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0" r:id="rId1"/>
  </p:sldMasterIdLst>
  <p:notesMasterIdLst>
    <p:notesMasterId r:id="rId51"/>
  </p:notesMasterIdLst>
  <p:sldIdLst>
    <p:sldId id="256" r:id="rId2"/>
    <p:sldId id="316" r:id="rId3"/>
    <p:sldId id="257" r:id="rId4"/>
    <p:sldId id="318" r:id="rId5"/>
    <p:sldId id="319" r:id="rId6"/>
    <p:sldId id="320" r:id="rId7"/>
    <p:sldId id="321" r:id="rId8"/>
    <p:sldId id="317" r:id="rId9"/>
    <p:sldId id="323" r:id="rId10"/>
    <p:sldId id="324" r:id="rId11"/>
    <p:sldId id="325" r:id="rId12"/>
    <p:sldId id="326" r:id="rId13"/>
    <p:sldId id="328" r:id="rId14"/>
    <p:sldId id="330" r:id="rId15"/>
    <p:sldId id="331" r:id="rId16"/>
    <p:sldId id="332" r:id="rId17"/>
    <p:sldId id="322" r:id="rId18"/>
    <p:sldId id="334" r:id="rId19"/>
    <p:sldId id="335" r:id="rId20"/>
    <p:sldId id="337" r:id="rId21"/>
    <p:sldId id="338" r:id="rId22"/>
    <p:sldId id="339" r:id="rId23"/>
    <p:sldId id="258" r:id="rId24"/>
    <p:sldId id="341" r:id="rId25"/>
    <p:sldId id="342" r:id="rId26"/>
    <p:sldId id="343" r:id="rId27"/>
    <p:sldId id="344" r:id="rId28"/>
    <p:sldId id="345" r:id="rId29"/>
    <p:sldId id="346" r:id="rId30"/>
    <p:sldId id="347" r:id="rId31"/>
    <p:sldId id="340" r:id="rId32"/>
    <p:sldId id="349" r:id="rId33"/>
    <p:sldId id="350" r:id="rId34"/>
    <p:sldId id="351" r:id="rId35"/>
    <p:sldId id="353" r:id="rId36"/>
    <p:sldId id="354" r:id="rId37"/>
    <p:sldId id="355" r:id="rId38"/>
    <p:sldId id="356" r:id="rId39"/>
    <p:sldId id="377" r:id="rId40"/>
    <p:sldId id="378" r:id="rId41"/>
    <p:sldId id="379" r:id="rId42"/>
    <p:sldId id="380" r:id="rId43"/>
    <p:sldId id="381" r:id="rId44"/>
    <p:sldId id="382" r:id="rId45"/>
    <p:sldId id="386" r:id="rId46"/>
    <p:sldId id="385" r:id="rId47"/>
    <p:sldId id="387" r:id="rId48"/>
    <p:sldId id="388" r:id="rId49"/>
    <p:sldId id="389" r:id="rId50"/>
  </p:sldIdLst>
  <p:sldSz cx="9144000" cy="5143500" type="screen16x9"/>
  <p:notesSz cx="6858000" cy="9144000"/>
  <p:embeddedFontLst>
    <p:embeddedFont>
      <p:font typeface="Atkinson Hyperlegible" panose="020B0604020202020204" charset="0"/>
      <p:regular r:id="rId52"/>
      <p:bold r:id="rId53"/>
      <p:italic r:id="rId54"/>
      <p:boldItalic r:id="rId55"/>
    </p:embeddedFont>
    <p:embeddedFont>
      <p:font typeface="Hind Siliguri" panose="020B0502040204020203" pitchFamily="2" charset="0"/>
      <p:regular r:id="rId56"/>
      <p:bold r:id="rId57"/>
    </p:embeddedFont>
    <p:embeddedFont>
      <p:font typeface="Roboto Condensed Light" panose="02000000000000000000" pitchFamily="2" charset="0"/>
      <p:regular r:id="rId58"/>
      <p:italic r:id="rId5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88C"/>
    <a:srgbClr val="104B56"/>
    <a:srgbClr val="B0D8E4"/>
    <a:srgbClr val="FFFF99"/>
    <a:srgbClr val="FE69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C971282-C35C-4790-A9F2-DD52664DC80F}">
  <a:tblStyle styleId="{EC971282-C35C-4790-A9F2-DD52664DC80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3" d="100"/>
          <a:sy n="73" d="100"/>
        </p:scale>
        <p:origin x="108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font" Target="fonts/font4.fntdata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font" Target="fonts/font3.fntdata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2.fntdata"/><Relationship Id="rId58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6.fntdata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1.fntdata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5.fntdata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" name="Google Shape;1128;gfd3fbcb31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9" name="Google Shape;1129;gfd3fbcb31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2" name="Google Shape;1172;g99f2f57a7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3" name="Google Shape;1173;g99f2f57a7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476841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2" name="Google Shape;1172;g99f2f57a7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3" name="Google Shape;1173;g99f2f57a7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89489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2" name="Google Shape;1172;g99f2f57a7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3" name="Google Shape;1173;g99f2f57a7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416705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7" name="Google Shape;1277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8" name="Google Shape;1278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382067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7" name="Google Shape;1277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8" name="Google Shape;1278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688109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7" name="Google Shape;1277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8" name="Google Shape;1278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73608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7" name="Google Shape;1277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8" name="Google Shape;1278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677521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2" name="Google Shape;1172;g99f2f57a7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3" name="Google Shape;1173;g99f2f57a7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204490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7" name="Google Shape;1277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8" name="Google Shape;1278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5178233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7" name="Google Shape;1277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8" name="Google Shape;1278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23299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7" name="Google Shape;1347;gbd6c00e730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8" name="Google Shape;1348;gbd6c00e730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7528230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7" name="Google Shape;1277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8" name="Google Shape;1278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2044888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7" name="Google Shape;1907;g1005b51308b_0_8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8" name="Google Shape;1908;g1005b51308b_0_8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1227956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8" name="Google Shape;1848;g1005b51308b_0_8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9" name="Google Shape;1849;g1005b51308b_0_8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4193654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8" name="Google Shape;1178;gfd3fbcb31e_0_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9" name="Google Shape;1179;gfd3fbcb31e_0_1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7" name="Google Shape;1237;g99f2f57a71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8" name="Google Shape;1238;g99f2f57a71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8469579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0" name="Google Shape;1410;gbd6c00e730_0_1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1" name="Google Shape;1411;gbd6c00e730_0_1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946764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2" name="Google Shape;1172;g99f2f57a7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3" name="Google Shape;1173;g99f2f57a7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53577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2" name="Google Shape;1172;g99f2f57a7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3" name="Google Shape;1173;g99f2f57a7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8710288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2" name="Google Shape;1172;g99f2f57a7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3" name="Google Shape;1173;g99f2f57a7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0549912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1005b51308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1005b51308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658634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2" name="Google Shape;1172;g99f2f57a7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3" name="Google Shape;1173;g99f2f57a7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7" name="Google Shape;1277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8" name="Google Shape;1278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0753814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8" name="Google Shape;1178;gfd3fbcb31e_0_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9" name="Google Shape;1179;gfd3fbcb31e_0_1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0703766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2" name="Google Shape;1172;g99f2f57a7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3" name="Google Shape;1173;g99f2f57a7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0668050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1005b51308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1005b51308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6863725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2" name="Google Shape;2782;g1005b51308b_0_23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3" name="Google Shape;2783;g1005b51308b_0_23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4668225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2" name="Google Shape;1172;g99f2f57a7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3" name="Google Shape;1173;g99f2f57a7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5156834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2" name="Google Shape;1172;g99f2f57a7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3" name="Google Shape;1173;g99f2f57a7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5032627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8" name="Google Shape;1178;gfd3fbcb31e_0_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9" name="Google Shape;1179;gfd3fbcb31e_0_1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415860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7" name="Google Shape;1277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8" name="Google Shape;1278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5067631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4" name="Google Shape;2624;g1005b51308b_0_16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5" name="Google Shape;2625;g1005b51308b_0_16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230074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1005b51308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1005b51308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8707459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4" name="Google Shape;2624;g1005b51308b_0_16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5" name="Google Shape;2625;g1005b51308b_0_16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2636882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1" name="Google Shape;2561;g1005b51308b_0_13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2" name="Google Shape;2562;g1005b51308b_0_13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1476122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7" name="Google Shape;2187;g1005b51308b_0_3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8" name="Google Shape;2188;g1005b51308b_0_3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01277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4" name="Google Shape;1494;g1005b51308b_0_6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5" name="Google Shape;1495;g1005b51308b_0_6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050742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7" name="Google Shape;1277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8" name="Google Shape;1278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802400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0" name="Google Shape;1410;gbd6c00e730_0_1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1" name="Google Shape;1411;gbd6c00e730_0_1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543160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2" name="Google Shape;1172;g99f2f57a7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3" name="Google Shape;1173;g99f2f57a7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152656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2" name="Google Shape;1172;g99f2f57a7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3" name="Google Shape;1173;g99f2f57a7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335996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3079750" y="818363"/>
            <a:ext cx="5247900" cy="2911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Atkinson Hyperlegible"/>
              <a:buNone/>
              <a:defRPr sz="6000">
                <a:solidFill>
                  <a:schemeClr val="dk2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Atkinson Hyperlegible"/>
              <a:buNone/>
              <a:defRPr sz="5200">
                <a:solidFill>
                  <a:srgbClr val="191919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Atkinson Hyperlegible"/>
              <a:buNone/>
              <a:defRPr sz="5200">
                <a:solidFill>
                  <a:srgbClr val="191919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Atkinson Hyperlegible"/>
              <a:buNone/>
              <a:defRPr sz="5200">
                <a:solidFill>
                  <a:srgbClr val="191919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Atkinson Hyperlegible"/>
              <a:buNone/>
              <a:defRPr sz="5200">
                <a:solidFill>
                  <a:srgbClr val="191919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Atkinson Hyperlegible"/>
              <a:buNone/>
              <a:defRPr sz="5200">
                <a:solidFill>
                  <a:srgbClr val="191919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Atkinson Hyperlegible"/>
              <a:buNone/>
              <a:defRPr sz="5200">
                <a:solidFill>
                  <a:srgbClr val="191919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Atkinson Hyperlegible"/>
              <a:buNone/>
              <a:defRPr sz="5200">
                <a:solidFill>
                  <a:srgbClr val="191919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Atkinson Hyperlegible"/>
              <a:buNone/>
              <a:defRPr sz="5200">
                <a:solidFill>
                  <a:srgbClr val="191919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4217175" y="3902163"/>
            <a:ext cx="4110300" cy="4572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1323425" y="456750"/>
            <a:ext cx="97700" cy="97050"/>
            <a:chOff x="1911475" y="4659225"/>
            <a:chExt cx="97700" cy="97050"/>
          </a:xfrm>
        </p:grpSpPr>
        <p:sp>
          <p:nvSpPr>
            <p:cNvPr id="12" name="Google Shape;12;p2"/>
            <p:cNvSpPr/>
            <p:nvPr/>
          </p:nvSpPr>
          <p:spPr>
            <a:xfrm>
              <a:off x="1949600" y="4659225"/>
              <a:ext cx="21450" cy="97050"/>
            </a:xfrm>
            <a:custGeom>
              <a:avLst/>
              <a:gdLst/>
              <a:ahLst/>
              <a:cxnLst/>
              <a:rect l="l" t="t" r="r" b="b"/>
              <a:pathLst>
                <a:path w="858" h="3882" fill="none" extrusionOk="0">
                  <a:moveTo>
                    <a:pt x="1" y="1"/>
                  </a:moveTo>
                  <a:lnTo>
                    <a:pt x="857" y="3882"/>
                  </a:lnTo>
                </a:path>
              </a:pathLst>
            </a:custGeom>
            <a:noFill/>
            <a:ln w="762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1911475" y="4696700"/>
              <a:ext cx="97700" cy="22100"/>
            </a:xfrm>
            <a:custGeom>
              <a:avLst/>
              <a:gdLst/>
              <a:ahLst/>
              <a:cxnLst/>
              <a:rect l="l" t="t" r="r" b="b"/>
              <a:pathLst>
                <a:path w="3908" h="884" fill="none" extrusionOk="0">
                  <a:moveTo>
                    <a:pt x="0" y="884"/>
                  </a:moveTo>
                  <a:lnTo>
                    <a:pt x="3908" y="1"/>
                  </a:lnTo>
                </a:path>
              </a:pathLst>
            </a:custGeom>
            <a:noFill/>
            <a:ln w="762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14;p2"/>
          <p:cNvSpPr/>
          <p:nvPr/>
        </p:nvSpPr>
        <p:spPr>
          <a:xfrm>
            <a:off x="2214625" y="232000"/>
            <a:ext cx="109775" cy="109750"/>
          </a:xfrm>
          <a:custGeom>
            <a:avLst/>
            <a:gdLst/>
            <a:ahLst/>
            <a:cxnLst/>
            <a:rect l="l" t="t" r="r" b="b"/>
            <a:pathLst>
              <a:path w="4391" h="4390" extrusionOk="0">
                <a:moveTo>
                  <a:pt x="2195" y="0"/>
                </a:moveTo>
                <a:cubicBezTo>
                  <a:pt x="991" y="0"/>
                  <a:pt x="0" y="991"/>
                  <a:pt x="0" y="2195"/>
                </a:cubicBezTo>
                <a:cubicBezTo>
                  <a:pt x="0" y="3399"/>
                  <a:pt x="991" y="4390"/>
                  <a:pt x="2195" y="4390"/>
                </a:cubicBezTo>
                <a:cubicBezTo>
                  <a:pt x="3426" y="4390"/>
                  <a:pt x="4390" y="3399"/>
                  <a:pt x="4390" y="2195"/>
                </a:cubicBezTo>
                <a:cubicBezTo>
                  <a:pt x="4390" y="991"/>
                  <a:pt x="3426" y="0"/>
                  <a:pt x="2195" y="0"/>
                </a:cubicBezTo>
                <a:close/>
              </a:path>
            </a:pathLst>
          </a:custGeom>
          <a:noFill/>
          <a:ln w="381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7480925" y="326375"/>
            <a:ext cx="115125" cy="115125"/>
          </a:xfrm>
          <a:custGeom>
            <a:avLst/>
            <a:gdLst/>
            <a:ahLst/>
            <a:cxnLst/>
            <a:rect l="l" t="t" r="r" b="b"/>
            <a:pathLst>
              <a:path w="4605" h="4605" extrusionOk="0">
                <a:moveTo>
                  <a:pt x="2302" y="215"/>
                </a:moveTo>
                <a:cubicBezTo>
                  <a:pt x="3400" y="215"/>
                  <a:pt x="4310" y="1072"/>
                  <a:pt x="4390" y="2142"/>
                </a:cubicBezTo>
                <a:cubicBezTo>
                  <a:pt x="4390" y="2196"/>
                  <a:pt x="4390" y="2249"/>
                  <a:pt x="4390" y="2303"/>
                </a:cubicBezTo>
                <a:cubicBezTo>
                  <a:pt x="4390" y="2972"/>
                  <a:pt x="4069" y="3588"/>
                  <a:pt x="3560" y="3962"/>
                </a:cubicBezTo>
                <a:cubicBezTo>
                  <a:pt x="3212" y="4230"/>
                  <a:pt x="2784" y="4391"/>
                  <a:pt x="2302" y="4391"/>
                </a:cubicBezTo>
                <a:cubicBezTo>
                  <a:pt x="1151" y="4391"/>
                  <a:pt x="215" y="3454"/>
                  <a:pt x="215" y="2303"/>
                </a:cubicBezTo>
                <a:cubicBezTo>
                  <a:pt x="215" y="1152"/>
                  <a:pt x="1151" y="215"/>
                  <a:pt x="2302" y="215"/>
                </a:cubicBezTo>
                <a:close/>
                <a:moveTo>
                  <a:pt x="2302" y="1"/>
                </a:moveTo>
                <a:cubicBezTo>
                  <a:pt x="1044" y="1"/>
                  <a:pt x="1" y="1045"/>
                  <a:pt x="1" y="2303"/>
                </a:cubicBezTo>
                <a:cubicBezTo>
                  <a:pt x="1" y="3561"/>
                  <a:pt x="1044" y="4605"/>
                  <a:pt x="2302" y="4605"/>
                </a:cubicBezTo>
                <a:cubicBezTo>
                  <a:pt x="2784" y="4605"/>
                  <a:pt x="3212" y="4444"/>
                  <a:pt x="3587" y="4203"/>
                </a:cubicBezTo>
                <a:cubicBezTo>
                  <a:pt x="4203" y="3775"/>
                  <a:pt x="4604" y="3079"/>
                  <a:pt x="4604" y="2303"/>
                </a:cubicBezTo>
                <a:cubicBezTo>
                  <a:pt x="4604" y="2196"/>
                  <a:pt x="4604" y="2115"/>
                  <a:pt x="4577" y="2035"/>
                </a:cubicBezTo>
                <a:cubicBezTo>
                  <a:pt x="4444" y="884"/>
                  <a:pt x="3480" y="1"/>
                  <a:pt x="2302" y="1"/>
                </a:cubicBezTo>
                <a:close/>
              </a:path>
            </a:pathLst>
          </a:custGeom>
          <a:solidFill>
            <a:schemeClr val="accent3"/>
          </a:solidFill>
          <a:ln w="762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657650" y="801011"/>
            <a:ext cx="205650" cy="206903"/>
          </a:xfrm>
          <a:custGeom>
            <a:avLst/>
            <a:gdLst/>
            <a:ahLst/>
            <a:cxnLst/>
            <a:rect l="l" t="t" r="r" b="b"/>
            <a:pathLst>
              <a:path w="4390" h="4417" extrusionOk="0">
                <a:moveTo>
                  <a:pt x="2195" y="0"/>
                </a:moveTo>
                <a:cubicBezTo>
                  <a:pt x="991" y="0"/>
                  <a:pt x="0" y="991"/>
                  <a:pt x="0" y="2195"/>
                </a:cubicBezTo>
                <a:cubicBezTo>
                  <a:pt x="0" y="3426"/>
                  <a:pt x="991" y="4417"/>
                  <a:pt x="2195" y="4417"/>
                </a:cubicBezTo>
                <a:cubicBezTo>
                  <a:pt x="3426" y="4417"/>
                  <a:pt x="4390" y="3426"/>
                  <a:pt x="4390" y="2195"/>
                </a:cubicBezTo>
                <a:cubicBezTo>
                  <a:pt x="4390" y="991"/>
                  <a:pt x="3426" y="0"/>
                  <a:pt x="2195" y="0"/>
                </a:cubicBezTo>
                <a:close/>
              </a:path>
            </a:pathLst>
          </a:custGeom>
          <a:noFill/>
          <a:ln w="381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3153175" y="447700"/>
            <a:ext cx="115125" cy="115125"/>
          </a:xfrm>
          <a:custGeom>
            <a:avLst/>
            <a:gdLst/>
            <a:ahLst/>
            <a:cxnLst/>
            <a:rect l="l" t="t" r="r" b="b"/>
            <a:pathLst>
              <a:path w="4605" h="4605" extrusionOk="0">
                <a:moveTo>
                  <a:pt x="2302" y="215"/>
                </a:moveTo>
                <a:cubicBezTo>
                  <a:pt x="3400" y="215"/>
                  <a:pt x="4310" y="1072"/>
                  <a:pt x="4390" y="2142"/>
                </a:cubicBezTo>
                <a:cubicBezTo>
                  <a:pt x="4390" y="2196"/>
                  <a:pt x="4390" y="2249"/>
                  <a:pt x="4390" y="2303"/>
                </a:cubicBezTo>
                <a:cubicBezTo>
                  <a:pt x="4390" y="2972"/>
                  <a:pt x="4069" y="3588"/>
                  <a:pt x="3560" y="3962"/>
                </a:cubicBezTo>
                <a:cubicBezTo>
                  <a:pt x="3212" y="4230"/>
                  <a:pt x="2784" y="4391"/>
                  <a:pt x="2302" y="4391"/>
                </a:cubicBezTo>
                <a:cubicBezTo>
                  <a:pt x="1151" y="4391"/>
                  <a:pt x="215" y="3454"/>
                  <a:pt x="215" y="2303"/>
                </a:cubicBezTo>
                <a:cubicBezTo>
                  <a:pt x="215" y="1152"/>
                  <a:pt x="1151" y="215"/>
                  <a:pt x="2302" y="215"/>
                </a:cubicBezTo>
                <a:close/>
                <a:moveTo>
                  <a:pt x="2302" y="1"/>
                </a:moveTo>
                <a:cubicBezTo>
                  <a:pt x="1044" y="1"/>
                  <a:pt x="1" y="1045"/>
                  <a:pt x="1" y="2303"/>
                </a:cubicBezTo>
                <a:cubicBezTo>
                  <a:pt x="1" y="3561"/>
                  <a:pt x="1044" y="4605"/>
                  <a:pt x="2302" y="4605"/>
                </a:cubicBezTo>
                <a:cubicBezTo>
                  <a:pt x="2784" y="4605"/>
                  <a:pt x="3212" y="4444"/>
                  <a:pt x="3587" y="4203"/>
                </a:cubicBezTo>
                <a:cubicBezTo>
                  <a:pt x="4203" y="3775"/>
                  <a:pt x="4604" y="3079"/>
                  <a:pt x="4604" y="2303"/>
                </a:cubicBezTo>
                <a:cubicBezTo>
                  <a:pt x="4604" y="2196"/>
                  <a:pt x="4604" y="2115"/>
                  <a:pt x="4577" y="2035"/>
                </a:cubicBezTo>
                <a:cubicBezTo>
                  <a:pt x="4444" y="884"/>
                  <a:pt x="3480" y="1"/>
                  <a:pt x="2302" y="1"/>
                </a:cubicBezTo>
                <a:close/>
              </a:path>
            </a:pathLst>
          </a:custGeom>
          <a:solidFill>
            <a:schemeClr val="accent3"/>
          </a:solidFill>
          <a:ln w="762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8136350" y="441500"/>
            <a:ext cx="109775" cy="109750"/>
          </a:xfrm>
          <a:custGeom>
            <a:avLst/>
            <a:gdLst/>
            <a:ahLst/>
            <a:cxnLst/>
            <a:rect l="l" t="t" r="r" b="b"/>
            <a:pathLst>
              <a:path w="4391" h="4390" extrusionOk="0">
                <a:moveTo>
                  <a:pt x="2195" y="0"/>
                </a:moveTo>
                <a:cubicBezTo>
                  <a:pt x="991" y="0"/>
                  <a:pt x="0" y="991"/>
                  <a:pt x="0" y="2195"/>
                </a:cubicBezTo>
                <a:cubicBezTo>
                  <a:pt x="0" y="3399"/>
                  <a:pt x="991" y="4390"/>
                  <a:pt x="2195" y="4390"/>
                </a:cubicBezTo>
                <a:cubicBezTo>
                  <a:pt x="3426" y="4390"/>
                  <a:pt x="4390" y="3399"/>
                  <a:pt x="4390" y="2195"/>
                </a:cubicBezTo>
                <a:cubicBezTo>
                  <a:pt x="4390" y="991"/>
                  <a:pt x="3426" y="0"/>
                  <a:pt x="2195" y="0"/>
                </a:cubicBezTo>
                <a:close/>
              </a:path>
            </a:pathLst>
          </a:custGeom>
          <a:noFill/>
          <a:ln w="381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8580775" y="1007936"/>
            <a:ext cx="205650" cy="206903"/>
          </a:xfrm>
          <a:custGeom>
            <a:avLst/>
            <a:gdLst/>
            <a:ahLst/>
            <a:cxnLst/>
            <a:rect l="l" t="t" r="r" b="b"/>
            <a:pathLst>
              <a:path w="4390" h="4417" extrusionOk="0">
                <a:moveTo>
                  <a:pt x="2195" y="0"/>
                </a:moveTo>
                <a:cubicBezTo>
                  <a:pt x="991" y="0"/>
                  <a:pt x="0" y="991"/>
                  <a:pt x="0" y="2195"/>
                </a:cubicBezTo>
                <a:cubicBezTo>
                  <a:pt x="0" y="3426"/>
                  <a:pt x="991" y="4417"/>
                  <a:pt x="2195" y="4417"/>
                </a:cubicBezTo>
                <a:cubicBezTo>
                  <a:pt x="3426" y="4417"/>
                  <a:pt x="4390" y="3426"/>
                  <a:pt x="4390" y="2195"/>
                </a:cubicBezTo>
                <a:cubicBezTo>
                  <a:pt x="4390" y="991"/>
                  <a:pt x="3426" y="0"/>
                  <a:pt x="2195" y="0"/>
                </a:cubicBezTo>
                <a:close/>
              </a:path>
            </a:pathLst>
          </a:custGeom>
          <a:noFill/>
          <a:ln w="381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0;p2"/>
          <p:cNvGrpSpPr/>
          <p:nvPr/>
        </p:nvGrpSpPr>
        <p:grpSpPr>
          <a:xfrm>
            <a:off x="2597400" y="4377175"/>
            <a:ext cx="97700" cy="97050"/>
            <a:chOff x="1911475" y="4659225"/>
            <a:chExt cx="97700" cy="97050"/>
          </a:xfrm>
        </p:grpSpPr>
        <p:sp>
          <p:nvSpPr>
            <p:cNvPr id="21" name="Google Shape;21;p2"/>
            <p:cNvSpPr/>
            <p:nvPr/>
          </p:nvSpPr>
          <p:spPr>
            <a:xfrm>
              <a:off x="1949600" y="4659225"/>
              <a:ext cx="21450" cy="97050"/>
            </a:xfrm>
            <a:custGeom>
              <a:avLst/>
              <a:gdLst/>
              <a:ahLst/>
              <a:cxnLst/>
              <a:rect l="l" t="t" r="r" b="b"/>
              <a:pathLst>
                <a:path w="858" h="3882" fill="none" extrusionOk="0">
                  <a:moveTo>
                    <a:pt x="1" y="1"/>
                  </a:moveTo>
                  <a:lnTo>
                    <a:pt x="857" y="3882"/>
                  </a:lnTo>
                </a:path>
              </a:pathLst>
            </a:custGeom>
            <a:noFill/>
            <a:ln w="762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1911475" y="4696700"/>
              <a:ext cx="97700" cy="22100"/>
            </a:xfrm>
            <a:custGeom>
              <a:avLst/>
              <a:gdLst/>
              <a:ahLst/>
              <a:cxnLst/>
              <a:rect l="l" t="t" r="r" b="b"/>
              <a:pathLst>
                <a:path w="3908" h="884" fill="none" extrusionOk="0">
                  <a:moveTo>
                    <a:pt x="0" y="884"/>
                  </a:moveTo>
                  <a:lnTo>
                    <a:pt x="3908" y="1"/>
                  </a:lnTo>
                </a:path>
              </a:pathLst>
            </a:custGeom>
            <a:noFill/>
            <a:ln w="762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" name="Google Shape;23;p2"/>
          <p:cNvSpPr/>
          <p:nvPr/>
        </p:nvSpPr>
        <p:spPr>
          <a:xfrm>
            <a:off x="602825" y="4537938"/>
            <a:ext cx="115125" cy="115125"/>
          </a:xfrm>
          <a:custGeom>
            <a:avLst/>
            <a:gdLst/>
            <a:ahLst/>
            <a:cxnLst/>
            <a:rect l="l" t="t" r="r" b="b"/>
            <a:pathLst>
              <a:path w="4605" h="4605" extrusionOk="0">
                <a:moveTo>
                  <a:pt x="2302" y="215"/>
                </a:moveTo>
                <a:cubicBezTo>
                  <a:pt x="3400" y="215"/>
                  <a:pt x="4310" y="1072"/>
                  <a:pt x="4390" y="2142"/>
                </a:cubicBezTo>
                <a:cubicBezTo>
                  <a:pt x="4390" y="2196"/>
                  <a:pt x="4390" y="2249"/>
                  <a:pt x="4390" y="2303"/>
                </a:cubicBezTo>
                <a:cubicBezTo>
                  <a:pt x="4390" y="2972"/>
                  <a:pt x="4069" y="3588"/>
                  <a:pt x="3560" y="3962"/>
                </a:cubicBezTo>
                <a:cubicBezTo>
                  <a:pt x="3212" y="4230"/>
                  <a:pt x="2784" y="4391"/>
                  <a:pt x="2302" y="4391"/>
                </a:cubicBezTo>
                <a:cubicBezTo>
                  <a:pt x="1151" y="4391"/>
                  <a:pt x="215" y="3454"/>
                  <a:pt x="215" y="2303"/>
                </a:cubicBezTo>
                <a:cubicBezTo>
                  <a:pt x="215" y="1152"/>
                  <a:pt x="1151" y="215"/>
                  <a:pt x="2302" y="215"/>
                </a:cubicBezTo>
                <a:close/>
                <a:moveTo>
                  <a:pt x="2302" y="1"/>
                </a:moveTo>
                <a:cubicBezTo>
                  <a:pt x="1044" y="1"/>
                  <a:pt x="1" y="1045"/>
                  <a:pt x="1" y="2303"/>
                </a:cubicBezTo>
                <a:cubicBezTo>
                  <a:pt x="1" y="3561"/>
                  <a:pt x="1044" y="4605"/>
                  <a:pt x="2302" y="4605"/>
                </a:cubicBezTo>
                <a:cubicBezTo>
                  <a:pt x="2784" y="4605"/>
                  <a:pt x="3212" y="4444"/>
                  <a:pt x="3587" y="4203"/>
                </a:cubicBezTo>
                <a:cubicBezTo>
                  <a:pt x="4203" y="3775"/>
                  <a:pt x="4604" y="3079"/>
                  <a:pt x="4604" y="2303"/>
                </a:cubicBezTo>
                <a:cubicBezTo>
                  <a:pt x="4604" y="2196"/>
                  <a:pt x="4604" y="2115"/>
                  <a:pt x="4577" y="2035"/>
                </a:cubicBezTo>
                <a:cubicBezTo>
                  <a:pt x="4444" y="884"/>
                  <a:pt x="3480" y="1"/>
                  <a:pt x="2302" y="1"/>
                </a:cubicBezTo>
                <a:close/>
              </a:path>
            </a:pathLst>
          </a:custGeom>
          <a:solidFill>
            <a:schemeClr val="accent3"/>
          </a:solidFill>
          <a:ln w="762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>
            <a:off x="1593550" y="4776150"/>
            <a:ext cx="109775" cy="109750"/>
          </a:xfrm>
          <a:custGeom>
            <a:avLst/>
            <a:gdLst/>
            <a:ahLst/>
            <a:cxnLst/>
            <a:rect l="l" t="t" r="r" b="b"/>
            <a:pathLst>
              <a:path w="4391" h="4390" extrusionOk="0">
                <a:moveTo>
                  <a:pt x="2195" y="0"/>
                </a:moveTo>
                <a:cubicBezTo>
                  <a:pt x="991" y="0"/>
                  <a:pt x="0" y="991"/>
                  <a:pt x="0" y="2195"/>
                </a:cubicBezTo>
                <a:cubicBezTo>
                  <a:pt x="0" y="3399"/>
                  <a:pt x="991" y="4390"/>
                  <a:pt x="2195" y="4390"/>
                </a:cubicBezTo>
                <a:cubicBezTo>
                  <a:pt x="3426" y="4390"/>
                  <a:pt x="4390" y="3399"/>
                  <a:pt x="4390" y="2195"/>
                </a:cubicBezTo>
                <a:cubicBezTo>
                  <a:pt x="4390" y="991"/>
                  <a:pt x="3426" y="0"/>
                  <a:pt x="2195" y="0"/>
                </a:cubicBezTo>
                <a:close/>
              </a:path>
            </a:pathLst>
          </a:custGeom>
          <a:noFill/>
          <a:ln w="381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" name="Google Shape;25;p2"/>
          <p:cNvGrpSpPr/>
          <p:nvPr/>
        </p:nvGrpSpPr>
        <p:grpSpPr>
          <a:xfrm>
            <a:off x="8786425" y="344438"/>
            <a:ext cx="97700" cy="97050"/>
            <a:chOff x="6162900" y="995000"/>
            <a:chExt cx="97700" cy="97050"/>
          </a:xfrm>
        </p:grpSpPr>
        <p:sp>
          <p:nvSpPr>
            <p:cNvPr id="26" name="Google Shape;26;p2"/>
            <p:cNvSpPr/>
            <p:nvPr/>
          </p:nvSpPr>
          <p:spPr>
            <a:xfrm>
              <a:off x="6201025" y="995000"/>
              <a:ext cx="21450" cy="97050"/>
            </a:xfrm>
            <a:custGeom>
              <a:avLst/>
              <a:gdLst/>
              <a:ahLst/>
              <a:cxnLst/>
              <a:rect l="l" t="t" r="r" b="b"/>
              <a:pathLst>
                <a:path w="858" h="3882" fill="none" extrusionOk="0">
                  <a:moveTo>
                    <a:pt x="1" y="1"/>
                  </a:moveTo>
                  <a:lnTo>
                    <a:pt x="857" y="388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7" name="Google Shape;27;p2"/>
            <p:cNvGrpSpPr/>
            <p:nvPr/>
          </p:nvGrpSpPr>
          <p:grpSpPr>
            <a:xfrm>
              <a:off x="6162900" y="995000"/>
              <a:ext cx="97700" cy="97050"/>
              <a:chOff x="1911475" y="4659225"/>
              <a:chExt cx="97700" cy="97050"/>
            </a:xfrm>
          </p:grpSpPr>
          <p:sp>
            <p:nvSpPr>
              <p:cNvPr id="28" name="Google Shape;28;p2"/>
              <p:cNvSpPr/>
              <p:nvPr/>
            </p:nvSpPr>
            <p:spPr>
              <a:xfrm>
                <a:off x="1949600" y="4659225"/>
                <a:ext cx="21450" cy="97050"/>
              </a:xfrm>
              <a:custGeom>
                <a:avLst/>
                <a:gdLst/>
                <a:ahLst/>
                <a:cxnLst/>
                <a:rect l="l" t="t" r="r" b="b"/>
                <a:pathLst>
                  <a:path w="858" h="3882" fill="none" extrusionOk="0">
                    <a:moveTo>
                      <a:pt x="1" y="1"/>
                    </a:moveTo>
                    <a:lnTo>
                      <a:pt x="857" y="3882"/>
                    </a:lnTo>
                  </a:path>
                </a:pathLst>
              </a:custGeom>
              <a:noFill/>
              <a:ln w="7620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1911475" y="4696700"/>
                <a:ext cx="97700" cy="221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884" fill="none" extrusionOk="0">
                    <a:moveTo>
                      <a:pt x="0" y="884"/>
                    </a:moveTo>
                    <a:lnTo>
                      <a:pt x="3908" y="1"/>
                    </a:lnTo>
                  </a:path>
                </a:pathLst>
              </a:custGeom>
              <a:noFill/>
              <a:ln w="7620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_ONLY_1"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14"/>
          <p:cNvSpPr txBox="1">
            <a:spLocks noGrp="1"/>
          </p:cNvSpPr>
          <p:nvPr>
            <p:ph type="title"/>
          </p:nvPr>
        </p:nvSpPr>
        <p:spPr>
          <a:xfrm>
            <a:off x="713100" y="5394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3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14"/>
          <p:cNvSpPr/>
          <p:nvPr/>
        </p:nvSpPr>
        <p:spPr>
          <a:xfrm rot="2403979">
            <a:off x="4829235" y="4532476"/>
            <a:ext cx="205647" cy="206903"/>
          </a:xfrm>
          <a:custGeom>
            <a:avLst/>
            <a:gdLst/>
            <a:ahLst/>
            <a:cxnLst/>
            <a:rect l="l" t="t" r="r" b="b"/>
            <a:pathLst>
              <a:path w="4390" h="4417" extrusionOk="0">
                <a:moveTo>
                  <a:pt x="2195" y="0"/>
                </a:moveTo>
                <a:cubicBezTo>
                  <a:pt x="991" y="0"/>
                  <a:pt x="0" y="991"/>
                  <a:pt x="0" y="2195"/>
                </a:cubicBezTo>
                <a:cubicBezTo>
                  <a:pt x="0" y="3426"/>
                  <a:pt x="991" y="4417"/>
                  <a:pt x="2195" y="4417"/>
                </a:cubicBezTo>
                <a:cubicBezTo>
                  <a:pt x="3426" y="4417"/>
                  <a:pt x="4390" y="3426"/>
                  <a:pt x="4390" y="2195"/>
                </a:cubicBezTo>
                <a:cubicBezTo>
                  <a:pt x="4390" y="991"/>
                  <a:pt x="3426" y="0"/>
                  <a:pt x="2195" y="0"/>
                </a:cubicBezTo>
                <a:close/>
              </a:path>
            </a:pathLst>
          </a:custGeom>
          <a:solidFill>
            <a:schemeClr val="accent3"/>
          </a:solidFill>
          <a:ln w="381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9" name="Google Shape;319;p14"/>
          <p:cNvGrpSpPr/>
          <p:nvPr/>
        </p:nvGrpSpPr>
        <p:grpSpPr>
          <a:xfrm rot="2404048">
            <a:off x="4280108" y="4660184"/>
            <a:ext cx="97702" cy="97052"/>
            <a:chOff x="6162900" y="995000"/>
            <a:chExt cx="97700" cy="97050"/>
          </a:xfrm>
        </p:grpSpPr>
        <p:grpSp>
          <p:nvGrpSpPr>
            <p:cNvPr id="320" name="Google Shape;320;p14"/>
            <p:cNvGrpSpPr/>
            <p:nvPr/>
          </p:nvGrpSpPr>
          <p:grpSpPr>
            <a:xfrm>
              <a:off x="6162900" y="995000"/>
              <a:ext cx="97700" cy="97050"/>
              <a:chOff x="1911475" y="4659225"/>
              <a:chExt cx="97700" cy="97050"/>
            </a:xfrm>
          </p:grpSpPr>
          <p:sp>
            <p:nvSpPr>
              <p:cNvPr id="321" name="Google Shape;321;p14"/>
              <p:cNvSpPr/>
              <p:nvPr/>
            </p:nvSpPr>
            <p:spPr>
              <a:xfrm>
                <a:off x="1949600" y="4659225"/>
                <a:ext cx="21450" cy="97050"/>
              </a:xfrm>
              <a:custGeom>
                <a:avLst/>
                <a:gdLst/>
                <a:ahLst/>
                <a:cxnLst/>
                <a:rect l="l" t="t" r="r" b="b"/>
                <a:pathLst>
                  <a:path w="858" h="3882" fill="none" extrusionOk="0">
                    <a:moveTo>
                      <a:pt x="1" y="1"/>
                    </a:moveTo>
                    <a:lnTo>
                      <a:pt x="857" y="3882"/>
                    </a:lnTo>
                  </a:path>
                </a:pathLst>
              </a:custGeom>
              <a:solidFill>
                <a:schemeClr val="accent3"/>
              </a:solidFill>
              <a:ln w="7620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" name="Google Shape;322;p14"/>
              <p:cNvSpPr/>
              <p:nvPr/>
            </p:nvSpPr>
            <p:spPr>
              <a:xfrm>
                <a:off x="1911475" y="4696700"/>
                <a:ext cx="97700" cy="221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884" fill="none" extrusionOk="0">
                    <a:moveTo>
                      <a:pt x="0" y="884"/>
                    </a:moveTo>
                    <a:lnTo>
                      <a:pt x="3908" y="1"/>
                    </a:lnTo>
                  </a:path>
                </a:pathLst>
              </a:custGeom>
              <a:solidFill>
                <a:schemeClr val="accent3"/>
              </a:solidFill>
              <a:ln w="7620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23" name="Google Shape;323;p14"/>
            <p:cNvGrpSpPr/>
            <p:nvPr/>
          </p:nvGrpSpPr>
          <p:grpSpPr>
            <a:xfrm>
              <a:off x="6162900" y="995000"/>
              <a:ext cx="97700" cy="97050"/>
              <a:chOff x="1911475" y="4659225"/>
              <a:chExt cx="97700" cy="97050"/>
            </a:xfrm>
          </p:grpSpPr>
          <p:sp>
            <p:nvSpPr>
              <p:cNvPr id="324" name="Google Shape;324;p14"/>
              <p:cNvSpPr/>
              <p:nvPr/>
            </p:nvSpPr>
            <p:spPr>
              <a:xfrm>
                <a:off x="1949600" y="4659225"/>
                <a:ext cx="21450" cy="97050"/>
              </a:xfrm>
              <a:custGeom>
                <a:avLst/>
                <a:gdLst/>
                <a:ahLst/>
                <a:cxnLst/>
                <a:rect l="l" t="t" r="r" b="b"/>
                <a:pathLst>
                  <a:path w="858" h="3882" fill="none" extrusionOk="0">
                    <a:moveTo>
                      <a:pt x="1" y="1"/>
                    </a:moveTo>
                    <a:lnTo>
                      <a:pt x="857" y="3882"/>
                    </a:lnTo>
                  </a:path>
                </a:pathLst>
              </a:custGeom>
              <a:solidFill>
                <a:schemeClr val="accent3"/>
              </a:solidFill>
              <a:ln w="1337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" name="Google Shape;325;p14"/>
              <p:cNvSpPr/>
              <p:nvPr/>
            </p:nvSpPr>
            <p:spPr>
              <a:xfrm>
                <a:off x="1911475" y="4696700"/>
                <a:ext cx="97700" cy="221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884" fill="none" extrusionOk="0">
                    <a:moveTo>
                      <a:pt x="0" y="884"/>
                    </a:moveTo>
                    <a:lnTo>
                      <a:pt x="3908" y="1"/>
                    </a:lnTo>
                  </a:path>
                </a:pathLst>
              </a:custGeom>
              <a:solidFill>
                <a:schemeClr val="accent3"/>
              </a:solidFill>
              <a:ln w="1337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26" name="Google Shape;326;p14"/>
          <p:cNvSpPr/>
          <p:nvPr/>
        </p:nvSpPr>
        <p:spPr>
          <a:xfrm>
            <a:off x="8188500" y="424325"/>
            <a:ext cx="109775" cy="109750"/>
          </a:xfrm>
          <a:custGeom>
            <a:avLst/>
            <a:gdLst/>
            <a:ahLst/>
            <a:cxnLst/>
            <a:rect l="l" t="t" r="r" b="b"/>
            <a:pathLst>
              <a:path w="4391" h="4390" extrusionOk="0">
                <a:moveTo>
                  <a:pt x="2195" y="0"/>
                </a:moveTo>
                <a:cubicBezTo>
                  <a:pt x="991" y="0"/>
                  <a:pt x="0" y="991"/>
                  <a:pt x="0" y="2195"/>
                </a:cubicBezTo>
                <a:cubicBezTo>
                  <a:pt x="0" y="3399"/>
                  <a:pt x="991" y="4390"/>
                  <a:pt x="2195" y="4390"/>
                </a:cubicBezTo>
                <a:cubicBezTo>
                  <a:pt x="3426" y="4390"/>
                  <a:pt x="4390" y="3399"/>
                  <a:pt x="4390" y="2195"/>
                </a:cubicBezTo>
                <a:cubicBezTo>
                  <a:pt x="4390" y="991"/>
                  <a:pt x="3426" y="0"/>
                  <a:pt x="2195" y="0"/>
                </a:cubicBezTo>
                <a:close/>
              </a:path>
            </a:pathLst>
          </a:custGeom>
          <a:solidFill>
            <a:schemeClr val="accent3"/>
          </a:solidFill>
          <a:ln w="381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7" name="Google Shape;327;p14"/>
          <p:cNvGrpSpPr/>
          <p:nvPr/>
        </p:nvGrpSpPr>
        <p:grpSpPr>
          <a:xfrm>
            <a:off x="6114775" y="430675"/>
            <a:ext cx="97700" cy="97050"/>
            <a:chOff x="6162900" y="995000"/>
            <a:chExt cx="97700" cy="97050"/>
          </a:xfrm>
        </p:grpSpPr>
        <p:grpSp>
          <p:nvGrpSpPr>
            <p:cNvPr id="328" name="Google Shape;328;p14"/>
            <p:cNvGrpSpPr/>
            <p:nvPr/>
          </p:nvGrpSpPr>
          <p:grpSpPr>
            <a:xfrm>
              <a:off x="6162900" y="995000"/>
              <a:ext cx="97700" cy="97050"/>
              <a:chOff x="1911475" y="4659225"/>
              <a:chExt cx="97700" cy="97050"/>
            </a:xfrm>
          </p:grpSpPr>
          <p:sp>
            <p:nvSpPr>
              <p:cNvPr id="329" name="Google Shape;329;p14"/>
              <p:cNvSpPr/>
              <p:nvPr/>
            </p:nvSpPr>
            <p:spPr>
              <a:xfrm>
                <a:off x="1949600" y="4659225"/>
                <a:ext cx="21450" cy="97050"/>
              </a:xfrm>
              <a:custGeom>
                <a:avLst/>
                <a:gdLst/>
                <a:ahLst/>
                <a:cxnLst/>
                <a:rect l="l" t="t" r="r" b="b"/>
                <a:pathLst>
                  <a:path w="858" h="3882" fill="none" extrusionOk="0">
                    <a:moveTo>
                      <a:pt x="1" y="1"/>
                    </a:moveTo>
                    <a:lnTo>
                      <a:pt x="857" y="3882"/>
                    </a:lnTo>
                  </a:path>
                </a:pathLst>
              </a:custGeom>
              <a:solidFill>
                <a:schemeClr val="accent3"/>
              </a:solidFill>
              <a:ln w="7620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" name="Google Shape;330;p14"/>
              <p:cNvSpPr/>
              <p:nvPr/>
            </p:nvSpPr>
            <p:spPr>
              <a:xfrm>
                <a:off x="1911475" y="4696700"/>
                <a:ext cx="97700" cy="221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884" fill="none" extrusionOk="0">
                    <a:moveTo>
                      <a:pt x="0" y="884"/>
                    </a:moveTo>
                    <a:lnTo>
                      <a:pt x="3908" y="1"/>
                    </a:lnTo>
                  </a:path>
                </a:pathLst>
              </a:custGeom>
              <a:solidFill>
                <a:schemeClr val="accent3"/>
              </a:solidFill>
              <a:ln w="7620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31" name="Google Shape;331;p14"/>
            <p:cNvGrpSpPr/>
            <p:nvPr/>
          </p:nvGrpSpPr>
          <p:grpSpPr>
            <a:xfrm>
              <a:off x="6162900" y="995000"/>
              <a:ext cx="97700" cy="97050"/>
              <a:chOff x="1911475" y="4659225"/>
              <a:chExt cx="97700" cy="97050"/>
            </a:xfrm>
          </p:grpSpPr>
          <p:sp>
            <p:nvSpPr>
              <p:cNvPr id="332" name="Google Shape;332;p14"/>
              <p:cNvSpPr/>
              <p:nvPr/>
            </p:nvSpPr>
            <p:spPr>
              <a:xfrm>
                <a:off x="1949600" y="4659225"/>
                <a:ext cx="21450" cy="97050"/>
              </a:xfrm>
              <a:custGeom>
                <a:avLst/>
                <a:gdLst/>
                <a:ahLst/>
                <a:cxnLst/>
                <a:rect l="l" t="t" r="r" b="b"/>
                <a:pathLst>
                  <a:path w="858" h="3882" fill="none" extrusionOk="0">
                    <a:moveTo>
                      <a:pt x="1" y="1"/>
                    </a:moveTo>
                    <a:lnTo>
                      <a:pt x="857" y="3882"/>
                    </a:lnTo>
                  </a:path>
                </a:pathLst>
              </a:custGeom>
              <a:solidFill>
                <a:schemeClr val="accent3"/>
              </a:solidFill>
              <a:ln w="1337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" name="Google Shape;333;p14"/>
              <p:cNvSpPr/>
              <p:nvPr/>
            </p:nvSpPr>
            <p:spPr>
              <a:xfrm>
                <a:off x="1911475" y="4696700"/>
                <a:ext cx="97700" cy="221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884" fill="none" extrusionOk="0">
                    <a:moveTo>
                      <a:pt x="0" y="884"/>
                    </a:moveTo>
                    <a:lnTo>
                      <a:pt x="3908" y="1"/>
                    </a:lnTo>
                  </a:path>
                </a:pathLst>
              </a:custGeom>
              <a:solidFill>
                <a:schemeClr val="accent3"/>
              </a:solidFill>
              <a:ln w="1337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34" name="Google Shape;334;p14"/>
          <p:cNvGrpSpPr/>
          <p:nvPr/>
        </p:nvGrpSpPr>
        <p:grpSpPr>
          <a:xfrm>
            <a:off x="7926325" y="843463"/>
            <a:ext cx="115125" cy="115125"/>
            <a:chOff x="6803525" y="538275"/>
            <a:chExt cx="115125" cy="115125"/>
          </a:xfrm>
        </p:grpSpPr>
        <p:sp>
          <p:nvSpPr>
            <p:cNvPr id="335" name="Google Shape;335;p14"/>
            <p:cNvSpPr/>
            <p:nvPr/>
          </p:nvSpPr>
          <p:spPr>
            <a:xfrm>
              <a:off x="6803525" y="538275"/>
              <a:ext cx="115125" cy="115125"/>
            </a:xfrm>
            <a:custGeom>
              <a:avLst/>
              <a:gdLst/>
              <a:ahLst/>
              <a:cxnLst/>
              <a:rect l="l" t="t" r="r" b="b"/>
              <a:pathLst>
                <a:path w="4605" h="4605" extrusionOk="0">
                  <a:moveTo>
                    <a:pt x="2302" y="215"/>
                  </a:moveTo>
                  <a:cubicBezTo>
                    <a:pt x="3400" y="215"/>
                    <a:pt x="4310" y="1072"/>
                    <a:pt x="4390" y="2142"/>
                  </a:cubicBezTo>
                  <a:cubicBezTo>
                    <a:pt x="4390" y="2196"/>
                    <a:pt x="4390" y="2249"/>
                    <a:pt x="4390" y="2303"/>
                  </a:cubicBezTo>
                  <a:cubicBezTo>
                    <a:pt x="4390" y="2972"/>
                    <a:pt x="4069" y="3588"/>
                    <a:pt x="3560" y="3962"/>
                  </a:cubicBezTo>
                  <a:cubicBezTo>
                    <a:pt x="3212" y="4230"/>
                    <a:pt x="2784" y="4391"/>
                    <a:pt x="2302" y="4391"/>
                  </a:cubicBezTo>
                  <a:cubicBezTo>
                    <a:pt x="1151" y="4391"/>
                    <a:pt x="215" y="3454"/>
                    <a:pt x="215" y="2303"/>
                  </a:cubicBezTo>
                  <a:cubicBezTo>
                    <a:pt x="215" y="1152"/>
                    <a:pt x="1151" y="215"/>
                    <a:pt x="2302" y="215"/>
                  </a:cubicBezTo>
                  <a:close/>
                  <a:moveTo>
                    <a:pt x="2302" y="1"/>
                  </a:moveTo>
                  <a:cubicBezTo>
                    <a:pt x="1044" y="1"/>
                    <a:pt x="1" y="1045"/>
                    <a:pt x="1" y="2303"/>
                  </a:cubicBezTo>
                  <a:cubicBezTo>
                    <a:pt x="1" y="3561"/>
                    <a:pt x="1044" y="4605"/>
                    <a:pt x="2302" y="4605"/>
                  </a:cubicBezTo>
                  <a:cubicBezTo>
                    <a:pt x="2784" y="4605"/>
                    <a:pt x="3212" y="4444"/>
                    <a:pt x="3587" y="4203"/>
                  </a:cubicBezTo>
                  <a:cubicBezTo>
                    <a:pt x="4203" y="3775"/>
                    <a:pt x="4604" y="3079"/>
                    <a:pt x="4604" y="2303"/>
                  </a:cubicBezTo>
                  <a:cubicBezTo>
                    <a:pt x="4604" y="2196"/>
                    <a:pt x="4604" y="2115"/>
                    <a:pt x="4577" y="2035"/>
                  </a:cubicBezTo>
                  <a:cubicBezTo>
                    <a:pt x="4444" y="884"/>
                    <a:pt x="3480" y="1"/>
                    <a:pt x="2302" y="1"/>
                  </a:cubicBezTo>
                  <a:close/>
                </a:path>
              </a:pathLst>
            </a:custGeom>
            <a:solidFill>
              <a:schemeClr val="accent3"/>
            </a:solidFill>
            <a:ln w="762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14"/>
            <p:cNvSpPr/>
            <p:nvPr/>
          </p:nvSpPr>
          <p:spPr>
            <a:xfrm>
              <a:off x="6803525" y="538275"/>
              <a:ext cx="115125" cy="115125"/>
            </a:xfrm>
            <a:custGeom>
              <a:avLst/>
              <a:gdLst/>
              <a:ahLst/>
              <a:cxnLst/>
              <a:rect l="l" t="t" r="r" b="b"/>
              <a:pathLst>
                <a:path w="4605" h="4605" extrusionOk="0">
                  <a:moveTo>
                    <a:pt x="2302" y="215"/>
                  </a:moveTo>
                  <a:cubicBezTo>
                    <a:pt x="3400" y="215"/>
                    <a:pt x="4310" y="1072"/>
                    <a:pt x="4390" y="2142"/>
                  </a:cubicBezTo>
                  <a:cubicBezTo>
                    <a:pt x="4390" y="2196"/>
                    <a:pt x="4390" y="2249"/>
                    <a:pt x="4390" y="2303"/>
                  </a:cubicBezTo>
                  <a:cubicBezTo>
                    <a:pt x="4390" y="2972"/>
                    <a:pt x="4069" y="3588"/>
                    <a:pt x="3560" y="3962"/>
                  </a:cubicBezTo>
                  <a:cubicBezTo>
                    <a:pt x="3212" y="4230"/>
                    <a:pt x="2784" y="4391"/>
                    <a:pt x="2302" y="4391"/>
                  </a:cubicBezTo>
                  <a:cubicBezTo>
                    <a:pt x="1151" y="4391"/>
                    <a:pt x="215" y="3454"/>
                    <a:pt x="215" y="2303"/>
                  </a:cubicBezTo>
                  <a:cubicBezTo>
                    <a:pt x="215" y="1152"/>
                    <a:pt x="1151" y="215"/>
                    <a:pt x="2302" y="215"/>
                  </a:cubicBezTo>
                  <a:close/>
                  <a:moveTo>
                    <a:pt x="2302" y="1"/>
                  </a:moveTo>
                  <a:cubicBezTo>
                    <a:pt x="1044" y="1"/>
                    <a:pt x="1" y="1045"/>
                    <a:pt x="1" y="2303"/>
                  </a:cubicBezTo>
                  <a:cubicBezTo>
                    <a:pt x="1" y="3561"/>
                    <a:pt x="1044" y="4605"/>
                    <a:pt x="2302" y="4605"/>
                  </a:cubicBezTo>
                  <a:cubicBezTo>
                    <a:pt x="2784" y="4605"/>
                    <a:pt x="3212" y="4444"/>
                    <a:pt x="3587" y="4203"/>
                  </a:cubicBezTo>
                  <a:cubicBezTo>
                    <a:pt x="4203" y="3775"/>
                    <a:pt x="4604" y="3079"/>
                    <a:pt x="4604" y="2303"/>
                  </a:cubicBezTo>
                  <a:cubicBezTo>
                    <a:pt x="4604" y="2196"/>
                    <a:pt x="4604" y="2115"/>
                    <a:pt x="4577" y="2035"/>
                  </a:cubicBezTo>
                  <a:cubicBezTo>
                    <a:pt x="4444" y="884"/>
                    <a:pt x="3480" y="1"/>
                    <a:pt x="2302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7" name="Google Shape;337;p14"/>
          <p:cNvSpPr/>
          <p:nvPr/>
        </p:nvSpPr>
        <p:spPr>
          <a:xfrm>
            <a:off x="5528075" y="846163"/>
            <a:ext cx="109775" cy="109750"/>
          </a:xfrm>
          <a:custGeom>
            <a:avLst/>
            <a:gdLst/>
            <a:ahLst/>
            <a:cxnLst/>
            <a:rect l="l" t="t" r="r" b="b"/>
            <a:pathLst>
              <a:path w="4391" h="4390" extrusionOk="0">
                <a:moveTo>
                  <a:pt x="2195" y="0"/>
                </a:moveTo>
                <a:cubicBezTo>
                  <a:pt x="991" y="0"/>
                  <a:pt x="0" y="991"/>
                  <a:pt x="0" y="2195"/>
                </a:cubicBezTo>
                <a:cubicBezTo>
                  <a:pt x="0" y="3399"/>
                  <a:pt x="991" y="4390"/>
                  <a:pt x="2195" y="4390"/>
                </a:cubicBezTo>
                <a:cubicBezTo>
                  <a:pt x="3426" y="4390"/>
                  <a:pt x="4390" y="3399"/>
                  <a:pt x="4390" y="2195"/>
                </a:cubicBezTo>
                <a:cubicBezTo>
                  <a:pt x="4390" y="991"/>
                  <a:pt x="3426" y="0"/>
                  <a:pt x="2195" y="0"/>
                </a:cubicBezTo>
                <a:close/>
              </a:path>
            </a:pathLst>
          </a:custGeom>
          <a:solidFill>
            <a:schemeClr val="accent3"/>
          </a:solidFill>
          <a:ln w="381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CUSTOM_14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17"/>
          <p:cNvSpPr txBox="1">
            <a:spLocks noGrp="1"/>
          </p:cNvSpPr>
          <p:nvPr>
            <p:ph type="title"/>
          </p:nvPr>
        </p:nvSpPr>
        <p:spPr>
          <a:xfrm>
            <a:off x="713100" y="5394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3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401" name="Google Shape;401;p17"/>
          <p:cNvGrpSpPr/>
          <p:nvPr/>
        </p:nvGrpSpPr>
        <p:grpSpPr>
          <a:xfrm>
            <a:off x="6993088" y="246588"/>
            <a:ext cx="115125" cy="115125"/>
            <a:chOff x="6803525" y="538275"/>
            <a:chExt cx="115125" cy="115125"/>
          </a:xfrm>
        </p:grpSpPr>
        <p:sp>
          <p:nvSpPr>
            <p:cNvPr id="402" name="Google Shape;402;p17"/>
            <p:cNvSpPr/>
            <p:nvPr/>
          </p:nvSpPr>
          <p:spPr>
            <a:xfrm>
              <a:off x="6803525" y="538275"/>
              <a:ext cx="115125" cy="115125"/>
            </a:xfrm>
            <a:custGeom>
              <a:avLst/>
              <a:gdLst/>
              <a:ahLst/>
              <a:cxnLst/>
              <a:rect l="l" t="t" r="r" b="b"/>
              <a:pathLst>
                <a:path w="4605" h="4605" extrusionOk="0">
                  <a:moveTo>
                    <a:pt x="2302" y="215"/>
                  </a:moveTo>
                  <a:cubicBezTo>
                    <a:pt x="3400" y="215"/>
                    <a:pt x="4310" y="1072"/>
                    <a:pt x="4390" y="2142"/>
                  </a:cubicBezTo>
                  <a:cubicBezTo>
                    <a:pt x="4390" y="2196"/>
                    <a:pt x="4390" y="2249"/>
                    <a:pt x="4390" y="2303"/>
                  </a:cubicBezTo>
                  <a:cubicBezTo>
                    <a:pt x="4390" y="2972"/>
                    <a:pt x="4069" y="3588"/>
                    <a:pt x="3560" y="3962"/>
                  </a:cubicBezTo>
                  <a:cubicBezTo>
                    <a:pt x="3212" y="4230"/>
                    <a:pt x="2784" y="4391"/>
                    <a:pt x="2302" y="4391"/>
                  </a:cubicBezTo>
                  <a:cubicBezTo>
                    <a:pt x="1151" y="4391"/>
                    <a:pt x="215" y="3454"/>
                    <a:pt x="215" y="2303"/>
                  </a:cubicBezTo>
                  <a:cubicBezTo>
                    <a:pt x="215" y="1152"/>
                    <a:pt x="1151" y="215"/>
                    <a:pt x="2302" y="215"/>
                  </a:cubicBezTo>
                  <a:close/>
                  <a:moveTo>
                    <a:pt x="2302" y="1"/>
                  </a:moveTo>
                  <a:cubicBezTo>
                    <a:pt x="1044" y="1"/>
                    <a:pt x="1" y="1045"/>
                    <a:pt x="1" y="2303"/>
                  </a:cubicBezTo>
                  <a:cubicBezTo>
                    <a:pt x="1" y="3561"/>
                    <a:pt x="1044" y="4605"/>
                    <a:pt x="2302" y="4605"/>
                  </a:cubicBezTo>
                  <a:cubicBezTo>
                    <a:pt x="2784" y="4605"/>
                    <a:pt x="3212" y="4444"/>
                    <a:pt x="3587" y="4203"/>
                  </a:cubicBezTo>
                  <a:cubicBezTo>
                    <a:pt x="4203" y="3775"/>
                    <a:pt x="4604" y="3079"/>
                    <a:pt x="4604" y="2303"/>
                  </a:cubicBezTo>
                  <a:cubicBezTo>
                    <a:pt x="4604" y="2196"/>
                    <a:pt x="4604" y="2115"/>
                    <a:pt x="4577" y="2035"/>
                  </a:cubicBezTo>
                  <a:cubicBezTo>
                    <a:pt x="4444" y="884"/>
                    <a:pt x="3480" y="1"/>
                    <a:pt x="2302" y="1"/>
                  </a:cubicBezTo>
                  <a:close/>
                </a:path>
              </a:pathLst>
            </a:custGeom>
            <a:solidFill>
              <a:schemeClr val="accent3"/>
            </a:solidFill>
            <a:ln w="762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17"/>
            <p:cNvSpPr/>
            <p:nvPr/>
          </p:nvSpPr>
          <p:spPr>
            <a:xfrm>
              <a:off x="6803525" y="538275"/>
              <a:ext cx="115125" cy="115125"/>
            </a:xfrm>
            <a:custGeom>
              <a:avLst/>
              <a:gdLst/>
              <a:ahLst/>
              <a:cxnLst/>
              <a:rect l="l" t="t" r="r" b="b"/>
              <a:pathLst>
                <a:path w="4605" h="4605" extrusionOk="0">
                  <a:moveTo>
                    <a:pt x="2302" y="215"/>
                  </a:moveTo>
                  <a:cubicBezTo>
                    <a:pt x="3400" y="215"/>
                    <a:pt x="4310" y="1072"/>
                    <a:pt x="4390" y="2142"/>
                  </a:cubicBezTo>
                  <a:cubicBezTo>
                    <a:pt x="4390" y="2196"/>
                    <a:pt x="4390" y="2249"/>
                    <a:pt x="4390" y="2303"/>
                  </a:cubicBezTo>
                  <a:cubicBezTo>
                    <a:pt x="4390" y="2972"/>
                    <a:pt x="4069" y="3588"/>
                    <a:pt x="3560" y="3962"/>
                  </a:cubicBezTo>
                  <a:cubicBezTo>
                    <a:pt x="3212" y="4230"/>
                    <a:pt x="2784" y="4391"/>
                    <a:pt x="2302" y="4391"/>
                  </a:cubicBezTo>
                  <a:cubicBezTo>
                    <a:pt x="1151" y="4391"/>
                    <a:pt x="215" y="3454"/>
                    <a:pt x="215" y="2303"/>
                  </a:cubicBezTo>
                  <a:cubicBezTo>
                    <a:pt x="215" y="1152"/>
                    <a:pt x="1151" y="215"/>
                    <a:pt x="2302" y="215"/>
                  </a:cubicBezTo>
                  <a:close/>
                  <a:moveTo>
                    <a:pt x="2302" y="1"/>
                  </a:moveTo>
                  <a:cubicBezTo>
                    <a:pt x="1044" y="1"/>
                    <a:pt x="1" y="1045"/>
                    <a:pt x="1" y="2303"/>
                  </a:cubicBezTo>
                  <a:cubicBezTo>
                    <a:pt x="1" y="3561"/>
                    <a:pt x="1044" y="4605"/>
                    <a:pt x="2302" y="4605"/>
                  </a:cubicBezTo>
                  <a:cubicBezTo>
                    <a:pt x="2784" y="4605"/>
                    <a:pt x="3212" y="4444"/>
                    <a:pt x="3587" y="4203"/>
                  </a:cubicBezTo>
                  <a:cubicBezTo>
                    <a:pt x="4203" y="3775"/>
                    <a:pt x="4604" y="3079"/>
                    <a:pt x="4604" y="2303"/>
                  </a:cubicBezTo>
                  <a:cubicBezTo>
                    <a:pt x="4604" y="2196"/>
                    <a:pt x="4604" y="2115"/>
                    <a:pt x="4577" y="2035"/>
                  </a:cubicBezTo>
                  <a:cubicBezTo>
                    <a:pt x="4444" y="884"/>
                    <a:pt x="3480" y="1"/>
                    <a:pt x="2302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04" name="Google Shape;404;p17"/>
          <p:cNvSpPr/>
          <p:nvPr/>
        </p:nvSpPr>
        <p:spPr>
          <a:xfrm>
            <a:off x="8290900" y="361736"/>
            <a:ext cx="205650" cy="206903"/>
          </a:xfrm>
          <a:custGeom>
            <a:avLst/>
            <a:gdLst/>
            <a:ahLst/>
            <a:cxnLst/>
            <a:rect l="l" t="t" r="r" b="b"/>
            <a:pathLst>
              <a:path w="4390" h="4417" extrusionOk="0">
                <a:moveTo>
                  <a:pt x="2195" y="0"/>
                </a:moveTo>
                <a:cubicBezTo>
                  <a:pt x="991" y="0"/>
                  <a:pt x="0" y="991"/>
                  <a:pt x="0" y="2195"/>
                </a:cubicBezTo>
                <a:cubicBezTo>
                  <a:pt x="0" y="3426"/>
                  <a:pt x="991" y="4417"/>
                  <a:pt x="2195" y="4417"/>
                </a:cubicBezTo>
                <a:cubicBezTo>
                  <a:pt x="3426" y="4417"/>
                  <a:pt x="4390" y="3426"/>
                  <a:pt x="4390" y="2195"/>
                </a:cubicBezTo>
                <a:cubicBezTo>
                  <a:pt x="4390" y="991"/>
                  <a:pt x="3426" y="0"/>
                  <a:pt x="2195" y="0"/>
                </a:cubicBezTo>
                <a:close/>
              </a:path>
            </a:pathLst>
          </a:custGeom>
          <a:solidFill>
            <a:schemeClr val="accent3"/>
          </a:solidFill>
          <a:ln w="381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5" name="Google Shape;405;p17"/>
          <p:cNvGrpSpPr/>
          <p:nvPr/>
        </p:nvGrpSpPr>
        <p:grpSpPr>
          <a:xfrm>
            <a:off x="4788050" y="312838"/>
            <a:ext cx="97700" cy="97050"/>
            <a:chOff x="6162900" y="995000"/>
            <a:chExt cx="97700" cy="97050"/>
          </a:xfrm>
        </p:grpSpPr>
        <p:grpSp>
          <p:nvGrpSpPr>
            <p:cNvPr id="406" name="Google Shape;406;p17"/>
            <p:cNvGrpSpPr/>
            <p:nvPr/>
          </p:nvGrpSpPr>
          <p:grpSpPr>
            <a:xfrm>
              <a:off x="6162900" y="995000"/>
              <a:ext cx="97700" cy="97050"/>
              <a:chOff x="1911475" y="4659225"/>
              <a:chExt cx="97700" cy="97050"/>
            </a:xfrm>
          </p:grpSpPr>
          <p:sp>
            <p:nvSpPr>
              <p:cNvPr id="407" name="Google Shape;407;p17"/>
              <p:cNvSpPr/>
              <p:nvPr/>
            </p:nvSpPr>
            <p:spPr>
              <a:xfrm>
                <a:off x="1949600" y="4659225"/>
                <a:ext cx="21450" cy="97050"/>
              </a:xfrm>
              <a:custGeom>
                <a:avLst/>
                <a:gdLst/>
                <a:ahLst/>
                <a:cxnLst/>
                <a:rect l="l" t="t" r="r" b="b"/>
                <a:pathLst>
                  <a:path w="858" h="3882" fill="none" extrusionOk="0">
                    <a:moveTo>
                      <a:pt x="1" y="1"/>
                    </a:moveTo>
                    <a:lnTo>
                      <a:pt x="857" y="3882"/>
                    </a:lnTo>
                  </a:path>
                </a:pathLst>
              </a:custGeom>
              <a:solidFill>
                <a:schemeClr val="accent3"/>
              </a:solidFill>
              <a:ln w="7620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408;p17"/>
              <p:cNvSpPr/>
              <p:nvPr/>
            </p:nvSpPr>
            <p:spPr>
              <a:xfrm>
                <a:off x="1911475" y="4696700"/>
                <a:ext cx="97700" cy="221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884" fill="none" extrusionOk="0">
                    <a:moveTo>
                      <a:pt x="0" y="884"/>
                    </a:moveTo>
                    <a:lnTo>
                      <a:pt x="3908" y="1"/>
                    </a:lnTo>
                  </a:path>
                </a:pathLst>
              </a:custGeom>
              <a:solidFill>
                <a:schemeClr val="accent3"/>
              </a:solidFill>
              <a:ln w="7620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9" name="Google Shape;409;p17"/>
            <p:cNvGrpSpPr/>
            <p:nvPr/>
          </p:nvGrpSpPr>
          <p:grpSpPr>
            <a:xfrm>
              <a:off x="6162900" y="995000"/>
              <a:ext cx="97700" cy="97050"/>
              <a:chOff x="1911475" y="4659225"/>
              <a:chExt cx="97700" cy="97050"/>
            </a:xfrm>
          </p:grpSpPr>
          <p:sp>
            <p:nvSpPr>
              <p:cNvPr id="410" name="Google Shape;410;p17"/>
              <p:cNvSpPr/>
              <p:nvPr/>
            </p:nvSpPr>
            <p:spPr>
              <a:xfrm>
                <a:off x="1949600" y="4659225"/>
                <a:ext cx="21450" cy="97050"/>
              </a:xfrm>
              <a:custGeom>
                <a:avLst/>
                <a:gdLst/>
                <a:ahLst/>
                <a:cxnLst/>
                <a:rect l="l" t="t" r="r" b="b"/>
                <a:pathLst>
                  <a:path w="858" h="3882" fill="none" extrusionOk="0">
                    <a:moveTo>
                      <a:pt x="1" y="1"/>
                    </a:moveTo>
                    <a:lnTo>
                      <a:pt x="857" y="3882"/>
                    </a:lnTo>
                  </a:path>
                </a:pathLst>
              </a:custGeom>
              <a:solidFill>
                <a:schemeClr val="accent3"/>
              </a:solidFill>
              <a:ln w="1337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17"/>
              <p:cNvSpPr/>
              <p:nvPr/>
            </p:nvSpPr>
            <p:spPr>
              <a:xfrm>
                <a:off x="1911475" y="4696700"/>
                <a:ext cx="97700" cy="221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884" fill="none" extrusionOk="0">
                    <a:moveTo>
                      <a:pt x="0" y="884"/>
                    </a:moveTo>
                    <a:lnTo>
                      <a:pt x="3908" y="1"/>
                    </a:lnTo>
                  </a:path>
                </a:pathLst>
              </a:custGeom>
              <a:solidFill>
                <a:schemeClr val="accent3"/>
              </a:solidFill>
              <a:ln w="1337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12" name="Google Shape;412;p17"/>
          <p:cNvGrpSpPr/>
          <p:nvPr/>
        </p:nvGrpSpPr>
        <p:grpSpPr>
          <a:xfrm>
            <a:off x="8669813" y="1246388"/>
            <a:ext cx="97700" cy="97050"/>
            <a:chOff x="6162900" y="995000"/>
            <a:chExt cx="97700" cy="97050"/>
          </a:xfrm>
        </p:grpSpPr>
        <p:grpSp>
          <p:nvGrpSpPr>
            <p:cNvPr id="413" name="Google Shape;413;p17"/>
            <p:cNvGrpSpPr/>
            <p:nvPr/>
          </p:nvGrpSpPr>
          <p:grpSpPr>
            <a:xfrm>
              <a:off x="6162900" y="995000"/>
              <a:ext cx="97700" cy="97050"/>
              <a:chOff x="1911475" y="4659225"/>
              <a:chExt cx="97700" cy="97050"/>
            </a:xfrm>
          </p:grpSpPr>
          <p:sp>
            <p:nvSpPr>
              <p:cNvPr id="414" name="Google Shape;414;p17"/>
              <p:cNvSpPr/>
              <p:nvPr/>
            </p:nvSpPr>
            <p:spPr>
              <a:xfrm>
                <a:off x="1949600" y="4659225"/>
                <a:ext cx="21450" cy="97050"/>
              </a:xfrm>
              <a:custGeom>
                <a:avLst/>
                <a:gdLst/>
                <a:ahLst/>
                <a:cxnLst/>
                <a:rect l="l" t="t" r="r" b="b"/>
                <a:pathLst>
                  <a:path w="858" h="3882" fill="none" extrusionOk="0">
                    <a:moveTo>
                      <a:pt x="1" y="1"/>
                    </a:moveTo>
                    <a:lnTo>
                      <a:pt x="857" y="3882"/>
                    </a:lnTo>
                  </a:path>
                </a:pathLst>
              </a:custGeom>
              <a:solidFill>
                <a:schemeClr val="accent3"/>
              </a:solidFill>
              <a:ln w="7620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" name="Google Shape;415;p17"/>
              <p:cNvSpPr/>
              <p:nvPr/>
            </p:nvSpPr>
            <p:spPr>
              <a:xfrm>
                <a:off x="1911475" y="4696700"/>
                <a:ext cx="97700" cy="221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884" fill="none" extrusionOk="0">
                    <a:moveTo>
                      <a:pt x="0" y="884"/>
                    </a:moveTo>
                    <a:lnTo>
                      <a:pt x="3908" y="1"/>
                    </a:lnTo>
                  </a:path>
                </a:pathLst>
              </a:custGeom>
              <a:solidFill>
                <a:schemeClr val="accent3"/>
              </a:solidFill>
              <a:ln w="7620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6" name="Google Shape;416;p17"/>
            <p:cNvGrpSpPr/>
            <p:nvPr/>
          </p:nvGrpSpPr>
          <p:grpSpPr>
            <a:xfrm>
              <a:off x="6162900" y="995000"/>
              <a:ext cx="97700" cy="97050"/>
              <a:chOff x="1911475" y="4659225"/>
              <a:chExt cx="97700" cy="97050"/>
            </a:xfrm>
          </p:grpSpPr>
          <p:sp>
            <p:nvSpPr>
              <p:cNvPr id="417" name="Google Shape;417;p17"/>
              <p:cNvSpPr/>
              <p:nvPr/>
            </p:nvSpPr>
            <p:spPr>
              <a:xfrm>
                <a:off x="1949600" y="4659225"/>
                <a:ext cx="21450" cy="97050"/>
              </a:xfrm>
              <a:custGeom>
                <a:avLst/>
                <a:gdLst/>
                <a:ahLst/>
                <a:cxnLst/>
                <a:rect l="l" t="t" r="r" b="b"/>
                <a:pathLst>
                  <a:path w="858" h="3882" fill="none" extrusionOk="0">
                    <a:moveTo>
                      <a:pt x="1" y="1"/>
                    </a:moveTo>
                    <a:lnTo>
                      <a:pt x="857" y="3882"/>
                    </a:lnTo>
                  </a:path>
                </a:pathLst>
              </a:custGeom>
              <a:solidFill>
                <a:schemeClr val="accent3"/>
              </a:solidFill>
              <a:ln w="1337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" name="Google Shape;418;p17"/>
              <p:cNvSpPr/>
              <p:nvPr/>
            </p:nvSpPr>
            <p:spPr>
              <a:xfrm>
                <a:off x="1911475" y="4696700"/>
                <a:ext cx="97700" cy="221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884" fill="none" extrusionOk="0">
                    <a:moveTo>
                      <a:pt x="0" y="884"/>
                    </a:moveTo>
                    <a:lnTo>
                      <a:pt x="3908" y="1"/>
                    </a:lnTo>
                  </a:path>
                </a:pathLst>
              </a:custGeom>
              <a:solidFill>
                <a:schemeClr val="accent3"/>
              </a:solidFill>
              <a:ln w="1337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19" name="Google Shape;419;p17"/>
          <p:cNvGrpSpPr/>
          <p:nvPr/>
        </p:nvGrpSpPr>
        <p:grpSpPr>
          <a:xfrm>
            <a:off x="315450" y="4554113"/>
            <a:ext cx="97700" cy="97050"/>
            <a:chOff x="6162900" y="995000"/>
            <a:chExt cx="97700" cy="97050"/>
          </a:xfrm>
        </p:grpSpPr>
        <p:grpSp>
          <p:nvGrpSpPr>
            <p:cNvPr id="420" name="Google Shape;420;p17"/>
            <p:cNvGrpSpPr/>
            <p:nvPr/>
          </p:nvGrpSpPr>
          <p:grpSpPr>
            <a:xfrm>
              <a:off x="6162900" y="995000"/>
              <a:ext cx="97700" cy="97050"/>
              <a:chOff x="1911475" y="4659225"/>
              <a:chExt cx="97700" cy="97050"/>
            </a:xfrm>
          </p:grpSpPr>
          <p:sp>
            <p:nvSpPr>
              <p:cNvPr id="421" name="Google Shape;421;p17"/>
              <p:cNvSpPr/>
              <p:nvPr/>
            </p:nvSpPr>
            <p:spPr>
              <a:xfrm>
                <a:off x="1949600" y="4659225"/>
                <a:ext cx="21450" cy="97050"/>
              </a:xfrm>
              <a:custGeom>
                <a:avLst/>
                <a:gdLst/>
                <a:ahLst/>
                <a:cxnLst/>
                <a:rect l="l" t="t" r="r" b="b"/>
                <a:pathLst>
                  <a:path w="858" h="3882" fill="none" extrusionOk="0">
                    <a:moveTo>
                      <a:pt x="1" y="1"/>
                    </a:moveTo>
                    <a:lnTo>
                      <a:pt x="857" y="3882"/>
                    </a:lnTo>
                  </a:path>
                </a:pathLst>
              </a:custGeom>
              <a:solidFill>
                <a:schemeClr val="accent3"/>
              </a:solidFill>
              <a:ln w="7620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" name="Google Shape;422;p17"/>
              <p:cNvSpPr/>
              <p:nvPr/>
            </p:nvSpPr>
            <p:spPr>
              <a:xfrm>
                <a:off x="1911475" y="4696700"/>
                <a:ext cx="97700" cy="221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884" fill="none" extrusionOk="0">
                    <a:moveTo>
                      <a:pt x="0" y="884"/>
                    </a:moveTo>
                    <a:lnTo>
                      <a:pt x="3908" y="1"/>
                    </a:lnTo>
                  </a:path>
                </a:pathLst>
              </a:custGeom>
              <a:solidFill>
                <a:schemeClr val="accent3"/>
              </a:solidFill>
              <a:ln w="7620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3" name="Google Shape;423;p17"/>
            <p:cNvGrpSpPr/>
            <p:nvPr/>
          </p:nvGrpSpPr>
          <p:grpSpPr>
            <a:xfrm>
              <a:off x="6162900" y="995000"/>
              <a:ext cx="97700" cy="97050"/>
              <a:chOff x="1911475" y="4659225"/>
              <a:chExt cx="97700" cy="97050"/>
            </a:xfrm>
          </p:grpSpPr>
          <p:sp>
            <p:nvSpPr>
              <p:cNvPr id="424" name="Google Shape;424;p17"/>
              <p:cNvSpPr/>
              <p:nvPr/>
            </p:nvSpPr>
            <p:spPr>
              <a:xfrm>
                <a:off x="1949600" y="4659225"/>
                <a:ext cx="21450" cy="97050"/>
              </a:xfrm>
              <a:custGeom>
                <a:avLst/>
                <a:gdLst/>
                <a:ahLst/>
                <a:cxnLst/>
                <a:rect l="l" t="t" r="r" b="b"/>
                <a:pathLst>
                  <a:path w="858" h="3882" fill="none" extrusionOk="0">
                    <a:moveTo>
                      <a:pt x="1" y="1"/>
                    </a:moveTo>
                    <a:lnTo>
                      <a:pt x="857" y="3882"/>
                    </a:lnTo>
                  </a:path>
                </a:pathLst>
              </a:custGeom>
              <a:solidFill>
                <a:schemeClr val="accent3"/>
              </a:solidFill>
              <a:ln w="1337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" name="Google Shape;425;p17"/>
              <p:cNvSpPr/>
              <p:nvPr/>
            </p:nvSpPr>
            <p:spPr>
              <a:xfrm>
                <a:off x="1911475" y="4696700"/>
                <a:ext cx="97700" cy="221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884" fill="none" extrusionOk="0">
                    <a:moveTo>
                      <a:pt x="0" y="884"/>
                    </a:moveTo>
                    <a:lnTo>
                      <a:pt x="3908" y="1"/>
                    </a:lnTo>
                  </a:path>
                </a:pathLst>
              </a:custGeom>
              <a:solidFill>
                <a:schemeClr val="accent3"/>
              </a:solidFill>
              <a:ln w="1337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26" name="Google Shape;426;p17"/>
          <p:cNvGrpSpPr/>
          <p:nvPr/>
        </p:nvGrpSpPr>
        <p:grpSpPr>
          <a:xfrm>
            <a:off x="1764763" y="4711313"/>
            <a:ext cx="115125" cy="115125"/>
            <a:chOff x="6803525" y="538275"/>
            <a:chExt cx="115125" cy="115125"/>
          </a:xfrm>
        </p:grpSpPr>
        <p:sp>
          <p:nvSpPr>
            <p:cNvPr id="427" name="Google Shape;427;p17"/>
            <p:cNvSpPr/>
            <p:nvPr/>
          </p:nvSpPr>
          <p:spPr>
            <a:xfrm>
              <a:off x="6803525" y="538275"/>
              <a:ext cx="115125" cy="115125"/>
            </a:xfrm>
            <a:custGeom>
              <a:avLst/>
              <a:gdLst/>
              <a:ahLst/>
              <a:cxnLst/>
              <a:rect l="l" t="t" r="r" b="b"/>
              <a:pathLst>
                <a:path w="4605" h="4605" extrusionOk="0">
                  <a:moveTo>
                    <a:pt x="2302" y="215"/>
                  </a:moveTo>
                  <a:cubicBezTo>
                    <a:pt x="3400" y="215"/>
                    <a:pt x="4310" y="1072"/>
                    <a:pt x="4390" y="2142"/>
                  </a:cubicBezTo>
                  <a:cubicBezTo>
                    <a:pt x="4390" y="2196"/>
                    <a:pt x="4390" y="2249"/>
                    <a:pt x="4390" y="2303"/>
                  </a:cubicBezTo>
                  <a:cubicBezTo>
                    <a:pt x="4390" y="2972"/>
                    <a:pt x="4069" y="3588"/>
                    <a:pt x="3560" y="3962"/>
                  </a:cubicBezTo>
                  <a:cubicBezTo>
                    <a:pt x="3212" y="4230"/>
                    <a:pt x="2784" y="4391"/>
                    <a:pt x="2302" y="4391"/>
                  </a:cubicBezTo>
                  <a:cubicBezTo>
                    <a:pt x="1151" y="4391"/>
                    <a:pt x="215" y="3454"/>
                    <a:pt x="215" y="2303"/>
                  </a:cubicBezTo>
                  <a:cubicBezTo>
                    <a:pt x="215" y="1152"/>
                    <a:pt x="1151" y="215"/>
                    <a:pt x="2302" y="215"/>
                  </a:cubicBezTo>
                  <a:close/>
                  <a:moveTo>
                    <a:pt x="2302" y="1"/>
                  </a:moveTo>
                  <a:cubicBezTo>
                    <a:pt x="1044" y="1"/>
                    <a:pt x="1" y="1045"/>
                    <a:pt x="1" y="2303"/>
                  </a:cubicBezTo>
                  <a:cubicBezTo>
                    <a:pt x="1" y="3561"/>
                    <a:pt x="1044" y="4605"/>
                    <a:pt x="2302" y="4605"/>
                  </a:cubicBezTo>
                  <a:cubicBezTo>
                    <a:pt x="2784" y="4605"/>
                    <a:pt x="3212" y="4444"/>
                    <a:pt x="3587" y="4203"/>
                  </a:cubicBezTo>
                  <a:cubicBezTo>
                    <a:pt x="4203" y="3775"/>
                    <a:pt x="4604" y="3079"/>
                    <a:pt x="4604" y="2303"/>
                  </a:cubicBezTo>
                  <a:cubicBezTo>
                    <a:pt x="4604" y="2196"/>
                    <a:pt x="4604" y="2115"/>
                    <a:pt x="4577" y="2035"/>
                  </a:cubicBezTo>
                  <a:cubicBezTo>
                    <a:pt x="4444" y="884"/>
                    <a:pt x="3480" y="1"/>
                    <a:pt x="2302" y="1"/>
                  </a:cubicBezTo>
                  <a:close/>
                </a:path>
              </a:pathLst>
            </a:custGeom>
            <a:solidFill>
              <a:schemeClr val="accent3"/>
            </a:solidFill>
            <a:ln w="762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17"/>
            <p:cNvSpPr/>
            <p:nvPr/>
          </p:nvSpPr>
          <p:spPr>
            <a:xfrm>
              <a:off x="6803525" y="538275"/>
              <a:ext cx="115125" cy="115125"/>
            </a:xfrm>
            <a:custGeom>
              <a:avLst/>
              <a:gdLst/>
              <a:ahLst/>
              <a:cxnLst/>
              <a:rect l="l" t="t" r="r" b="b"/>
              <a:pathLst>
                <a:path w="4605" h="4605" extrusionOk="0">
                  <a:moveTo>
                    <a:pt x="2302" y="215"/>
                  </a:moveTo>
                  <a:cubicBezTo>
                    <a:pt x="3400" y="215"/>
                    <a:pt x="4310" y="1072"/>
                    <a:pt x="4390" y="2142"/>
                  </a:cubicBezTo>
                  <a:cubicBezTo>
                    <a:pt x="4390" y="2196"/>
                    <a:pt x="4390" y="2249"/>
                    <a:pt x="4390" y="2303"/>
                  </a:cubicBezTo>
                  <a:cubicBezTo>
                    <a:pt x="4390" y="2972"/>
                    <a:pt x="4069" y="3588"/>
                    <a:pt x="3560" y="3962"/>
                  </a:cubicBezTo>
                  <a:cubicBezTo>
                    <a:pt x="3212" y="4230"/>
                    <a:pt x="2784" y="4391"/>
                    <a:pt x="2302" y="4391"/>
                  </a:cubicBezTo>
                  <a:cubicBezTo>
                    <a:pt x="1151" y="4391"/>
                    <a:pt x="215" y="3454"/>
                    <a:pt x="215" y="2303"/>
                  </a:cubicBezTo>
                  <a:cubicBezTo>
                    <a:pt x="215" y="1152"/>
                    <a:pt x="1151" y="215"/>
                    <a:pt x="2302" y="215"/>
                  </a:cubicBezTo>
                  <a:close/>
                  <a:moveTo>
                    <a:pt x="2302" y="1"/>
                  </a:moveTo>
                  <a:cubicBezTo>
                    <a:pt x="1044" y="1"/>
                    <a:pt x="1" y="1045"/>
                    <a:pt x="1" y="2303"/>
                  </a:cubicBezTo>
                  <a:cubicBezTo>
                    <a:pt x="1" y="3561"/>
                    <a:pt x="1044" y="4605"/>
                    <a:pt x="2302" y="4605"/>
                  </a:cubicBezTo>
                  <a:cubicBezTo>
                    <a:pt x="2784" y="4605"/>
                    <a:pt x="3212" y="4444"/>
                    <a:pt x="3587" y="4203"/>
                  </a:cubicBezTo>
                  <a:cubicBezTo>
                    <a:pt x="4203" y="3775"/>
                    <a:pt x="4604" y="3079"/>
                    <a:pt x="4604" y="2303"/>
                  </a:cubicBezTo>
                  <a:cubicBezTo>
                    <a:pt x="4604" y="2196"/>
                    <a:pt x="4604" y="2115"/>
                    <a:pt x="4577" y="2035"/>
                  </a:cubicBezTo>
                  <a:cubicBezTo>
                    <a:pt x="4444" y="884"/>
                    <a:pt x="3480" y="1"/>
                    <a:pt x="2302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9" name="Google Shape;429;p17"/>
          <p:cNvGrpSpPr/>
          <p:nvPr/>
        </p:nvGrpSpPr>
        <p:grpSpPr>
          <a:xfrm>
            <a:off x="8700663" y="4014788"/>
            <a:ext cx="97700" cy="97050"/>
            <a:chOff x="6162900" y="995000"/>
            <a:chExt cx="97700" cy="97050"/>
          </a:xfrm>
        </p:grpSpPr>
        <p:grpSp>
          <p:nvGrpSpPr>
            <p:cNvPr id="430" name="Google Shape;430;p17"/>
            <p:cNvGrpSpPr/>
            <p:nvPr/>
          </p:nvGrpSpPr>
          <p:grpSpPr>
            <a:xfrm>
              <a:off x="6162900" y="995000"/>
              <a:ext cx="97700" cy="97050"/>
              <a:chOff x="1911475" y="4659225"/>
              <a:chExt cx="97700" cy="97050"/>
            </a:xfrm>
          </p:grpSpPr>
          <p:sp>
            <p:nvSpPr>
              <p:cNvPr id="431" name="Google Shape;431;p17"/>
              <p:cNvSpPr/>
              <p:nvPr/>
            </p:nvSpPr>
            <p:spPr>
              <a:xfrm>
                <a:off x="1949600" y="4659225"/>
                <a:ext cx="21450" cy="97050"/>
              </a:xfrm>
              <a:custGeom>
                <a:avLst/>
                <a:gdLst/>
                <a:ahLst/>
                <a:cxnLst/>
                <a:rect l="l" t="t" r="r" b="b"/>
                <a:pathLst>
                  <a:path w="858" h="3882" fill="none" extrusionOk="0">
                    <a:moveTo>
                      <a:pt x="1" y="1"/>
                    </a:moveTo>
                    <a:lnTo>
                      <a:pt x="857" y="3882"/>
                    </a:lnTo>
                  </a:path>
                </a:pathLst>
              </a:custGeom>
              <a:solidFill>
                <a:schemeClr val="accent3"/>
              </a:solidFill>
              <a:ln w="7620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" name="Google Shape;432;p17"/>
              <p:cNvSpPr/>
              <p:nvPr/>
            </p:nvSpPr>
            <p:spPr>
              <a:xfrm>
                <a:off x="1911475" y="4696700"/>
                <a:ext cx="97700" cy="221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884" fill="none" extrusionOk="0">
                    <a:moveTo>
                      <a:pt x="0" y="884"/>
                    </a:moveTo>
                    <a:lnTo>
                      <a:pt x="3908" y="1"/>
                    </a:lnTo>
                  </a:path>
                </a:pathLst>
              </a:custGeom>
              <a:solidFill>
                <a:schemeClr val="accent3"/>
              </a:solidFill>
              <a:ln w="7620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3" name="Google Shape;433;p17"/>
            <p:cNvGrpSpPr/>
            <p:nvPr/>
          </p:nvGrpSpPr>
          <p:grpSpPr>
            <a:xfrm>
              <a:off x="6162900" y="995000"/>
              <a:ext cx="97700" cy="97050"/>
              <a:chOff x="1911475" y="4659225"/>
              <a:chExt cx="97700" cy="97050"/>
            </a:xfrm>
          </p:grpSpPr>
          <p:sp>
            <p:nvSpPr>
              <p:cNvPr id="434" name="Google Shape;434;p17"/>
              <p:cNvSpPr/>
              <p:nvPr/>
            </p:nvSpPr>
            <p:spPr>
              <a:xfrm>
                <a:off x="1949600" y="4659225"/>
                <a:ext cx="21450" cy="97050"/>
              </a:xfrm>
              <a:custGeom>
                <a:avLst/>
                <a:gdLst/>
                <a:ahLst/>
                <a:cxnLst/>
                <a:rect l="l" t="t" r="r" b="b"/>
                <a:pathLst>
                  <a:path w="858" h="3882" fill="none" extrusionOk="0">
                    <a:moveTo>
                      <a:pt x="1" y="1"/>
                    </a:moveTo>
                    <a:lnTo>
                      <a:pt x="857" y="3882"/>
                    </a:lnTo>
                  </a:path>
                </a:pathLst>
              </a:custGeom>
              <a:solidFill>
                <a:schemeClr val="accent3"/>
              </a:solidFill>
              <a:ln w="1337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" name="Google Shape;435;p17"/>
              <p:cNvSpPr/>
              <p:nvPr/>
            </p:nvSpPr>
            <p:spPr>
              <a:xfrm>
                <a:off x="1911475" y="4696700"/>
                <a:ext cx="97700" cy="221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884" fill="none" extrusionOk="0">
                    <a:moveTo>
                      <a:pt x="0" y="884"/>
                    </a:moveTo>
                    <a:lnTo>
                      <a:pt x="3908" y="1"/>
                    </a:lnTo>
                  </a:path>
                </a:pathLst>
              </a:custGeom>
              <a:solidFill>
                <a:schemeClr val="accent3"/>
              </a:solidFill>
              <a:ln w="1337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36" name="Google Shape;436;p17"/>
          <p:cNvGrpSpPr/>
          <p:nvPr/>
        </p:nvGrpSpPr>
        <p:grpSpPr>
          <a:xfrm>
            <a:off x="8045338" y="4711313"/>
            <a:ext cx="115125" cy="115125"/>
            <a:chOff x="6803525" y="538275"/>
            <a:chExt cx="115125" cy="115125"/>
          </a:xfrm>
        </p:grpSpPr>
        <p:sp>
          <p:nvSpPr>
            <p:cNvPr id="437" name="Google Shape;437;p17"/>
            <p:cNvSpPr/>
            <p:nvPr/>
          </p:nvSpPr>
          <p:spPr>
            <a:xfrm>
              <a:off x="6803525" y="538275"/>
              <a:ext cx="115125" cy="115125"/>
            </a:xfrm>
            <a:custGeom>
              <a:avLst/>
              <a:gdLst/>
              <a:ahLst/>
              <a:cxnLst/>
              <a:rect l="l" t="t" r="r" b="b"/>
              <a:pathLst>
                <a:path w="4605" h="4605" extrusionOk="0">
                  <a:moveTo>
                    <a:pt x="2302" y="215"/>
                  </a:moveTo>
                  <a:cubicBezTo>
                    <a:pt x="3400" y="215"/>
                    <a:pt x="4310" y="1072"/>
                    <a:pt x="4390" y="2142"/>
                  </a:cubicBezTo>
                  <a:cubicBezTo>
                    <a:pt x="4390" y="2196"/>
                    <a:pt x="4390" y="2249"/>
                    <a:pt x="4390" y="2303"/>
                  </a:cubicBezTo>
                  <a:cubicBezTo>
                    <a:pt x="4390" y="2972"/>
                    <a:pt x="4069" y="3588"/>
                    <a:pt x="3560" y="3962"/>
                  </a:cubicBezTo>
                  <a:cubicBezTo>
                    <a:pt x="3212" y="4230"/>
                    <a:pt x="2784" y="4391"/>
                    <a:pt x="2302" y="4391"/>
                  </a:cubicBezTo>
                  <a:cubicBezTo>
                    <a:pt x="1151" y="4391"/>
                    <a:pt x="215" y="3454"/>
                    <a:pt x="215" y="2303"/>
                  </a:cubicBezTo>
                  <a:cubicBezTo>
                    <a:pt x="215" y="1152"/>
                    <a:pt x="1151" y="215"/>
                    <a:pt x="2302" y="215"/>
                  </a:cubicBezTo>
                  <a:close/>
                  <a:moveTo>
                    <a:pt x="2302" y="1"/>
                  </a:moveTo>
                  <a:cubicBezTo>
                    <a:pt x="1044" y="1"/>
                    <a:pt x="1" y="1045"/>
                    <a:pt x="1" y="2303"/>
                  </a:cubicBezTo>
                  <a:cubicBezTo>
                    <a:pt x="1" y="3561"/>
                    <a:pt x="1044" y="4605"/>
                    <a:pt x="2302" y="4605"/>
                  </a:cubicBezTo>
                  <a:cubicBezTo>
                    <a:pt x="2784" y="4605"/>
                    <a:pt x="3212" y="4444"/>
                    <a:pt x="3587" y="4203"/>
                  </a:cubicBezTo>
                  <a:cubicBezTo>
                    <a:pt x="4203" y="3775"/>
                    <a:pt x="4604" y="3079"/>
                    <a:pt x="4604" y="2303"/>
                  </a:cubicBezTo>
                  <a:cubicBezTo>
                    <a:pt x="4604" y="2196"/>
                    <a:pt x="4604" y="2115"/>
                    <a:pt x="4577" y="2035"/>
                  </a:cubicBezTo>
                  <a:cubicBezTo>
                    <a:pt x="4444" y="884"/>
                    <a:pt x="3480" y="1"/>
                    <a:pt x="2302" y="1"/>
                  </a:cubicBezTo>
                  <a:close/>
                </a:path>
              </a:pathLst>
            </a:custGeom>
            <a:solidFill>
              <a:schemeClr val="accent3"/>
            </a:solidFill>
            <a:ln w="762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17"/>
            <p:cNvSpPr/>
            <p:nvPr/>
          </p:nvSpPr>
          <p:spPr>
            <a:xfrm>
              <a:off x="6803525" y="538275"/>
              <a:ext cx="115125" cy="115125"/>
            </a:xfrm>
            <a:custGeom>
              <a:avLst/>
              <a:gdLst/>
              <a:ahLst/>
              <a:cxnLst/>
              <a:rect l="l" t="t" r="r" b="b"/>
              <a:pathLst>
                <a:path w="4605" h="4605" extrusionOk="0">
                  <a:moveTo>
                    <a:pt x="2302" y="215"/>
                  </a:moveTo>
                  <a:cubicBezTo>
                    <a:pt x="3400" y="215"/>
                    <a:pt x="4310" y="1072"/>
                    <a:pt x="4390" y="2142"/>
                  </a:cubicBezTo>
                  <a:cubicBezTo>
                    <a:pt x="4390" y="2196"/>
                    <a:pt x="4390" y="2249"/>
                    <a:pt x="4390" y="2303"/>
                  </a:cubicBezTo>
                  <a:cubicBezTo>
                    <a:pt x="4390" y="2972"/>
                    <a:pt x="4069" y="3588"/>
                    <a:pt x="3560" y="3962"/>
                  </a:cubicBezTo>
                  <a:cubicBezTo>
                    <a:pt x="3212" y="4230"/>
                    <a:pt x="2784" y="4391"/>
                    <a:pt x="2302" y="4391"/>
                  </a:cubicBezTo>
                  <a:cubicBezTo>
                    <a:pt x="1151" y="4391"/>
                    <a:pt x="215" y="3454"/>
                    <a:pt x="215" y="2303"/>
                  </a:cubicBezTo>
                  <a:cubicBezTo>
                    <a:pt x="215" y="1152"/>
                    <a:pt x="1151" y="215"/>
                    <a:pt x="2302" y="215"/>
                  </a:cubicBezTo>
                  <a:close/>
                  <a:moveTo>
                    <a:pt x="2302" y="1"/>
                  </a:moveTo>
                  <a:cubicBezTo>
                    <a:pt x="1044" y="1"/>
                    <a:pt x="1" y="1045"/>
                    <a:pt x="1" y="2303"/>
                  </a:cubicBezTo>
                  <a:cubicBezTo>
                    <a:pt x="1" y="3561"/>
                    <a:pt x="1044" y="4605"/>
                    <a:pt x="2302" y="4605"/>
                  </a:cubicBezTo>
                  <a:cubicBezTo>
                    <a:pt x="2784" y="4605"/>
                    <a:pt x="3212" y="4444"/>
                    <a:pt x="3587" y="4203"/>
                  </a:cubicBezTo>
                  <a:cubicBezTo>
                    <a:pt x="4203" y="3775"/>
                    <a:pt x="4604" y="3079"/>
                    <a:pt x="4604" y="2303"/>
                  </a:cubicBezTo>
                  <a:cubicBezTo>
                    <a:pt x="4604" y="2196"/>
                    <a:pt x="4604" y="2115"/>
                    <a:pt x="4577" y="2035"/>
                  </a:cubicBezTo>
                  <a:cubicBezTo>
                    <a:pt x="4444" y="884"/>
                    <a:pt x="3480" y="1"/>
                    <a:pt x="2302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CUSTOM_15"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18"/>
          <p:cNvSpPr txBox="1">
            <a:spLocks noGrp="1"/>
          </p:cNvSpPr>
          <p:nvPr>
            <p:ph type="title"/>
          </p:nvPr>
        </p:nvSpPr>
        <p:spPr>
          <a:xfrm>
            <a:off x="713100" y="5394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3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441" name="Google Shape;441;p18"/>
          <p:cNvGrpSpPr/>
          <p:nvPr/>
        </p:nvGrpSpPr>
        <p:grpSpPr>
          <a:xfrm>
            <a:off x="6908263" y="848088"/>
            <a:ext cx="115125" cy="115125"/>
            <a:chOff x="6803525" y="538275"/>
            <a:chExt cx="115125" cy="115125"/>
          </a:xfrm>
        </p:grpSpPr>
        <p:sp>
          <p:nvSpPr>
            <p:cNvPr id="442" name="Google Shape;442;p18"/>
            <p:cNvSpPr/>
            <p:nvPr/>
          </p:nvSpPr>
          <p:spPr>
            <a:xfrm>
              <a:off x="6803525" y="538275"/>
              <a:ext cx="115125" cy="115125"/>
            </a:xfrm>
            <a:custGeom>
              <a:avLst/>
              <a:gdLst/>
              <a:ahLst/>
              <a:cxnLst/>
              <a:rect l="l" t="t" r="r" b="b"/>
              <a:pathLst>
                <a:path w="4605" h="4605" extrusionOk="0">
                  <a:moveTo>
                    <a:pt x="2302" y="215"/>
                  </a:moveTo>
                  <a:cubicBezTo>
                    <a:pt x="3400" y="215"/>
                    <a:pt x="4310" y="1072"/>
                    <a:pt x="4390" y="2142"/>
                  </a:cubicBezTo>
                  <a:cubicBezTo>
                    <a:pt x="4390" y="2196"/>
                    <a:pt x="4390" y="2249"/>
                    <a:pt x="4390" y="2303"/>
                  </a:cubicBezTo>
                  <a:cubicBezTo>
                    <a:pt x="4390" y="2972"/>
                    <a:pt x="4069" y="3588"/>
                    <a:pt x="3560" y="3962"/>
                  </a:cubicBezTo>
                  <a:cubicBezTo>
                    <a:pt x="3212" y="4230"/>
                    <a:pt x="2784" y="4391"/>
                    <a:pt x="2302" y="4391"/>
                  </a:cubicBezTo>
                  <a:cubicBezTo>
                    <a:pt x="1151" y="4391"/>
                    <a:pt x="215" y="3454"/>
                    <a:pt x="215" y="2303"/>
                  </a:cubicBezTo>
                  <a:cubicBezTo>
                    <a:pt x="215" y="1152"/>
                    <a:pt x="1151" y="215"/>
                    <a:pt x="2302" y="215"/>
                  </a:cubicBezTo>
                  <a:close/>
                  <a:moveTo>
                    <a:pt x="2302" y="1"/>
                  </a:moveTo>
                  <a:cubicBezTo>
                    <a:pt x="1044" y="1"/>
                    <a:pt x="1" y="1045"/>
                    <a:pt x="1" y="2303"/>
                  </a:cubicBezTo>
                  <a:cubicBezTo>
                    <a:pt x="1" y="3561"/>
                    <a:pt x="1044" y="4605"/>
                    <a:pt x="2302" y="4605"/>
                  </a:cubicBezTo>
                  <a:cubicBezTo>
                    <a:pt x="2784" y="4605"/>
                    <a:pt x="3212" y="4444"/>
                    <a:pt x="3587" y="4203"/>
                  </a:cubicBezTo>
                  <a:cubicBezTo>
                    <a:pt x="4203" y="3775"/>
                    <a:pt x="4604" y="3079"/>
                    <a:pt x="4604" y="2303"/>
                  </a:cubicBezTo>
                  <a:cubicBezTo>
                    <a:pt x="4604" y="2196"/>
                    <a:pt x="4604" y="2115"/>
                    <a:pt x="4577" y="2035"/>
                  </a:cubicBezTo>
                  <a:cubicBezTo>
                    <a:pt x="4444" y="884"/>
                    <a:pt x="3480" y="1"/>
                    <a:pt x="2302" y="1"/>
                  </a:cubicBezTo>
                  <a:close/>
                </a:path>
              </a:pathLst>
            </a:custGeom>
            <a:solidFill>
              <a:schemeClr val="accent3"/>
            </a:solidFill>
            <a:ln w="762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18"/>
            <p:cNvSpPr/>
            <p:nvPr/>
          </p:nvSpPr>
          <p:spPr>
            <a:xfrm>
              <a:off x="6803525" y="538275"/>
              <a:ext cx="115125" cy="115125"/>
            </a:xfrm>
            <a:custGeom>
              <a:avLst/>
              <a:gdLst/>
              <a:ahLst/>
              <a:cxnLst/>
              <a:rect l="l" t="t" r="r" b="b"/>
              <a:pathLst>
                <a:path w="4605" h="4605" extrusionOk="0">
                  <a:moveTo>
                    <a:pt x="2302" y="215"/>
                  </a:moveTo>
                  <a:cubicBezTo>
                    <a:pt x="3400" y="215"/>
                    <a:pt x="4310" y="1072"/>
                    <a:pt x="4390" y="2142"/>
                  </a:cubicBezTo>
                  <a:cubicBezTo>
                    <a:pt x="4390" y="2196"/>
                    <a:pt x="4390" y="2249"/>
                    <a:pt x="4390" y="2303"/>
                  </a:cubicBezTo>
                  <a:cubicBezTo>
                    <a:pt x="4390" y="2972"/>
                    <a:pt x="4069" y="3588"/>
                    <a:pt x="3560" y="3962"/>
                  </a:cubicBezTo>
                  <a:cubicBezTo>
                    <a:pt x="3212" y="4230"/>
                    <a:pt x="2784" y="4391"/>
                    <a:pt x="2302" y="4391"/>
                  </a:cubicBezTo>
                  <a:cubicBezTo>
                    <a:pt x="1151" y="4391"/>
                    <a:pt x="215" y="3454"/>
                    <a:pt x="215" y="2303"/>
                  </a:cubicBezTo>
                  <a:cubicBezTo>
                    <a:pt x="215" y="1152"/>
                    <a:pt x="1151" y="215"/>
                    <a:pt x="2302" y="215"/>
                  </a:cubicBezTo>
                  <a:close/>
                  <a:moveTo>
                    <a:pt x="2302" y="1"/>
                  </a:moveTo>
                  <a:cubicBezTo>
                    <a:pt x="1044" y="1"/>
                    <a:pt x="1" y="1045"/>
                    <a:pt x="1" y="2303"/>
                  </a:cubicBezTo>
                  <a:cubicBezTo>
                    <a:pt x="1" y="3561"/>
                    <a:pt x="1044" y="4605"/>
                    <a:pt x="2302" y="4605"/>
                  </a:cubicBezTo>
                  <a:cubicBezTo>
                    <a:pt x="2784" y="4605"/>
                    <a:pt x="3212" y="4444"/>
                    <a:pt x="3587" y="4203"/>
                  </a:cubicBezTo>
                  <a:cubicBezTo>
                    <a:pt x="4203" y="3775"/>
                    <a:pt x="4604" y="3079"/>
                    <a:pt x="4604" y="2303"/>
                  </a:cubicBezTo>
                  <a:cubicBezTo>
                    <a:pt x="4604" y="2196"/>
                    <a:pt x="4604" y="2115"/>
                    <a:pt x="4577" y="2035"/>
                  </a:cubicBezTo>
                  <a:cubicBezTo>
                    <a:pt x="4444" y="884"/>
                    <a:pt x="3480" y="1"/>
                    <a:pt x="2302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4" name="Google Shape;444;p18"/>
          <p:cNvSpPr/>
          <p:nvPr/>
        </p:nvSpPr>
        <p:spPr>
          <a:xfrm>
            <a:off x="7789650" y="313336"/>
            <a:ext cx="205650" cy="206903"/>
          </a:xfrm>
          <a:custGeom>
            <a:avLst/>
            <a:gdLst/>
            <a:ahLst/>
            <a:cxnLst/>
            <a:rect l="l" t="t" r="r" b="b"/>
            <a:pathLst>
              <a:path w="4390" h="4417" extrusionOk="0">
                <a:moveTo>
                  <a:pt x="2195" y="0"/>
                </a:moveTo>
                <a:cubicBezTo>
                  <a:pt x="991" y="0"/>
                  <a:pt x="0" y="991"/>
                  <a:pt x="0" y="2195"/>
                </a:cubicBezTo>
                <a:cubicBezTo>
                  <a:pt x="0" y="3426"/>
                  <a:pt x="991" y="4417"/>
                  <a:pt x="2195" y="4417"/>
                </a:cubicBezTo>
                <a:cubicBezTo>
                  <a:pt x="3426" y="4417"/>
                  <a:pt x="4390" y="3426"/>
                  <a:pt x="4390" y="2195"/>
                </a:cubicBezTo>
                <a:cubicBezTo>
                  <a:pt x="4390" y="991"/>
                  <a:pt x="3426" y="0"/>
                  <a:pt x="2195" y="0"/>
                </a:cubicBezTo>
                <a:close/>
              </a:path>
            </a:pathLst>
          </a:custGeom>
          <a:solidFill>
            <a:schemeClr val="accent3"/>
          </a:solidFill>
          <a:ln w="381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45" name="Google Shape;445;p18"/>
          <p:cNvGrpSpPr/>
          <p:nvPr/>
        </p:nvGrpSpPr>
        <p:grpSpPr>
          <a:xfrm>
            <a:off x="6319863" y="313313"/>
            <a:ext cx="97700" cy="97050"/>
            <a:chOff x="6162900" y="995000"/>
            <a:chExt cx="97700" cy="97050"/>
          </a:xfrm>
        </p:grpSpPr>
        <p:grpSp>
          <p:nvGrpSpPr>
            <p:cNvPr id="446" name="Google Shape;446;p18"/>
            <p:cNvGrpSpPr/>
            <p:nvPr/>
          </p:nvGrpSpPr>
          <p:grpSpPr>
            <a:xfrm>
              <a:off x="6162900" y="995000"/>
              <a:ext cx="97700" cy="97050"/>
              <a:chOff x="1911475" y="4659225"/>
              <a:chExt cx="97700" cy="97050"/>
            </a:xfrm>
          </p:grpSpPr>
          <p:sp>
            <p:nvSpPr>
              <p:cNvPr id="447" name="Google Shape;447;p18"/>
              <p:cNvSpPr/>
              <p:nvPr/>
            </p:nvSpPr>
            <p:spPr>
              <a:xfrm>
                <a:off x="1949600" y="4659225"/>
                <a:ext cx="21450" cy="97050"/>
              </a:xfrm>
              <a:custGeom>
                <a:avLst/>
                <a:gdLst/>
                <a:ahLst/>
                <a:cxnLst/>
                <a:rect l="l" t="t" r="r" b="b"/>
                <a:pathLst>
                  <a:path w="858" h="3882" fill="none" extrusionOk="0">
                    <a:moveTo>
                      <a:pt x="1" y="1"/>
                    </a:moveTo>
                    <a:lnTo>
                      <a:pt x="857" y="3882"/>
                    </a:lnTo>
                  </a:path>
                </a:pathLst>
              </a:custGeom>
              <a:solidFill>
                <a:schemeClr val="accent3"/>
              </a:solidFill>
              <a:ln w="7620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" name="Google Shape;448;p18"/>
              <p:cNvSpPr/>
              <p:nvPr/>
            </p:nvSpPr>
            <p:spPr>
              <a:xfrm>
                <a:off x="1911475" y="4696700"/>
                <a:ext cx="97700" cy="221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884" fill="none" extrusionOk="0">
                    <a:moveTo>
                      <a:pt x="0" y="884"/>
                    </a:moveTo>
                    <a:lnTo>
                      <a:pt x="3908" y="1"/>
                    </a:lnTo>
                  </a:path>
                </a:pathLst>
              </a:custGeom>
              <a:solidFill>
                <a:schemeClr val="accent3"/>
              </a:solidFill>
              <a:ln w="7620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49" name="Google Shape;449;p18"/>
            <p:cNvGrpSpPr/>
            <p:nvPr/>
          </p:nvGrpSpPr>
          <p:grpSpPr>
            <a:xfrm>
              <a:off x="6162900" y="995000"/>
              <a:ext cx="97700" cy="97050"/>
              <a:chOff x="1911475" y="4659225"/>
              <a:chExt cx="97700" cy="97050"/>
            </a:xfrm>
          </p:grpSpPr>
          <p:sp>
            <p:nvSpPr>
              <p:cNvPr id="450" name="Google Shape;450;p18"/>
              <p:cNvSpPr/>
              <p:nvPr/>
            </p:nvSpPr>
            <p:spPr>
              <a:xfrm>
                <a:off x="1949600" y="4659225"/>
                <a:ext cx="21450" cy="97050"/>
              </a:xfrm>
              <a:custGeom>
                <a:avLst/>
                <a:gdLst/>
                <a:ahLst/>
                <a:cxnLst/>
                <a:rect l="l" t="t" r="r" b="b"/>
                <a:pathLst>
                  <a:path w="858" h="3882" fill="none" extrusionOk="0">
                    <a:moveTo>
                      <a:pt x="1" y="1"/>
                    </a:moveTo>
                    <a:lnTo>
                      <a:pt x="857" y="3882"/>
                    </a:lnTo>
                  </a:path>
                </a:pathLst>
              </a:custGeom>
              <a:solidFill>
                <a:schemeClr val="accent3"/>
              </a:solidFill>
              <a:ln w="1337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" name="Google Shape;451;p18"/>
              <p:cNvSpPr/>
              <p:nvPr/>
            </p:nvSpPr>
            <p:spPr>
              <a:xfrm>
                <a:off x="1911475" y="4696700"/>
                <a:ext cx="97700" cy="221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884" fill="none" extrusionOk="0">
                    <a:moveTo>
                      <a:pt x="0" y="884"/>
                    </a:moveTo>
                    <a:lnTo>
                      <a:pt x="3908" y="1"/>
                    </a:lnTo>
                  </a:path>
                </a:pathLst>
              </a:custGeom>
              <a:solidFill>
                <a:schemeClr val="accent3"/>
              </a:solidFill>
              <a:ln w="1337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52" name="Google Shape;452;p18"/>
          <p:cNvGrpSpPr/>
          <p:nvPr/>
        </p:nvGrpSpPr>
        <p:grpSpPr>
          <a:xfrm>
            <a:off x="8232288" y="1184688"/>
            <a:ext cx="97700" cy="97050"/>
            <a:chOff x="6162900" y="995000"/>
            <a:chExt cx="97700" cy="97050"/>
          </a:xfrm>
        </p:grpSpPr>
        <p:grpSp>
          <p:nvGrpSpPr>
            <p:cNvPr id="453" name="Google Shape;453;p18"/>
            <p:cNvGrpSpPr/>
            <p:nvPr/>
          </p:nvGrpSpPr>
          <p:grpSpPr>
            <a:xfrm>
              <a:off x="6162900" y="995000"/>
              <a:ext cx="97700" cy="97050"/>
              <a:chOff x="1911475" y="4659225"/>
              <a:chExt cx="97700" cy="97050"/>
            </a:xfrm>
          </p:grpSpPr>
          <p:sp>
            <p:nvSpPr>
              <p:cNvPr id="454" name="Google Shape;454;p18"/>
              <p:cNvSpPr/>
              <p:nvPr/>
            </p:nvSpPr>
            <p:spPr>
              <a:xfrm>
                <a:off x="1949600" y="4659225"/>
                <a:ext cx="21450" cy="97050"/>
              </a:xfrm>
              <a:custGeom>
                <a:avLst/>
                <a:gdLst/>
                <a:ahLst/>
                <a:cxnLst/>
                <a:rect l="l" t="t" r="r" b="b"/>
                <a:pathLst>
                  <a:path w="858" h="3882" fill="none" extrusionOk="0">
                    <a:moveTo>
                      <a:pt x="1" y="1"/>
                    </a:moveTo>
                    <a:lnTo>
                      <a:pt x="857" y="3882"/>
                    </a:lnTo>
                  </a:path>
                </a:pathLst>
              </a:custGeom>
              <a:solidFill>
                <a:schemeClr val="accent3"/>
              </a:solidFill>
              <a:ln w="7620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" name="Google Shape;455;p18"/>
              <p:cNvSpPr/>
              <p:nvPr/>
            </p:nvSpPr>
            <p:spPr>
              <a:xfrm>
                <a:off x="1911475" y="4696700"/>
                <a:ext cx="97700" cy="221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884" fill="none" extrusionOk="0">
                    <a:moveTo>
                      <a:pt x="0" y="884"/>
                    </a:moveTo>
                    <a:lnTo>
                      <a:pt x="3908" y="1"/>
                    </a:lnTo>
                  </a:path>
                </a:pathLst>
              </a:custGeom>
              <a:solidFill>
                <a:schemeClr val="accent3"/>
              </a:solidFill>
              <a:ln w="7620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56" name="Google Shape;456;p18"/>
            <p:cNvGrpSpPr/>
            <p:nvPr/>
          </p:nvGrpSpPr>
          <p:grpSpPr>
            <a:xfrm>
              <a:off x="6162900" y="995000"/>
              <a:ext cx="97700" cy="97050"/>
              <a:chOff x="1911475" y="4659225"/>
              <a:chExt cx="97700" cy="97050"/>
            </a:xfrm>
          </p:grpSpPr>
          <p:sp>
            <p:nvSpPr>
              <p:cNvPr id="457" name="Google Shape;457;p18"/>
              <p:cNvSpPr/>
              <p:nvPr/>
            </p:nvSpPr>
            <p:spPr>
              <a:xfrm>
                <a:off x="1949600" y="4659225"/>
                <a:ext cx="21450" cy="97050"/>
              </a:xfrm>
              <a:custGeom>
                <a:avLst/>
                <a:gdLst/>
                <a:ahLst/>
                <a:cxnLst/>
                <a:rect l="l" t="t" r="r" b="b"/>
                <a:pathLst>
                  <a:path w="858" h="3882" fill="none" extrusionOk="0">
                    <a:moveTo>
                      <a:pt x="1" y="1"/>
                    </a:moveTo>
                    <a:lnTo>
                      <a:pt x="857" y="3882"/>
                    </a:lnTo>
                  </a:path>
                </a:pathLst>
              </a:custGeom>
              <a:solidFill>
                <a:schemeClr val="accent3"/>
              </a:solidFill>
              <a:ln w="1337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" name="Google Shape;458;p18"/>
              <p:cNvSpPr/>
              <p:nvPr/>
            </p:nvSpPr>
            <p:spPr>
              <a:xfrm>
                <a:off x="1911475" y="4696700"/>
                <a:ext cx="97700" cy="221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884" fill="none" extrusionOk="0">
                    <a:moveTo>
                      <a:pt x="0" y="884"/>
                    </a:moveTo>
                    <a:lnTo>
                      <a:pt x="3908" y="1"/>
                    </a:lnTo>
                  </a:path>
                </a:pathLst>
              </a:custGeom>
              <a:solidFill>
                <a:schemeClr val="accent3"/>
              </a:solidFill>
              <a:ln w="1337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59" name="Google Shape;459;p18"/>
          <p:cNvGrpSpPr/>
          <p:nvPr/>
        </p:nvGrpSpPr>
        <p:grpSpPr>
          <a:xfrm>
            <a:off x="8826063" y="4084650"/>
            <a:ext cx="97700" cy="97050"/>
            <a:chOff x="6162900" y="995000"/>
            <a:chExt cx="97700" cy="97050"/>
          </a:xfrm>
        </p:grpSpPr>
        <p:grpSp>
          <p:nvGrpSpPr>
            <p:cNvPr id="460" name="Google Shape;460;p18"/>
            <p:cNvGrpSpPr/>
            <p:nvPr/>
          </p:nvGrpSpPr>
          <p:grpSpPr>
            <a:xfrm>
              <a:off x="6162900" y="995000"/>
              <a:ext cx="97700" cy="97050"/>
              <a:chOff x="1911475" y="4659225"/>
              <a:chExt cx="97700" cy="97050"/>
            </a:xfrm>
          </p:grpSpPr>
          <p:sp>
            <p:nvSpPr>
              <p:cNvPr id="461" name="Google Shape;461;p18"/>
              <p:cNvSpPr/>
              <p:nvPr/>
            </p:nvSpPr>
            <p:spPr>
              <a:xfrm>
                <a:off x="1949600" y="4659225"/>
                <a:ext cx="21450" cy="97050"/>
              </a:xfrm>
              <a:custGeom>
                <a:avLst/>
                <a:gdLst/>
                <a:ahLst/>
                <a:cxnLst/>
                <a:rect l="l" t="t" r="r" b="b"/>
                <a:pathLst>
                  <a:path w="858" h="3882" fill="none" extrusionOk="0">
                    <a:moveTo>
                      <a:pt x="1" y="1"/>
                    </a:moveTo>
                    <a:lnTo>
                      <a:pt x="857" y="3882"/>
                    </a:lnTo>
                  </a:path>
                </a:pathLst>
              </a:custGeom>
              <a:solidFill>
                <a:schemeClr val="accent3"/>
              </a:solidFill>
              <a:ln w="7620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" name="Google Shape;462;p18"/>
              <p:cNvSpPr/>
              <p:nvPr/>
            </p:nvSpPr>
            <p:spPr>
              <a:xfrm>
                <a:off x="1911475" y="4696700"/>
                <a:ext cx="97700" cy="221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884" fill="none" extrusionOk="0">
                    <a:moveTo>
                      <a:pt x="0" y="884"/>
                    </a:moveTo>
                    <a:lnTo>
                      <a:pt x="3908" y="1"/>
                    </a:lnTo>
                  </a:path>
                </a:pathLst>
              </a:custGeom>
              <a:solidFill>
                <a:schemeClr val="accent3"/>
              </a:solidFill>
              <a:ln w="7620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63" name="Google Shape;463;p18"/>
            <p:cNvGrpSpPr/>
            <p:nvPr/>
          </p:nvGrpSpPr>
          <p:grpSpPr>
            <a:xfrm>
              <a:off x="6162900" y="995000"/>
              <a:ext cx="97700" cy="97050"/>
              <a:chOff x="1911475" y="4659225"/>
              <a:chExt cx="97700" cy="97050"/>
            </a:xfrm>
          </p:grpSpPr>
          <p:sp>
            <p:nvSpPr>
              <p:cNvPr id="464" name="Google Shape;464;p18"/>
              <p:cNvSpPr/>
              <p:nvPr/>
            </p:nvSpPr>
            <p:spPr>
              <a:xfrm>
                <a:off x="1949600" y="4659225"/>
                <a:ext cx="21450" cy="97050"/>
              </a:xfrm>
              <a:custGeom>
                <a:avLst/>
                <a:gdLst/>
                <a:ahLst/>
                <a:cxnLst/>
                <a:rect l="l" t="t" r="r" b="b"/>
                <a:pathLst>
                  <a:path w="858" h="3882" fill="none" extrusionOk="0">
                    <a:moveTo>
                      <a:pt x="1" y="1"/>
                    </a:moveTo>
                    <a:lnTo>
                      <a:pt x="857" y="3882"/>
                    </a:lnTo>
                  </a:path>
                </a:pathLst>
              </a:custGeom>
              <a:solidFill>
                <a:schemeClr val="accent3"/>
              </a:solidFill>
              <a:ln w="1337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" name="Google Shape;465;p18"/>
              <p:cNvSpPr/>
              <p:nvPr/>
            </p:nvSpPr>
            <p:spPr>
              <a:xfrm>
                <a:off x="1911475" y="4696700"/>
                <a:ext cx="97700" cy="221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884" fill="none" extrusionOk="0">
                    <a:moveTo>
                      <a:pt x="0" y="884"/>
                    </a:moveTo>
                    <a:lnTo>
                      <a:pt x="3908" y="1"/>
                    </a:lnTo>
                  </a:path>
                </a:pathLst>
              </a:custGeom>
              <a:solidFill>
                <a:schemeClr val="accent3"/>
              </a:solidFill>
              <a:ln w="1337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66" name="Google Shape;466;p18"/>
          <p:cNvSpPr/>
          <p:nvPr/>
        </p:nvSpPr>
        <p:spPr>
          <a:xfrm>
            <a:off x="8178325" y="4631711"/>
            <a:ext cx="205650" cy="206903"/>
          </a:xfrm>
          <a:custGeom>
            <a:avLst/>
            <a:gdLst/>
            <a:ahLst/>
            <a:cxnLst/>
            <a:rect l="l" t="t" r="r" b="b"/>
            <a:pathLst>
              <a:path w="4390" h="4417" extrusionOk="0">
                <a:moveTo>
                  <a:pt x="2195" y="0"/>
                </a:moveTo>
                <a:cubicBezTo>
                  <a:pt x="991" y="0"/>
                  <a:pt x="0" y="991"/>
                  <a:pt x="0" y="2195"/>
                </a:cubicBezTo>
                <a:cubicBezTo>
                  <a:pt x="0" y="3426"/>
                  <a:pt x="991" y="4417"/>
                  <a:pt x="2195" y="4417"/>
                </a:cubicBezTo>
                <a:cubicBezTo>
                  <a:pt x="3426" y="4417"/>
                  <a:pt x="4390" y="3426"/>
                  <a:pt x="4390" y="2195"/>
                </a:cubicBezTo>
                <a:cubicBezTo>
                  <a:pt x="4390" y="991"/>
                  <a:pt x="3426" y="0"/>
                  <a:pt x="2195" y="0"/>
                </a:cubicBezTo>
                <a:close/>
              </a:path>
            </a:pathLst>
          </a:custGeom>
          <a:solidFill>
            <a:schemeClr val="accent3"/>
          </a:solidFill>
          <a:ln w="381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CUSTOM_17"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20"/>
          <p:cNvSpPr txBox="1">
            <a:spLocks noGrp="1"/>
          </p:cNvSpPr>
          <p:nvPr>
            <p:ph type="title"/>
          </p:nvPr>
        </p:nvSpPr>
        <p:spPr>
          <a:xfrm>
            <a:off x="713100" y="5394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3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489" name="Google Shape;489;p20"/>
          <p:cNvGrpSpPr/>
          <p:nvPr/>
        </p:nvGrpSpPr>
        <p:grpSpPr>
          <a:xfrm>
            <a:off x="638888" y="1939075"/>
            <a:ext cx="115125" cy="115125"/>
            <a:chOff x="6803525" y="538275"/>
            <a:chExt cx="115125" cy="115125"/>
          </a:xfrm>
        </p:grpSpPr>
        <p:sp>
          <p:nvSpPr>
            <p:cNvPr id="490" name="Google Shape;490;p20"/>
            <p:cNvSpPr/>
            <p:nvPr/>
          </p:nvSpPr>
          <p:spPr>
            <a:xfrm>
              <a:off x="6803525" y="538275"/>
              <a:ext cx="115125" cy="115125"/>
            </a:xfrm>
            <a:custGeom>
              <a:avLst/>
              <a:gdLst/>
              <a:ahLst/>
              <a:cxnLst/>
              <a:rect l="l" t="t" r="r" b="b"/>
              <a:pathLst>
                <a:path w="4605" h="4605" extrusionOk="0">
                  <a:moveTo>
                    <a:pt x="2302" y="215"/>
                  </a:moveTo>
                  <a:cubicBezTo>
                    <a:pt x="3400" y="215"/>
                    <a:pt x="4310" y="1072"/>
                    <a:pt x="4390" y="2142"/>
                  </a:cubicBezTo>
                  <a:cubicBezTo>
                    <a:pt x="4390" y="2196"/>
                    <a:pt x="4390" y="2249"/>
                    <a:pt x="4390" y="2303"/>
                  </a:cubicBezTo>
                  <a:cubicBezTo>
                    <a:pt x="4390" y="2972"/>
                    <a:pt x="4069" y="3588"/>
                    <a:pt x="3560" y="3962"/>
                  </a:cubicBezTo>
                  <a:cubicBezTo>
                    <a:pt x="3212" y="4230"/>
                    <a:pt x="2784" y="4391"/>
                    <a:pt x="2302" y="4391"/>
                  </a:cubicBezTo>
                  <a:cubicBezTo>
                    <a:pt x="1151" y="4391"/>
                    <a:pt x="215" y="3454"/>
                    <a:pt x="215" y="2303"/>
                  </a:cubicBezTo>
                  <a:cubicBezTo>
                    <a:pt x="215" y="1152"/>
                    <a:pt x="1151" y="215"/>
                    <a:pt x="2302" y="215"/>
                  </a:cubicBezTo>
                  <a:close/>
                  <a:moveTo>
                    <a:pt x="2302" y="1"/>
                  </a:moveTo>
                  <a:cubicBezTo>
                    <a:pt x="1044" y="1"/>
                    <a:pt x="1" y="1045"/>
                    <a:pt x="1" y="2303"/>
                  </a:cubicBezTo>
                  <a:cubicBezTo>
                    <a:pt x="1" y="3561"/>
                    <a:pt x="1044" y="4605"/>
                    <a:pt x="2302" y="4605"/>
                  </a:cubicBezTo>
                  <a:cubicBezTo>
                    <a:pt x="2784" y="4605"/>
                    <a:pt x="3212" y="4444"/>
                    <a:pt x="3587" y="4203"/>
                  </a:cubicBezTo>
                  <a:cubicBezTo>
                    <a:pt x="4203" y="3775"/>
                    <a:pt x="4604" y="3079"/>
                    <a:pt x="4604" y="2303"/>
                  </a:cubicBezTo>
                  <a:cubicBezTo>
                    <a:pt x="4604" y="2196"/>
                    <a:pt x="4604" y="2115"/>
                    <a:pt x="4577" y="2035"/>
                  </a:cubicBezTo>
                  <a:cubicBezTo>
                    <a:pt x="4444" y="884"/>
                    <a:pt x="3480" y="1"/>
                    <a:pt x="2302" y="1"/>
                  </a:cubicBezTo>
                  <a:close/>
                </a:path>
              </a:pathLst>
            </a:custGeom>
            <a:solidFill>
              <a:schemeClr val="accent3"/>
            </a:solidFill>
            <a:ln w="762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20"/>
            <p:cNvSpPr/>
            <p:nvPr/>
          </p:nvSpPr>
          <p:spPr>
            <a:xfrm>
              <a:off x="6803525" y="538275"/>
              <a:ext cx="115125" cy="115125"/>
            </a:xfrm>
            <a:custGeom>
              <a:avLst/>
              <a:gdLst/>
              <a:ahLst/>
              <a:cxnLst/>
              <a:rect l="l" t="t" r="r" b="b"/>
              <a:pathLst>
                <a:path w="4605" h="4605" extrusionOk="0">
                  <a:moveTo>
                    <a:pt x="2302" y="215"/>
                  </a:moveTo>
                  <a:cubicBezTo>
                    <a:pt x="3400" y="215"/>
                    <a:pt x="4310" y="1072"/>
                    <a:pt x="4390" y="2142"/>
                  </a:cubicBezTo>
                  <a:cubicBezTo>
                    <a:pt x="4390" y="2196"/>
                    <a:pt x="4390" y="2249"/>
                    <a:pt x="4390" y="2303"/>
                  </a:cubicBezTo>
                  <a:cubicBezTo>
                    <a:pt x="4390" y="2972"/>
                    <a:pt x="4069" y="3588"/>
                    <a:pt x="3560" y="3962"/>
                  </a:cubicBezTo>
                  <a:cubicBezTo>
                    <a:pt x="3212" y="4230"/>
                    <a:pt x="2784" y="4391"/>
                    <a:pt x="2302" y="4391"/>
                  </a:cubicBezTo>
                  <a:cubicBezTo>
                    <a:pt x="1151" y="4391"/>
                    <a:pt x="215" y="3454"/>
                    <a:pt x="215" y="2303"/>
                  </a:cubicBezTo>
                  <a:cubicBezTo>
                    <a:pt x="215" y="1152"/>
                    <a:pt x="1151" y="215"/>
                    <a:pt x="2302" y="215"/>
                  </a:cubicBezTo>
                  <a:close/>
                  <a:moveTo>
                    <a:pt x="2302" y="1"/>
                  </a:moveTo>
                  <a:cubicBezTo>
                    <a:pt x="1044" y="1"/>
                    <a:pt x="1" y="1045"/>
                    <a:pt x="1" y="2303"/>
                  </a:cubicBezTo>
                  <a:cubicBezTo>
                    <a:pt x="1" y="3561"/>
                    <a:pt x="1044" y="4605"/>
                    <a:pt x="2302" y="4605"/>
                  </a:cubicBezTo>
                  <a:cubicBezTo>
                    <a:pt x="2784" y="4605"/>
                    <a:pt x="3212" y="4444"/>
                    <a:pt x="3587" y="4203"/>
                  </a:cubicBezTo>
                  <a:cubicBezTo>
                    <a:pt x="4203" y="3775"/>
                    <a:pt x="4604" y="3079"/>
                    <a:pt x="4604" y="2303"/>
                  </a:cubicBezTo>
                  <a:cubicBezTo>
                    <a:pt x="4604" y="2196"/>
                    <a:pt x="4604" y="2115"/>
                    <a:pt x="4577" y="2035"/>
                  </a:cubicBezTo>
                  <a:cubicBezTo>
                    <a:pt x="4444" y="884"/>
                    <a:pt x="3480" y="1"/>
                    <a:pt x="2302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2" name="Google Shape;492;p20"/>
          <p:cNvSpPr/>
          <p:nvPr/>
        </p:nvSpPr>
        <p:spPr>
          <a:xfrm>
            <a:off x="7150675" y="416573"/>
            <a:ext cx="205650" cy="206903"/>
          </a:xfrm>
          <a:custGeom>
            <a:avLst/>
            <a:gdLst/>
            <a:ahLst/>
            <a:cxnLst/>
            <a:rect l="l" t="t" r="r" b="b"/>
            <a:pathLst>
              <a:path w="4390" h="4417" extrusionOk="0">
                <a:moveTo>
                  <a:pt x="2195" y="0"/>
                </a:moveTo>
                <a:cubicBezTo>
                  <a:pt x="991" y="0"/>
                  <a:pt x="0" y="991"/>
                  <a:pt x="0" y="2195"/>
                </a:cubicBezTo>
                <a:cubicBezTo>
                  <a:pt x="0" y="3426"/>
                  <a:pt x="991" y="4417"/>
                  <a:pt x="2195" y="4417"/>
                </a:cubicBezTo>
                <a:cubicBezTo>
                  <a:pt x="3426" y="4417"/>
                  <a:pt x="4390" y="3426"/>
                  <a:pt x="4390" y="2195"/>
                </a:cubicBezTo>
                <a:cubicBezTo>
                  <a:pt x="4390" y="991"/>
                  <a:pt x="3426" y="0"/>
                  <a:pt x="2195" y="0"/>
                </a:cubicBezTo>
                <a:close/>
              </a:path>
            </a:pathLst>
          </a:custGeom>
          <a:solidFill>
            <a:schemeClr val="accent3"/>
          </a:solidFill>
          <a:ln w="381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3" name="Google Shape;493;p20"/>
          <p:cNvGrpSpPr/>
          <p:nvPr/>
        </p:nvGrpSpPr>
        <p:grpSpPr>
          <a:xfrm>
            <a:off x="8237988" y="942988"/>
            <a:ext cx="97700" cy="97050"/>
            <a:chOff x="6162900" y="995000"/>
            <a:chExt cx="97700" cy="97050"/>
          </a:xfrm>
        </p:grpSpPr>
        <p:grpSp>
          <p:nvGrpSpPr>
            <p:cNvPr id="494" name="Google Shape;494;p20"/>
            <p:cNvGrpSpPr/>
            <p:nvPr/>
          </p:nvGrpSpPr>
          <p:grpSpPr>
            <a:xfrm>
              <a:off x="6162900" y="995000"/>
              <a:ext cx="97700" cy="97050"/>
              <a:chOff x="1911475" y="4659225"/>
              <a:chExt cx="97700" cy="97050"/>
            </a:xfrm>
          </p:grpSpPr>
          <p:sp>
            <p:nvSpPr>
              <p:cNvPr id="495" name="Google Shape;495;p20"/>
              <p:cNvSpPr/>
              <p:nvPr/>
            </p:nvSpPr>
            <p:spPr>
              <a:xfrm>
                <a:off x="1949600" y="4659225"/>
                <a:ext cx="21450" cy="97050"/>
              </a:xfrm>
              <a:custGeom>
                <a:avLst/>
                <a:gdLst/>
                <a:ahLst/>
                <a:cxnLst/>
                <a:rect l="l" t="t" r="r" b="b"/>
                <a:pathLst>
                  <a:path w="858" h="3882" fill="none" extrusionOk="0">
                    <a:moveTo>
                      <a:pt x="1" y="1"/>
                    </a:moveTo>
                    <a:lnTo>
                      <a:pt x="857" y="3882"/>
                    </a:lnTo>
                  </a:path>
                </a:pathLst>
              </a:custGeom>
              <a:solidFill>
                <a:schemeClr val="accent3"/>
              </a:solidFill>
              <a:ln w="7620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" name="Google Shape;496;p20"/>
              <p:cNvSpPr/>
              <p:nvPr/>
            </p:nvSpPr>
            <p:spPr>
              <a:xfrm>
                <a:off x="1911475" y="4696700"/>
                <a:ext cx="97700" cy="221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884" fill="none" extrusionOk="0">
                    <a:moveTo>
                      <a:pt x="0" y="884"/>
                    </a:moveTo>
                    <a:lnTo>
                      <a:pt x="3908" y="1"/>
                    </a:lnTo>
                  </a:path>
                </a:pathLst>
              </a:custGeom>
              <a:solidFill>
                <a:schemeClr val="accent3"/>
              </a:solidFill>
              <a:ln w="7620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97" name="Google Shape;497;p20"/>
            <p:cNvGrpSpPr/>
            <p:nvPr/>
          </p:nvGrpSpPr>
          <p:grpSpPr>
            <a:xfrm>
              <a:off x="6162900" y="995000"/>
              <a:ext cx="97700" cy="97050"/>
              <a:chOff x="1911475" y="4659225"/>
              <a:chExt cx="97700" cy="97050"/>
            </a:xfrm>
          </p:grpSpPr>
          <p:sp>
            <p:nvSpPr>
              <p:cNvPr id="498" name="Google Shape;498;p20"/>
              <p:cNvSpPr/>
              <p:nvPr/>
            </p:nvSpPr>
            <p:spPr>
              <a:xfrm>
                <a:off x="1949600" y="4659225"/>
                <a:ext cx="21450" cy="97050"/>
              </a:xfrm>
              <a:custGeom>
                <a:avLst/>
                <a:gdLst/>
                <a:ahLst/>
                <a:cxnLst/>
                <a:rect l="l" t="t" r="r" b="b"/>
                <a:pathLst>
                  <a:path w="858" h="3882" fill="none" extrusionOk="0">
                    <a:moveTo>
                      <a:pt x="1" y="1"/>
                    </a:moveTo>
                    <a:lnTo>
                      <a:pt x="857" y="3882"/>
                    </a:lnTo>
                  </a:path>
                </a:pathLst>
              </a:custGeom>
              <a:solidFill>
                <a:schemeClr val="accent3"/>
              </a:solidFill>
              <a:ln w="1337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9" name="Google Shape;499;p20"/>
              <p:cNvSpPr/>
              <p:nvPr/>
            </p:nvSpPr>
            <p:spPr>
              <a:xfrm>
                <a:off x="1911475" y="4696700"/>
                <a:ext cx="97700" cy="221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884" fill="none" extrusionOk="0">
                    <a:moveTo>
                      <a:pt x="0" y="884"/>
                    </a:moveTo>
                    <a:lnTo>
                      <a:pt x="3908" y="1"/>
                    </a:lnTo>
                  </a:path>
                </a:pathLst>
              </a:custGeom>
              <a:solidFill>
                <a:schemeClr val="accent3"/>
              </a:solidFill>
              <a:ln w="1337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00" name="Google Shape;500;p20"/>
          <p:cNvSpPr/>
          <p:nvPr/>
        </p:nvSpPr>
        <p:spPr>
          <a:xfrm>
            <a:off x="720000" y="2763150"/>
            <a:ext cx="109775" cy="109750"/>
          </a:xfrm>
          <a:custGeom>
            <a:avLst/>
            <a:gdLst/>
            <a:ahLst/>
            <a:cxnLst/>
            <a:rect l="l" t="t" r="r" b="b"/>
            <a:pathLst>
              <a:path w="4391" h="4390" extrusionOk="0">
                <a:moveTo>
                  <a:pt x="2195" y="0"/>
                </a:moveTo>
                <a:cubicBezTo>
                  <a:pt x="991" y="0"/>
                  <a:pt x="0" y="991"/>
                  <a:pt x="0" y="2195"/>
                </a:cubicBezTo>
                <a:cubicBezTo>
                  <a:pt x="0" y="3399"/>
                  <a:pt x="991" y="4390"/>
                  <a:pt x="2195" y="4390"/>
                </a:cubicBezTo>
                <a:cubicBezTo>
                  <a:pt x="3426" y="4390"/>
                  <a:pt x="4390" y="3399"/>
                  <a:pt x="4390" y="2195"/>
                </a:cubicBezTo>
                <a:cubicBezTo>
                  <a:pt x="4390" y="991"/>
                  <a:pt x="3426" y="0"/>
                  <a:pt x="2195" y="0"/>
                </a:cubicBezTo>
                <a:close/>
              </a:path>
            </a:pathLst>
          </a:custGeom>
          <a:solidFill>
            <a:schemeClr val="accent3"/>
          </a:solidFill>
          <a:ln w="381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01" name="Google Shape;501;p20"/>
          <p:cNvGrpSpPr/>
          <p:nvPr/>
        </p:nvGrpSpPr>
        <p:grpSpPr>
          <a:xfrm>
            <a:off x="279838" y="3279538"/>
            <a:ext cx="97700" cy="97050"/>
            <a:chOff x="6162900" y="995000"/>
            <a:chExt cx="97700" cy="97050"/>
          </a:xfrm>
        </p:grpSpPr>
        <p:grpSp>
          <p:nvGrpSpPr>
            <p:cNvPr id="502" name="Google Shape;502;p20"/>
            <p:cNvGrpSpPr/>
            <p:nvPr/>
          </p:nvGrpSpPr>
          <p:grpSpPr>
            <a:xfrm>
              <a:off x="6162900" y="995000"/>
              <a:ext cx="97700" cy="97050"/>
              <a:chOff x="1911475" y="4659225"/>
              <a:chExt cx="97700" cy="97050"/>
            </a:xfrm>
          </p:grpSpPr>
          <p:sp>
            <p:nvSpPr>
              <p:cNvPr id="503" name="Google Shape;503;p20"/>
              <p:cNvSpPr/>
              <p:nvPr/>
            </p:nvSpPr>
            <p:spPr>
              <a:xfrm>
                <a:off x="1949600" y="4659225"/>
                <a:ext cx="21450" cy="97050"/>
              </a:xfrm>
              <a:custGeom>
                <a:avLst/>
                <a:gdLst/>
                <a:ahLst/>
                <a:cxnLst/>
                <a:rect l="l" t="t" r="r" b="b"/>
                <a:pathLst>
                  <a:path w="858" h="3882" fill="none" extrusionOk="0">
                    <a:moveTo>
                      <a:pt x="1" y="1"/>
                    </a:moveTo>
                    <a:lnTo>
                      <a:pt x="857" y="3882"/>
                    </a:lnTo>
                  </a:path>
                </a:pathLst>
              </a:custGeom>
              <a:solidFill>
                <a:schemeClr val="accent3"/>
              </a:solidFill>
              <a:ln w="7620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" name="Google Shape;504;p20"/>
              <p:cNvSpPr/>
              <p:nvPr/>
            </p:nvSpPr>
            <p:spPr>
              <a:xfrm>
                <a:off x="1911475" y="4696700"/>
                <a:ext cx="97700" cy="221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884" fill="none" extrusionOk="0">
                    <a:moveTo>
                      <a:pt x="0" y="884"/>
                    </a:moveTo>
                    <a:lnTo>
                      <a:pt x="3908" y="1"/>
                    </a:lnTo>
                  </a:path>
                </a:pathLst>
              </a:custGeom>
              <a:solidFill>
                <a:schemeClr val="accent3"/>
              </a:solidFill>
              <a:ln w="7620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05" name="Google Shape;505;p20"/>
            <p:cNvGrpSpPr/>
            <p:nvPr/>
          </p:nvGrpSpPr>
          <p:grpSpPr>
            <a:xfrm>
              <a:off x="6162900" y="995000"/>
              <a:ext cx="97700" cy="97050"/>
              <a:chOff x="1911475" y="4659225"/>
              <a:chExt cx="97700" cy="97050"/>
            </a:xfrm>
          </p:grpSpPr>
          <p:sp>
            <p:nvSpPr>
              <p:cNvPr id="506" name="Google Shape;506;p20"/>
              <p:cNvSpPr/>
              <p:nvPr/>
            </p:nvSpPr>
            <p:spPr>
              <a:xfrm>
                <a:off x="1949600" y="4659225"/>
                <a:ext cx="21450" cy="97050"/>
              </a:xfrm>
              <a:custGeom>
                <a:avLst/>
                <a:gdLst/>
                <a:ahLst/>
                <a:cxnLst/>
                <a:rect l="l" t="t" r="r" b="b"/>
                <a:pathLst>
                  <a:path w="858" h="3882" fill="none" extrusionOk="0">
                    <a:moveTo>
                      <a:pt x="1" y="1"/>
                    </a:moveTo>
                    <a:lnTo>
                      <a:pt x="857" y="3882"/>
                    </a:lnTo>
                  </a:path>
                </a:pathLst>
              </a:custGeom>
              <a:solidFill>
                <a:schemeClr val="accent3"/>
              </a:solidFill>
              <a:ln w="1337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" name="Google Shape;507;p20"/>
              <p:cNvSpPr/>
              <p:nvPr/>
            </p:nvSpPr>
            <p:spPr>
              <a:xfrm>
                <a:off x="1911475" y="4696700"/>
                <a:ext cx="97700" cy="221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884" fill="none" extrusionOk="0">
                    <a:moveTo>
                      <a:pt x="0" y="884"/>
                    </a:moveTo>
                    <a:lnTo>
                      <a:pt x="3908" y="1"/>
                    </a:lnTo>
                  </a:path>
                </a:pathLst>
              </a:custGeom>
              <a:solidFill>
                <a:schemeClr val="accent3"/>
              </a:solidFill>
              <a:ln w="1337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8">
  <p:cSld name="CUSTOM_18"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9" name="Google Shape;509;p21"/>
          <p:cNvGrpSpPr/>
          <p:nvPr/>
        </p:nvGrpSpPr>
        <p:grpSpPr>
          <a:xfrm>
            <a:off x="8546925" y="1193263"/>
            <a:ext cx="115125" cy="115125"/>
            <a:chOff x="6803525" y="538275"/>
            <a:chExt cx="115125" cy="115125"/>
          </a:xfrm>
        </p:grpSpPr>
        <p:sp>
          <p:nvSpPr>
            <p:cNvPr id="510" name="Google Shape;510;p21"/>
            <p:cNvSpPr/>
            <p:nvPr/>
          </p:nvSpPr>
          <p:spPr>
            <a:xfrm>
              <a:off x="6803525" y="538275"/>
              <a:ext cx="115125" cy="115125"/>
            </a:xfrm>
            <a:custGeom>
              <a:avLst/>
              <a:gdLst/>
              <a:ahLst/>
              <a:cxnLst/>
              <a:rect l="l" t="t" r="r" b="b"/>
              <a:pathLst>
                <a:path w="4605" h="4605" extrusionOk="0">
                  <a:moveTo>
                    <a:pt x="2302" y="215"/>
                  </a:moveTo>
                  <a:cubicBezTo>
                    <a:pt x="3400" y="215"/>
                    <a:pt x="4310" y="1072"/>
                    <a:pt x="4390" y="2142"/>
                  </a:cubicBezTo>
                  <a:cubicBezTo>
                    <a:pt x="4390" y="2196"/>
                    <a:pt x="4390" y="2249"/>
                    <a:pt x="4390" y="2303"/>
                  </a:cubicBezTo>
                  <a:cubicBezTo>
                    <a:pt x="4390" y="2972"/>
                    <a:pt x="4069" y="3588"/>
                    <a:pt x="3560" y="3962"/>
                  </a:cubicBezTo>
                  <a:cubicBezTo>
                    <a:pt x="3212" y="4230"/>
                    <a:pt x="2784" y="4391"/>
                    <a:pt x="2302" y="4391"/>
                  </a:cubicBezTo>
                  <a:cubicBezTo>
                    <a:pt x="1151" y="4391"/>
                    <a:pt x="215" y="3454"/>
                    <a:pt x="215" y="2303"/>
                  </a:cubicBezTo>
                  <a:cubicBezTo>
                    <a:pt x="215" y="1152"/>
                    <a:pt x="1151" y="215"/>
                    <a:pt x="2302" y="215"/>
                  </a:cubicBezTo>
                  <a:close/>
                  <a:moveTo>
                    <a:pt x="2302" y="1"/>
                  </a:moveTo>
                  <a:cubicBezTo>
                    <a:pt x="1044" y="1"/>
                    <a:pt x="1" y="1045"/>
                    <a:pt x="1" y="2303"/>
                  </a:cubicBezTo>
                  <a:cubicBezTo>
                    <a:pt x="1" y="3561"/>
                    <a:pt x="1044" y="4605"/>
                    <a:pt x="2302" y="4605"/>
                  </a:cubicBezTo>
                  <a:cubicBezTo>
                    <a:pt x="2784" y="4605"/>
                    <a:pt x="3212" y="4444"/>
                    <a:pt x="3587" y="4203"/>
                  </a:cubicBezTo>
                  <a:cubicBezTo>
                    <a:pt x="4203" y="3775"/>
                    <a:pt x="4604" y="3079"/>
                    <a:pt x="4604" y="2303"/>
                  </a:cubicBezTo>
                  <a:cubicBezTo>
                    <a:pt x="4604" y="2196"/>
                    <a:pt x="4604" y="2115"/>
                    <a:pt x="4577" y="2035"/>
                  </a:cubicBezTo>
                  <a:cubicBezTo>
                    <a:pt x="4444" y="884"/>
                    <a:pt x="3480" y="1"/>
                    <a:pt x="2302" y="1"/>
                  </a:cubicBezTo>
                  <a:close/>
                </a:path>
              </a:pathLst>
            </a:custGeom>
            <a:solidFill>
              <a:schemeClr val="accent3"/>
            </a:solidFill>
            <a:ln w="762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21"/>
            <p:cNvSpPr/>
            <p:nvPr/>
          </p:nvSpPr>
          <p:spPr>
            <a:xfrm>
              <a:off x="6803525" y="538275"/>
              <a:ext cx="115125" cy="115125"/>
            </a:xfrm>
            <a:custGeom>
              <a:avLst/>
              <a:gdLst/>
              <a:ahLst/>
              <a:cxnLst/>
              <a:rect l="l" t="t" r="r" b="b"/>
              <a:pathLst>
                <a:path w="4605" h="4605" extrusionOk="0">
                  <a:moveTo>
                    <a:pt x="2302" y="215"/>
                  </a:moveTo>
                  <a:cubicBezTo>
                    <a:pt x="3400" y="215"/>
                    <a:pt x="4310" y="1072"/>
                    <a:pt x="4390" y="2142"/>
                  </a:cubicBezTo>
                  <a:cubicBezTo>
                    <a:pt x="4390" y="2196"/>
                    <a:pt x="4390" y="2249"/>
                    <a:pt x="4390" y="2303"/>
                  </a:cubicBezTo>
                  <a:cubicBezTo>
                    <a:pt x="4390" y="2972"/>
                    <a:pt x="4069" y="3588"/>
                    <a:pt x="3560" y="3962"/>
                  </a:cubicBezTo>
                  <a:cubicBezTo>
                    <a:pt x="3212" y="4230"/>
                    <a:pt x="2784" y="4391"/>
                    <a:pt x="2302" y="4391"/>
                  </a:cubicBezTo>
                  <a:cubicBezTo>
                    <a:pt x="1151" y="4391"/>
                    <a:pt x="215" y="3454"/>
                    <a:pt x="215" y="2303"/>
                  </a:cubicBezTo>
                  <a:cubicBezTo>
                    <a:pt x="215" y="1152"/>
                    <a:pt x="1151" y="215"/>
                    <a:pt x="2302" y="215"/>
                  </a:cubicBezTo>
                  <a:close/>
                  <a:moveTo>
                    <a:pt x="2302" y="1"/>
                  </a:moveTo>
                  <a:cubicBezTo>
                    <a:pt x="1044" y="1"/>
                    <a:pt x="1" y="1045"/>
                    <a:pt x="1" y="2303"/>
                  </a:cubicBezTo>
                  <a:cubicBezTo>
                    <a:pt x="1" y="3561"/>
                    <a:pt x="1044" y="4605"/>
                    <a:pt x="2302" y="4605"/>
                  </a:cubicBezTo>
                  <a:cubicBezTo>
                    <a:pt x="2784" y="4605"/>
                    <a:pt x="3212" y="4444"/>
                    <a:pt x="3587" y="4203"/>
                  </a:cubicBezTo>
                  <a:cubicBezTo>
                    <a:pt x="4203" y="3775"/>
                    <a:pt x="4604" y="3079"/>
                    <a:pt x="4604" y="2303"/>
                  </a:cubicBezTo>
                  <a:cubicBezTo>
                    <a:pt x="4604" y="2196"/>
                    <a:pt x="4604" y="2115"/>
                    <a:pt x="4577" y="2035"/>
                  </a:cubicBezTo>
                  <a:cubicBezTo>
                    <a:pt x="4444" y="884"/>
                    <a:pt x="3480" y="1"/>
                    <a:pt x="2302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12" name="Google Shape;512;p21"/>
          <p:cNvSpPr/>
          <p:nvPr/>
        </p:nvSpPr>
        <p:spPr>
          <a:xfrm>
            <a:off x="8810113" y="2979873"/>
            <a:ext cx="205650" cy="206903"/>
          </a:xfrm>
          <a:custGeom>
            <a:avLst/>
            <a:gdLst/>
            <a:ahLst/>
            <a:cxnLst/>
            <a:rect l="l" t="t" r="r" b="b"/>
            <a:pathLst>
              <a:path w="4390" h="4417" extrusionOk="0">
                <a:moveTo>
                  <a:pt x="2195" y="0"/>
                </a:moveTo>
                <a:cubicBezTo>
                  <a:pt x="991" y="0"/>
                  <a:pt x="0" y="991"/>
                  <a:pt x="0" y="2195"/>
                </a:cubicBezTo>
                <a:cubicBezTo>
                  <a:pt x="0" y="3426"/>
                  <a:pt x="991" y="4417"/>
                  <a:pt x="2195" y="4417"/>
                </a:cubicBezTo>
                <a:cubicBezTo>
                  <a:pt x="3426" y="4417"/>
                  <a:pt x="4390" y="3426"/>
                  <a:pt x="4390" y="2195"/>
                </a:cubicBezTo>
                <a:cubicBezTo>
                  <a:pt x="4390" y="991"/>
                  <a:pt x="3426" y="0"/>
                  <a:pt x="2195" y="0"/>
                </a:cubicBezTo>
                <a:close/>
              </a:path>
            </a:pathLst>
          </a:custGeom>
          <a:solidFill>
            <a:schemeClr val="accent3"/>
          </a:solidFill>
          <a:ln w="381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13" name="Google Shape;513;p21"/>
          <p:cNvGrpSpPr/>
          <p:nvPr/>
        </p:nvGrpSpPr>
        <p:grpSpPr>
          <a:xfrm>
            <a:off x="7505188" y="362675"/>
            <a:ext cx="97700" cy="97050"/>
            <a:chOff x="6162900" y="995000"/>
            <a:chExt cx="97700" cy="97050"/>
          </a:xfrm>
        </p:grpSpPr>
        <p:grpSp>
          <p:nvGrpSpPr>
            <p:cNvPr id="514" name="Google Shape;514;p21"/>
            <p:cNvGrpSpPr/>
            <p:nvPr/>
          </p:nvGrpSpPr>
          <p:grpSpPr>
            <a:xfrm>
              <a:off x="6162900" y="995000"/>
              <a:ext cx="97700" cy="97050"/>
              <a:chOff x="1911475" y="4659225"/>
              <a:chExt cx="97700" cy="97050"/>
            </a:xfrm>
          </p:grpSpPr>
          <p:sp>
            <p:nvSpPr>
              <p:cNvPr id="515" name="Google Shape;515;p21"/>
              <p:cNvSpPr/>
              <p:nvPr/>
            </p:nvSpPr>
            <p:spPr>
              <a:xfrm>
                <a:off x="1949600" y="4659225"/>
                <a:ext cx="21450" cy="97050"/>
              </a:xfrm>
              <a:custGeom>
                <a:avLst/>
                <a:gdLst/>
                <a:ahLst/>
                <a:cxnLst/>
                <a:rect l="l" t="t" r="r" b="b"/>
                <a:pathLst>
                  <a:path w="858" h="3882" fill="none" extrusionOk="0">
                    <a:moveTo>
                      <a:pt x="1" y="1"/>
                    </a:moveTo>
                    <a:lnTo>
                      <a:pt x="857" y="3882"/>
                    </a:lnTo>
                  </a:path>
                </a:pathLst>
              </a:custGeom>
              <a:solidFill>
                <a:schemeClr val="accent3"/>
              </a:solidFill>
              <a:ln w="7620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" name="Google Shape;516;p21"/>
              <p:cNvSpPr/>
              <p:nvPr/>
            </p:nvSpPr>
            <p:spPr>
              <a:xfrm>
                <a:off x="1911475" y="4696700"/>
                <a:ext cx="97700" cy="221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884" fill="none" extrusionOk="0">
                    <a:moveTo>
                      <a:pt x="0" y="884"/>
                    </a:moveTo>
                    <a:lnTo>
                      <a:pt x="3908" y="1"/>
                    </a:lnTo>
                  </a:path>
                </a:pathLst>
              </a:custGeom>
              <a:solidFill>
                <a:schemeClr val="accent3"/>
              </a:solidFill>
              <a:ln w="7620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17" name="Google Shape;517;p21"/>
            <p:cNvGrpSpPr/>
            <p:nvPr/>
          </p:nvGrpSpPr>
          <p:grpSpPr>
            <a:xfrm>
              <a:off x="6162900" y="995000"/>
              <a:ext cx="97700" cy="97050"/>
              <a:chOff x="1911475" y="4659225"/>
              <a:chExt cx="97700" cy="97050"/>
            </a:xfrm>
          </p:grpSpPr>
          <p:sp>
            <p:nvSpPr>
              <p:cNvPr id="518" name="Google Shape;518;p21"/>
              <p:cNvSpPr/>
              <p:nvPr/>
            </p:nvSpPr>
            <p:spPr>
              <a:xfrm>
                <a:off x="1949600" y="4659225"/>
                <a:ext cx="21450" cy="97050"/>
              </a:xfrm>
              <a:custGeom>
                <a:avLst/>
                <a:gdLst/>
                <a:ahLst/>
                <a:cxnLst/>
                <a:rect l="l" t="t" r="r" b="b"/>
                <a:pathLst>
                  <a:path w="858" h="3882" fill="none" extrusionOk="0">
                    <a:moveTo>
                      <a:pt x="1" y="1"/>
                    </a:moveTo>
                    <a:lnTo>
                      <a:pt x="857" y="3882"/>
                    </a:lnTo>
                  </a:path>
                </a:pathLst>
              </a:custGeom>
              <a:solidFill>
                <a:schemeClr val="accent3"/>
              </a:solidFill>
              <a:ln w="1337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" name="Google Shape;519;p21"/>
              <p:cNvSpPr/>
              <p:nvPr/>
            </p:nvSpPr>
            <p:spPr>
              <a:xfrm>
                <a:off x="1911475" y="4696700"/>
                <a:ext cx="97700" cy="221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884" fill="none" extrusionOk="0">
                    <a:moveTo>
                      <a:pt x="0" y="884"/>
                    </a:moveTo>
                    <a:lnTo>
                      <a:pt x="3908" y="1"/>
                    </a:lnTo>
                  </a:path>
                </a:pathLst>
              </a:custGeom>
              <a:solidFill>
                <a:schemeClr val="accent3"/>
              </a:solidFill>
              <a:ln w="1337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20" name="Google Shape;520;p21"/>
          <p:cNvGrpSpPr/>
          <p:nvPr/>
        </p:nvGrpSpPr>
        <p:grpSpPr>
          <a:xfrm>
            <a:off x="290563" y="1353375"/>
            <a:ext cx="97700" cy="97050"/>
            <a:chOff x="6162900" y="995000"/>
            <a:chExt cx="97700" cy="97050"/>
          </a:xfrm>
        </p:grpSpPr>
        <p:grpSp>
          <p:nvGrpSpPr>
            <p:cNvPr id="521" name="Google Shape;521;p21"/>
            <p:cNvGrpSpPr/>
            <p:nvPr/>
          </p:nvGrpSpPr>
          <p:grpSpPr>
            <a:xfrm>
              <a:off x="6162900" y="995000"/>
              <a:ext cx="97700" cy="97050"/>
              <a:chOff x="1911475" y="4659225"/>
              <a:chExt cx="97700" cy="97050"/>
            </a:xfrm>
          </p:grpSpPr>
          <p:sp>
            <p:nvSpPr>
              <p:cNvPr id="522" name="Google Shape;522;p21"/>
              <p:cNvSpPr/>
              <p:nvPr/>
            </p:nvSpPr>
            <p:spPr>
              <a:xfrm>
                <a:off x="1949600" y="4659225"/>
                <a:ext cx="21450" cy="97050"/>
              </a:xfrm>
              <a:custGeom>
                <a:avLst/>
                <a:gdLst/>
                <a:ahLst/>
                <a:cxnLst/>
                <a:rect l="l" t="t" r="r" b="b"/>
                <a:pathLst>
                  <a:path w="858" h="3882" fill="none" extrusionOk="0">
                    <a:moveTo>
                      <a:pt x="1" y="1"/>
                    </a:moveTo>
                    <a:lnTo>
                      <a:pt x="857" y="3882"/>
                    </a:lnTo>
                  </a:path>
                </a:pathLst>
              </a:custGeom>
              <a:solidFill>
                <a:schemeClr val="accent3"/>
              </a:solidFill>
              <a:ln w="7620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" name="Google Shape;523;p21"/>
              <p:cNvSpPr/>
              <p:nvPr/>
            </p:nvSpPr>
            <p:spPr>
              <a:xfrm>
                <a:off x="1911475" y="4696700"/>
                <a:ext cx="97700" cy="221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884" fill="none" extrusionOk="0">
                    <a:moveTo>
                      <a:pt x="0" y="884"/>
                    </a:moveTo>
                    <a:lnTo>
                      <a:pt x="3908" y="1"/>
                    </a:lnTo>
                  </a:path>
                </a:pathLst>
              </a:custGeom>
              <a:solidFill>
                <a:schemeClr val="accent3"/>
              </a:solidFill>
              <a:ln w="7620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24" name="Google Shape;524;p21"/>
            <p:cNvGrpSpPr/>
            <p:nvPr/>
          </p:nvGrpSpPr>
          <p:grpSpPr>
            <a:xfrm>
              <a:off x="6162900" y="995000"/>
              <a:ext cx="97700" cy="97050"/>
              <a:chOff x="1911475" y="4659225"/>
              <a:chExt cx="97700" cy="97050"/>
            </a:xfrm>
          </p:grpSpPr>
          <p:sp>
            <p:nvSpPr>
              <p:cNvPr id="525" name="Google Shape;525;p21"/>
              <p:cNvSpPr/>
              <p:nvPr/>
            </p:nvSpPr>
            <p:spPr>
              <a:xfrm>
                <a:off x="1949600" y="4659225"/>
                <a:ext cx="21450" cy="97050"/>
              </a:xfrm>
              <a:custGeom>
                <a:avLst/>
                <a:gdLst/>
                <a:ahLst/>
                <a:cxnLst/>
                <a:rect l="l" t="t" r="r" b="b"/>
                <a:pathLst>
                  <a:path w="858" h="3882" fill="none" extrusionOk="0">
                    <a:moveTo>
                      <a:pt x="1" y="1"/>
                    </a:moveTo>
                    <a:lnTo>
                      <a:pt x="857" y="3882"/>
                    </a:lnTo>
                  </a:path>
                </a:pathLst>
              </a:custGeom>
              <a:solidFill>
                <a:schemeClr val="accent3"/>
              </a:solidFill>
              <a:ln w="1337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" name="Google Shape;526;p21"/>
              <p:cNvSpPr/>
              <p:nvPr/>
            </p:nvSpPr>
            <p:spPr>
              <a:xfrm>
                <a:off x="1911475" y="4696700"/>
                <a:ext cx="97700" cy="221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884" fill="none" extrusionOk="0">
                    <a:moveTo>
                      <a:pt x="0" y="884"/>
                    </a:moveTo>
                    <a:lnTo>
                      <a:pt x="3908" y="1"/>
                    </a:lnTo>
                  </a:path>
                </a:pathLst>
              </a:custGeom>
              <a:solidFill>
                <a:schemeClr val="accent3"/>
              </a:solidFill>
              <a:ln w="1337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27" name="Google Shape;527;p21"/>
          <p:cNvSpPr/>
          <p:nvPr/>
        </p:nvSpPr>
        <p:spPr>
          <a:xfrm>
            <a:off x="387825" y="155773"/>
            <a:ext cx="205650" cy="206903"/>
          </a:xfrm>
          <a:custGeom>
            <a:avLst/>
            <a:gdLst/>
            <a:ahLst/>
            <a:cxnLst/>
            <a:rect l="l" t="t" r="r" b="b"/>
            <a:pathLst>
              <a:path w="4390" h="4417" extrusionOk="0">
                <a:moveTo>
                  <a:pt x="2195" y="0"/>
                </a:moveTo>
                <a:cubicBezTo>
                  <a:pt x="991" y="0"/>
                  <a:pt x="0" y="991"/>
                  <a:pt x="0" y="2195"/>
                </a:cubicBezTo>
                <a:cubicBezTo>
                  <a:pt x="0" y="3426"/>
                  <a:pt x="991" y="4417"/>
                  <a:pt x="2195" y="4417"/>
                </a:cubicBezTo>
                <a:cubicBezTo>
                  <a:pt x="3426" y="4417"/>
                  <a:pt x="4390" y="3426"/>
                  <a:pt x="4390" y="2195"/>
                </a:cubicBezTo>
                <a:cubicBezTo>
                  <a:pt x="4390" y="991"/>
                  <a:pt x="3426" y="0"/>
                  <a:pt x="2195" y="0"/>
                </a:cubicBezTo>
                <a:close/>
              </a:path>
            </a:pathLst>
          </a:custGeom>
          <a:solidFill>
            <a:schemeClr val="accent3"/>
          </a:solidFill>
          <a:ln w="381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28" name="Google Shape;528;p21"/>
          <p:cNvGrpSpPr/>
          <p:nvPr/>
        </p:nvGrpSpPr>
        <p:grpSpPr>
          <a:xfrm>
            <a:off x="388275" y="3437288"/>
            <a:ext cx="115125" cy="115125"/>
            <a:chOff x="6803525" y="538275"/>
            <a:chExt cx="115125" cy="115125"/>
          </a:xfrm>
        </p:grpSpPr>
        <p:sp>
          <p:nvSpPr>
            <p:cNvPr id="529" name="Google Shape;529;p21"/>
            <p:cNvSpPr/>
            <p:nvPr/>
          </p:nvSpPr>
          <p:spPr>
            <a:xfrm>
              <a:off x="6803525" y="538275"/>
              <a:ext cx="115125" cy="115125"/>
            </a:xfrm>
            <a:custGeom>
              <a:avLst/>
              <a:gdLst/>
              <a:ahLst/>
              <a:cxnLst/>
              <a:rect l="l" t="t" r="r" b="b"/>
              <a:pathLst>
                <a:path w="4605" h="4605" extrusionOk="0">
                  <a:moveTo>
                    <a:pt x="2302" y="215"/>
                  </a:moveTo>
                  <a:cubicBezTo>
                    <a:pt x="3400" y="215"/>
                    <a:pt x="4310" y="1072"/>
                    <a:pt x="4390" y="2142"/>
                  </a:cubicBezTo>
                  <a:cubicBezTo>
                    <a:pt x="4390" y="2196"/>
                    <a:pt x="4390" y="2249"/>
                    <a:pt x="4390" y="2303"/>
                  </a:cubicBezTo>
                  <a:cubicBezTo>
                    <a:pt x="4390" y="2972"/>
                    <a:pt x="4069" y="3588"/>
                    <a:pt x="3560" y="3962"/>
                  </a:cubicBezTo>
                  <a:cubicBezTo>
                    <a:pt x="3212" y="4230"/>
                    <a:pt x="2784" y="4391"/>
                    <a:pt x="2302" y="4391"/>
                  </a:cubicBezTo>
                  <a:cubicBezTo>
                    <a:pt x="1151" y="4391"/>
                    <a:pt x="215" y="3454"/>
                    <a:pt x="215" y="2303"/>
                  </a:cubicBezTo>
                  <a:cubicBezTo>
                    <a:pt x="215" y="1152"/>
                    <a:pt x="1151" y="215"/>
                    <a:pt x="2302" y="215"/>
                  </a:cubicBezTo>
                  <a:close/>
                  <a:moveTo>
                    <a:pt x="2302" y="1"/>
                  </a:moveTo>
                  <a:cubicBezTo>
                    <a:pt x="1044" y="1"/>
                    <a:pt x="1" y="1045"/>
                    <a:pt x="1" y="2303"/>
                  </a:cubicBezTo>
                  <a:cubicBezTo>
                    <a:pt x="1" y="3561"/>
                    <a:pt x="1044" y="4605"/>
                    <a:pt x="2302" y="4605"/>
                  </a:cubicBezTo>
                  <a:cubicBezTo>
                    <a:pt x="2784" y="4605"/>
                    <a:pt x="3212" y="4444"/>
                    <a:pt x="3587" y="4203"/>
                  </a:cubicBezTo>
                  <a:cubicBezTo>
                    <a:pt x="4203" y="3775"/>
                    <a:pt x="4604" y="3079"/>
                    <a:pt x="4604" y="2303"/>
                  </a:cubicBezTo>
                  <a:cubicBezTo>
                    <a:pt x="4604" y="2196"/>
                    <a:pt x="4604" y="2115"/>
                    <a:pt x="4577" y="2035"/>
                  </a:cubicBezTo>
                  <a:cubicBezTo>
                    <a:pt x="4444" y="884"/>
                    <a:pt x="3480" y="1"/>
                    <a:pt x="2302" y="1"/>
                  </a:cubicBezTo>
                  <a:close/>
                </a:path>
              </a:pathLst>
            </a:custGeom>
            <a:solidFill>
              <a:schemeClr val="accent3"/>
            </a:solidFill>
            <a:ln w="762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21"/>
            <p:cNvSpPr/>
            <p:nvPr/>
          </p:nvSpPr>
          <p:spPr>
            <a:xfrm>
              <a:off x="6803525" y="538275"/>
              <a:ext cx="115125" cy="115125"/>
            </a:xfrm>
            <a:custGeom>
              <a:avLst/>
              <a:gdLst/>
              <a:ahLst/>
              <a:cxnLst/>
              <a:rect l="l" t="t" r="r" b="b"/>
              <a:pathLst>
                <a:path w="4605" h="4605" extrusionOk="0">
                  <a:moveTo>
                    <a:pt x="2302" y="215"/>
                  </a:moveTo>
                  <a:cubicBezTo>
                    <a:pt x="3400" y="215"/>
                    <a:pt x="4310" y="1072"/>
                    <a:pt x="4390" y="2142"/>
                  </a:cubicBezTo>
                  <a:cubicBezTo>
                    <a:pt x="4390" y="2196"/>
                    <a:pt x="4390" y="2249"/>
                    <a:pt x="4390" y="2303"/>
                  </a:cubicBezTo>
                  <a:cubicBezTo>
                    <a:pt x="4390" y="2972"/>
                    <a:pt x="4069" y="3588"/>
                    <a:pt x="3560" y="3962"/>
                  </a:cubicBezTo>
                  <a:cubicBezTo>
                    <a:pt x="3212" y="4230"/>
                    <a:pt x="2784" y="4391"/>
                    <a:pt x="2302" y="4391"/>
                  </a:cubicBezTo>
                  <a:cubicBezTo>
                    <a:pt x="1151" y="4391"/>
                    <a:pt x="215" y="3454"/>
                    <a:pt x="215" y="2303"/>
                  </a:cubicBezTo>
                  <a:cubicBezTo>
                    <a:pt x="215" y="1152"/>
                    <a:pt x="1151" y="215"/>
                    <a:pt x="2302" y="215"/>
                  </a:cubicBezTo>
                  <a:close/>
                  <a:moveTo>
                    <a:pt x="2302" y="1"/>
                  </a:moveTo>
                  <a:cubicBezTo>
                    <a:pt x="1044" y="1"/>
                    <a:pt x="1" y="1045"/>
                    <a:pt x="1" y="2303"/>
                  </a:cubicBezTo>
                  <a:cubicBezTo>
                    <a:pt x="1" y="3561"/>
                    <a:pt x="1044" y="4605"/>
                    <a:pt x="2302" y="4605"/>
                  </a:cubicBezTo>
                  <a:cubicBezTo>
                    <a:pt x="2784" y="4605"/>
                    <a:pt x="3212" y="4444"/>
                    <a:pt x="3587" y="4203"/>
                  </a:cubicBezTo>
                  <a:cubicBezTo>
                    <a:pt x="4203" y="3775"/>
                    <a:pt x="4604" y="3079"/>
                    <a:pt x="4604" y="2303"/>
                  </a:cubicBezTo>
                  <a:cubicBezTo>
                    <a:pt x="4604" y="2196"/>
                    <a:pt x="4604" y="2115"/>
                    <a:pt x="4577" y="2035"/>
                  </a:cubicBezTo>
                  <a:cubicBezTo>
                    <a:pt x="4444" y="884"/>
                    <a:pt x="3480" y="1"/>
                    <a:pt x="2302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31" name="Google Shape;531;p21"/>
          <p:cNvSpPr txBox="1">
            <a:spLocks noGrp="1"/>
          </p:cNvSpPr>
          <p:nvPr>
            <p:ph type="title"/>
          </p:nvPr>
        </p:nvSpPr>
        <p:spPr>
          <a:xfrm>
            <a:off x="713100" y="5394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3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0">
  <p:cSld name="CUSTOM_20"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23"/>
          <p:cNvSpPr txBox="1">
            <a:spLocks noGrp="1"/>
          </p:cNvSpPr>
          <p:nvPr>
            <p:ph type="title"/>
          </p:nvPr>
        </p:nvSpPr>
        <p:spPr>
          <a:xfrm>
            <a:off x="713100" y="5394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3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565" name="Google Shape;565;p23"/>
          <p:cNvGrpSpPr/>
          <p:nvPr/>
        </p:nvGrpSpPr>
        <p:grpSpPr>
          <a:xfrm>
            <a:off x="6924713" y="304275"/>
            <a:ext cx="115125" cy="115125"/>
            <a:chOff x="6803525" y="538275"/>
            <a:chExt cx="115125" cy="115125"/>
          </a:xfrm>
        </p:grpSpPr>
        <p:sp>
          <p:nvSpPr>
            <p:cNvPr id="566" name="Google Shape;566;p23"/>
            <p:cNvSpPr/>
            <p:nvPr/>
          </p:nvSpPr>
          <p:spPr>
            <a:xfrm>
              <a:off x="6803525" y="538275"/>
              <a:ext cx="115125" cy="115125"/>
            </a:xfrm>
            <a:custGeom>
              <a:avLst/>
              <a:gdLst/>
              <a:ahLst/>
              <a:cxnLst/>
              <a:rect l="l" t="t" r="r" b="b"/>
              <a:pathLst>
                <a:path w="4605" h="4605" extrusionOk="0">
                  <a:moveTo>
                    <a:pt x="2302" y="215"/>
                  </a:moveTo>
                  <a:cubicBezTo>
                    <a:pt x="3400" y="215"/>
                    <a:pt x="4310" y="1072"/>
                    <a:pt x="4390" y="2142"/>
                  </a:cubicBezTo>
                  <a:cubicBezTo>
                    <a:pt x="4390" y="2196"/>
                    <a:pt x="4390" y="2249"/>
                    <a:pt x="4390" y="2303"/>
                  </a:cubicBezTo>
                  <a:cubicBezTo>
                    <a:pt x="4390" y="2972"/>
                    <a:pt x="4069" y="3588"/>
                    <a:pt x="3560" y="3962"/>
                  </a:cubicBezTo>
                  <a:cubicBezTo>
                    <a:pt x="3212" y="4230"/>
                    <a:pt x="2784" y="4391"/>
                    <a:pt x="2302" y="4391"/>
                  </a:cubicBezTo>
                  <a:cubicBezTo>
                    <a:pt x="1151" y="4391"/>
                    <a:pt x="215" y="3454"/>
                    <a:pt x="215" y="2303"/>
                  </a:cubicBezTo>
                  <a:cubicBezTo>
                    <a:pt x="215" y="1152"/>
                    <a:pt x="1151" y="215"/>
                    <a:pt x="2302" y="215"/>
                  </a:cubicBezTo>
                  <a:close/>
                  <a:moveTo>
                    <a:pt x="2302" y="1"/>
                  </a:moveTo>
                  <a:cubicBezTo>
                    <a:pt x="1044" y="1"/>
                    <a:pt x="1" y="1045"/>
                    <a:pt x="1" y="2303"/>
                  </a:cubicBezTo>
                  <a:cubicBezTo>
                    <a:pt x="1" y="3561"/>
                    <a:pt x="1044" y="4605"/>
                    <a:pt x="2302" y="4605"/>
                  </a:cubicBezTo>
                  <a:cubicBezTo>
                    <a:pt x="2784" y="4605"/>
                    <a:pt x="3212" y="4444"/>
                    <a:pt x="3587" y="4203"/>
                  </a:cubicBezTo>
                  <a:cubicBezTo>
                    <a:pt x="4203" y="3775"/>
                    <a:pt x="4604" y="3079"/>
                    <a:pt x="4604" y="2303"/>
                  </a:cubicBezTo>
                  <a:cubicBezTo>
                    <a:pt x="4604" y="2196"/>
                    <a:pt x="4604" y="2115"/>
                    <a:pt x="4577" y="2035"/>
                  </a:cubicBezTo>
                  <a:cubicBezTo>
                    <a:pt x="4444" y="884"/>
                    <a:pt x="3480" y="1"/>
                    <a:pt x="2302" y="1"/>
                  </a:cubicBezTo>
                  <a:close/>
                </a:path>
              </a:pathLst>
            </a:custGeom>
            <a:solidFill>
              <a:schemeClr val="accent3"/>
            </a:solidFill>
            <a:ln w="762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23"/>
            <p:cNvSpPr/>
            <p:nvPr/>
          </p:nvSpPr>
          <p:spPr>
            <a:xfrm>
              <a:off x="6803525" y="538275"/>
              <a:ext cx="115125" cy="115125"/>
            </a:xfrm>
            <a:custGeom>
              <a:avLst/>
              <a:gdLst/>
              <a:ahLst/>
              <a:cxnLst/>
              <a:rect l="l" t="t" r="r" b="b"/>
              <a:pathLst>
                <a:path w="4605" h="4605" extrusionOk="0">
                  <a:moveTo>
                    <a:pt x="2302" y="215"/>
                  </a:moveTo>
                  <a:cubicBezTo>
                    <a:pt x="3400" y="215"/>
                    <a:pt x="4310" y="1072"/>
                    <a:pt x="4390" y="2142"/>
                  </a:cubicBezTo>
                  <a:cubicBezTo>
                    <a:pt x="4390" y="2196"/>
                    <a:pt x="4390" y="2249"/>
                    <a:pt x="4390" y="2303"/>
                  </a:cubicBezTo>
                  <a:cubicBezTo>
                    <a:pt x="4390" y="2972"/>
                    <a:pt x="4069" y="3588"/>
                    <a:pt x="3560" y="3962"/>
                  </a:cubicBezTo>
                  <a:cubicBezTo>
                    <a:pt x="3212" y="4230"/>
                    <a:pt x="2784" y="4391"/>
                    <a:pt x="2302" y="4391"/>
                  </a:cubicBezTo>
                  <a:cubicBezTo>
                    <a:pt x="1151" y="4391"/>
                    <a:pt x="215" y="3454"/>
                    <a:pt x="215" y="2303"/>
                  </a:cubicBezTo>
                  <a:cubicBezTo>
                    <a:pt x="215" y="1152"/>
                    <a:pt x="1151" y="215"/>
                    <a:pt x="2302" y="215"/>
                  </a:cubicBezTo>
                  <a:close/>
                  <a:moveTo>
                    <a:pt x="2302" y="1"/>
                  </a:moveTo>
                  <a:cubicBezTo>
                    <a:pt x="1044" y="1"/>
                    <a:pt x="1" y="1045"/>
                    <a:pt x="1" y="2303"/>
                  </a:cubicBezTo>
                  <a:cubicBezTo>
                    <a:pt x="1" y="3561"/>
                    <a:pt x="1044" y="4605"/>
                    <a:pt x="2302" y="4605"/>
                  </a:cubicBezTo>
                  <a:cubicBezTo>
                    <a:pt x="2784" y="4605"/>
                    <a:pt x="3212" y="4444"/>
                    <a:pt x="3587" y="4203"/>
                  </a:cubicBezTo>
                  <a:cubicBezTo>
                    <a:pt x="4203" y="3775"/>
                    <a:pt x="4604" y="3079"/>
                    <a:pt x="4604" y="2303"/>
                  </a:cubicBezTo>
                  <a:cubicBezTo>
                    <a:pt x="4604" y="2196"/>
                    <a:pt x="4604" y="2115"/>
                    <a:pt x="4577" y="2035"/>
                  </a:cubicBezTo>
                  <a:cubicBezTo>
                    <a:pt x="4444" y="884"/>
                    <a:pt x="3480" y="1"/>
                    <a:pt x="2302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68" name="Google Shape;568;p23"/>
          <p:cNvSpPr/>
          <p:nvPr/>
        </p:nvSpPr>
        <p:spPr>
          <a:xfrm>
            <a:off x="4745350" y="229636"/>
            <a:ext cx="205650" cy="206903"/>
          </a:xfrm>
          <a:custGeom>
            <a:avLst/>
            <a:gdLst/>
            <a:ahLst/>
            <a:cxnLst/>
            <a:rect l="l" t="t" r="r" b="b"/>
            <a:pathLst>
              <a:path w="4390" h="4417" extrusionOk="0">
                <a:moveTo>
                  <a:pt x="2195" y="0"/>
                </a:moveTo>
                <a:cubicBezTo>
                  <a:pt x="991" y="0"/>
                  <a:pt x="0" y="991"/>
                  <a:pt x="0" y="2195"/>
                </a:cubicBezTo>
                <a:cubicBezTo>
                  <a:pt x="0" y="3426"/>
                  <a:pt x="991" y="4417"/>
                  <a:pt x="2195" y="4417"/>
                </a:cubicBezTo>
                <a:cubicBezTo>
                  <a:pt x="3426" y="4417"/>
                  <a:pt x="4390" y="3426"/>
                  <a:pt x="4390" y="2195"/>
                </a:cubicBezTo>
                <a:cubicBezTo>
                  <a:pt x="4390" y="991"/>
                  <a:pt x="3426" y="0"/>
                  <a:pt x="2195" y="0"/>
                </a:cubicBezTo>
                <a:close/>
              </a:path>
            </a:pathLst>
          </a:custGeom>
          <a:solidFill>
            <a:schemeClr val="accent3"/>
          </a:solidFill>
          <a:ln w="381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69" name="Google Shape;569;p23"/>
          <p:cNvGrpSpPr/>
          <p:nvPr/>
        </p:nvGrpSpPr>
        <p:grpSpPr>
          <a:xfrm>
            <a:off x="5642488" y="436550"/>
            <a:ext cx="97700" cy="97050"/>
            <a:chOff x="6162900" y="995000"/>
            <a:chExt cx="97700" cy="97050"/>
          </a:xfrm>
        </p:grpSpPr>
        <p:grpSp>
          <p:nvGrpSpPr>
            <p:cNvPr id="570" name="Google Shape;570;p23"/>
            <p:cNvGrpSpPr/>
            <p:nvPr/>
          </p:nvGrpSpPr>
          <p:grpSpPr>
            <a:xfrm>
              <a:off x="6162900" y="995000"/>
              <a:ext cx="97700" cy="97050"/>
              <a:chOff x="1911475" y="4659225"/>
              <a:chExt cx="97700" cy="97050"/>
            </a:xfrm>
          </p:grpSpPr>
          <p:sp>
            <p:nvSpPr>
              <p:cNvPr id="571" name="Google Shape;571;p23"/>
              <p:cNvSpPr/>
              <p:nvPr/>
            </p:nvSpPr>
            <p:spPr>
              <a:xfrm>
                <a:off x="1949600" y="4659225"/>
                <a:ext cx="21450" cy="97050"/>
              </a:xfrm>
              <a:custGeom>
                <a:avLst/>
                <a:gdLst/>
                <a:ahLst/>
                <a:cxnLst/>
                <a:rect l="l" t="t" r="r" b="b"/>
                <a:pathLst>
                  <a:path w="858" h="3882" fill="none" extrusionOk="0">
                    <a:moveTo>
                      <a:pt x="1" y="1"/>
                    </a:moveTo>
                    <a:lnTo>
                      <a:pt x="857" y="3882"/>
                    </a:lnTo>
                  </a:path>
                </a:pathLst>
              </a:custGeom>
              <a:solidFill>
                <a:schemeClr val="accent3"/>
              </a:solidFill>
              <a:ln w="7620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" name="Google Shape;572;p23"/>
              <p:cNvSpPr/>
              <p:nvPr/>
            </p:nvSpPr>
            <p:spPr>
              <a:xfrm>
                <a:off x="1911475" y="4696700"/>
                <a:ext cx="97700" cy="221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884" fill="none" extrusionOk="0">
                    <a:moveTo>
                      <a:pt x="0" y="884"/>
                    </a:moveTo>
                    <a:lnTo>
                      <a:pt x="3908" y="1"/>
                    </a:lnTo>
                  </a:path>
                </a:pathLst>
              </a:custGeom>
              <a:solidFill>
                <a:schemeClr val="accent3"/>
              </a:solidFill>
              <a:ln w="7620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73" name="Google Shape;573;p23"/>
            <p:cNvGrpSpPr/>
            <p:nvPr/>
          </p:nvGrpSpPr>
          <p:grpSpPr>
            <a:xfrm>
              <a:off x="6162900" y="995000"/>
              <a:ext cx="97700" cy="97050"/>
              <a:chOff x="1911475" y="4659225"/>
              <a:chExt cx="97700" cy="97050"/>
            </a:xfrm>
          </p:grpSpPr>
          <p:sp>
            <p:nvSpPr>
              <p:cNvPr id="574" name="Google Shape;574;p23"/>
              <p:cNvSpPr/>
              <p:nvPr/>
            </p:nvSpPr>
            <p:spPr>
              <a:xfrm>
                <a:off x="1949600" y="4659225"/>
                <a:ext cx="21450" cy="97050"/>
              </a:xfrm>
              <a:custGeom>
                <a:avLst/>
                <a:gdLst/>
                <a:ahLst/>
                <a:cxnLst/>
                <a:rect l="l" t="t" r="r" b="b"/>
                <a:pathLst>
                  <a:path w="858" h="3882" fill="none" extrusionOk="0">
                    <a:moveTo>
                      <a:pt x="1" y="1"/>
                    </a:moveTo>
                    <a:lnTo>
                      <a:pt x="857" y="3882"/>
                    </a:lnTo>
                  </a:path>
                </a:pathLst>
              </a:custGeom>
              <a:solidFill>
                <a:schemeClr val="accent3"/>
              </a:solidFill>
              <a:ln w="1337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" name="Google Shape;575;p23"/>
              <p:cNvSpPr/>
              <p:nvPr/>
            </p:nvSpPr>
            <p:spPr>
              <a:xfrm>
                <a:off x="1911475" y="4696700"/>
                <a:ext cx="97700" cy="221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884" fill="none" extrusionOk="0">
                    <a:moveTo>
                      <a:pt x="0" y="884"/>
                    </a:moveTo>
                    <a:lnTo>
                      <a:pt x="3908" y="1"/>
                    </a:lnTo>
                  </a:path>
                </a:pathLst>
              </a:custGeom>
              <a:solidFill>
                <a:schemeClr val="accent3"/>
              </a:solidFill>
              <a:ln w="1337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76" name="Google Shape;576;p23"/>
          <p:cNvGrpSpPr/>
          <p:nvPr/>
        </p:nvGrpSpPr>
        <p:grpSpPr>
          <a:xfrm>
            <a:off x="7981188" y="933263"/>
            <a:ext cx="115125" cy="115125"/>
            <a:chOff x="6803525" y="538275"/>
            <a:chExt cx="115125" cy="115125"/>
          </a:xfrm>
        </p:grpSpPr>
        <p:sp>
          <p:nvSpPr>
            <p:cNvPr id="577" name="Google Shape;577;p23"/>
            <p:cNvSpPr/>
            <p:nvPr/>
          </p:nvSpPr>
          <p:spPr>
            <a:xfrm>
              <a:off x="6803525" y="538275"/>
              <a:ext cx="115125" cy="115125"/>
            </a:xfrm>
            <a:custGeom>
              <a:avLst/>
              <a:gdLst/>
              <a:ahLst/>
              <a:cxnLst/>
              <a:rect l="l" t="t" r="r" b="b"/>
              <a:pathLst>
                <a:path w="4605" h="4605" extrusionOk="0">
                  <a:moveTo>
                    <a:pt x="2302" y="215"/>
                  </a:moveTo>
                  <a:cubicBezTo>
                    <a:pt x="3400" y="215"/>
                    <a:pt x="4310" y="1072"/>
                    <a:pt x="4390" y="2142"/>
                  </a:cubicBezTo>
                  <a:cubicBezTo>
                    <a:pt x="4390" y="2196"/>
                    <a:pt x="4390" y="2249"/>
                    <a:pt x="4390" y="2303"/>
                  </a:cubicBezTo>
                  <a:cubicBezTo>
                    <a:pt x="4390" y="2972"/>
                    <a:pt x="4069" y="3588"/>
                    <a:pt x="3560" y="3962"/>
                  </a:cubicBezTo>
                  <a:cubicBezTo>
                    <a:pt x="3212" y="4230"/>
                    <a:pt x="2784" y="4391"/>
                    <a:pt x="2302" y="4391"/>
                  </a:cubicBezTo>
                  <a:cubicBezTo>
                    <a:pt x="1151" y="4391"/>
                    <a:pt x="215" y="3454"/>
                    <a:pt x="215" y="2303"/>
                  </a:cubicBezTo>
                  <a:cubicBezTo>
                    <a:pt x="215" y="1152"/>
                    <a:pt x="1151" y="215"/>
                    <a:pt x="2302" y="215"/>
                  </a:cubicBezTo>
                  <a:close/>
                  <a:moveTo>
                    <a:pt x="2302" y="1"/>
                  </a:moveTo>
                  <a:cubicBezTo>
                    <a:pt x="1044" y="1"/>
                    <a:pt x="1" y="1045"/>
                    <a:pt x="1" y="2303"/>
                  </a:cubicBezTo>
                  <a:cubicBezTo>
                    <a:pt x="1" y="3561"/>
                    <a:pt x="1044" y="4605"/>
                    <a:pt x="2302" y="4605"/>
                  </a:cubicBezTo>
                  <a:cubicBezTo>
                    <a:pt x="2784" y="4605"/>
                    <a:pt x="3212" y="4444"/>
                    <a:pt x="3587" y="4203"/>
                  </a:cubicBezTo>
                  <a:cubicBezTo>
                    <a:pt x="4203" y="3775"/>
                    <a:pt x="4604" y="3079"/>
                    <a:pt x="4604" y="2303"/>
                  </a:cubicBezTo>
                  <a:cubicBezTo>
                    <a:pt x="4604" y="2196"/>
                    <a:pt x="4604" y="2115"/>
                    <a:pt x="4577" y="2035"/>
                  </a:cubicBezTo>
                  <a:cubicBezTo>
                    <a:pt x="4444" y="884"/>
                    <a:pt x="3480" y="1"/>
                    <a:pt x="2302" y="1"/>
                  </a:cubicBezTo>
                  <a:close/>
                </a:path>
              </a:pathLst>
            </a:custGeom>
            <a:solidFill>
              <a:schemeClr val="accent3"/>
            </a:solidFill>
            <a:ln w="762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23"/>
            <p:cNvSpPr/>
            <p:nvPr/>
          </p:nvSpPr>
          <p:spPr>
            <a:xfrm>
              <a:off x="6803525" y="538275"/>
              <a:ext cx="115125" cy="115125"/>
            </a:xfrm>
            <a:custGeom>
              <a:avLst/>
              <a:gdLst/>
              <a:ahLst/>
              <a:cxnLst/>
              <a:rect l="l" t="t" r="r" b="b"/>
              <a:pathLst>
                <a:path w="4605" h="4605" extrusionOk="0">
                  <a:moveTo>
                    <a:pt x="2302" y="215"/>
                  </a:moveTo>
                  <a:cubicBezTo>
                    <a:pt x="3400" y="215"/>
                    <a:pt x="4310" y="1072"/>
                    <a:pt x="4390" y="2142"/>
                  </a:cubicBezTo>
                  <a:cubicBezTo>
                    <a:pt x="4390" y="2196"/>
                    <a:pt x="4390" y="2249"/>
                    <a:pt x="4390" y="2303"/>
                  </a:cubicBezTo>
                  <a:cubicBezTo>
                    <a:pt x="4390" y="2972"/>
                    <a:pt x="4069" y="3588"/>
                    <a:pt x="3560" y="3962"/>
                  </a:cubicBezTo>
                  <a:cubicBezTo>
                    <a:pt x="3212" y="4230"/>
                    <a:pt x="2784" y="4391"/>
                    <a:pt x="2302" y="4391"/>
                  </a:cubicBezTo>
                  <a:cubicBezTo>
                    <a:pt x="1151" y="4391"/>
                    <a:pt x="215" y="3454"/>
                    <a:pt x="215" y="2303"/>
                  </a:cubicBezTo>
                  <a:cubicBezTo>
                    <a:pt x="215" y="1152"/>
                    <a:pt x="1151" y="215"/>
                    <a:pt x="2302" y="215"/>
                  </a:cubicBezTo>
                  <a:close/>
                  <a:moveTo>
                    <a:pt x="2302" y="1"/>
                  </a:moveTo>
                  <a:cubicBezTo>
                    <a:pt x="1044" y="1"/>
                    <a:pt x="1" y="1045"/>
                    <a:pt x="1" y="2303"/>
                  </a:cubicBezTo>
                  <a:cubicBezTo>
                    <a:pt x="1" y="3561"/>
                    <a:pt x="1044" y="4605"/>
                    <a:pt x="2302" y="4605"/>
                  </a:cubicBezTo>
                  <a:cubicBezTo>
                    <a:pt x="2784" y="4605"/>
                    <a:pt x="3212" y="4444"/>
                    <a:pt x="3587" y="4203"/>
                  </a:cubicBezTo>
                  <a:cubicBezTo>
                    <a:pt x="4203" y="3775"/>
                    <a:pt x="4604" y="3079"/>
                    <a:pt x="4604" y="2303"/>
                  </a:cubicBezTo>
                  <a:cubicBezTo>
                    <a:pt x="4604" y="2196"/>
                    <a:pt x="4604" y="2115"/>
                    <a:pt x="4577" y="2035"/>
                  </a:cubicBezTo>
                  <a:cubicBezTo>
                    <a:pt x="4444" y="884"/>
                    <a:pt x="3480" y="1"/>
                    <a:pt x="2302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9" name="Google Shape;579;p23"/>
          <p:cNvGrpSpPr/>
          <p:nvPr/>
        </p:nvGrpSpPr>
        <p:grpSpPr>
          <a:xfrm>
            <a:off x="869138" y="4708650"/>
            <a:ext cx="97700" cy="97050"/>
            <a:chOff x="6162900" y="995000"/>
            <a:chExt cx="97700" cy="97050"/>
          </a:xfrm>
        </p:grpSpPr>
        <p:grpSp>
          <p:nvGrpSpPr>
            <p:cNvPr id="580" name="Google Shape;580;p23"/>
            <p:cNvGrpSpPr/>
            <p:nvPr/>
          </p:nvGrpSpPr>
          <p:grpSpPr>
            <a:xfrm>
              <a:off x="6162900" y="995000"/>
              <a:ext cx="97700" cy="97050"/>
              <a:chOff x="1911475" y="4659225"/>
              <a:chExt cx="97700" cy="97050"/>
            </a:xfrm>
          </p:grpSpPr>
          <p:sp>
            <p:nvSpPr>
              <p:cNvPr id="581" name="Google Shape;581;p23"/>
              <p:cNvSpPr/>
              <p:nvPr/>
            </p:nvSpPr>
            <p:spPr>
              <a:xfrm>
                <a:off x="1949600" y="4659225"/>
                <a:ext cx="21450" cy="97050"/>
              </a:xfrm>
              <a:custGeom>
                <a:avLst/>
                <a:gdLst/>
                <a:ahLst/>
                <a:cxnLst/>
                <a:rect l="l" t="t" r="r" b="b"/>
                <a:pathLst>
                  <a:path w="858" h="3882" fill="none" extrusionOk="0">
                    <a:moveTo>
                      <a:pt x="1" y="1"/>
                    </a:moveTo>
                    <a:lnTo>
                      <a:pt x="857" y="3882"/>
                    </a:lnTo>
                  </a:path>
                </a:pathLst>
              </a:custGeom>
              <a:solidFill>
                <a:schemeClr val="accent3"/>
              </a:solidFill>
              <a:ln w="7620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2" name="Google Shape;582;p23"/>
              <p:cNvSpPr/>
              <p:nvPr/>
            </p:nvSpPr>
            <p:spPr>
              <a:xfrm>
                <a:off x="1911475" y="4696700"/>
                <a:ext cx="97700" cy="221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884" fill="none" extrusionOk="0">
                    <a:moveTo>
                      <a:pt x="0" y="884"/>
                    </a:moveTo>
                    <a:lnTo>
                      <a:pt x="3908" y="1"/>
                    </a:lnTo>
                  </a:path>
                </a:pathLst>
              </a:custGeom>
              <a:solidFill>
                <a:schemeClr val="accent3"/>
              </a:solidFill>
              <a:ln w="7620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83" name="Google Shape;583;p23"/>
            <p:cNvGrpSpPr/>
            <p:nvPr/>
          </p:nvGrpSpPr>
          <p:grpSpPr>
            <a:xfrm>
              <a:off x="6162900" y="995000"/>
              <a:ext cx="97700" cy="97050"/>
              <a:chOff x="1911475" y="4659225"/>
              <a:chExt cx="97700" cy="97050"/>
            </a:xfrm>
          </p:grpSpPr>
          <p:sp>
            <p:nvSpPr>
              <p:cNvPr id="584" name="Google Shape;584;p23"/>
              <p:cNvSpPr/>
              <p:nvPr/>
            </p:nvSpPr>
            <p:spPr>
              <a:xfrm>
                <a:off x="1949600" y="4659225"/>
                <a:ext cx="21450" cy="97050"/>
              </a:xfrm>
              <a:custGeom>
                <a:avLst/>
                <a:gdLst/>
                <a:ahLst/>
                <a:cxnLst/>
                <a:rect l="l" t="t" r="r" b="b"/>
                <a:pathLst>
                  <a:path w="858" h="3882" fill="none" extrusionOk="0">
                    <a:moveTo>
                      <a:pt x="1" y="1"/>
                    </a:moveTo>
                    <a:lnTo>
                      <a:pt x="857" y="3882"/>
                    </a:lnTo>
                  </a:path>
                </a:pathLst>
              </a:custGeom>
              <a:solidFill>
                <a:schemeClr val="accent3"/>
              </a:solidFill>
              <a:ln w="1337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" name="Google Shape;585;p23"/>
              <p:cNvSpPr/>
              <p:nvPr/>
            </p:nvSpPr>
            <p:spPr>
              <a:xfrm>
                <a:off x="1911475" y="4696700"/>
                <a:ext cx="97700" cy="221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884" fill="none" extrusionOk="0">
                    <a:moveTo>
                      <a:pt x="0" y="884"/>
                    </a:moveTo>
                    <a:lnTo>
                      <a:pt x="3908" y="1"/>
                    </a:lnTo>
                  </a:path>
                </a:pathLst>
              </a:custGeom>
              <a:solidFill>
                <a:schemeClr val="accent3"/>
              </a:solidFill>
              <a:ln w="1337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86" name="Google Shape;586;p23"/>
          <p:cNvGrpSpPr/>
          <p:nvPr/>
        </p:nvGrpSpPr>
        <p:grpSpPr>
          <a:xfrm>
            <a:off x="277513" y="2224400"/>
            <a:ext cx="115125" cy="115125"/>
            <a:chOff x="6803525" y="538275"/>
            <a:chExt cx="115125" cy="115125"/>
          </a:xfrm>
        </p:grpSpPr>
        <p:sp>
          <p:nvSpPr>
            <p:cNvPr id="587" name="Google Shape;587;p23"/>
            <p:cNvSpPr/>
            <p:nvPr/>
          </p:nvSpPr>
          <p:spPr>
            <a:xfrm>
              <a:off x="6803525" y="538275"/>
              <a:ext cx="115125" cy="115125"/>
            </a:xfrm>
            <a:custGeom>
              <a:avLst/>
              <a:gdLst/>
              <a:ahLst/>
              <a:cxnLst/>
              <a:rect l="l" t="t" r="r" b="b"/>
              <a:pathLst>
                <a:path w="4605" h="4605" extrusionOk="0">
                  <a:moveTo>
                    <a:pt x="2302" y="215"/>
                  </a:moveTo>
                  <a:cubicBezTo>
                    <a:pt x="3400" y="215"/>
                    <a:pt x="4310" y="1072"/>
                    <a:pt x="4390" y="2142"/>
                  </a:cubicBezTo>
                  <a:cubicBezTo>
                    <a:pt x="4390" y="2196"/>
                    <a:pt x="4390" y="2249"/>
                    <a:pt x="4390" y="2303"/>
                  </a:cubicBezTo>
                  <a:cubicBezTo>
                    <a:pt x="4390" y="2972"/>
                    <a:pt x="4069" y="3588"/>
                    <a:pt x="3560" y="3962"/>
                  </a:cubicBezTo>
                  <a:cubicBezTo>
                    <a:pt x="3212" y="4230"/>
                    <a:pt x="2784" y="4391"/>
                    <a:pt x="2302" y="4391"/>
                  </a:cubicBezTo>
                  <a:cubicBezTo>
                    <a:pt x="1151" y="4391"/>
                    <a:pt x="215" y="3454"/>
                    <a:pt x="215" y="2303"/>
                  </a:cubicBezTo>
                  <a:cubicBezTo>
                    <a:pt x="215" y="1152"/>
                    <a:pt x="1151" y="215"/>
                    <a:pt x="2302" y="215"/>
                  </a:cubicBezTo>
                  <a:close/>
                  <a:moveTo>
                    <a:pt x="2302" y="1"/>
                  </a:moveTo>
                  <a:cubicBezTo>
                    <a:pt x="1044" y="1"/>
                    <a:pt x="1" y="1045"/>
                    <a:pt x="1" y="2303"/>
                  </a:cubicBezTo>
                  <a:cubicBezTo>
                    <a:pt x="1" y="3561"/>
                    <a:pt x="1044" y="4605"/>
                    <a:pt x="2302" y="4605"/>
                  </a:cubicBezTo>
                  <a:cubicBezTo>
                    <a:pt x="2784" y="4605"/>
                    <a:pt x="3212" y="4444"/>
                    <a:pt x="3587" y="4203"/>
                  </a:cubicBezTo>
                  <a:cubicBezTo>
                    <a:pt x="4203" y="3775"/>
                    <a:pt x="4604" y="3079"/>
                    <a:pt x="4604" y="2303"/>
                  </a:cubicBezTo>
                  <a:cubicBezTo>
                    <a:pt x="4604" y="2196"/>
                    <a:pt x="4604" y="2115"/>
                    <a:pt x="4577" y="2035"/>
                  </a:cubicBezTo>
                  <a:cubicBezTo>
                    <a:pt x="4444" y="884"/>
                    <a:pt x="3480" y="1"/>
                    <a:pt x="2302" y="1"/>
                  </a:cubicBezTo>
                  <a:close/>
                </a:path>
              </a:pathLst>
            </a:custGeom>
            <a:solidFill>
              <a:schemeClr val="accent3"/>
            </a:solidFill>
            <a:ln w="762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23"/>
            <p:cNvSpPr/>
            <p:nvPr/>
          </p:nvSpPr>
          <p:spPr>
            <a:xfrm>
              <a:off x="6803525" y="538275"/>
              <a:ext cx="115125" cy="115125"/>
            </a:xfrm>
            <a:custGeom>
              <a:avLst/>
              <a:gdLst/>
              <a:ahLst/>
              <a:cxnLst/>
              <a:rect l="l" t="t" r="r" b="b"/>
              <a:pathLst>
                <a:path w="4605" h="4605" extrusionOk="0">
                  <a:moveTo>
                    <a:pt x="2302" y="215"/>
                  </a:moveTo>
                  <a:cubicBezTo>
                    <a:pt x="3400" y="215"/>
                    <a:pt x="4310" y="1072"/>
                    <a:pt x="4390" y="2142"/>
                  </a:cubicBezTo>
                  <a:cubicBezTo>
                    <a:pt x="4390" y="2196"/>
                    <a:pt x="4390" y="2249"/>
                    <a:pt x="4390" y="2303"/>
                  </a:cubicBezTo>
                  <a:cubicBezTo>
                    <a:pt x="4390" y="2972"/>
                    <a:pt x="4069" y="3588"/>
                    <a:pt x="3560" y="3962"/>
                  </a:cubicBezTo>
                  <a:cubicBezTo>
                    <a:pt x="3212" y="4230"/>
                    <a:pt x="2784" y="4391"/>
                    <a:pt x="2302" y="4391"/>
                  </a:cubicBezTo>
                  <a:cubicBezTo>
                    <a:pt x="1151" y="4391"/>
                    <a:pt x="215" y="3454"/>
                    <a:pt x="215" y="2303"/>
                  </a:cubicBezTo>
                  <a:cubicBezTo>
                    <a:pt x="215" y="1152"/>
                    <a:pt x="1151" y="215"/>
                    <a:pt x="2302" y="215"/>
                  </a:cubicBezTo>
                  <a:close/>
                  <a:moveTo>
                    <a:pt x="2302" y="1"/>
                  </a:moveTo>
                  <a:cubicBezTo>
                    <a:pt x="1044" y="1"/>
                    <a:pt x="1" y="1045"/>
                    <a:pt x="1" y="2303"/>
                  </a:cubicBezTo>
                  <a:cubicBezTo>
                    <a:pt x="1" y="3561"/>
                    <a:pt x="1044" y="4605"/>
                    <a:pt x="2302" y="4605"/>
                  </a:cubicBezTo>
                  <a:cubicBezTo>
                    <a:pt x="2784" y="4605"/>
                    <a:pt x="3212" y="4444"/>
                    <a:pt x="3587" y="4203"/>
                  </a:cubicBezTo>
                  <a:cubicBezTo>
                    <a:pt x="4203" y="3775"/>
                    <a:pt x="4604" y="3079"/>
                    <a:pt x="4604" y="2303"/>
                  </a:cubicBezTo>
                  <a:cubicBezTo>
                    <a:pt x="4604" y="2196"/>
                    <a:pt x="4604" y="2115"/>
                    <a:pt x="4577" y="2035"/>
                  </a:cubicBezTo>
                  <a:cubicBezTo>
                    <a:pt x="4444" y="884"/>
                    <a:pt x="3480" y="1"/>
                    <a:pt x="2302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p27"/>
          <p:cNvSpPr txBox="1">
            <a:spLocks noGrp="1"/>
          </p:cNvSpPr>
          <p:nvPr>
            <p:ph type="title"/>
          </p:nvPr>
        </p:nvSpPr>
        <p:spPr>
          <a:xfrm>
            <a:off x="4022311" y="3107951"/>
            <a:ext cx="43602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648" name="Google Shape;648;p27"/>
          <p:cNvSpPr txBox="1">
            <a:spLocks noGrp="1"/>
          </p:cNvSpPr>
          <p:nvPr>
            <p:ph type="subTitle" idx="1"/>
          </p:nvPr>
        </p:nvSpPr>
        <p:spPr>
          <a:xfrm>
            <a:off x="3763611" y="1503614"/>
            <a:ext cx="4618800" cy="1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500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grpSp>
        <p:nvGrpSpPr>
          <p:cNvPr id="649" name="Google Shape;649;p27"/>
          <p:cNvGrpSpPr/>
          <p:nvPr/>
        </p:nvGrpSpPr>
        <p:grpSpPr>
          <a:xfrm>
            <a:off x="5753925" y="323450"/>
            <a:ext cx="115125" cy="115125"/>
            <a:chOff x="6803525" y="538275"/>
            <a:chExt cx="115125" cy="115125"/>
          </a:xfrm>
        </p:grpSpPr>
        <p:sp>
          <p:nvSpPr>
            <p:cNvPr id="650" name="Google Shape;650;p27"/>
            <p:cNvSpPr/>
            <p:nvPr/>
          </p:nvSpPr>
          <p:spPr>
            <a:xfrm>
              <a:off x="6803525" y="538275"/>
              <a:ext cx="115125" cy="115125"/>
            </a:xfrm>
            <a:custGeom>
              <a:avLst/>
              <a:gdLst/>
              <a:ahLst/>
              <a:cxnLst/>
              <a:rect l="l" t="t" r="r" b="b"/>
              <a:pathLst>
                <a:path w="4605" h="4605" extrusionOk="0">
                  <a:moveTo>
                    <a:pt x="2302" y="215"/>
                  </a:moveTo>
                  <a:cubicBezTo>
                    <a:pt x="3400" y="215"/>
                    <a:pt x="4310" y="1072"/>
                    <a:pt x="4390" y="2142"/>
                  </a:cubicBezTo>
                  <a:cubicBezTo>
                    <a:pt x="4390" y="2196"/>
                    <a:pt x="4390" y="2249"/>
                    <a:pt x="4390" y="2303"/>
                  </a:cubicBezTo>
                  <a:cubicBezTo>
                    <a:pt x="4390" y="2972"/>
                    <a:pt x="4069" y="3588"/>
                    <a:pt x="3560" y="3962"/>
                  </a:cubicBezTo>
                  <a:cubicBezTo>
                    <a:pt x="3212" y="4230"/>
                    <a:pt x="2784" y="4391"/>
                    <a:pt x="2302" y="4391"/>
                  </a:cubicBezTo>
                  <a:cubicBezTo>
                    <a:pt x="1151" y="4391"/>
                    <a:pt x="215" y="3454"/>
                    <a:pt x="215" y="2303"/>
                  </a:cubicBezTo>
                  <a:cubicBezTo>
                    <a:pt x="215" y="1152"/>
                    <a:pt x="1151" y="215"/>
                    <a:pt x="2302" y="215"/>
                  </a:cubicBezTo>
                  <a:close/>
                  <a:moveTo>
                    <a:pt x="2302" y="1"/>
                  </a:moveTo>
                  <a:cubicBezTo>
                    <a:pt x="1044" y="1"/>
                    <a:pt x="1" y="1045"/>
                    <a:pt x="1" y="2303"/>
                  </a:cubicBezTo>
                  <a:cubicBezTo>
                    <a:pt x="1" y="3561"/>
                    <a:pt x="1044" y="4605"/>
                    <a:pt x="2302" y="4605"/>
                  </a:cubicBezTo>
                  <a:cubicBezTo>
                    <a:pt x="2784" y="4605"/>
                    <a:pt x="3212" y="4444"/>
                    <a:pt x="3587" y="4203"/>
                  </a:cubicBezTo>
                  <a:cubicBezTo>
                    <a:pt x="4203" y="3775"/>
                    <a:pt x="4604" y="3079"/>
                    <a:pt x="4604" y="2303"/>
                  </a:cubicBezTo>
                  <a:cubicBezTo>
                    <a:pt x="4604" y="2196"/>
                    <a:pt x="4604" y="2115"/>
                    <a:pt x="4577" y="2035"/>
                  </a:cubicBezTo>
                  <a:cubicBezTo>
                    <a:pt x="4444" y="884"/>
                    <a:pt x="3480" y="1"/>
                    <a:pt x="2302" y="1"/>
                  </a:cubicBezTo>
                  <a:close/>
                </a:path>
              </a:pathLst>
            </a:custGeom>
            <a:solidFill>
              <a:schemeClr val="accent3"/>
            </a:solidFill>
            <a:ln w="762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27"/>
            <p:cNvSpPr/>
            <p:nvPr/>
          </p:nvSpPr>
          <p:spPr>
            <a:xfrm>
              <a:off x="6803525" y="538275"/>
              <a:ext cx="115125" cy="115125"/>
            </a:xfrm>
            <a:custGeom>
              <a:avLst/>
              <a:gdLst/>
              <a:ahLst/>
              <a:cxnLst/>
              <a:rect l="l" t="t" r="r" b="b"/>
              <a:pathLst>
                <a:path w="4605" h="4605" extrusionOk="0">
                  <a:moveTo>
                    <a:pt x="2302" y="215"/>
                  </a:moveTo>
                  <a:cubicBezTo>
                    <a:pt x="3400" y="215"/>
                    <a:pt x="4310" y="1072"/>
                    <a:pt x="4390" y="2142"/>
                  </a:cubicBezTo>
                  <a:cubicBezTo>
                    <a:pt x="4390" y="2196"/>
                    <a:pt x="4390" y="2249"/>
                    <a:pt x="4390" y="2303"/>
                  </a:cubicBezTo>
                  <a:cubicBezTo>
                    <a:pt x="4390" y="2972"/>
                    <a:pt x="4069" y="3588"/>
                    <a:pt x="3560" y="3962"/>
                  </a:cubicBezTo>
                  <a:cubicBezTo>
                    <a:pt x="3212" y="4230"/>
                    <a:pt x="2784" y="4391"/>
                    <a:pt x="2302" y="4391"/>
                  </a:cubicBezTo>
                  <a:cubicBezTo>
                    <a:pt x="1151" y="4391"/>
                    <a:pt x="215" y="3454"/>
                    <a:pt x="215" y="2303"/>
                  </a:cubicBezTo>
                  <a:cubicBezTo>
                    <a:pt x="215" y="1152"/>
                    <a:pt x="1151" y="215"/>
                    <a:pt x="2302" y="215"/>
                  </a:cubicBezTo>
                  <a:close/>
                  <a:moveTo>
                    <a:pt x="2302" y="1"/>
                  </a:moveTo>
                  <a:cubicBezTo>
                    <a:pt x="1044" y="1"/>
                    <a:pt x="1" y="1045"/>
                    <a:pt x="1" y="2303"/>
                  </a:cubicBezTo>
                  <a:cubicBezTo>
                    <a:pt x="1" y="3561"/>
                    <a:pt x="1044" y="4605"/>
                    <a:pt x="2302" y="4605"/>
                  </a:cubicBezTo>
                  <a:cubicBezTo>
                    <a:pt x="2784" y="4605"/>
                    <a:pt x="3212" y="4444"/>
                    <a:pt x="3587" y="4203"/>
                  </a:cubicBezTo>
                  <a:cubicBezTo>
                    <a:pt x="4203" y="3775"/>
                    <a:pt x="4604" y="3079"/>
                    <a:pt x="4604" y="2303"/>
                  </a:cubicBezTo>
                  <a:cubicBezTo>
                    <a:pt x="4604" y="2196"/>
                    <a:pt x="4604" y="2115"/>
                    <a:pt x="4577" y="2035"/>
                  </a:cubicBezTo>
                  <a:cubicBezTo>
                    <a:pt x="4444" y="884"/>
                    <a:pt x="3480" y="1"/>
                    <a:pt x="2302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52" name="Google Shape;652;p27"/>
          <p:cNvSpPr/>
          <p:nvPr/>
        </p:nvSpPr>
        <p:spPr>
          <a:xfrm>
            <a:off x="3763600" y="3803511"/>
            <a:ext cx="205650" cy="206903"/>
          </a:xfrm>
          <a:custGeom>
            <a:avLst/>
            <a:gdLst/>
            <a:ahLst/>
            <a:cxnLst/>
            <a:rect l="l" t="t" r="r" b="b"/>
            <a:pathLst>
              <a:path w="4390" h="4417" extrusionOk="0">
                <a:moveTo>
                  <a:pt x="2195" y="0"/>
                </a:moveTo>
                <a:cubicBezTo>
                  <a:pt x="991" y="0"/>
                  <a:pt x="0" y="991"/>
                  <a:pt x="0" y="2195"/>
                </a:cubicBezTo>
                <a:cubicBezTo>
                  <a:pt x="0" y="3426"/>
                  <a:pt x="991" y="4417"/>
                  <a:pt x="2195" y="4417"/>
                </a:cubicBezTo>
                <a:cubicBezTo>
                  <a:pt x="3426" y="4417"/>
                  <a:pt x="4390" y="3426"/>
                  <a:pt x="4390" y="2195"/>
                </a:cubicBezTo>
                <a:cubicBezTo>
                  <a:pt x="4390" y="991"/>
                  <a:pt x="3426" y="0"/>
                  <a:pt x="2195" y="0"/>
                </a:cubicBezTo>
                <a:close/>
              </a:path>
            </a:pathLst>
          </a:custGeom>
          <a:solidFill>
            <a:schemeClr val="accent3"/>
          </a:solidFill>
          <a:ln w="381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53" name="Google Shape;653;p27"/>
          <p:cNvGrpSpPr/>
          <p:nvPr/>
        </p:nvGrpSpPr>
        <p:grpSpPr>
          <a:xfrm>
            <a:off x="1200450" y="332475"/>
            <a:ext cx="97700" cy="97050"/>
            <a:chOff x="6162900" y="995000"/>
            <a:chExt cx="97700" cy="97050"/>
          </a:xfrm>
        </p:grpSpPr>
        <p:grpSp>
          <p:nvGrpSpPr>
            <p:cNvPr id="654" name="Google Shape;654;p27"/>
            <p:cNvGrpSpPr/>
            <p:nvPr/>
          </p:nvGrpSpPr>
          <p:grpSpPr>
            <a:xfrm>
              <a:off x="6162900" y="995000"/>
              <a:ext cx="97700" cy="97050"/>
              <a:chOff x="1911475" y="4659225"/>
              <a:chExt cx="97700" cy="97050"/>
            </a:xfrm>
          </p:grpSpPr>
          <p:sp>
            <p:nvSpPr>
              <p:cNvPr id="655" name="Google Shape;655;p27"/>
              <p:cNvSpPr/>
              <p:nvPr/>
            </p:nvSpPr>
            <p:spPr>
              <a:xfrm>
                <a:off x="1949600" y="4659225"/>
                <a:ext cx="21450" cy="97050"/>
              </a:xfrm>
              <a:custGeom>
                <a:avLst/>
                <a:gdLst/>
                <a:ahLst/>
                <a:cxnLst/>
                <a:rect l="l" t="t" r="r" b="b"/>
                <a:pathLst>
                  <a:path w="858" h="3882" fill="none" extrusionOk="0">
                    <a:moveTo>
                      <a:pt x="1" y="1"/>
                    </a:moveTo>
                    <a:lnTo>
                      <a:pt x="857" y="3882"/>
                    </a:lnTo>
                  </a:path>
                </a:pathLst>
              </a:custGeom>
              <a:solidFill>
                <a:schemeClr val="accent3"/>
              </a:solidFill>
              <a:ln w="7620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6" name="Google Shape;656;p27"/>
              <p:cNvSpPr/>
              <p:nvPr/>
            </p:nvSpPr>
            <p:spPr>
              <a:xfrm>
                <a:off x="1911475" y="4696700"/>
                <a:ext cx="97700" cy="221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884" fill="none" extrusionOk="0">
                    <a:moveTo>
                      <a:pt x="0" y="884"/>
                    </a:moveTo>
                    <a:lnTo>
                      <a:pt x="3908" y="1"/>
                    </a:lnTo>
                  </a:path>
                </a:pathLst>
              </a:custGeom>
              <a:solidFill>
                <a:schemeClr val="accent3"/>
              </a:solidFill>
              <a:ln w="7620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57" name="Google Shape;657;p27"/>
            <p:cNvGrpSpPr/>
            <p:nvPr/>
          </p:nvGrpSpPr>
          <p:grpSpPr>
            <a:xfrm>
              <a:off x="6162900" y="995000"/>
              <a:ext cx="97700" cy="97050"/>
              <a:chOff x="1911475" y="4659225"/>
              <a:chExt cx="97700" cy="97050"/>
            </a:xfrm>
          </p:grpSpPr>
          <p:sp>
            <p:nvSpPr>
              <p:cNvPr id="658" name="Google Shape;658;p27"/>
              <p:cNvSpPr/>
              <p:nvPr/>
            </p:nvSpPr>
            <p:spPr>
              <a:xfrm>
                <a:off x="1949600" y="4659225"/>
                <a:ext cx="21450" cy="97050"/>
              </a:xfrm>
              <a:custGeom>
                <a:avLst/>
                <a:gdLst/>
                <a:ahLst/>
                <a:cxnLst/>
                <a:rect l="l" t="t" r="r" b="b"/>
                <a:pathLst>
                  <a:path w="858" h="3882" fill="none" extrusionOk="0">
                    <a:moveTo>
                      <a:pt x="1" y="1"/>
                    </a:moveTo>
                    <a:lnTo>
                      <a:pt x="857" y="3882"/>
                    </a:lnTo>
                  </a:path>
                </a:pathLst>
              </a:custGeom>
              <a:solidFill>
                <a:schemeClr val="accent3"/>
              </a:solidFill>
              <a:ln w="1337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9" name="Google Shape;659;p27"/>
              <p:cNvSpPr/>
              <p:nvPr/>
            </p:nvSpPr>
            <p:spPr>
              <a:xfrm>
                <a:off x="1911475" y="4696700"/>
                <a:ext cx="97700" cy="221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884" fill="none" extrusionOk="0">
                    <a:moveTo>
                      <a:pt x="0" y="884"/>
                    </a:moveTo>
                    <a:lnTo>
                      <a:pt x="3908" y="1"/>
                    </a:lnTo>
                  </a:path>
                </a:pathLst>
              </a:custGeom>
              <a:solidFill>
                <a:schemeClr val="accent3"/>
              </a:solidFill>
              <a:ln w="1337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60" name="Google Shape;660;p27"/>
          <p:cNvGrpSpPr/>
          <p:nvPr/>
        </p:nvGrpSpPr>
        <p:grpSpPr>
          <a:xfrm>
            <a:off x="8022063" y="390438"/>
            <a:ext cx="97700" cy="97050"/>
            <a:chOff x="6162900" y="995000"/>
            <a:chExt cx="97700" cy="97050"/>
          </a:xfrm>
        </p:grpSpPr>
        <p:grpSp>
          <p:nvGrpSpPr>
            <p:cNvPr id="661" name="Google Shape;661;p27"/>
            <p:cNvGrpSpPr/>
            <p:nvPr/>
          </p:nvGrpSpPr>
          <p:grpSpPr>
            <a:xfrm>
              <a:off x="6162900" y="995000"/>
              <a:ext cx="97700" cy="97050"/>
              <a:chOff x="1911475" y="4659225"/>
              <a:chExt cx="97700" cy="97050"/>
            </a:xfrm>
          </p:grpSpPr>
          <p:sp>
            <p:nvSpPr>
              <p:cNvPr id="662" name="Google Shape;662;p27"/>
              <p:cNvSpPr/>
              <p:nvPr/>
            </p:nvSpPr>
            <p:spPr>
              <a:xfrm>
                <a:off x="1949600" y="4659225"/>
                <a:ext cx="21450" cy="97050"/>
              </a:xfrm>
              <a:custGeom>
                <a:avLst/>
                <a:gdLst/>
                <a:ahLst/>
                <a:cxnLst/>
                <a:rect l="l" t="t" r="r" b="b"/>
                <a:pathLst>
                  <a:path w="858" h="3882" fill="none" extrusionOk="0">
                    <a:moveTo>
                      <a:pt x="1" y="1"/>
                    </a:moveTo>
                    <a:lnTo>
                      <a:pt x="857" y="3882"/>
                    </a:lnTo>
                  </a:path>
                </a:pathLst>
              </a:custGeom>
              <a:solidFill>
                <a:schemeClr val="accent3"/>
              </a:solidFill>
              <a:ln w="7620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3" name="Google Shape;663;p27"/>
              <p:cNvSpPr/>
              <p:nvPr/>
            </p:nvSpPr>
            <p:spPr>
              <a:xfrm>
                <a:off x="1911475" y="4696700"/>
                <a:ext cx="97700" cy="221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884" fill="none" extrusionOk="0">
                    <a:moveTo>
                      <a:pt x="0" y="884"/>
                    </a:moveTo>
                    <a:lnTo>
                      <a:pt x="3908" y="1"/>
                    </a:lnTo>
                  </a:path>
                </a:pathLst>
              </a:custGeom>
              <a:solidFill>
                <a:schemeClr val="accent3"/>
              </a:solidFill>
              <a:ln w="7620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64" name="Google Shape;664;p27"/>
            <p:cNvGrpSpPr/>
            <p:nvPr/>
          </p:nvGrpSpPr>
          <p:grpSpPr>
            <a:xfrm>
              <a:off x="6162900" y="995000"/>
              <a:ext cx="97700" cy="97050"/>
              <a:chOff x="1911475" y="4659225"/>
              <a:chExt cx="97700" cy="97050"/>
            </a:xfrm>
          </p:grpSpPr>
          <p:sp>
            <p:nvSpPr>
              <p:cNvPr id="665" name="Google Shape;665;p27"/>
              <p:cNvSpPr/>
              <p:nvPr/>
            </p:nvSpPr>
            <p:spPr>
              <a:xfrm>
                <a:off x="1949600" y="4659225"/>
                <a:ext cx="21450" cy="97050"/>
              </a:xfrm>
              <a:custGeom>
                <a:avLst/>
                <a:gdLst/>
                <a:ahLst/>
                <a:cxnLst/>
                <a:rect l="l" t="t" r="r" b="b"/>
                <a:pathLst>
                  <a:path w="858" h="3882" fill="none" extrusionOk="0">
                    <a:moveTo>
                      <a:pt x="1" y="1"/>
                    </a:moveTo>
                    <a:lnTo>
                      <a:pt x="857" y="3882"/>
                    </a:lnTo>
                  </a:path>
                </a:pathLst>
              </a:custGeom>
              <a:solidFill>
                <a:schemeClr val="accent3"/>
              </a:solidFill>
              <a:ln w="1337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6" name="Google Shape;666;p27"/>
              <p:cNvSpPr/>
              <p:nvPr/>
            </p:nvSpPr>
            <p:spPr>
              <a:xfrm>
                <a:off x="1911475" y="4696700"/>
                <a:ext cx="97700" cy="221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884" fill="none" extrusionOk="0">
                    <a:moveTo>
                      <a:pt x="0" y="884"/>
                    </a:moveTo>
                    <a:lnTo>
                      <a:pt x="3908" y="1"/>
                    </a:lnTo>
                  </a:path>
                </a:pathLst>
              </a:custGeom>
              <a:solidFill>
                <a:schemeClr val="accent3"/>
              </a:solidFill>
              <a:ln w="1337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67" name="Google Shape;667;p27"/>
          <p:cNvSpPr/>
          <p:nvPr/>
        </p:nvSpPr>
        <p:spPr>
          <a:xfrm>
            <a:off x="7116225" y="813623"/>
            <a:ext cx="205650" cy="206903"/>
          </a:xfrm>
          <a:custGeom>
            <a:avLst/>
            <a:gdLst/>
            <a:ahLst/>
            <a:cxnLst/>
            <a:rect l="l" t="t" r="r" b="b"/>
            <a:pathLst>
              <a:path w="4390" h="4417" extrusionOk="0">
                <a:moveTo>
                  <a:pt x="2195" y="0"/>
                </a:moveTo>
                <a:cubicBezTo>
                  <a:pt x="991" y="0"/>
                  <a:pt x="0" y="991"/>
                  <a:pt x="0" y="2195"/>
                </a:cubicBezTo>
                <a:cubicBezTo>
                  <a:pt x="0" y="3426"/>
                  <a:pt x="991" y="4417"/>
                  <a:pt x="2195" y="4417"/>
                </a:cubicBezTo>
                <a:cubicBezTo>
                  <a:pt x="3426" y="4417"/>
                  <a:pt x="4390" y="3426"/>
                  <a:pt x="4390" y="2195"/>
                </a:cubicBezTo>
                <a:cubicBezTo>
                  <a:pt x="4390" y="991"/>
                  <a:pt x="3426" y="0"/>
                  <a:pt x="2195" y="0"/>
                </a:cubicBezTo>
                <a:close/>
              </a:path>
            </a:pathLst>
          </a:custGeom>
          <a:solidFill>
            <a:schemeClr val="accent3"/>
          </a:solidFill>
          <a:ln w="381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68" name="Google Shape;668;p27"/>
          <p:cNvGrpSpPr/>
          <p:nvPr/>
        </p:nvGrpSpPr>
        <p:grpSpPr>
          <a:xfrm>
            <a:off x="864900" y="859513"/>
            <a:ext cx="115125" cy="115125"/>
            <a:chOff x="6803525" y="538275"/>
            <a:chExt cx="115125" cy="115125"/>
          </a:xfrm>
        </p:grpSpPr>
        <p:sp>
          <p:nvSpPr>
            <p:cNvPr id="669" name="Google Shape;669;p27"/>
            <p:cNvSpPr/>
            <p:nvPr/>
          </p:nvSpPr>
          <p:spPr>
            <a:xfrm>
              <a:off x="6803525" y="538275"/>
              <a:ext cx="115125" cy="115125"/>
            </a:xfrm>
            <a:custGeom>
              <a:avLst/>
              <a:gdLst/>
              <a:ahLst/>
              <a:cxnLst/>
              <a:rect l="l" t="t" r="r" b="b"/>
              <a:pathLst>
                <a:path w="4605" h="4605" extrusionOk="0">
                  <a:moveTo>
                    <a:pt x="2302" y="215"/>
                  </a:moveTo>
                  <a:cubicBezTo>
                    <a:pt x="3400" y="215"/>
                    <a:pt x="4310" y="1072"/>
                    <a:pt x="4390" y="2142"/>
                  </a:cubicBezTo>
                  <a:cubicBezTo>
                    <a:pt x="4390" y="2196"/>
                    <a:pt x="4390" y="2249"/>
                    <a:pt x="4390" y="2303"/>
                  </a:cubicBezTo>
                  <a:cubicBezTo>
                    <a:pt x="4390" y="2972"/>
                    <a:pt x="4069" y="3588"/>
                    <a:pt x="3560" y="3962"/>
                  </a:cubicBezTo>
                  <a:cubicBezTo>
                    <a:pt x="3212" y="4230"/>
                    <a:pt x="2784" y="4391"/>
                    <a:pt x="2302" y="4391"/>
                  </a:cubicBezTo>
                  <a:cubicBezTo>
                    <a:pt x="1151" y="4391"/>
                    <a:pt x="215" y="3454"/>
                    <a:pt x="215" y="2303"/>
                  </a:cubicBezTo>
                  <a:cubicBezTo>
                    <a:pt x="215" y="1152"/>
                    <a:pt x="1151" y="215"/>
                    <a:pt x="2302" y="215"/>
                  </a:cubicBezTo>
                  <a:close/>
                  <a:moveTo>
                    <a:pt x="2302" y="1"/>
                  </a:moveTo>
                  <a:cubicBezTo>
                    <a:pt x="1044" y="1"/>
                    <a:pt x="1" y="1045"/>
                    <a:pt x="1" y="2303"/>
                  </a:cubicBezTo>
                  <a:cubicBezTo>
                    <a:pt x="1" y="3561"/>
                    <a:pt x="1044" y="4605"/>
                    <a:pt x="2302" y="4605"/>
                  </a:cubicBezTo>
                  <a:cubicBezTo>
                    <a:pt x="2784" y="4605"/>
                    <a:pt x="3212" y="4444"/>
                    <a:pt x="3587" y="4203"/>
                  </a:cubicBezTo>
                  <a:cubicBezTo>
                    <a:pt x="4203" y="3775"/>
                    <a:pt x="4604" y="3079"/>
                    <a:pt x="4604" y="2303"/>
                  </a:cubicBezTo>
                  <a:cubicBezTo>
                    <a:pt x="4604" y="2196"/>
                    <a:pt x="4604" y="2115"/>
                    <a:pt x="4577" y="2035"/>
                  </a:cubicBezTo>
                  <a:cubicBezTo>
                    <a:pt x="4444" y="884"/>
                    <a:pt x="3480" y="1"/>
                    <a:pt x="2302" y="1"/>
                  </a:cubicBezTo>
                  <a:close/>
                </a:path>
              </a:pathLst>
            </a:custGeom>
            <a:solidFill>
              <a:schemeClr val="accent3"/>
            </a:solidFill>
            <a:ln w="762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27"/>
            <p:cNvSpPr/>
            <p:nvPr/>
          </p:nvSpPr>
          <p:spPr>
            <a:xfrm>
              <a:off x="6803525" y="538275"/>
              <a:ext cx="115125" cy="115125"/>
            </a:xfrm>
            <a:custGeom>
              <a:avLst/>
              <a:gdLst/>
              <a:ahLst/>
              <a:cxnLst/>
              <a:rect l="l" t="t" r="r" b="b"/>
              <a:pathLst>
                <a:path w="4605" h="4605" extrusionOk="0">
                  <a:moveTo>
                    <a:pt x="2302" y="215"/>
                  </a:moveTo>
                  <a:cubicBezTo>
                    <a:pt x="3400" y="215"/>
                    <a:pt x="4310" y="1072"/>
                    <a:pt x="4390" y="2142"/>
                  </a:cubicBezTo>
                  <a:cubicBezTo>
                    <a:pt x="4390" y="2196"/>
                    <a:pt x="4390" y="2249"/>
                    <a:pt x="4390" y="2303"/>
                  </a:cubicBezTo>
                  <a:cubicBezTo>
                    <a:pt x="4390" y="2972"/>
                    <a:pt x="4069" y="3588"/>
                    <a:pt x="3560" y="3962"/>
                  </a:cubicBezTo>
                  <a:cubicBezTo>
                    <a:pt x="3212" y="4230"/>
                    <a:pt x="2784" y="4391"/>
                    <a:pt x="2302" y="4391"/>
                  </a:cubicBezTo>
                  <a:cubicBezTo>
                    <a:pt x="1151" y="4391"/>
                    <a:pt x="215" y="3454"/>
                    <a:pt x="215" y="2303"/>
                  </a:cubicBezTo>
                  <a:cubicBezTo>
                    <a:pt x="215" y="1152"/>
                    <a:pt x="1151" y="215"/>
                    <a:pt x="2302" y="215"/>
                  </a:cubicBezTo>
                  <a:close/>
                  <a:moveTo>
                    <a:pt x="2302" y="1"/>
                  </a:moveTo>
                  <a:cubicBezTo>
                    <a:pt x="1044" y="1"/>
                    <a:pt x="1" y="1045"/>
                    <a:pt x="1" y="2303"/>
                  </a:cubicBezTo>
                  <a:cubicBezTo>
                    <a:pt x="1" y="3561"/>
                    <a:pt x="1044" y="4605"/>
                    <a:pt x="2302" y="4605"/>
                  </a:cubicBezTo>
                  <a:cubicBezTo>
                    <a:pt x="2784" y="4605"/>
                    <a:pt x="3212" y="4444"/>
                    <a:pt x="3587" y="4203"/>
                  </a:cubicBezTo>
                  <a:cubicBezTo>
                    <a:pt x="4203" y="3775"/>
                    <a:pt x="4604" y="3079"/>
                    <a:pt x="4604" y="2303"/>
                  </a:cubicBezTo>
                  <a:cubicBezTo>
                    <a:pt x="4604" y="2196"/>
                    <a:pt x="4604" y="2115"/>
                    <a:pt x="4577" y="2035"/>
                  </a:cubicBezTo>
                  <a:cubicBezTo>
                    <a:pt x="4444" y="884"/>
                    <a:pt x="3480" y="1"/>
                    <a:pt x="2302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1" name="Google Shape;671;p27"/>
          <p:cNvGrpSpPr/>
          <p:nvPr/>
        </p:nvGrpSpPr>
        <p:grpSpPr>
          <a:xfrm>
            <a:off x="4237588" y="4192163"/>
            <a:ext cx="97700" cy="97050"/>
            <a:chOff x="6162900" y="995000"/>
            <a:chExt cx="97700" cy="97050"/>
          </a:xfrm>
        </p:grpSpPr>
        <p:grpSp>
          <p:nvGrpSpPr>
            <p:cNvPr id="672" name="Google Shape;672;p27"/>
            <p:cNvGrpSpPr/>
            <p:nvPr/>
          </p:nvGrpSpPr>
          <p:grpSpPr>
            <a:xfrm>
              <a:off x="6162900" y="995000"/>
              <a:ext cx="97700" cy="97050"/>
              <a:chOff x="1911475" y="4659225"/>
              <a:chExt cx="97700" cy="97050"/>
            </a:xfrm>
          </p:grpSpPr>
          <p:sp>
            <p:nvSpPr>
              <p:cNvPr id="673" name="Google Shape;673;p27"/>
              <p:cNvSpPr/>
              <p:nvPr/>
            </p:nvSpPr>
            <p:spPr>
              <a:xfrm>
                <a:off x="1949600" y="4659225"/>
                <a:ext cx="21450" cy="97050"/>
              </a:xfrm>
              <a:custGeom>
                <a:avLst/>
                <a:gdLst/>
                <a:ahLst/>
                <a:cxnLst/>
                <a:rect l="l" t="t" r="r" b="b"/>
                <a:pathLst>
                  <a:path w="858" h="3882" fill="none" extrusionOk="0">
                    <a:moveTo>
                      <a:pt x="1" y="1"/>
                    </a:moveTo>
                    <a:lnTo>
                      <a:pt x="857" y="3882"/>
                    </a:lnTo>
                  </a:path>
                </a:pathLst>
              </a:custGeom>
              <a:solidFill>
                <a:schemeClr val="accent3"/>
              </a:solidFill>
              <a:ln w="7620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4" name="Google Shape;674;p27"/>
              <p:cNvSpPr/>
              <p:nvPr/>
            </p:nvSpPr>
            <p:spPr>
              <a:xfrm>
                <a:off x="1911475" y="4696700"/>
                <a:ext cx="97700" cy="221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884" fill="none" extrusionOk="0">
                    <a:moveTo>
                      <a:pt x="0" y="884"/>
                    </a:moveTo>
                    <a:lnTo>
                      <a:pt x="3908" y="1"/>
                    </a:lnTo>
                  </a:path>
                </a:pathLst>
              </a:custGeom>
              <a:solidFill>
                <a:schemeClr val="accent3"/>
              </a:solidFill>
              <a:ln w="7620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75" name="Google Shape;675;p27"/>
            <p:cNvGrpSpPr/>
            <p:nvPr/>
          </p:nvGrpSpPr>
          <p:grpSpPr>
            <a:xfrm>
              <a:off x="6162900" y="995000"/>
              <a:ext cx="97700" cy="97050"/>
              <a:chOff x="1911475" y="4659225"/>
              <a:chExt cx="97700" cy="97050"/>
            </a:xfrm>
          </p:grpSpPr>
          <p:sp>
            <p:nvSpPr>
              <p:cNvPr id="676" name="Google Shape;676;p27"/>
              <p:cNvSpPr/>
              <p:nvPr/>
            </p:nvSpPr>
            <p:spPr>
              <a:xfrm>
                <a:off x="1949600" y="4659225"/>
                <a:ext cx="21450" cy="97050"/>
              </a:xfrm>
              <a:custGeom>
                <a:avLst/>
                <a:gdLst/>
                <a:ahLst/>
                <a:cxnLst/>
                <a:rect l="l" t="t" r="r" b="b"/>
                <a:pathLst>
                  <a:path w="858" h="3882" fill="none" extrusionOk="0">
                    <a:moveTo>
                      <a:pt x="1" y="1"/>
                    </a:moveTo>
                    <a:lnTo>
                      <a:pt x="857" y="3882"/>
                    </a:lnTo>
                  </a:path>
                </a:pathLst>
              </a:custGeom>
              <a:solidFill>
                <a:schemeClr val="accent3"/>
              </a:solidFill>
              <a:ln w="1337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7" name="Google Shape;677;p27"/>
              <p:cNvSpPr/>
              <p:nvPr/>
            </p:nvSpPr>
            <p:spPr>
              <a:xfrm>
                <a:off x="1911475" y="4696700"/>
                <a:ext cx="97700" cy="221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884" fill="none" extrusionOk="0">
                    <a:moveTo>
                      <a:pt x="0" y="884"/>
                    </a:moveTo>
                    <a:lnTo>
                      <a:pt x="3908" y="1"/>
                    </a:lnTo>
                  </a:path>
                </a:pathLst>
              </a:custGeom>
              <a:solidFill>
                <a:schemeClr val="accent3"/>
              </a:solidFill>
              <a:ln w="1337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CUSTOM_4_1">
    <p:spTree>
      <p:nvGrpSpPr>
        <p:cNvPr id="1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p31"/>
          <p:cNvSpPr txBox="1">
            <a:spLocks noGrp="1"/>
          </p:cNvSpPr>
          <p:nvPr>
            <p:ph type="title"/>
          </p:nvPr>
        </p:nvSpPr>
        <p:spPr>
          <a:xfrm>
            <a:off x="539500" y="658825"/>
            <a:ext cx="8064900" cy="67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60" name="Google Shape;760;p31"/>
          <p:cNvSpPr txBox="1">
            <a:spLocks noGrp="1"/>
          </p:cNvSpPr>
          <p:nvPr>
            <p:ph type="body" idx="1"/>
          </p:nvPr>
        </p:nvSpPr>
        <p:spPr>
          <a:xfrm>
            <a:off x="539500" y="1661675"/>
            <a:ext cx="4032600" cy="228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61" name="Google Shape;761;p31"/>
          <p:cNvSpPr/>
          <p:nvPr/>
        </p:nvSpPr>
        <p:spPr>
          <a:xfrm>
            <a:off x="3974050" y="4370711"/>
            <a:ext cx="205650" cy="206903"/>
          </a:xfrm>
          <a:custGeom>
            <a:avLst/>
            <a:gdLst/>
            <a:ahLst/>
            <a:cxnLst/>
            <a:rect l="l" t="t" r="r" b="b"/>
            <a:pathLst>
              <a:path w="4390" h="4417" extrusionOk="0">
                <a:moveTo>
                  <a:pt x="2195" y="0"/>
                </a:moveTo>
                <a:cubicBezTo>
                  <a:pt x="991" y="0"/>
                  <a:pt x="0" y="991"/>
                  <a:pt x="0" y="2195"/>
                </a:cubicBezTo>
                <a:cubicBezTo>
                  <a:pt x="0" y="3426"/>
                  <a:pt x="991" y="4417"/>
                  <a:pt x="2195" y="4417"/>
                </a:cubicBezTo>
                <a:cubicBezTo>
                  <a:pt x="3426" y="4417"/>
                  <a:pt x="4390" y="3426"/>
                  <a:pt x="4390" y="2195"/>
                </a:cubicBezTo>
                <a:cubicBezTo>
                  <a:pt x="4390" y="991"/>
                  <a:pt x="3426" y="0"/>
                  <a:pt x="2195" y="0"/>
                </a:cubicBezTo>
                <a:close/>
              </a:path>
            </a:pathLst>
          </a:custGeom>
          <a:solidFill>
            <a:schemeClr val="accent3"/>
          </a:solidFill>
          <a:ln w="381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62" name="Google Shape;762;p31"/>
          <p:cNvGrpSpPr/>
          <p:nvPr/>
        </p:nvGrpSpPr>
        <p:grpSpPr>
          <a:xfrm>
            <a:off x="2813600" y="4416588"/>
            <a:ext cx="115125" cy="115125"/>
            <a:chOff x="6803525" y="538275"/>
            <a:chExt cx="115125" cy="115125"/>
          </a:xfrm>
        </p:grpSpPr>
        <p:sp>
          <p:nvSpPr>
            <p:cNvPr id="763" name="Google Shape;763;p31"/>
            <p:cNvSpPr/>
            <p:nvPr/>
          </p:nvSpPr>
          <p:spPr>
            <a:xfrm>
              <a:off x="6803525" y="538275"/>
              <a:ext cx="115125" cy="115125"/>
            </a:xfrm>
            <a:custGeom>
              <a:avLst/>
              <a:gdLst/>
              <a:ahLst/>
              <a:cxnLst/>
              <a:rect l="l" t="t" r="r" b="b"/>
              <a:pathLst>
                <a:path w="4605" h="4605" extrusionOk="0">
                  <a:moveTo>
                    <a:pt x="2302" y="215"/>
                  </a:moveTo>
                  <a:cubicBezTo>
                    <a:pt x="3400" y="215"/>
                    <a:pt x="4310" y="1072"/>
                    <a:pt x="4390" y="2142"/>
                  </a:cubicBezTo>
                  <a:cubicBezTo>
                    <a:pt x="4390" y="2196"/>
                    <a:pt x="4390" y="2249"/>
                    <a:pt x="4390" y="2303"/>
                  </a:cubicBezTo>
                  <a:cubicBezTo>
                    <a:pt x="4390" y="2972"/>
                    <a:pt x="4069" y="3588"/>
                    <a:pt x="3560" y="3962"/>
                  </a:cubicBezTo>
                  <a:cubicBezTo>
                    <a:pt x="3212" y="4230"/>
                    <a:pt x="2784" y="4391"/>
                    <a:pt x="2302" y="4391"/>
                  </a:cubicBezTo>
                  <a:cubicBezTo>
                    <a:pt x="1151" y="4391"/>
                    <a:pt x="215" y="3454"/>
                    <a:pt x="215" y="2303"/>
                  </a:cubicBezTo>
                  <a:cubicBezTo>
                    <a:pt x="215" y="1152"/>
                    <a:pt x="1151" y="215"/>
                    <a:pt x="2302" y="215"/>
                  </a:cubicBezTo>
                  <a:close/>
                  <a:moveTo>
                    <a:pt x="2302" y="1"/>
                  </a:moveTo>
                  <a:cubicBezTo>
                    <a:pt x="1044" y="1"/>
                    <a:pt x="1" y="1045"/>
                    <a:pt x="1" y="2303"/>
                  </a:cubicBezTo>
                  <a:cubicBezTo>
                    <a:pt x="1" y="3561"/>
                    <a:pt x="1044" y="4605"/>
                    <a:pt x="2302" y="4605"/>
                  </a:cubicBezTo>
                  <a:cubicBezTo>
                    <a:pt x="2784" y="4605"/>
                    <a:pt x="3212" y="4444"/>
                    <a:pt x="3587" y="4203"/>
                  </a:cubicBezTo>
                  <a:cubicBezTo>
                    <a:pt x="4203" y="3775"/>
                    <a:pt x="4604" y="3079"/>
                    <a:pt x="4604" y="2303"/>
                  </a:cubicBezTo>
                  <a:cubicBezTo>
                    <a:pt x="4604" y="2196"/>
                    <a:pt x="4604" y="2115"/>
                    <a:pt x="4577" y="2035"/>
                  </a:cubicBezTo>
                  <a:cubicBezTo>
                    <a:pt x="4444" y="884"/>
                    <a:pt x="3480" y="1"/>
                    <a:pt x="2302" y="1"/>
                  </a:cubicBezTo>
                  <a:close/>
                </a:path>
              </a:pathLst>
            </a:custGeom>
            <a:solidFill>
              <a:schemeClr val="accent3"/>
            </a:solidFill>
            <a:ln w="762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31"/>
            <p:cNvSpPr/>
            <p:nvPr/>
          </p:nvSpPr>
          <p:spPr>
            <a:xfrm>
              <a:off x="6803525" y="538275"/>
              <a:ext cx="115125" cy="115125"/>
            </a:xfrm>
            <a:custGeom>
              <a:avLst/>
              <a:gdLst/>
              <a:ahLst/>
              <a:cxnLst/>
              <a:rect l="l" t="t" r="r" b="b"/>
              <a:pathLst>
                <a:path w="4605" h="4605" extrusionOk="0">
                  <a:moveTo>
                    <a:pt x="2302" y="215"/>
                  </a:moveTo>
                  <a:cubicBezTo>
                    <a:pt x="3400" y="215"/>
                    <a:pt x="4310" y="1072"/>
                    <a:pt x="4390" y="2142"/>
                  </a:cubicBezTo>
                  <a:cubicBezTo>
                    <a:pt x="4390" y="2196"/>
                    <a:pt x="4390" y="2249"/>
                    <a:pt x="4390" y="2303"/>
                  </a:cubicBezTo>
                  <a:cubicBezTo>
                    <a:pt x="4390" y="2972"/>
                    <a:pt x="4069" y="3588"/>
                    <a:pt x="3560" y="3962"/>
                  </a:cubicBezTo>
                  <a:cubicBezTo>
                    <a:pt x="3212" y="4230"/>
                    <a:pt x="2784" y="4391"/>
                    <a:pt x="2302" y="4391"/>
                  </a:cubicBezTo>
                  <a:cubicBezTo>
                    <a:pt x="1151" y="4391"/>
                    <a:pt x="215" y="3454"/>
                    <a:pt x="215" y="2303"/>
                  </a:cubicBezTo>
                  <a:cubicBezTo>
                    <a:pt x="215" y="1152"/>
                    <a:pt x="1151" y="215"/>
                    <a:pt x="2302" y="215"/>
                  </a:cubicBezTo>
                  <a:close/>
                  <a:moveTo>
                    <a:pt x="2302" y="1"/>
                  </a:moveTo>
                  <a:cubicBezTo>
                    <a:pt x="1044" y="1"/>
                    <a:pt x="1" y="1045"/>
                    <a:pt x="1" y="2303"/>
                  </a:cubicBezTo>
                  <a:cubicBezTo>
                    <a:pt x="1" y="3561"/>
                    <a:pt x="1044" y="4605"/>
                    <a:pt x="2302" y="4605"/>
                  </a:cubicBezTo>
                  <a:cubicBezTo>
                    <a:pt x="2784" y="4605"/>
                    <a:pt x="3212" y="4444"/>
                    <a:pt x="3587" y="4203"/>
                  </a:cubicBezTo>
                  <a:cubicBezTo>
                    <a:pt x="4203" y="3775"/>
                    <a:pt x="4604" y="3079"/>
                    <a:pt x="4604" y="2303"/>
                  </a:cubicBezTo>
                  <a:cubicBezTo>
                    <a:pt x="4604" y="2196"/>
                    <a:pt x="4604" y="2115"/>
                    <a:pt x="4577" y="2035"/>
                  </a:cubicBezTo>
                  <a:cubicBezTo>
                    <a:pt x="4444" y="884"/>
                    <a:pt x="3480" y="1"/>
                    <a:pt x="2302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5" name="Google Shape;765;p31"/>
          <p:cNvGrpSpPr/>
          <p:nvPr/>
        </p:nvGrpSpPr>
        <p:grpSpPr>
          <a:xfrm>
            <a:off x="1124000" y="4294500"/>
            <a:ext cx="97700" cy="97050"/>
            <a:chOff x="6162900" y="995000"/>
            <a:chExt cx="97700" cy="97050"/>
          </a:xfrm>
        </p:grpSpPr>
        <p:grpSp>
          <p:nvGrpSpPr>
            <p:cNvPr id="766" name="Google Shape;766;p31"/>
            <p:cNvGrpSpPr/>
            <p:nvPr/>
          </p:nvGrpSpPr>
          <p:grpSpPr>
            <a:xfrm>
              <a:off x="6162900" y="995000"/>
              <a:ext cx="97700" cy="97050"/>
              <a:chOff x="1911475" y="4659225"/>
              <a:chExt cx="97700" cy="97050"/>
            </a:xfrm>
          </p:grpSpPr>
          <p:sp>
            <p:nvSpPr>
              <p:cNvPr id="767" name="Google Shape;767;p31"/>
              <p:cNvSpPr/>
              <p:nvPr/>
            </p:nvSpPr>
            <p:spPr>
              <a:xfrm>
                <a:off x="1949600" y="4659225"/>
                <a:ext cx="21450" cy="97050"/>
              </a:xfrm>
              <a:custGeom>
                <a:avLst/>
                <a:gdLst/>
                <a:ahLst/>
                <a:cxnLst/>
                <a:rect l="l" t="t" r="r" b="b"/>
                <a:pathLst>
                  <a:path w="858" h="3882" fill="none" extrusionOk="0">
                    <a:moveTo>
                      <a:pt x="1" y="1"/>
                    </a:moveTo>
                    <a:lnTo>
                      <a:pt x="857" y="3882"/>
                    </a:lnTo>
                  </a:path>
                </a:pathLst>
              </a:custGeom>
              <a:solidFill>
                <a:schemeClr val="accent3"/>
              </a:solidFill>
              <a:ln w="7620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8" name="Google Shape;768;p31"/>
              <p:cNvSpPr/>
              <p:nvPr/>
            </p:nvSpPr>
            <p:spPr>
              <a:xfrm>
                <a:off x="1911475" y="4696700"/>
                <a:ext cx="97700" cy="221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884" fill="none" extrusionOk="0">
                    <a:moveTo>
                      <a:pt x="0" y="884"/>
                    </a:moveTo>
                    <a:lnTo>
                      <a:pt x="3908" y="1"/>
                    </a:lnTo>
                  </a:path>
                </a:pathLst>
              </a:custGeom>
              <a:solidFill>
                <a:schemeClr val="accent3"/>
              </a:solidFill>
              <a:ln w="7620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69" name="Google Shape;769;p31"/>
            <p:cNvGrpSpPr/>
            <p:nvPr/>
          </p:nvGrpSpPr>
          <p:grpSpPr>
            <a:xfrm>
              <a:off x="6162900" y="995000"/>
              <a:ext cx="97700" cy="97050"/>
              <a:chOff x="1911475" y="4659225"/>
              <a:chExt cx="97700" cy="97050"/>
            </a:xfrm>
          </p:grpSpPr>
          <p:sp>
            <p:nvSpPr>
              <p:cNvPr id="770" name="Google Shape;770;p31"/>
              <p:cNvSpPr/>
              <p:nvPr/>
            </p:nvSpPr>
            <p:spPr>
              <a:xfrm>
                <a:off x="1949600" y="4659225"/>
                <a:ext cx="21450" cy="97050"/>
              </a:xfrm>
              <a:custGeom>
                <a:avLst/>
                <a:gdLst/>
                <a:ahLst/>
                <a:cxnLst/>
                <a:rect l="l" t="t" r="r" b="b"/>
                <a:pathLst>
                  <a:path w="858" h="3882" fill="none" extrusionOk="0">
                    <a:moveTo>
                      <a:pt x="1" y="1"/>
                    </a:moveTo>
                    <a:lnTo>
                      <a:pt x="857" y="3882"/>
                    </a:lnTo>
                  </a:path>
                </a:pathLst>
              </a:custGeom>
              <a:solidFill>
                <a:schemeClr val="accent3"/>
              </a:solidFill>
              <a:ln w="1337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1" name="Google Shape;771;p31"/>
              <p:cNvSpPr/>
              <p:nvPr/>
            </p:nvSpPr>
            <p:spPr>
              <a:xfrm>
                <a:off x="1911475" y="4696700"/>
                <a:ext cx="97700" cy="221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884" fill="none" extrusionOk="0">
                    <a:moveTo>
                      <a:pt x="0" y="884"/>
                    </a:moveTo>
                    <a:lnTo>
                      <a:pt x="3908" y="1"/>
                    </a:lnTo>
                  </a:path>
                </a:pathLst>
              </a:custGeom>
              <a:solidFill>
                <a:schemeClr val="accent3"/>
              </a:solidFill>
              <a:ln w="1337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72" name="Google Shape;772;p31"/>
          <p:cNvGrpSpPr/>
          <p:nvPr/>
        </p:nvGrpSpPr>
        <p:grpSpPr>
          <a:xfrm>
            <a:off x="8187625" y="369400"/>
            <a:ext cx="97700" cy="97050"/>
            <a:chOff x="6162900" y="995000"/>
            <a:chExt cx="97700" cy="97050"/>
          </a:xfrm>
        </p:grpSpPr>
        <p:grpSp>
          <p:nvGrpSpPr>
            <p:cNvPr id="773" name="Google Shape;773;p31"/>
            <p:cNvGrpSpPr/>
            <p:nvPr/>
          </p:nvGrpSpPr>
          <p:grpSpPr>
            <a:xfrm>
              <a:off x="6162900" y="995000"/>
              <a:ext cx="97700" cy="97050"/>
              <a:chOff x="1911475" y="4659225"/>
              <a:chExt cx="97700" cy="97050"/>
            </a:xfrm>
          </p:grpSpPr>
          <p:sp>
            <p:nvSpPr>
              <p:cNvPr id="774" name="Google Shape;774;p31"/>
              <p:cNvSpPr/>
              <p:nvPr/>
            </p:nvSpPr>
            <p:spPr>
              <a:xfrm>
                <a:off x="1949600" y="4659225"/>
                <a:ext cx="21450" cy="97050"/>
              </a:xfrm>
              <a:custGeom>
                <a:avLst/>
                <a:gdLst/>
                <a:ahLst/>
                <a:cxnLst/>
                <a:rect l="l" t="t" r="r" b="b"/>
                <a:pathLst>
                  <a:path w="858" h="3882" fill="none" extrusionOk="0">
                    <a:moveTo>
                      <a:pt x="1" y="1"/>
                    </a:moveTo>
                    <a:lnTo>
                      <a:pt x="857" y="3882"/>
                    </a:lnTo>
                  </a:path>
                </a:pathLst>
              </a:custGeom>
              <a:solidFill>
                <a:schemeClr val="accent3"/>
              </a:solidFill>
              <a:ln w="7620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5" name="Google Shape;775;p31"/>
              <p:cNvSpPr/>
              <p:nvPr/>
            </p:nvSpPr>
            <p:spPr>
              <a:xfrm>
                <a:off x="1911475" y="4696700"/>
                <a:ext cx="97700" cy="221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884" fill="none" extrusionOk="0">
                    <a:moveTo>
                      <a:pt x="0" y="884"/>
                    </a:moveTo>
                    <a:lnTo>
                      <a:pt x="3908" y="1"/>
                    </a:lnTo>
                  </a:path>
                </a:pathLst>
              </a:custGeom>
              <a:solidFill>
                <a:schemeClr val="accent3"/>
              </a:solidFill>
              <a:ln w="7620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76" name="Google Shape;776;p31"/>
            <p:cNvGrpSpPr/>
            <p:nvPr/>
          </p:nvGrpSpPr>
          <p:grpSpPr>
            <a:xfrm>
              <a:off x="6162900" y="995000"/>
              <a:ext cx="97700" cy="97050"/>
              <a:chOff x="1911475" y="4659225"/>
              <a:chExt cx="97700" cy="97050"/>
            </a:xfrm>
          </p:grpSpPr>
          <p:sp>
            <p:nvSpPr>
              <p:cNvPr id="777" name="Google Shape;777;p31"/>
              <p:cNvSpPr/>
              <p:nvPr/>
            </p:nvSpPr>
            <p:spPr>
              <a:xfrm>
                <a:off x="1949600" y="4659225"/>
                <a:ext cx="21450" cy="97050"/>
              </a:xfrm>
              <a:custGeom>
                <a:avLst/>
                <a:gdLst/>
                <a:ahLst/>
                <a:cxnLst/>
                <a:rect l="l" t="t" r="r" b="b"/>
                <a:pathLst>
                  <a:path w="858" h="3882" fill="none" extrusionOk="0">
                    <a:moveTo>
                      <a:pt x="1" y="1"/>
                    </a:moveTo>
                    <a:lnTo>
                      <a:pt x="857" y="3882"/>
                    </a:lnTo>
                  </a:path>
                </a:pathLst>
              </a:custGeom>
              <a:solidFill>
                <a:schemeClr val="accent3"/>
              </a:solidFill>
              <a:ln w="1337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8" name="Google Shape;778;p31"/>
              <p:cNvSpPr/>
              <p:nvPr/>
            </p:nvSpPr>
            <p:spPr>
              <a:xfrm>
                <a:off x="1911475" y="4696700"/>
                <a:ext cx="97700" cy="221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884" fill="none" extrusionOk="0">
                    <a:moveTo>
                      <a:pt x="0" y="884"/>
                    </a:moveTo>
                    <a:lnTo>
                      <a:pt x="3908" y="1"/>
                    </a:lnTo>
                  </a:path>
                </a:pathLst>
              </a:custGeom>
              <a:solidFill>
                <a:schemeClr val="accent3"/>
              </a:solidFill>
              <a:ln w="1337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79" name="Google Shape;779;p31"/>
          <p:cNvGrpSpPr/>
          <p:nvPr/>
        </p:nvGrpSpPr>
        <p:grpSpPr>
          <a:xfrm>
            <a:off x="8435200" y="1008163"/>
            <a:ext cx="115125" cy="115125"/>
            <a:chOff x="6803525" y="538275"/>
            <a:chExt cx="115125" cy="115125"/>
          </a:xfrm>
        </p:grpSpPr>
        <p:sp>
          <p:nvSpPr>
            <p:cNvPr id="780" name="Google Shape;780;p31"/>
            <p:cNvSpPr/>
            <p:nvPr/>
          </p:nvSpPr>
          <p:spPr>
            <a:xfrm>
              <a:off x="6803525" y="538275"/>
              <a:ext cx="115125" cy="115125"/>
            </a:xfrm>
            <a:custGeom>
              <a:avLst/>
              <a:gdLst/>
              <a:ahLst/>
              <a:cxnLst/>
              <a:rect l="l" t="t" r="r" b="b"/>
              <a:pathLst>
                <a:path w="4605" h="4605" extrusionOk="0">
                  <a:moveTo>
                    <a:pt x="2302" y="215"/>
                  </a:moveTo>
                  <a:cubicBezTo>
                    <a:pt x="3400" y="215"/>
                    <a:pt x="4310" y="1072"/>
                    <a:pt x="4390" y="2142"/>
                  </a:cubicBezTo>
                  <a:cubicBezTo>
                    <a:pt x="4390" y="2196"/>
                    <a:pt x="4390" y="2249"/>
                    <a:pt x="4390" y="2303"/>
                  </a:cubicBezTo>
                  <a:cubicBezTo>
                    <a:pt x="4390" y="2972"/>
                    <a:pt x="4069" y="3588"/>
                    <a:pt x="3560" y="3962"/>
                  </a:cubicBezTo>
                  <a:cubicBezTo>
                    <a:pt x="3212" y="4230"/>
                    <a:pt x="2784" y="4391"/>
                    <a:pt x="2302" y="4391"/>
                  </a:cubicBezTo>
                  <a:cubicBezTo>
                    <a:pt x="1151" y="4391"/>
                    <a:pt x="215" y="3454"/>
                    <a:pt x="215" y="2303"/>
                  </a:cubicBezTo>
                  <a:cubicBezTo>
                    <a:pt x="215" y="1152"/>
                    <a:pt x="1151" y="215"/>
                    <a:pt x="2302" y="215"/>
                  </a:cubicBezTo>
                  <a:close/>
                  <a:moveTo>
                    <a:pt x="2302" y="1"/>
                  </a:moveTo>
                  <a:cubicBezTo>
                    <a:pt x="1044" y="1"/>
                    <a:pt x="1" y="1045"/>
                    <a:pt x="1" y="2303"/>
                  </a:cubicBezTo>
                  <a:cubicBezTo>
                    <a:pt x="1" y="3561"/>
                    <a:pt x="1044" y="4605"/>
                    <a:pt x="2302" y="4605"/>
                  </a:cubicBezTo>
                  <a:cubicBezTo>
                    <a:pt x="2784" y="4605"/>
                    <a:pt x="3212" y="4444"/>
                    <a:pt x="3587" y="4203"/>
                  </a:cubicBezTo>
                  <a:cubicBezTo>
                    <a:pt x="4203" y="3775"/>
                    <a:pt x="4604" y="3079"/>
                    <a:pt x="4604" y="2303"/>
                  </a:cubicBezTo>
                  <a:cubicBezTo>
                    <a:pt x="4604" y="2196"/>
                    <a:pt x="4604" y="2115"/>
                    <a:pt x="4577" y="2035"/>
                  </a:cubicBezTo>
                  <a:cubicBezTo>
                    <a:pt x="4444" y="884"/>
                    <a:pt x="3480" y="1"/>
                    <a:pt x="2302" y="1"/>
                  </a:cubicBezTo>
                  <a:close/>
                </a:path>
              </a:pathLst>
            </a:custGeom>
            <a:solidFill>
              <a:schemeClr val="accent3"/>
            </a:solidFill>
            <a:ln w="762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31"/>
            <p:cNvSpPr/>
            <p:nvPr/>
          </p:nvSpPr>
          <p:spPr>
            <a:xfrm>
              <a:off x="6803525" y="538275"/>
              <a:ext cx="115125" cy="115125"/>
            </a:xfrm>
            <a:custGeom>
              <a:avLst/>
              <a:gdLst/>
              <a:ahLst/>
              <a:cxnLst/>
              <a:rect l="l" t="t" r="r" b="b"/>
              <a:pathLst>
                <a:path w="4605" h="4605" extrusionOk="0">
                  <a:moveTo>
                    <a:pt x="2302" y="215"/>
                  </a:moveTo>
                  <a:cubicBezTo>
                    <a:pt x="3400" y="215"/>
                    <a:pt x="4310" y="1072"/>
                    <a:pt x="4390" y="2142"/>
                  </a:cubicBezTo>
                  <a:cubicBezTo>
                    <a:pt x="4390" y="2196"/>
                    <a:pt x="4390" y="2249"/>
                    <a:pt x="4390" y="2303"/>
                  </a:cubicBezTo>
                  <a:cubicBezTo>
                    <a:pt x="4390" y="2972"/>
                    <a:pt x="4069" y="3588"/>
                    <a:pt x="3560" y="3962"/>
                  </a:cubicBezTo>
                  <a:cubicBezTo>
                    <a:pt x="3212" y="4230"/>
                    <a:pt x="2784" y="4391"/>
                    <a:pt x="2302" y="4391"/>
                  </a:cubicBezTo>
                  <a:cubicBezTo>
                    <a:pt x="1151" y="4391"/>
                    <a:pt x="215" y="3454"/>
                    <a:pt x="215" y="2303"/>
                  </a:cubicBezTo>
                  <a:cubicBezTo>
                    <a:pt x="215" y="1152"/>
                    <a:pt x="1151" y="215"/>
                    <a:pt x="2302" y="215"/>
                  </a:cubicBezTo>
                  <a:close/>
                  <a:moveTo>
                    <a:pt x="2302" y="1"/>
                  </a:moveTo>
                  <a:cubicBezTo>
                    <a:pt x="1044" y="1"/>
                    <a:pt x="1" y="1045"/>
                    <a:pt x="1" y="2303"/>
                  </a:cubicBezTo>
                  <a:cubicBezTo>
                    <a:pt x="1" y="3561"/>
                    <a:pt x="1044" y="4605"/>
                    <a:pt x="2302" y="4605"/>
                  </a:cubicBezTo>
                  <a:cubicBezTo>
                    <a:pt x="2784" y="4605"/>
                    <a:pt x="3212" y="4444"/>
                    <a:pt x="3587" y="4203"/>
                  </a:cubicBezTo>
                  <a:cubicBezTo>
                    <a:pt x="4203" y="3775"/>
                    <a:pt x="4604" y="3079"/>
                    <a:pt x="4604" y="2303"/>
                  </a:cubicBezTo>
                  <a:cubicBezTo>
                    <a:pt x="4604" y="2196"/>
                    <a:pt x="4604" y="2115"/>
                    <a:pt x="4577" y="2035"/>
                  </a:cubicBezTo>
                  <a:cubicBezTo>
                    <a:pt x="4444" y="884"/>
                    <a:pt x="3480" y="1"/>
                    <a:pt x="2302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2" name="Google Shape;782;p31"/>
          <p:cNvGrpSpPr/>
          <p:nvPr/>
        </p:nvGrpSpPr>
        <p:grpSpPr>
          <a:xfrm>
            <a:off x="8285325" y="4619300"/>
            <a:ext cx="97700" cy="97050"/>
            <a:chOff x="6162900" y="995000"/>
            <a:chExt cx="97700" cy="97050"/>
          </a:xfrm>
        </p:grpSpPr>
        <p:grpSp>
          <p:nvGrpSpPr>
            <p:cNvPr id="783" name="Google Shape;783;p31"/>
            <p:cNvGrpSpPr/>
            <p:nvPr/>
          </p:nvGrpSpPr>
          <p:grpSpPr>
            <a:xfrm>
              <a:off x="6162900" y="995000"/>
              <a:ext cx="97700" cy="97050"/>
              <a:chOff x="1911475" y="4659225"/>
              <a:chExt cx="97700" cy="97050"/>
            </a:xfrm>
          </p:grpSpPr>
          <p:sp>
            <p:nvSpPr>
              <p:cNvPr id="784" name="Google Shape;784;p31"/>
              <p:cNvSpPr/>
              <p:nvPr/>
            </p:nvSpPr>
            <p:spPr>
              <a:xfrm>
                <a:off x="1949600" y="4659225"/>
                <a:ext cx="21450" cy="97050"/>
              </a:xfrm>
              <a:custGeom>
                <a:avLst/>
                <a:gdLst/>
                <a:ahLst/>
                <a:cxnLst/>
                <a:rect l="l" t="t" r="r" b="b"/>
                <a:pathLst>
                  <a:path w="858" h="3882" fill="none" extrusionOk="0">
                    <a:moveTo>
                      <a:pt x="1" y="1"/>
                    </a:moveTo>
                    <a:lnTo>
                      <a:pt x="857" y="3882"/>
                    </a:lnTo>
                  </a:path>
                </a:pathLst>
              </a:custGeom>
              <a:solidFill>
                <a:schemeClr val="accent3"/>
              </a:solidFill>
              <a:ln w="7620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5" name="Google Shape;785;p31"/>
              <p:cNvSpPr/>
              <p:nvPr/>
            </p:nvSpPr>
            <p:spPr>
              <a:xfrm>
                <a:off x="1911475" y="4696700"/>
                <a:ext cx="97700" cy="221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884" fill="none" extrusionOk="0">
                    <a:moveTo>
                      <a:pt x="0" y="884"/>
                    </a:moveTo>
                    <a:lnTo>
                      <a:pt x="3908" y="1"/>
                    </a:lnTo>
                  </a:path>
                </a:pathLst>
              </a:custGeom>
              <a:solidFill>
                <a:schemeClr val="accent3"/>
              </a:solidFill>
              <a:ln w="7620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86" name="Google Shape;786;p31"/>
            <p:cNvGrpSpPr/>
            <p:nvPr/>
          </p:nvGrpSpPr>
          <p:grpSpPr>
            <a:xfrm>
              <a:off x="6162900" y="995000"/>
              <a:ext cx="97700" cy="97050"/>
              <a:chOff x="1911475" y="4659225"/>
              <a:chExt cx="97700" cy="97050"/>
            </a:xfrm>
          </p:grpSpPr>
          <p:sp>
            <p:nvSpPr>
              <p:cNvPr id="787" name="Google Shape;787;p31"/>
              <p:cNvSpPr/>
              <p:nvPr/>
            </p:nvSpPr>
            <p:spPr>
              <a:xfrm>
                <a:off x="1949600" y="4659225"/>
                <a:ext cx="21450" cy="97050"/>
              </a:xfrm>
              <a:custGeom>
                <a:avLst/>
                <a:gdLst/>
                <a:ahLst/>
                <a:cxnLst/>
                <a:rect l="l" t="t" r="r" b="b"/>
                <a:pathLst>
                  <a:path w="858" h="3882" fill="none" extrusionOk="0">
                    <a:moveTo>
                      <a:pt x="1" y="1"/>
                    </a:moveTo>
                    <a:lnTo>
                      <a:pt x="857" y="3882"/>
                    </a:lnTo>
                  </a:path>
                </a:pathLst>
              </a:custGeom>
              <a:solidFill>
                <a:schemeClr val="accent3"/>
              </a:solidFill>
              <a:ln w="1337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8" name="Google Shape;788;p31"/>
              <p:cNvSpPr/>
              <p:nvPr/>
            </p:nvSpPr>
            <p:spPr>
              <a:xfrm>
                <a:off x="1911475" y="4696700"/>
                <a:ext cx="97700" cy="221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884" fill="none" extrusionOk="0">
                    <a:moveTo>
                      <a:pt x="0" y="884"/>
                    </a:moveTo>
                    <a:lnTo>
                      <a:pt x="3908" y="1"/>
                    </a:lnTo>
                  </a:path>
                </a:pathLst>
              </a:custGeom>
              <a:solidFill>
                <a:schemeClr val="accent3"/>
              </a:solidFill>
              <a:ln w="1337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6">
    <p:spTree>
      <p:nvGrpSpPr>
        <p:cNvPr id="1" name="Shape 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" name="Google Shape;824;p33"/>
          <p:cNvSpPr txBox="1">
            <a:spLocks noGrp="1"/>
          </p:cNvSpPr>
          <p:nvPr>
            <p:ph type="title"/>
          </p:nvPr>
        </p:nvSpPr>
        <p:spPr>
          <a:xfrm>
            <a:off x="825338" y="2908498"/>
            <a:ext cx="2242500" cy="4572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25" name="Google Shape;825;p33"/>
          <p:cNvSpPr txBox="1">
            <a:spLocks noGrp="1"/>
          </p:cNvSpPr>
          <p:nvPr>
            <p:ph type="subTitle" idx="1"/>
          </p:nvPr>
        </p:nvSpPr>
        <p:spPr>
          <a:xfrm>
            <a:off x="825338" y="3338202"/>
            <a:ext cx="2242500" cy="86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6" name="Google Shape;826;p33"/>
          <p:cNvSpPr txBox="1">
            <a:spLocks noGrp="1"/>
          </p:cNvSpPr>
          <p:nvPr>
            <p:ph type="title" idx="2"/>
          </p:nvPr>
        </p:nvSpPr>
        <p:spPr>
          <a:xfrm>
            <a:off x="3450750" y="2908498"/>
            <a:ext cx="2242500" cy="4572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27" name="Google Shape;827;p33"/>
          <p:cNvSpPr txBox="1">
            <a:spLocks noGrp="1"/>
          </p:cNvSpPr>
          <p:nvPr>
            <p:ph type="subTitle" idx="3"/>
          </p:nvPr>
        </p:nvSpPr>
        <p:spPr>
          <a:xfrm>
            <a:off x="3450751" y="3338202"/>
            <a:ext cx="2242500" cy="86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8" name="Google Shape;828;p33"/>
          <p:cNvSpPr txBox="1">
            <a:spLocks noGrp="1"/>
          </p:cNvSpPr>
          <p:nvPr>
            <p:ph type="title" idx="4"/>
          </p:nvPr>
        </p:nvSpPr>
        <p:spPr>
          <a:xfrm>
            <a:off x="6076168" y="2908498"/>
            <a:ext cx="2242500" cy="4572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29" name="Google Shape;829;p33"/>
          <p:cNvSpPr txBox="1">
            <a:spLocks noGrp="1"/>
          </p:cNvSpPr>
          <p:nvPr>
            <p:ph type="subTitle" idx="5"/>
          </p:nvPr>
        </p:nvSpPr>
        <p:spPr>
          <a:xfrm>
            <a:off x="6076172" y="3338202"/>
            <a:ext cx="2242500" cy="86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0" name="Google Shape;830;p33"/>
          <p:cNvSpPr txBox="1">
            <a:spLocks noGrp="1"/>
          </p:cNvSpPr>
          <p:nvPr>
            <p:ph type="title" idx="6"/>
          </p:nvPr>
        </p:nvSpPr>
        <p:spPr>
          <a:xfrm>
            <a:off x="713100" y="5394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3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31" name="Google Shape;831;p33"/>
          <p:cNvGrpSpPr/>
          <p:nvPr/>
        </p:nvGrpSpPr>
        <p:grpSpPr>
          <a:xfrm>
            <a:off x="7952750" y="4621375"/>
            <a:ext cx="97700" cy="97050"/>
            <a:chOff x="6162900" y="995000"/>
            <a:chExt cx="97700" cy="97050"/>
          </a:xfrm>
        </p:grpSpPr>
        <p:grpSp>
          <p:nvGrpSpPr>
            <p:cNvPr id="832" name="Google Shape;832;p33"/>
            <p:cNvGrpSpPr/>
            <p:nvPr/>
          </p:nvGrpSpPr>
          <p:grpSpPr>
            <a:xfrm>
              <a:off x="6162900" y="995000"/>
              <a:ext cx="97700" cy="97050"/>
              <a:chOff x="1911475" y="4659225"/>
              <a:chExt cx="97700" cy="97050"/>
            </a:xfrm>
          </p:grpSpPr>
          <p:sp>
            <p:nvSpPr>
              <p:cNvPr id="833" name="Google Shape;833;p33"/>
              <p:cNvSpPr/>
              <p:nvPr/>
            </p:nvSpPr>
            <p:spPr>
              <a:xfrm>
                <a:off x="1949600" y="4659225"/>
                <a:ext cx="21450" cy="97050"/>
              </a:xfrm>
              <a:custGeom>
                <a:avLst/>
                <a:gdLst/>
                <a:ahLst/>
                <a:cxnLst/>
                <a:rect l="l" t="t" r="r" b="b"/>
                <a:pathLst>
                  <a:path w="858" h="3882" fill="none" extrusionOk="0">
                    <a:moveTo>
                      <a:pt x="1" y="1"/>
                    </a:moveTo>
                    <a:lnTo>
                      <a:pt x="857" y="3882"/>
                    </a:lnTo>
                  </a:path>
                </a:pathLst>
              </a:custGeom>
              <a:solidFill>
                <a:schemeClr val="accent3"/>
              </a:solidFill>
              <a:ln w="7620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4" name="Google Shape;834;p33"/>
              <p:cNvSpPr/>
              <p:nvPr/>
            </p:nvSpPr>
            <p:spPr>
              <a:xfrm>
                <a:off x="1911475" y="4696700"/>
                <a:ext cx="97700" cy="221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884" fill="none" extrusionOk="0">
                    <a:moveTo>
                      <a:pt x="0" y="884"/>
                    </a:moveTo>
                    <a:lnTo>
                      <a:pt x="3908" y="1"/>
                    </a:lnTo>
                  </a:path>
                </a:pathLst>
              </a:custGeom>
              <a:solidFill>
                <a:schemeClr val="accent3"/>
              </a:solidFill>
              <a:ln w="7620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35" name="Google Shape;835;p33"/>
            <p:cNvGrpSpPr/>
            <p:nvPr/>
          </p:nvGrpSpPr>
          <p:grpSpPr>
            <a:xfrm>
              <a:off x="6162900" y="995000"/>
              <a:ext cx="97700" cy="97050"/>
              <a:chOff x="1911475" y="4659225"/>
              <a:chExt cx="97700" cy="97050"/>
            </a:xfrm>
          </p:grpSpPr>
          <p:sp>
            <p:nvSpPr>
              <p:cNvPr id="836" name="Google Shape;836;p33"/>
              <p:cNvSpPr/>
              <p:nvPr/>
            </p:nvSpPr>
            <p:spPr>
              <a:xfrm>
                <a:off x="1949600" y="4659225"/>
                <a:ext cx="21450" cy="97050"/>
              </a:xfrm>
              <a:custGeom>
                <a:avLst/>
                <a:gdLst/>
                <a:ahLst/>
                <a:cxnLst/>
                <a:rect l="l" t="t" r="r" b="b"/>
                <a:pathLst>
                  <a:path w="858" h="3882" fill="none" extrusionOk="0">
                    <a:moveTo>
                      <a:pt x="1" y="1"/>
                    </a:moveTo>
                    <a:lnTo>
                      <a:pt x="857" y="3882"/>
                    </a:lnTo>
                  </a:path>
                </a:pathLst>
              </a:custGeom>
              <a:solidFill>
                <a:schemeClr val="accent3"/>
              </a:solidFill>
              <a:ln w="1337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7" name="Google Shape;837;p33"/>
              <p:cNvSpPr/>
              <p:nvPr/>
            </p:nvSpPr>
            <p:spPr>
              <a:xfrm>
                <a:off x="1911475" y="4696700"/>
                <a:ext cx="97700" cy="221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884" fill="none" extrusionOk="0">
                    <a:moveTo>
                      <a:pt x="0" y="884"/>
                    </a:moveTo>
                    <a:lnTo>
                      <a:pt x="3908" y="1"/>
                    </a:lnTo>
                  </a:path>
                </a:pathLst>
              </a:custGeom>
              <a:solidFill>
                <a:schemeClr val="accent3"/>
              </a:solidFill>
              <a:ln w="1337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838" name="Google Shape;838;p33"/>
          <p:cNvSpPr/>
          <p:nvPr/>
        </p:nvSpPr>
        <p:spPr>
          <a:xfrm>
            <a:off x="7213150" y="606598"/>
            <a:ext cx="205650" cy="206903"/>
          </a:xfrm>
          <a:custGeom>
            <a:avLst/>
            <a:gdLst/>
            <a:ahLst/>
            <a:cxnLst/>
            <a:rect l="l" t="t" r="r" b="b"/>
            <a:pathLst>
              <a:path w="4390" h="4417" extrusionOk="0">
                <a:moveTo>
                  <a:pt x="2195" y="0"/>
                </a:moveTo>
                <a:cubicBezTo>
                  <a:pt x="991" y="0"/>
                  <a:pt x="0" y="991"/>
                  <a:pt x="0" y="2195"/>
                </a:cubicBezTo>
                <a:cubicBezTo>
                  <a:pt x="0" y="3426"/>
                  <a:pt x="991" y="4417"/>
                  <a:pt x="2195" y="4417"/>
                </a:cubicBezTo>
                <a:cubicBezTo>
                  <a:pt x="3426" y="4417"/>
                  <a:pt x="4390" y="3426"/>
                  <a:pt x="4390" y="2195"/>
                </a:cubicBezTo>
                <a:cubicBezTo>
                  <a:pt x="4390" y="991"/>
                  <a:pt x="3426" y="0"/>
                  <a:pt x="2195" y="0"/>
                </a:cubicBezTo>
                <a:close/>
              </a:path>
            </a:pathLst>
          </a:custGeom>
          <a:solidFill>
            <a:schemeClr val="accent3"/>
          </a:solidFill>
          <a:ln w="381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39" name="Google Shape;839;p33"/>
          <p:cNvGrpSpPr/>
          <p:nvPr/>
        </p:nvGrpSpPr>
        <p:grpSpPr>
          <a:xfrm>
            <a:off x="7978063" y="1169563"/>
            <a:ext cx="115125" cy="115125"/>
            <a:chOff x="6803525" y="538275"/>
            <a:chExt cx="115125" cy="115125"/>
          </a:xfrm>
        </p:grpSpPr>
        <p:sp>
          <p:nvSpPr>
            <p:cNvPr id="840" name="Google Shape;840;p33"/>
            <p:cNvSpPr/>
            <p:nvPr/>
          </p:nvSpPr>
          <p:spPr>
            <a:xfrm>
              <a:off x="6803525" y="538275"/>
              <a:ext cx="115125" cy="115125"/>
            </a:xfrm>
            <a:custGeom>
              <a:avLst/>
              <a:gdLst/>
              <a:ahLst/>
              <a:cxnLst/>
              <a:rect l="l" t="t" r="r" b="b"/>
              <a:pathLst>
                <a:path w="4605" h="4605" extrusionOk="0">
                  <a:moveTo>
                    <a:pt x="2302" y="215"/>
                  </a:moveTo>
                  <a:cubicBezTo>
                    <a:pt x="3400" y="215"/>
                    <a:pt x="4310" y="1072"/>
                    <a:pt x="4390" y="2142"/>
                  </a:cubicBezTo>
                  <a:cubicBezTo>
                    <a:pt x="4390" y="2196"/>
                    <a:pt x="4390" y="2249"/>
                    <a:pt x="4390" y="2303"/>
                  </a:cubicBezTo>
                  <a:cubicBezTo>
                    <a:pt x="4390" y="2972"/>
                    <a:pt x="4069" y="3588"/>
                    <a:pt x="3560" y="3962"/>
                  </a:cubicBezTo>
                  <a:cubicBezTo>
                    <a:pt x="3212" y="4230"/>
                    <a:pt x="2784" y="4391"/>
                    <a:pt x="2302" y="4391"/>
                  </a:cubicBezTo>
                  <a:cubicBezTo>
                    <a:pt x="1151" y="4391"/>
                    <a:pt x="215" y="3454"/>
                    <a:pt x="215" y="2303"/>
                  </a:cubicBezTo>
                  <a:cubicBezTo>
                    <a:pt x="215" y="1152"/>
                    <a:pt x="1151" y="215"/>
                    <a:pt x="2302" y="215"/>
                  </a:cubicBezTo>
                  <a:close/>
                  <a:moveTo>
                    <a:pt x="2302" y="1"/>
                  </a:moveTo>
                  <a:cubicBezTo>
                    <a:pt x="1044" y="1"/>
                    <a:pt x="1" y="1045"/>
                    <a:pt x="1" y="2303"/>
                  </a:cubicBezTo>
                  <a:cubicBezTo>
                    <a:pt x="1" y="3561"/>
                    <a:pt x="1044" y="4605"/>
                    <a:pt x="2302" y="4605"/>
                  </a:cubicBezTo>
                  <a:cubicBezTo>
                    <a:pt x="2784" y="4605"/>
                    <a:pt x="3212" y="4444"/>
                    <a:pt x="3587" y="4203"/>
                  </a:cubicBezTo>
                  <a:cubicBezTo>
                    <a:pt x="4203" y="3775"/>
                    <a:pt x="4604" y="3079"/>
                    <a:pt x="4604" y="2303"/>
                  </a:cubicBezTo>
                  <a:cubicBezTo>
                    <a:pt x="4604" y="2196"/>
                    <a:pt x="4604" y="2115"/>
                    <a:pt x="4577" y="2035"/>
                  </a:cubicBezTo>
                  <a:cubicBezTo>
                    <a:pt x="4444" y="884"/>
                    <a:pt x="3480" y="1"/>
                    <a:pt x="2302" y="1"/>
                  </a:cubicBezTo>
                  <a:close/>
                </a:path>
              </a:pathLst>
            </a:custGeom>
            <a:solidFill>
              <a:schemeClr val="accent3"/>
            </a:solidFill>
            <a:ln w="762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33"/>
            <p:cNvSpPr/>
            <p:nvPr/>
          </p:nvSpPr>
          <p:spPr>
            <a:xfrm>
              <a:off x="6803525" y="538275"/>
              <a:ext cx="115125" cy="115125"/>
            </a:xfrm>
            <a:custGeom>
              <a:avLst/>
              <a:gdLst/>
              <a:ahLst/>
              <a:cxnLst/>
              <a:rect l="l" t="t" r="r" b="b"/>
              <a:pathLst>
                <a:path w="4605" h="4605" extrusionOk="0">
                  <a:moveTo>
                    <a:pt x="2302" y="215"/>
                  </a:moveTo>
                  <a:cubicBezTo>
                    <a:pt x="3400" y="215"/>
                    <a:pt x="4310" y="1072"/>
                    <a:pt x="4390" y="2142"/>
                  </a:cubicBezTo>
                  <a:cubicBezTo>
                    <a:pt x="4390" y="2196"/>
                    <a:pt x="4390" y="2249"/>
                    <a:pt x="4390" y="2303"/>
                  </a:cubicBezTo>
                  <a:cubicBezTo>
                    <a:pt x="4390" y="2972"/>
                    <a:pt x="4069" y="3588"/>
                    <a:pt x="3560" y="3962"/>
                  </a:cubicBezTo>
                  <a:cubicBezTo>
                    <a:pt x="3212" y="4230"/>
                    <a:pt x="2784" y="4391"/>
                    <a:pt x="2302" y="4391"/>
                  </a:cubicBezTo>
                  <a:cubicBezTo>
                    <a:pt x="1151" y="4391"/>
                    <a:pt x="215" y="3454"/>
                    <a:pt x="215" y="2303"/>
                  </a:cubicBezTo>
                  <a:cubicBezTo>
                    <a:pt x="215" y="1152"/>
                    <a:pt x="1151" y="215"/>
                    <a:pt x="2302" y="215"/>
                  </a:cubicBezTo>
                  <a:close/>
                  <a:moveTo>
                    <a:pt x="2302" y="1"/>
                  </a:moveTo>
                  <a:cubicBezTo>
                    <a:pt x="1044" y="1"/>
                    <a:pt x="1" y="1045"/>
                    <a:pt x="1" y="2303"/>
                  </a:cubicBezTo>
                  <a:cubicBezTo>
                    <a:pt x="1" y="3561"/>
                    <a:pt x="1044" y="4605"/>
                    <a:pt x="2302" y="4605"/>
                  </a:cubicBezTo>
                  <a:cubicBezTo>
                    <a:pt x="2784" y="4605"/>
                    <a:pt x="3212" y="4444"/>
                    <a:pt x="3587" y="4203"/>
                  </a:cubicBezTo>
                  <a:cubicBezTo>
                    <a:pt x="4203" y="3775"/>
                    <a:pt x="4604" y="3079"/>
                    <a:pt x="4604" y="2303"/>
                  </a:cubicBezTo>
                  <a:cubicBezTo>
                    <a:pt x="4604" y="2196"/>
                    <a:pt x="4604" y="2115"/>
                    <a:pt x="4577" y="2035"/>
                  </a:cubicBezTo>
                  <a:cubicBezTo>
                    <a:pt x="4444" y="884"/>
                    <a:pt x="3480" y="1"/>
                    <a:pt x="2302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2" name="Google Shape;842;p33"/>
          <p:cNvGrpSpPr/>
          <p:nvPr/>
        </p:nvGrpSpPr>
        <p:grpSpPr>
          <a:xfrm>
            <a:off x="6059200" y="606600"/>
            <a:ext cx="97700" cy="97050"/>
            <a:chOff x="6162900" y="995000"/>
            <a:chExt cx="97700" cy="97050"/>
          </a:xfrm>
        </p:grpSpPr>
        <p:grpSp>
          <p:nvGrpSpPr>
            <p:cNvPr id="843" name="Google Shape;843;p33"/>
            <p:cNvGrpSpPr/>
            <p:nvPr/>
          </p:nvGrpSpPr>
          <p:grpSpPr>
            <a:xfrm>
              <a:off x="6162900" y="995000"/>
              <a:ext cx="97700" cy="97050"/>
              <a:chOff x="1911475" y="4659225"/>
              <a:chExt cx="97700" cy="97050"/>
            </a:xfrm>
          </p:grpSpPr>
          <p:sp>
            <p:nvSpPr>
              <p:cNvPr id="844" name="Google Shape;844;p33"/>
              <p:cNvSpPr/>
              <p:nvPr/>
            </p:nvSpPr>
            <p:spPr>
              <a:xfrm>
                <a:off x="1949600" y="4659225"/>
                <a:ext cx="21450" cy="97050"/>
              </a:xfrm>
              <a:custGeom>
                <a:avLst/>
                <a:gdLst/>
                <a:ahLst/>
                <a:cxnLst/>
                <a:rect l="l" t="t" r="r" b="b"/>
                <a:pathLst>
                  <a:path w="858" h="3882" fill="none" extrusionOk="0">
                    <a:moveTo>
                      <a:pt x="1" y="1"/>
                    </a:moveTo>
                    <a:lnTo>
                      <a:pt x="857" y="3882"/>
                    </a:lnTo>
                  </a:path>
                </a:pathLst>
              </a:custGeom>
              <a:solidFill>
                <a:schemeClr val="accent3"/>
              </a:solidFill>
              <a:ln w="7620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5" name="Google Shape;845;p33"/>
              <p:cNvSpPr/>
              <p:nvPr/>
            </p:nvSpPr>
            <p:spPr>
              <a:xfrm>
                <a:off x="1911475" y="4696700"/>
                <a:ext cx="97700" cy="221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884" fill="none" extrusionOk="0">
                    <a:moveTo>
                      <a:pt x="0" y="884"/>
                    </a:moveTo>
                    <a:lnTo>
                      <a:pt x="3908" y="1"/>
                    </a:lnTo>
                  </a:path>
                </a:pathLst>
              </a:custGeom>
              <a:solidFill>
                <a:schemeClr val="accent3"/>
              </a:solidFill>
              <a:ln w="7620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46" name="Google Shape;846;p33"/>
            <p:cNvGrpSpPr/>
            <p:nvPr/>
          </p:nvGrpSpPr>
          <p:grpSpPr>
            <a:xfrm>
              <a:off x="6162900" y="995000"/>
              <a:ext cx="97700" cy="97050"/>
              <a:chOff x="1911475" y="4659225"/>
              <a:chExt cx="97700" cy="97050"/>
            </a:xfrm>
          </p:grpSpPr>
          <p:sp>
            <p:nvSpPr>
              <p:cNvPr id="847" name="Google Shape;847;p33"/>
              <p:cNvSpPr/>
              <p:nvPr/>
            </p:nvSpPr>
            <p:spPr>
              <a:xfrm>
                <a:off x="1949600" y="4659225"/>
                <a:ext cx="21450" cy="97050"/>
              </a:xfrm>
              <a:custGeom>
                <a:avLst/>
                <a:gdLst/>
                <a:ahLst/>
                <a:cxnLst/>
                <a:rect l="l" t="t" r="r" b="b"/>
                <a:pathLst>
                  <a:path w="858" h="3882" fill="none" extrusionOk="0">
                    <a:moveTo>
                      <a:pt x="1" y="1"/>
                    </a:moveTo>
                    <a:lnTo>
                      <a:pt x="857" y="3882"/>
                    </a:lnTo>
                  </a:path>
                </a:pathLst>
              </a:custGeom>
              <a:solidFill>
                <a:schemeClr val="accent3"/>
              </a:solidFill>
              <a:ln w="1337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8" name="Google Shape;848;p33"/>
              <p:cNvSpPr/>
              <p:nvPr/>
            </p:nvSpPr>
            <p:spPr>
              <a:xfrm>
                <a:off x="1911475" y="4696700"/>
                <a:ext cx="97700" cy="221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884" fill="none" extrusionOk="0">
                    <a:moveTo>
                      <a:pt x="0" y="884"/>
                    </a:moveTo>
                    <a:lnTo>
                      <a:pt x="3908" y="1"/>
                    </a:lnTo>
                  </a:path>
                </a:pathLst>
              </a:custGeom>
              <a:solidFill>
                <a:schemeClr val="accent3"/>
              </a:solidFill>
              <a:ln w="1337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849" name="Google Shape;849;p33"/>
          <p:cNvSpPr/>
          <p:nvPr/>
        </p:nvSpPr>
        <p:spPr>
          <a:xfrm>
            <a:off x="6489950" y="1075675"/>
            <a:ext cx="109775" cy="109750"/>
          </a:xfrm>
          <a:custGeom>
            <a:avLst/>
            <a:gdLst/>
            <a:ahLst/>
            <a:cxnLst/>
            <a:rect l="l" t="t" r="r" b="b"/>
            <a:pathLst>
              <a:path w="4391" h="4390" extrusionOk="0">
                <a:moveTo>
                  <a:pt x="2195" y="0"/>
                </a:moveTo>
                <a:cubicBezTo>
                  <a:pt x="991" y="0"/>
                  <a:pt x="0" y="991"/>
                  <a:pt x="0" y="2195"/>
                </a:cubicBezTo>
                <a:cubicBezTo>
                  <a:pt x="0" y="3399"/>
                  <a:pt x="991" y="4390"/>
                  <a:pt x="2195" y="4390"/>
                </a:cubicBezTo>
                <a:cubicBezTo>
                  <a:pt x="3426" y="4390"/>
                  <a:pt x="4390" y="3399"/>
                  <a:pt x="4390" y="2195"/>
                </a:cubicBezTo>
                <a:cubicBezTo>
                  <a:pt x="4390" y="991"/>
                  <a:pt x="3426" y="0"/>
                  <a:pt x="2195" y="0"/>
                </a:cubicBezTo>
                <a:close/>
              </a:path>
            </a:pathLst>
          </a:custGeom>
          <a:solidFill>
            <a:schemeClr val="accent3"/>
          </a:solidFill>
          <a:ln w="381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50" name="Google Shape;850;p33"/>
          <p:cNvGrpSpPr/>
          <p:nvPr/>
        </p:nvGrpSpPr>
        <p:grpSpPr>
          <a:xfrm>
            <a:off x="7188325" y="4858638"/>
            <a:ext cx="115125" cy="115125"/>
            <a:chOff x="6803525" y="538275"/>
            <a:chExt cx="115125" cy="115125"/>
          </a:xfrm>
        </p:grpSpPr>
        <p:sp>
          <p:nvSpPr>
            <p:cNvPr id="851" name="Google Shape;851;p33"/>
            <p:cNvSpPr/>
            <p:nvPr/>
          </p:nvSpPr>
          <p:spPr>
            <a:xfrm>
              <a:off x="6803525" y="538275"/>
              <a:ext cx="115125" cy="115125"/>
            </a:xfrm>
            <a:custGeom>
              <a:avLst/>
              <a:gdLst/>
              <a:ahLst/>
              <a:cxnLst/>
              <a:rect l="l" t="t" r="r" b="b"/>
              <a:pathLst>
                <a:path w="4605" h="4605" extrusionOk="0">
                  <a:moveTo>
                    <a:pt x="2302" y="215"/>
                  </a:moveTo>
                  <a:cubicBezTo>
                    <a:pt x="3400" y="215"/>
                    <a:pt x="4310" y="1072"/>
                    <a:pt x="4390" y="2142"/>
                  </a:cubicBezTo>
                  <a:cubicBezTo>
                    <a:pt x="4390" y="2196"/>
                    <a:pt x="4390" y="2249"/>
                    <a:pt x="4390" y="2303"/>
                  </a:cubicBezTo>
                  <a:cubicBezTo>
                    <a:pt x="4390" y="2972"/>
                    <a:pt x="4069" y="3588"/>
                    <a:pt x="3560" y="3962"/>
                  </a:cubicBezTo>
                  <a:cubicBezTo>
                    <a:pt x="3212" y="4230"/>
                    <a:pt x="2784" y="4391"/>
                    <a:pt x="2302" y="4391"/>
                  </a:cubicBezTo>
                  <a:cubicBezTo>
                    <a:pt x="1151" y="4391"/>
                    <a:pt x="215" y="3454"/>
                    <a:pt x="215" y="2303"/>
                  </a:cubicBezTo>
                  <a:cubicBezTo>
                    <a:pt x="215" y="1152"/>
                    <a:pt x="1151" y="215"/>
                    <a:pt x="2302" y="215"/>
                  </a:cubicBezTo>
                  <a:close/>
                  <a:moveTo>
                    <a:pt x="2302" y="1"/>
                  </a:moveTo>
                  <a:cubicBezTo>
                    <a:pt x="1044" y="1"/>
                    <a:pt x="1" y="1045"/>
                    <a:pt x="1" y="2303"/>
                  </a:cubicBezTo>
                  <a:cubicBezTo>
                    <a:pt x="1" y="3561"/>
                    <a:pt x="1044" y="4605"/>
                    <a:pt x="2302" y="4605"/>
                  </a:cubicBezTo>
                  <a:cubicBezTo>
                    <a:pt x="2784" y="4605"/>
                    <a:pt x="3212" y="4444"/>
                    <a:pt x="3587" y="4203"/>
                  </a:cubicBezTo>
                  <a:cubicBezTo>
                    <a:pt x="4203" y="3775"/>
                    <a:pt x="4604" y="3079"/>
                    <a:pt x="4604" y="2303"/>
                  </a:cubicBezTo>
                  <a:cubicBezTo>
                    <a:pt x="4604" y="2196"/>
                    <a:pt x="4604" y="2115"/>
                    <a:pt x="4577" y="2035"/>
                  </a:cubicBezTo>
                  <a:cubicBezTo>
                    <a:pt x="4444" y="884"/>
                    <a:pt x="3480" y="1"/>
                    <a:pt x="2302" y="1"/>
                  </a:cubicBezTo>
                  <a:close/>
                </a:path>
              </a:pathLst>
            </a:custGeom>
            <a:solidFill>
              <a:schemeClr val="accent3"/>
            </a:solidFill>
            <a:ln w="762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33"/>
            <p:cNvSpPr/>
            <p:nvPr/>
          </p:nvSpPr>
          <p:spPr>
            <a:xfrm>
              <a:off x="6803525" y="538275"/>
              <a:ext cx="115125" cy="115125"/>
            </a:xfrm>
            <a:custGeom>
              <a:avLst/>
              <a:gdLst/>
              <a:ahLst/>
              <a:cxnLst/>
              <a:rect l="l" t="t" r="r" b="b"/>
              <a:pathLst>
                <a:path w="4605" h="4605" extrusionOk="0">
                  <a:moveTo>
                    <a:pt x="2302" y="215"/>
                  </a:moveTo>
                  <a:cubicBezTo>
                    <a:pt x="3400" y="215"/>
                    <a:pt x="4310" y="1072"/>
                    <a:pt x="4390" y="2142"/>
                  </a:cubicBezTo>
                  <a:cubicBezTo>
                    <a:pt x="4390" y="2196"/>
                    <a:pt x="4390" y="2249"/>
                    <a:pt x="4390" y="2303"/>
                  </a:cubicBezTo>
                  <a:cubicBezTo>
                    <a:pt x="4390" y="2972"/>
                    <a:pt x="4069" y="3588"/>
                    <a:pt x="3560" y="3962"/>
                  </a:cubicBezTo>
                  <a:cubicBezTo>
                    <a:pt x="3212" y="4230"/>
                    <a:pt x="2784" y="4391"/>
                    <a:pt x="2302" y="4391"/>
                  </a:cubicBezTo>
                  <a:cubicBezTo>
                    <a:pt x="1151" y="4391"/>
                    <a:pt x="215" y="3454"/>
                    <a:pt x="215" y="2303"/>
                  </a:cubicBezTo>
                  <a:cubicBezTo>
                    <a:pt x="215" y="1152"/>
                    <a:pt x="1151" y="215"/>
                    <a:pt x="2302" y="215"/>
                  </a:cubicBezTo>
                  <a:close/>
                  <a:moveTo>
                    <a:pt x="2302" y="1"/>
                  </a:moveTo>
                  <a:cubicBezTo>
                    <a:pt x="1044" y="1"/>
                    <a:pt x="1" y="1045"/>
                    <a:pt x="1" y="2303"/>
                  </a:cubicBezTo>
                  <a:cubicBezTo>
                    <a:pt x="1" y="3561"/>
                    <a:pt x="1044" y="4605"/>
                    <a:pt x="2302" y="4605"/>
                  </a:cubicBezTo>
                  <a:cubicBezTo>
                    <a:pt x="2784" y="4605"/>
                    <a:pt x="3212" y="4444"/>
                    <a:pt x="3587" y="4203"/>
                  </a:cubicBezTo>
                  <a:cubicBezTo>
                    <a:pt x="4203" y="3775"/>
                    <a:pt x="4604" y="3079"/>
                    <a:pt x="4604" y="2303"/>
                  </a:cubicBezTo>
                  <a:cubicBezTo>
                    <a:pt x="4604" y="2196"/>
                    <a:pt x="4604" y="2115"/>
                    <a:pt x="4577" y="2035"/>
                  </a:cubicBezTo>
                  <a:cubicBezTo>
                    <a:pt x="4444" y="884"/>
                    <a:pt x="3480" y="1"/>
                    <a:pt x="2302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53" name="Google Shape;853;p33"/>
          <p:cNvSpPr/>
          <p:nvPr/>
        </p:nvSpPr>
        <p:spPr>
          <a:xfrm>
            <a:off x="902125" y="4615025"/>
            <a:ext cx="109775" cy="109750"/>
          </a:xfrm>
          <a:custGeom>
            <a:avLst/>
            <a:gdLst/>
            <a:ahLst/>
            <a:cxnLst/>
            <a:rect l="l" t="t" r="r" b="b"/>
            <a:pathLst>
              <a:path w="4391" h="4390" extrusionOk="0">
                <a:moveTo>
                  <a:pt x="2195" y="0"/>
                </a:moveTo>
                <a:cubicBezTo>
                  <a:pt x="991" y="0"/>
                  <a:pt x="0" y="991"/>
                  <a:pt x="0" y="2195"/>
                </a:cubicBezTo>
                <a:cubicBezTo>
                  <a:pt x="0" y="3399"/>
                  <a:pt x="991" y="4390"/>
                  <a:pt x="2195" y="4390"/>
                </a:cubicBezTo>
                <a:cubicBezTo>
                  <a:pt x="3426" y="4390"/>
                  <a:pt x="4390" y="3399"/>
                  <a:pt x="4390" y="2195"/>
                </a:cubicBezTo>
                <a:cubicBezTo>
                  <a:pt x="4390" y="991"/>
                  <a:pt x="3426" y="0"/>
                  <a:pt x="2195" y="0"/>
                </a:cubicBezTo>
                <a:close/>
              </a:path>
            </a:pathLst>
          </a:custGeom>
          <a:solidFill>
            <a:schemeClr val="accent3"/>
          </a:solidFill>
          <a:ln w="381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54" name="Google Shape;854;p33"/>
          <p:cNvGrpSpPr/>
          <p:nvPr/>
        </p:nvGrpSpPr>
        <p:grpSpPr>
          <a:xfrm>
            <a:off x="333288" y="4464413"/>
            <a:ext cx="115125" cy="115125"/>
            <a:chOff x="6803525" y="538275"/>
            <a:chExt cx="115125" cy="115125"/>
          </a:xfrm>
        </p:grpSpPr>
        <p:sp>
          <p:nvSpPr>
            <p:cNvPr id="855" name="Google Shape;855;p33"/>
            <p:cNvSpPr/>
            <p:nvPr/>
          </p:nvSpPr>
          <p:spPr>
            <a:xfrm>
              <a:off x="6803525" y="538275"/>
              <a:ext cx="115125" cy="115125"/>
            </a:xfrm>
            <a:custGeom>
              <a:avLst/>
              <a:gdLst/>
              <a:ahLst/>
              <a:cxnLst/>
              <a:rect l="l" t="t" r="r" b="b"/>
              <a:pathLst>
                <a:path w="4605" h="4605" extrusionOk="0">
                  <a:moveTo>
                    <a:pt x="2302" y="215"/>
                  </a:moveTo>
                  <a:cubicBezTo>
                    <a:pt x="3400" y="215"/>
                    <a:pt x="4310" y="1072"/>
                    <a:pt x="4390" y="2142"/>
                  </a:cubicBezTo>
                  <a:cubicBezTo>
                    <a:pt x="4390" y="2196"/>
                    <a:pt x="4390" y="2249"/>
                    <a:pt x="4390" y="2303"/>
                  </a:cubicBezTo>
                  <a:cubicBezTo>
                    <a:pt x="4390" y="2972"/>
                    <a:pt x="4069" y="3588"/>
                    <a:pt x="3560" y="3962"/>
                  </a:cubicBezTo>
                  <a:cubicBezTo>
                    <a:pt x="3212" y="4230"/>
                    <a:pt x="2784" y="4391"/>
                    <a:pt x="2302" y="4391"/>
                  </a:cubicBezTo>
                  <a:cubicBezTo>
                    <a:pt x="1151" y="4391"/>
                    <a:pt x="215" y="3454"/>
                    <a:pt x="215" y="2303"/>
                  </a:cubicBezTo>
                  <a:cubicBezTo>
                    <a:pt x="215" y="1152"/>
                    <a:pt x="1151" y="215"/>
                    <a:pt x="2302" y="215"/>
                  </a:cubicBezTo>
                  <a:close/>
                  <a:moveTo>
                    <a:pt x="2302" y="1"/>
                  </a:moveTo>
                  <a:cubicBezTo>
                    <a:pt x="1044" y="1"/>
                    <a:pt x="1" y="1045"/>
                    <a:pt x="1" y="2303"/>
                  </a:cubicBezTo>
                  <a:cubicBezTo>
                    <a:pt x="1" y="3561"/>
                    <a:pt x="1044" y="4605"/>
                    <a:pt x="2302" y="4605"/>
                  </a:cubicBezTo>
                  <a:cubicBezTo>
                    <a:pt x="2784" y="4605"/>
                    <a:pt x="3212" y="4444"/>
                    <a:pt x="3587" y="4203"/>
                  </a:cubicBezTo>
                  <a:cubicBezTo>
                    <a:pt x="4203" y="3775"/>
                    <a:pt x="4604" y="3079"/>
                    <a:pt x="4604" y="2303"/>
                  </a:cubicBezTo>
                  <a:cubicBezTo>
                    <a:pt x="4604" y="2196"/>
                    <a:pt x="4604" y="2115"/>
                    <a:pt x="4577" y="2035"/>
                  </a:cubicBezTo>
                  <a:cubicBezTo>
                    <a:pt x="4444" y="884"/>
                    <a:pt x="3480" y="1"/>
                    <a:pt x="2302" y="1"/>
                  </a:cubicBezTo>
                  <a:close/>
                </a:path>
              </a:pathLst>
            </a:custGeom>
            <a:solidFill>
              <a:schemeClr val="accent3"/>
            </a:solidFill>
            <a:ln w="762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33"/>
            <p:cNvSpPr/>
            <p:nvPr/>
          </p:nvSpPr>
          <p:spPr>
            <a:xfrm>
              <a:off x="6803525" y="538275"/>
              <a:ext cx="115125" cy="115125"/>
            </a:xfrm>
            <a:custGeom>
              <a:avLst/>
              <a:gdLst/>
              <a:ahLst/>
              <a:cxnLst/>
              <a:rect l="l" t="t" r="r" b="b"/>
              <a:pathLst>
                <a:path w="4605" h="4605" extrusionOk="0">
                  <a:moveTo>
                    <a:pt x="2302" y="215"/>
                  </a:moveTo>
                  <a:cubicBezTo>
                    <a:pt x="3400" y="215"/>
                    <a:pt x="4310" y="1072"/>
                    <a:pt x="4390" y="2142"/>
                  </a:cubicBezTo>
                  <a:cubicBezTo>
                    <a:pt x="4390" y="2196"/>
                    <a:pt x="4390" y="2249"/>
                    <a:pt x="4390" y="2303"/>
                  </a:cubicBezTo>
                  <a:cubicBezTo>
                    <a:pt x="4390" y="2972"/>
                    <a:pt x="4069" y="3588"/>
                    <a:pt x="3560" y="3962"/>
                  </a:cubicBezTo>
                  <a:cubicBezTo>
                    <a:pt x="3212" y="4230"/>
                    <a:pt x="2784" y="4391"/>
                    <a:pt x="2302" y="4391"/>
                  </a:cubicBezTo>
                  <a:cubicBezTo>
                    <a:pt x="1151" y="4391"/>
                    <a:pt x="215" y="3454"/>
                    <a:pt x="215" y="2303"/>
                  </a:cubicBezTo>
                  <a:cubicBezTo>
                    <a:pt x="215" y="1152"/>
                    <a:pt x="1151" y="215"/>
                    <a:pt x="2302" y="215"/>
                  </a:cubicBezTo>
                  <a:close/>
                  <a:moveTo>
                    <a:pt x="2302" y="1"/>
                  </a:moveTo>
                  <a:cubicBezTo>
                    <a:pt x="1044" y="1"/>
                    <a:pt x="1" y="1045"/>
                    <a:pt x="1" y="2303"/>
                  </a:cubicBezTo>
                  <a:cubicBezTo>
                    <a:pt x="1" y="3561"/>
                    <a:pt x="1044" y="4605"/>
                    <a:pt x="2302" y="4605"/>
                  </a:cubicBezTo>
                  <a:cubicBezTo>
                    <a:pt x="2784" y="4605"/>
                    <a:pt x="3212" y="4444"/>
                    <a:pt x="3587" y="4203"/>
                  </a:cubicBezTo>
                  <a:cubicBezTo>
                    <a:pt x="4203" y="3775"/>
                    <a:pt x="4604" y="3079"/>
                    <a:pt x="4604" y="2303"/>
                  </a:cubicBezTo>
                  <a:cubicBezTo>
                    <a:pt x="4604" y="2196"/>
                    <a:pt x="4604" y="2115"/>
                    <a:pt x="4577" y="2035"/>
                  </a:cubicBezTo>
                  <a:cubicBezTo>
                    <a:pt x="4444" y="884"/>
                    <a:pt x="3480" y="1"/>
                    <a:pt x="2302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10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4" name="Google Shape;1054;p40"/>
          <p:cNvGrpSpPr/>
          <p:nvPr/>
        </p:nvGrpSpPr>
        <p:grpSpPr>
          <a:xfrm>
            <a:off x="7241775" y="456763"/>
            <a:ext cx="97700" cy="97050"/>
            <a:chOff x="1911475" y="4659225"/>
            <a:chExt cx="97700" cy="97050"/>
          </a:xfrm>
        </p:grpSpPr>
        <p:sp>
          <p:nvSpPr>
            <p:cNvPr id="1055" name="Google Shape;1055;p40"/>
            <p:cNvSpPr/>
            <p:nvPr/>
          </p:nvSpPr>
          <p:spPr>
            <a:xfrm>
              <a:off x="1949600" y="4659225"/>
              <a:ext cx="21450" cy="97050"/>
            </a:xfrm>
            <a:custGeom>
              <a:avLst/>
              <a:gdLst/>
              <a:ahLst/>
              <a:cxnLst/>
              <a:rect l="l" t="t" r="r" b="b"/>
              <a:pathLst>
                <a:path w="858" h="3882" fill="none" extrusionOk="0">
                  <a:moveTo>
                    <a:pt x="1" y="1"/>
                  </a:moveTo>
                  <a:lnTo>
                    <a:pt x="857" y="3882"/>
                  </a:lnTo>
                </a:path>
              </a:pathLst>
            </a:custGeom>
            <a:noFill/>
            <a:ln w="762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40"/>
            <p:cNvSpPr/>
            <p:nvPr/>
          </p:nvSpPr>
          <p:spPr>
            <a:xfrm>
              <a:off x="1911475" y="4696700"/>
              <a:ext cx="97700" cy="22100"/>
            </a:xfrm>
            <a:custGeom>
              <a:avLst/>
              <a:gdLst/>
              <a:ahLst/>
              <a:cxnLst/>
              <a:rect l="l" t="t" r="r" b="b"/>
              <a:pathLst>
                <a:path w="3908" h="884" fill="none" extrusionOk="0">
                  <a:moveTo>
                    <a:pt x="0" y="884"/>
                  </a:moveTo>
                  <a:lnTo>
                    <a:pt x="3908" y="1"/>
                  </a:lnTo>
                </a:path>
              </a:pathLst>
            </a:custGeom>
            <a:noFill/>
            <a:ln w="762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57" name="Google Shape;1057;p40"/>
          <p:cNvSpPr/>
          <p:nvPr/>
        </p:nvSpPr>
        <p:spPr>
          <a:xfrm>
            <a:off x="8475825" y="1456800"/>
            <a:ext cx="109775" cy="109750"/>
          </a:xfrm>
          <a:custGeom>
            <a:avLst/>
            <a:gdLst/>
            <a:ahLst/>
            <a:cxnLst/>
            <a:rect l="l" t="t" r="r" b="b"/>
            <a:pathLst>
              <a:path w="4391" h="4390" extrusionOk="0">
                <a:moveTo>
                  <a:pt x="2195" y="0"/>
                </a:moveTo>
                <a:cubicBezTo>
                  <a:pt x="991" y="0"/>
                  <a:pt x="0" y="991"/>
                  <a:pt x="0" y="2195"/>
                </a:cubicBezTo>
                <a:cubicBezTo>
                  <a:pt x="0" y="3399"/>
                  <a:pt x="991" y="4390"/>
                  <a:pt x="2195" y="4390"/>
                </a:cubicBezTo>
                <a:cubicBezTo>
                  <a:pt x="3426" y="4390"/>
                  <a:pt x="4390" y="3399"/>
                  <a:pt x="4390" y="2195"/>
                </a:cubicBezTo>
                <a:cubicBezTo>
                  <a:pt x="4390" y="991"/>
                  <a:pt x="3426" y="0"/>
                  <a:pt x="2195" y="0"/>
                </a:cubicBezTo>
                <a:close/>
              </a:path>
            </a:pathLst>
          </a:custGeom>
          <a:noFill/>
          <a:ln w="381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8" name="Google Shape;1058;p40"/>
          <p:cNvSpPr/>
          <p:nvPr/>
        </p:nvSpPr>
        <p:spPr>
          <a:xfrm>
            <a:off x="461300" y="4492073"/>
            <a:ext cx="205650" cy="206903"/>
          </a:xfrm>
          <a:custGeom>
            <a:avLst/>
            <a:gdLst/>
            <a:ahLst/>
            <a:cxnLst/>
            <a:rect l="l" t="t" r="r" b="b"/>
            <a:pathLst>
              <a:path w="4390" h="4417" extrusionOk="0">
                <a:moveTo>
                  <a:pt x="2195" y="0"/>
                </a:moveTo>
                <a:cubicBezTo>
                  <a:pt x="991" y="0"/>
                  <a:pt x="0" y="991"/>
                  <a:pt x="0" y="2195"/>
                </a:cubicBezTo>
                <a:cubicBezTo>
                  <a:pt x="0" y="3426"/>
                  <a:pt x="991" y="4417"/>
                  <a:pt x="2195" y="4417"/>
                </a:cubicBezTo>
                <a:cubicBezTo>
                  <a:pt x="3426" y="4417"/>
                  <a:pt x="4390" y="3426"/>
                  <a:pt x="4390" y="2195"/>
                </a:cubicBezTo>
                <a:cubicBezTo>
                  <a:pt x="4390" y="991"/>
                  <a:pt x="3426" y="0"/>
                  <a:pt x="2195" y="0"/>
                </a:cubicBezTo>
                <a:close/>
              </a:path>
            </a:pathLst>
          </a:custGeom>
          <a:noFill/>
          <a:ln w="381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9" name="Google Shape;1059;p40"/>
          <p:cNvSpPr/>
          <p:nvPr/>
        </p:nvSpPr>
        <p:spPr>
          <a:xfrm>
            <a:off x="8473150" y="447713"/>
            <a:ext cx="115125" cy="115125"/>
          </a:xfrm>
          <a:custGeom>
            <a:avLst/>
            <a:gdLst/>
            <a:ahLst/>
            <a:cxnLst/>
            <a:rect l="l" t="t" r="r" b="b"/>
            <a:pathLst>
              <a:path w="4605" h="4605" extrusionOk="0">
                <a:moveTo>
                  <a:pt x="2302" y="215"/>
                </a:moveTo>
                <a:cubicBezTo>
                  <a:pt x="3400" y="215"/>
                  <a:pt x="4310" y="1072"/>
                  <a:pt x="4390" y="2142"/>
                </a:cubicBezTo>
                <a:cubicBezTo>
                  <a:pt x="4390" y="2196"/>
                  <a:pt x="4390" y="2249"/>
                  <a:pt x="4390" y="2303"/>
                </a:cubicBezTo>
                <a:cubicBezTo>
                  <a:pt x="4390" y="2972"/>
                  <a:pt x="4069" y="3588"/>
                  <a:pt x="3560" y="3962"/>
                </a:cubicBezTo>
                <a:cubicBezTo>
                  <a:pt x="3212" y="4230"/>
                  <a:pt x="2784" y="4391"/>
                  <a:pt x="2302" y="4391"/>
                </a:cubicBezTo>
                <a:cubicBezTo>
                  <a:pt x="1151" y="4391"/>
                  <a:pt x="215" y="3454"/>
                  <a:pt x="215" y="2303"/>
                </a:cubicBezTo>
                <a:cubicBezTo>
                  <a:pt x="215" y="1152"/>
                  <a:pt x="1151" y="215"/>
                  <a:pt x="2302" y="215"/>
                </a:cubicBezTo>
                <a:close/>
                <a:moveTo>
                  <a:pt x="2302" y="1"/>
                </a:moveTo>
                <a:cubicBezTo>
                  <a:pt x="1044" y="1"/>
                  <a:pt x="1" y="1045"/>
                  <a:pt x="1" y="2303"/>
                </a:cubicBezTo>
                <a:cubicBezTo>
                  <a:pt x="1" y="3561"/>
                  <a:pt x="1044" y="4605"/>
                  <a:pt x="2302" y="4605"/>
                </a:cubicBezTo>
                <a:cubicBezTo>
                  <a:pt x="2784" y="4605"/>
                  <a:pt x="3212" y="4444"/>
                  <a:pt x="3587" y="4203"/>
                </a:cubicBezTo>
                <a:cubicBezTo>
                  <a:pt x="4203" y="3775"/>
                  <a:pt x="4604" y="3079"/>
                  <a:pt x="4604" y="2303"/>
                </a:cubicBezTo>
                <a:cubicBezTo>
                  <a:pt x="4604" y="2196"/>
                  <a:pt x="4604" y="2115"/>
                  <a:pt x="4577" y="2035"/>
                </a:cubicBezTo>
                <a:cubicBezTo>
                  <a:pt x="4444" y="884"/>
                  <a:pt x="3480" y="1"/>
                  <a:pt x="2302" y="1"/>
                </a:cubicBezTo>
                <a:close/>
              </a:path>
            </a:pathLst>
          </a:custGeom>
          <a:solidFill>
            <a:schemeClr val="accent3"/>
          </a:solidFill>
          <a:ln w="762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60" name="Google Shape;1060;p40"/>
          <p:cNvGrpSpPr/>
          <p:nvPr/>
        </p:nvGrpSpPr>
        <p:grpSpPr>
          <a:xfrm>
            <a:off x="7587150" y="4546988"/>
            <a:ext cx="97700" cy="97050"/>
            <a:chOff x="1911475" y="4659225"/>
            <a:chExt cx="97700" cy="97050"/>
          </a:xfrm>
        </p:grpSpPr>
        <p:sp>
          <p:nvSpPr>
            <p:cNvPr id="1061" name="Google Shape;1061;p40"/>
            <p:cNvSpPr/>
            <p:nvPr/>
          </p:nvSpPr>
          <p:spPr>
            <a:xfrm>
              <a:off x="1949600" y="4659225"/>
              <a:ext cx="21450" cy="97050"/>
            </a:xfrm>
            <a:custGeom>
              <a:avLst/>
              <a:gdLst/>
              <a:ahLst/>
              <a:cxnLst/>
              <a:rect l="l" t="t" r="r" b="b"/>
              <a:pathLst>
                <a:path w="858" h="3882" fill="none" extrusionOk="0">
                  <a:moveTo>
                    <a:pt x="1" y="1"/>
                  </a:moveTo>
                  <a:lnTo>
                    <a:pt x="857" y="3882"/>
                  </a:lnTo>
                </a:path>
              </a:pathLst>
            </a:custGeom>
            <a:noFill/>
            <a:ln w="762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40"/>
            <p:cNvSpPr/>
            <p:nvPr/>
          </p:nvSpPr>
          <p:spPr>
            <a:xfrm>
              <a:off x="1911475" y="4696700"/>
              <a:ext cx="97700" cy="22100"/>
            </a:xfrm>
            <a:custGeom>
              <a:avLst/>
              <a:gdLst/>
              <a:ahLst/>
              <a:cxnLst/>
              <a:rect l="l" t="t" r="r" b="b"/>
              <a:pathLst>
                <a:path w="3908" h="884" fill="none" extrusionOk="0">
                  <a:moveTo>
                    <a:pt x="0" y="884"/>
                  </a:moveTo>
                  <a:lnTo>
                    <a:pt x="3908" y="1"/>
                  </a:lnTo>
                </a:path>
              </a:pathLst>
            </a:custGeom>
            <a:noFill/>
            <a:ln w="762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63" name="Google Shape;1063;p40"/>
          <p:cNvSpPr/>
          <p:nvPr/>
        </p:nvSpPr>
        <p:spPr>
          <a:xfrm>
            <a:off x="8419175" y="4650375"/>
            <a:ext cx="115125" cy="115125"/>
          </a:xfrm>
          <a:custGeom>
            <a:avLst/>
            <a:gdLst/>
            <a:ahLst/>
            <a:cxnLst/>
            <a:rect l="l" t="t" r="r" b="b"/>
            <a:pathLst>
              <a:path w="4605" h="4605" extrusionOk="0">
                <a:moveTo>
                  <a:pt x="2302" y="215"/>
                </a:moveTo>
                <a:cubicBezTo>
                  <a:pt x="3400" y="215"/>
                  <a:pt x="4310" y="1072"/>
                  <a:pt x="4390" y="2142"/>
                </a:cubicBezTo>
                <a:cubicBezTo>
                  <a:pt x="4390" y="2196"/>
                  <a:pt x="4390" y="2249"/>
                  <a:pt x="4390" y="2303"/>
                </a:cubicBezTo>
                <a:cubicBezTo>
                  <a:pt x="4390" y="2972"/>
                  <a:pt x="4069" y="3588"/>
                  <a:pt x="3560" y="3962"/>
                </a:cubicBezTo>
                <a:cubicBezTo>
                  <a:pt x="3212" y="4230"/>
                  <a:pt x="2784" y="4391"/>
                  <a:pt x="2302" y="4391"/>
                </a:cubicBezTo>
                <a:cubicBezTo>
                  <a:pt x="1151" y="4391"/>
                  <a:pt x="215" y="3454"/>
                  <a:pt x="215" y="2303"/>
                </a:cubicBezTo>
                <a:cubicBezTo>
                  <a:pt x="215" y="1152"/>
                  <a:pt x="1151" y="215"/>
                  <a:pt x="2302" y="215"/>
                </a:cubicBezTo>
                <a:close/>
                <a:moveTo>
                  <a:pt x="2302" y="1"/>
                </a:moveTo>
                <a:cubicBezTo>
                  <a:pt x="1044" y="1"/>
                  <a:pt x="1" y="1045"/>
                  <a:pt x="1" y="2303"/>
                </a:cubicBezTo>
                <a:cubicBezTo>
                  <a:pt x="1" y="3561"/>
                  <a:pt x="1044" y="4605"/>
                  <a:pt x="2302" y="4605"/>
                </a:cubicBezTo>
                <a:cubicBezTo>
                  <a:pt x="2784" y="4605"/>
                  <a:pt x="3212" y="4444"/>
                  <a:pt x="3587" y="4203"/>
                </a:cubicBezTo>
                <a:cubicBezTo>
                  <a:pt x="4203" y="3775"/>
                  <a:pt x="4604" y="3079"/>
                  <a:pt x="4604" y="2303"/>
                </a:cubicBezTo>
                <a:cubicBezTo>
                  <a:pt x="4604" y="2196"/>
                  <a:pt x="4604" y="2115"/>
                  <a:pt x="4577" y="2035"/>
                </a:cubicBezTo>
                <a:cubicBezTo>
                  <a:pt x="4444" y="884"/>
                  <a:pt x="3480" y="1"/>
                  <a:pt x="2302" y="1"/>
                </a:cubicBezTo>
                <a:close/>
              </a:path>
            </a:pathLst>
          </a:custGeom>
          <a:solidFill>
            <a:schemeClr val="accent3"/>
          </a:solidFill>
          <a:ln w="762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4" name="Google Shape;1064;p40"/>
          <p:cNvSpPr/>
          <p:nvPr/>
        </p:nvSpPr>
        <p:spPr>
          <a:xfrm>
            <a:off x="5548475" y="4653075"/>
            <a:ext cx="109775" cy="109750"/>
          </a:xfrm>
          <a:custGeom>
            <a:avLst/>
            <a:gdLst/>
            <a:ahLst/>
            <a:cxnLst/>
            <a:rect l="l" t="t" r="r" b="b"/>
            <a:pathLst>
              <a:path w="4391" h="4390" extrusionOk="0">
                <a:moveTo>
                  <a:pt x="2195" y="0"/>
                </a:moveTo>
                <a:cubicBezTo>
                  <a:pt x="991" y="0"/>
                  <a:pt x="0" y="991"/>
                  <a:pt x="0" y="2195"/>
                </a:cubicBezTo>
                <a:cubicBezTo>
                  <a:pt x="0" y="3399"/>
                  <a:pt x="991" y="4390"/>
                  <a:pt x="2195" y="4390"/>
                </a:cubicBezTo>
                <a:cubicBezTo>
                  <a:pt x="3426" y="4390"/>
                  <a:pt x="4390" y="3399"/>
                  <a:pt x="4390" y="2195"/>
                </a:cubicBezTo>
                <a:cubicBezTo>
                  <a:pt x="4390" y="991"/>
                  <a:pt x="3426" y="0"/>
                  <a:pt x="2195" y="0"/>
                </a:cubicBezTo>
                <a:close/>
              </a:path>
            </a:pathLst>
          </a:custGeom>
          <a:noFill/>
          <a:ln w="381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65" name="Google Shape;1065;p40"/>
          <p:cNvGrpSpPr/>
          <p:nvPr/>
        </p:nvGrpSpPr>
        <p:grpSpPr>
          <a:xfrm rot="-1033787">
            <a:off x="7648134" y="1046758"/>
            <a:ext cx="332173" cy="462023"/>
            <a:chOff x="6756725" y="1619650"/>
            <a:chExt cx="260225" cy="361950"/>
          </a:xfrm>
        </p:grpSpPr>
        <p:sp>
          <p:nvSpPr>
            <p:cNvPr id="1066" name="Google Shape;1066;p40"/>
            <p:cNvSpPr/>
            <p:nvPr/>
          </p:nvSpPr>
          <p:spPr>
            <a:xfrm>
              <a:off x="6756725" y="1619650"/>
              <a:ext cx="260225" cy="361950"/>
            </a:xfrm>
            <a:custGeom>
              <a:avLst/>
              <a:gdLst/>
              <a:ahLst/>
              <a:cxnLst/>
              <a:rect l="l" t="t" r="r" b="b"/>
              <a:pathLst>
                <a:path w="10409" h="14478" extrusionOk="0">
                  <a:moveTo>
                    <a:pt x="5204" y="1"/>
                  </a:moveTo>
                  <a:cubicBezTo>
                    <a:pt x="5171" y="34"/>
                    <a:pt x="1" y="6105"/>
                    <a:pt x="1" y="8740"/>
                  </a:cubicBezTo>
                  <a:cubicBezTo>
                    <a:pt x="1" y="8907"/>
                    <a:pt x="1" y="9074"/>
                    <a:pt x="1" y="9241"/>
                  </a:cubicBezTo>
                  <a:cubicBezTo>
                    <a:pt x="1" y="12143"/>
                    <a:pt x="2336" y="14478"/>
                    <a:pt x="5204" y="14478"/>
                  </a:cubicBezTo>
                  <a:cubicBezTo>
                    <a:pt x="8073" y="14478"/>
                    <a:pt x="10408" y="12143"/>
                    <a:pt x="10408" y="9241"/>
                  </a:cubicBezTo>
                  <a:cubicBezTo>
                    <a:pt x="10408" y="9074"/>
                    <a:pt x="10408" y="8907"/>
                    <a:pt x="10408" y="8740"/>
                  </a:cubicBezTo>
                  <a:cubicBezTo>
                    <a:pt x="10408" y="6105"/>
                    <a:pt x="5238" y="34"/>
                    <a:pt x="5204" y="1"/>
                  </a:cubicBezTo>
                  <a:close/>
                </a:path>
              </a:pathLst>
            </a:custGeom>
            <a:solidFill>
              <a:schemeClr val="accent3"/>
            </a:solidFill>
            <a:ln w="762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40"/>
            <p:cNvSpPr/>
            <p:nvPr/>
          </p:nvSpPr>
          <p:spPr>
            <a:xfrm>
              <a:off x="6756725" y="1619650"/>
              <a:ext cx="260225" cy="361950"/>
            </a:xfrm>
            <a:custGeom>
              <a:avLst/>
              <a:gdLst/>
              <a:ahLst/>
              <a:cxnLst/>
              <a:rect l="l" t="t" r="r" b="b"/>
              <a:pathLst>
                <a:path w="10409" h="14478" extrusionOk="0">
                  <a:moveTo>
                    <a:pt x="5204" y="1"/>
                  </a:moveTo>
                  <a:cubicBezTo>
                    <a:pt x="5171" y="34"/>
                    <a:pt x="1" y="6105"/>
                    <a:pt x="1" y="8740"/>
                  </a:cubicBezTo>
                  <a:cubicBezTo>
                    <a:pt x="1" y="8907"/>
                    <a:pt x="1" y="9074"/>
                    <a:pt x="1" y="9241"/>
                  </a:cubicBezTo>
                  <a:cubicBezTo>
                    <a:pt x="1" y="12143"/>
                    <a:pt x="2336" y="14478"/>
                    <a:pt x="5204" y="14478"/>
                  </a:cubicBezTo>
                  <a:cubicBezTo>
                    <a:pt x="8073" y="14478"/>
                    <a:pt x="10408" y="12143"/>
                    <a:pt x="10408" y="9241"/>
                  </a:cubicBezTo>
                  <a:cubicBezTo>
                    <a:pt x="10408" y="9074"/>
                    <a:pt x="10408" y="8907"/>
                    <a:pt x="10408" y="8740"/>
                  </a:cubicBezTo>
                  <a:cubicBezTo>
                    <a:pt x="10408" y="6105"/>
                    <a:pt x="5238" y="34"/>
                    <a:pt x="52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68" name="Google Shape;1068;p40"/>
          <p:cNvGrpSpPr/>
          <p:nvPr/>
        </p:nvGrpSpPr>
        <p:grpSpPr>
          <a:xfrm rot="-1008889">
            <a:off x="2344336" y="4248812"/>
            <a:ext cx="1816930" cy="551415"/>
            <a:chOff x="6584687" y="1153913"/>
            <a:chExt cx="1342529" cy="407460"/>
          </a:xfrm>
        </p:grpSpPr>
        <p:grpSp>
          <p:nvGrpSpPr>
            <p:cNvPr id="1069" name="Google Shape;1069;p40"/>
            <p:cNvGrpSpPr/>
            <p:nvPr/>
          </p:nvGrpSpPr>
          <p:grpSpPr>
            <a:xfrm>
              <a:off x="6584687" y="1153913"/>
              <a:ext cx="1342529" cy="407460"/>
              <a:chOff x="6560374" y="923814"/>
              <a:chExt cx="1342529" cy="407460"/>
            </a:xfrm>
          </p:grpSpPr>
          <p:sp>
            <p:nvSpPr>
              <p:cNvPr id="1070" name="Google Shape;1070;p40"/>
              <p:cNvSpPr/>
              <p:nvPr/>
            </p:nvSpPr>
            <p:spPr>
              <a:xfrm>
                <a:off x="7782241" y="965570"/>
                <a:ext cx="120662" cy="32450"/>
              </a:xfrm>
              <a:custGeom>
                <a:avLst/>
                <a:gdLst/>
                <a:ahLst/>
                <a:cxnLst/>
                <a:rect l="l" t="t" r="r" b="b"/>
                <a:pathLst>
                  <a:path w="3882" h="1044" fill="none" extrusionOk="0">
                    <a:moveTo>
                      <a:pt x="1" y="1044"/>
                    </a:moveTo>
                    <a:lnTo>
                      <a:pt x="3882" y="0"/>
                    </a:lnTo>
                  </a:path>
                </a:pathLst>
              </a:custGeom>
              <a:noFill/>
              <a:ln w="7620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1" name="Google Shape;1071;p40"/>
              <p:cNvSpPr/>
              <p:nvPr/>
            </p:nvSpPr>
            <p:spPr>
              <a:xfrm>
                <a:off x="6560374" y="923814"/>
                <a:ext cx="1188779" cy="407460"/>
              </a:xfrm>
              <a:custGeom>
                <a:avLst/>
                <a:gdLst/>
                <a:ahLst/>
                <a:cxnLst/>
                <a:rect l="l" t="t" r="r" b="b"/>
                <a:pathLst>
                  <a:path w="38249" h="13109" extrusionOk="0">
                    <a:moveTo>
                      <a:pt x="34555" y="0"/>
                    </a:moveTo>
                    <a:lnTo>
                      <a:pt x="11885" y="5648"/>
                    </a:lnTo>
                    <a:lnTo>
                      <a:pt x="12340" y="7709"/>
                    </a:lnTo>
                    <a:lnTo>
                      <a:pt x="1152" y="10385"/>
                    </a:lnTo>
                    <a:lnTo>
                      <a:pt x="884" y="9261"/>
                    </a:lnTo>
                    <a:cubicBezTo>
                      <a:pt x="349" y="9395"/>
                      <a:pt x="1" y="9930"/>
                      <a:pt x="135" y="10465"/>
                    </a:cubicBezTo>
                    <a:lnTo>
                      <a:pt x="590" y="12339"/>
                    </a:lnTo>
                    <a:cubicBezTo>
                      <a:pt x="706" y="12805"/>
                      <a:pt x="1127" y="13109"/>
                      <a:pt x="1588" y="13109"/>
                    </a:cubicBezTo>
                    <a:cubicBezTo>
                      <a:pt x="1656" y="13109"/>
                      <a:pt x="1725" y="13102"/>
                      <a:pt x="1794" y="13088"/>
                    </a:cubicBezTo>
                    <a:lnTo>
                      <a:pt x="1526" y="11964"/>
                    </a:lnTo>
                    <a:lnTo>
                      <a:pt x="12688" y="9288"/>
                    </a:lnTo>
                    <a:lnTo>
                      <a:pt x="13196" y="11616"/>
                    </a:lnTo>
                    <a:lnTo>
                      <a:pt x="35706" y="6076"/>
                    </a:lnTo>
                    <a:lnTo>
                      <a:pt x="35572" y="5353"/>
                    </a:lnTo>
                    <a:lnTo>
                      <a:pt x="35599" y="5326"/>
                    </a:lnTo>
                    <a:lnTo>
                      <a:pt x="35894" y="5273"/>
                    </a:lnTo>
                    <a:lnTo>
                      <a:pt x="36215" y="5193"/>
                    </a:lnTo>
                    <a:lnTo>
                      <a:pt x="36937" y="5032"/>
                    </a:lnTo>
                    <a:lnTo>
                      <a:pt x="36750" y="4042"/>
                    </a:lnTo>
                    <a:lnTo>
                      <a:pt x="36777" y="4042"/>
                    </a:lnTo>
                    <a:lnTo>
                      <a:pt x="37339" y="3935"/>
                    </a:lnTo>
                    <a:lnTo>
                      <a:pt x="38249" y="3774"/>
                    </a:lnTo>
                    <a:lnTo>
                      <a:pt x="37847" y="1526"/>
                    </a:lnTo>
                    <a:lnTo>
                      <a:pt x="36456" y="1793"/>
                    </a:lnTo>
                    <a:lnTo>
                      <a:pt x="36375" y="1820"/>
                    </a:lnTo>
                    <a:lnTo>
                      <a:pt x="36322" y="1820"/>
                    </a:lnTo>
                    <a:lnTo>
                      <a:pt x="36161" y="883"/>
                    </a:lnTo>
                    <a:lnTo>
                      <a:pt x="34957" y="1017"/>
                    </a:lnTo>
                    <a:lnTo>
                      <a:pt x="34743" y="1017"/>
                    </a:lnTo>
                    <a:lnTo>
                      <a:pt x="34555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76200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72" name="Google Shape;1072;p40"/>
            <p:cNvGrpSpPr/>
            <p:nvPr/>
          </p:nvGrpSpPr>
          <p:grpSpPr>
            <a:xfrm>
              <a:off x="6585791" y="1153977"/>
              <a:ext cx="1188492" cy="407362"/>
              <a:chOff x="2905300" y="1408800"/>
              <a:chExt cx="956225" cy="327725"/>
            </a:xfrm>
          </p:grpSpPr>
          <p:sp>
            <p:nvSpPr>
              <p:cNvPr id="1073" name="Google Shape;1073;p40"/>
              <p:cNvSpPr/>
              <p:nvPr/>
            </p:nvSpPr>
            <p:spPr>
              <a:xfrm>
                <a:off x="3202400" y="1408800"/>
                <a:ext cx="595575" cy="290425"/>
              </a:xfrm>
              <a:custGeom>
                <a:avLst/>
                <a:gdLst/>
                <a:ahLst/>
                <a:cxnLst/>
                <a:rect l="l" t="t" r="r" b="b"/>
                <a:pathLst>
                  <a:path w="23823" h="11617" extrusionOk="0">
                    <a:moveTo>
                      <a:pt x="22671" y="0"/>
                    </a:moveTo>
                    <a:lnTo>
                      <a:pt x="1" y="5648"/>
                    </a:lnTo>
                    <a:lnTo>
                      <a:pt x="1312" y="11616"/>
                    </a:lnTo>
                    <a:lnTo>
                      <a:pt x="23822" y="6076"/>
                    </a:lnTo>
                    <a:lnTo>
                      <a:pt x="22671" y="0"/>
                    </a:lnTo>
                    <a:close/>
                  </a:path>
                </a:pathLst>
              </a:custGeom>
              <a:solidFill>
                <a:srgbClr val="FAED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4" name="Google Shape;1074;p40"/>
              <p:cNvSpPr/>
              <p:nvPr/>
            </p:nvSpPr>
            <p:spPr>
              <a:xfrm>
                <a:off x="3807975" y="1446925"/>
                <a:ext cx="5355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2142" h="2598" extrusionOk="0">
                    <a:moveTo>
                      <a:pt x="1740" y="1"/>
                    </a:moveTo>
                    <a:lnTo>
                      <a:pt x="349" y="268"/>
                    </a:lnTo>
                    <a:lnTo>
                      <a:pt x="268" y="295"/>
                    </a:lnTo>
                    <a:lnTo>
                      <a:pt x="1" y="349"/>
                    </a:lnTo>
                    <a:lnTo>
                      <a:pt x="295" y="2597"/>
                    </a:lnTo>
                    <a:lnTo>
                      <a:pt x="670" y="2517"/>
                    </a:lnTo>
                    <a:lnTo>
                      <a:pt x="1232" y="2410"/>
                    </a:lnTo>
                    <a:lnTo>
                      <a:pt x="2142" y="2249"/>
                    </a:lnTo>
                    <a:lnTo>
                      <a:pt x="1740" y="1"/>
                    </a:lnTo>
                    <a:close/>
                  </a:path>
                </a:pathLst>
              </a:custGeom>
              <a:solidFill>
                <a:srgbClr val="FAED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5" name="Google Shape;1075;p40"/>
              <p:cNvSpPr/>
              <p:nvPr/>
            </p:nvSpPr>
            <p:spPr>
              <a:xfrm>
                <a:off x="3219800" y="1424175"/>
                <a:ext cx="559425" cy="258325"/>
              </a:xfrm>
              <a:custGeom>
                <a:avLst/>
                <a:gdLst/>
                <a:ahLst/>
                <a:cxnLst/>
                <a:rect l="l" t="t" r="r" b="b"/>
                <a:pathLst>
                  <a:path w="22377" h="10333" extrusionOk="0">
                    <a:moveTo>
                      <a:pt x="21360" y="1"/>
                    </a:moveTo>
                    <a:lnTo>
                      <a:pt x="19245" y="536"/>
                    </a:lnTo>
                    <a:lnTo>
                      <a:pt x="1" y="5488"/>
                    </a:lnTo>
                    <a:lnTo>
                      <a:pt x="1152" y="10332"/>
                    </a:lnTo>
                    <a:lnTo>
                      <a:pt x="22377" y="4926"/>
                    </a:lnTo>
                    <a:lnTo>
                      <a:pt x="21360" y="1"/>
                    </a:lnTo>
                    <a:close/>
                  </a:path>
                </a:pathLst>
              </a:custGeom>
              <a:solidFill>
                <a:srgbClr val="FF9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6" name="Google Shape;1076;p40"/>
              <p:cNvSpPr/>
              <p:nvPr/>
            </p:nvSpPr>
            <p:spPr>
              <a:xfrm>
                <a:off x="3662775" y="1441575"/>
                <a:ext cx="9400" cy="50225"/>
              </a:xfrm>
              <a:custGeom>
                <a:avLst/>
                <a:gdLst/>
                <a:ahLst/>
                <a:cxnLst/>
                <a:rect l="l" t="t" r="r" b="b"/>
                <a:pathLst>
                  <a:path w="376" h="2009" fill="none" extrusionOk="0">
                    <a:moveTo>
                      <a:pt x="1" y="1"/>
                    </a:moveTo>
                    <a:lnTo>
                      <a:pt x="375" y="2008"/>
                    </a:lnTo>
                  </a:path>
                </a:pathLst>
              </a:custGeom>
              <a:noFill/>
              <a:ln w="9375" cap="rnd" cmpd="sng">
                <a:solidFill>
                  <a:srgbClr val="FAEDD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7" name="Google Shape;1077;p40"/>
              <p:cNvSpPr/>
              <p:nvPr/>
            </p:nvSpPr>
            <p:spPr>
              <a:xfrm>
                <a:off x="3604550" y="1454950"/>
                <a:ext cx="10075" cy="4955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1982" fill="none" extrusionOk="0">
                    <a:moveTo>
                      <a:pt x="1" y="1"/>
                    </a:moveTo>
                    <a:lnTo>
                      <a:pt x="402" y="1982"/>
                    </a:lnTo>
                  </a:path>
                </a:pathLst>
              </a:custGeom>
              <a:noFill/>
              <a:ln w="9375" cap="rnd" cmpd="sng">
                <a:solidFill>
                  <a:srgbClr val="FAEDD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8" name="Google Shape;1078;p40"/>
              <p:cNvSpPr/>
              <p:nvPr/>
            </p:nvSpPr>
            <p:spPr>
              <a:xfrm>
                <a:off x="3553700" y="1471025"/>
                <a:ext cx="9400" cy="49525"/>
              </a:xfrm>
              <a:custGeom>
                <a:avLst/>
                <a:gdLst/>
                <a:ahLst/>
                <a:cxnLst/>
                <a:rect l="l" t="t" r="r" b="b"/>
                <a:pathLst>
                  <a:path w="376" h="1981" fill="none" extrusionOk="0">
                    <a:moveTo>
                      <a:pt x="1" y="0"/>
                    </a:moveTo>
                    <a:lnTo>
                      <a:pt x="375" y="1981"/>
                    </a:lnTo>
                  </a:path>
                </a:pathLst>
              </a:custGeom>
              <a:noFill/>
              <a:ln w="9375" cap="rnd" cmpd="sng">
                <a:solidFill>
                  <a:srgbClr val="FAEDD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9" name="Google Shape;1079;p40"/>
              <p:cNvSpPr/>
              <p:nvPr/>
            </p:nvSpPr>
            <p:spPr>
              <a:xfrm>
                <a:off x="3500850" y="1480400"/>
                <a:ext cx="9375" cy="4952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1981" fill="none" extrusionOk="0">
                    <a:moveTo>
                      <a:pt x="0" y="0"/>
                    </a:moveTo>
                    <a:lnTo>
                      <a:pt x="375" y="1981"/>
                    </a:lnTo>
                  </a:path>
                </a:pathLst>
              </a:custGeom>
              <a:noFill/>
              <a:ln w="9375" cap="rnd" cmpd="sng">
                <a:solidFill>
                  <a:srgbClr val="FAEDD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0" name="Google Shape;1080;p40"/>
              <p:cNvSpPr/>
              <p:nvPr/>
            </p:nvSpPr>
            <p:spPr>
              <a:xfrm>
                <a:off x="3442625" y="1499125"/>
                <a:ext cx="10075" cy="5020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2008" fill="none" extrusionOk="0">
                    <a:moveTo>
                      <a:pt x="1" y="0"/>
                    </a:moveTo>
                    <a:lnTo>
                      <a:pt x="402" y="2008"/>
                    </a:lnTo>
                  </a:path>
                </a:pathLst>
              </a:custGeom>
              <a:noFill/>
              <a:ln w="9375" cap="rnd" cmpd="sng">
                <a:solidFill>
                  <a:srgbClr val="FAEDD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1" name="Google Shape;1081;p40"/>
              <p:cNvSpPr/>
              <p:nvPr/>
            </p:nvSpPr>
            <p:spPr>
              <a:xfrm>
                <a:off x="3382400" y="1512500"/>
                <a:ext cx="9400" cy="50225"/>
              </a:xfrm>
              <a:custGeom>
                <a:avLst/>
                <a:gdLst/>
                <a:ahLst/>
                <a:cxnLst/>
                <a:rect l="l" t="t" r="r" b="b"/>
                <a:pathLst>
                  <a:path w="376" h="2009" fill="none" extrusionOk="0">
                    <a:moveTo>
                      <a:pt x="1" y="1"/>
                    </a:moveTo>
                    <a:lnTo>
                      <a:pt x="375" y="2008"/>
                    </a:lnTo>
                  </a:path>
                </a:pathLst>
              </a:custGeom>
              <a:noFill/>
              <a:ln w="9375" cap="rnd" cmpd="sng">
                <a:solidFill>
                  <a:srgbClr val="FAEDD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2" name="Google Shape;1082;p40"/>
              <p:cNvSpPr/>
              <p:nvPr/>
            </p:nvSpPr>
            <p:spPr>
              <a:xfrm>
                <a:off x="3700925" y="1424175"/>
                <a:ext cx="78300" cy="123150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4926" extrusionOk="0">
                    <a:moveTo>
                      <a:pt x="2115" y="1"/>
                    </a:moveTo>
                    <a:lnTo>
                      <a:pt x="0" y="536"/>
                    </a:lnTo>
                    <a:lnTo>
                      <a:pt x="3132" y="4926"/>
                    </a:lnTo>
                    <a:lnTo>
                      <a:pt x="2115" y="1"/>
                    </a:lnTo>
                    <a:close/>
                  </a:path>
                </a:pathLst>
              </a:custGeom>
              <a:solidFill>
                <a:srgbClr val="FE69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3" name="Google Shape;1083;p40"/>
              <p:cNvSpPr/>
              <p:nvPr/>
            </p:nvSpPr>
            <p:spPr>
              <a:xfrm>
                <a:off x="3814675" y="1453625"/>
                <a:ext cx="18100" cy="56225"/>
              </a:xfrm>
              <a:custGeom>
                <a:avLst/>
                <a:gdLst/>
                <a:ahLst/>
                <a:cxnLst/>
                <a:rect l="l" t="t" r="r" b="b"/>
                <a:pathLst>
                  <a:path w="724" h="2249" extrusionOk="0">
                    <a:moveTo>
                      <a:pt x="0" y="0"/>
                    </a:moveTo>
                    <a:lnTo>
                      <a:pt x="0" y="27"/>
                    </a:lnTo>
                    <a:lnTo>
                      <a:pt x="402" y="2249"/>
                    </a:lnTo>
                    <a:lnTo>
                      <a:pt x="723" y="216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D8B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4" name="Google Shape;1084;p40"/>
              <p:cNvSpPr/>
              <p:nvPr/>
            </p:nvSpPr>
            <p:spPr>
              <a:xfrm>
                <a:off x="3772525" y="1430875"/>
                <a:ext cx="56225" cy="113100"/>
              </a:xfrm>
              <a:custGeom>
                <a:avLst/>
                <a:gdLst/>
                <a:ahLst/>
                <a:cxnLst/>
                <a:rect l="l" t="t" r="r" b="b"/>
                <a:pathLst>
                  <a:path w="2249" h="4524" extrusionOk="0">
                    <a:moveTo>
                      <a:pt x="1472" y="0"/>
                    </a:moveTo>
                    <a:lnTo>
                      <a:pt x="268" y="134"/>
                    </a:lnTo>
                    <a:lnTo>
                      <a:pt x="187" y="134"/>
                    </a:lnTo>
                    <a:lnTo>
                      <a:pt x="0" y="161"/>
                    </a:lnTo>
                    <a:lnTo>
                      <a:pt x="643" y="4524"/>
                    </a:lnTo>
                    <a:lnTo>
                      <a:pt x="910" y="4443"/>
                    </a:lnTo>
                    <a:lnTo>
                      <a:pt x="1526" y="4310"/>
                    </a:lnTo>
                    <a:lnTo>
                      <a:pt x="2248" y="4149"/>
                    </a:lnTo>
                    <a:lnTo>
                      <a:pt x="1472" y="0"/>
                    </a:lnTo>
                    <a:close/>
                  </a:path>
                </a:pathLst>
              </a:custGeom>
              <a:solidFill>
                <a:srgbClr val="FAED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5" name="Google Shape;1085;p40"/>
              <p:cNvSpPr/>
              <p:nvPr/>
            </p:nvSpPr>
            <p:spPr>
              <a:xfrm>
                <a:off x="3777200" y="1434225"/>
                <a:ext cx="25450" cy="107750"/>
              </a:xfrm>
              <a:custGeom>
                <a:avLst/>
                <a:gdLst/>
                <a:ahLst/>
                <a:cxnLst/>
                <a:rect l="l" t="t" r="r" b="b"/>
                <a:pathLst>
                  <a:path w="1018" h="4310" extrusionOk="0">
                    <a:moveTo>
                      <a:pt x="0" y="0"/>
                    </a:moveTo>
                    <a:lnTo>
                      <a:pt x="723" y="4309"/>
                    </a:lnTo>
                    <a:lnTo>
                      <a:pt x="1018" y="4256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AD8B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6" name="Google Shape;1086;p40"/>
              <p:cNvSpPr/>
              <p:nvPr/>
            </p:nvSpPr>
            <p:spPr>
              <a:xfrm>
                <a:off x="2926050" y="1600825"/>
                <a:ext cx="302475" cy="109100"/>
              </a:xfrm>
              <a:custGeom>
                <a:avLst/>
                <a:gdLst/>
                <a:ahLst/>
                <a:cxnLst/>
                <a:rect l="l" t="t" r="r" b="b"/>
                <a:pathLst>
                  <a:path w="12099" h="4364" extrusionOk="0">
                    <a:moveTo>
                      <a:pt x="11724" y="1"/>
                    </a:moveTo>
                    <a:lnTo>
                      <a:pt x="1" y="2811"/>
                    </a:lnTo>
                    <a:lnTo>
                      <a:pt x="375" y="4364"/>
                    </a:lnTo>
                    <a:lnTo>
                      <a:pt x="12099" y="1553"/>
                    </a:lnTo>
                    <a:lnTo>
                      <a:pt x="11724" y="1"/>
                    </a:lnTo>
                    <a:close/>
                  </a:path>
                </a:pathLst>
              </a:custGeom>
              <a:solidFill>
                <a:srgbClr val="FAED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7" name="Google Shape;1087;p40"/>
              <p:cNvSpPr/>
              <p:nvPr/>
            </p:nvSpPr>
            <p:spPr>
              <a:xfrm>
                <a:off x="2905300" y="1640325"/>
                <a:ext cx="44875" cy="96200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3848" extrusionOk="0">
                    <a:moveTo>
                      <a:pt x="884" y="0"/>
                    </a:moveTo>
                    <a:cubicBezTo>
                      <a:pt x="349" y="134"/>
                      <a:pt x="1" y="669"/>
                      <a:pt x="135" y="1204"/>
                    </a:cubicBezTo>
                    <a:lnTo>
                      <a:pt x="590" y="3078"/>
                    </a:lnTo>
                    <a:cubicBezTo>
                      <a:pt x="706" y="3544"/>
                      <a:pt x="1127" y="3848"/>
                      <a:pt x="1588" y="3848"/>
                    </a:cubicBezTo>
                    <a:cubicBezTo>
                      <a:pt x="1656" y="3848"/>
                      <a:pt x="1725" y="3841"/>
                      <a:pt x="1794" y="3827"/>
                    </a:cubicBezTo>
                    <a:lnTo>
                      <a:pt x="884" y="0"/>
                    </a:lnTo>
                    <a:close/>
                  </a:path>
                </a:pathLst>
              </a:custGeom>
              <a:solidFill>
                <a:srgbClr val="FAED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"/>
          <p:cNvSpPr txBox="1">
            <a:spLocks noGrp="1"/>
          </p:cNvSpPr>
          <p:nvPr>
            <p:ph type="title"/>
          </p:nvPr>
        </p:nvSpPr>
        <p:spPr>
          <a:xfrm>
            <a:off x="4605325" y="2586550"/>
            <a:ext cx="34140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2" name="Google Shape;32;p3"/>
          <p:cNvSpPr txBox="1">
            <a:spLocks noGrp="1"/>
          </p:cNvSpPr>
          <p:nvPr>
            <p:ph type="title" idx="2" hasCustomPrompt="1"/>
          </p:nvPr>
        </p:nvSpPr>
        <p:spPr>
          <a:xfrm>
            <a:off x="4572000" y="1372063"/>
            <a:ext cx="16314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3" name="Google Shape;33;p3"/>
          <p:cNvSpPr txBox="1">
            <a:spLocks noGrp="1"/>
          </p:cNvSpPr>
          <p:nvPr>
            <p:ph type="subTitle" idx="1"/>
          </p:nvPr>
        </p:nvSpPr>
        <p:spPr>
          <a:xfrm>
            <a:off x="4605325" y="3339275"/>
            <a:ext cx="2895300" cy="79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4" name="Google Shape;34;p3"/>
          <p:cNvGrpSpPr/>
          <p:nvPr/>
        </p:nvGrpSpPr>
        <p:grpSpPr>
          <a:xfrm>
            <a:off x="7887300" y="874000"/>
            <a:ext cx="97700" cy="97050"/>
            <a:chOff x="6162900" y="995000"/>
            <a:chExt cx="97700" cy="97050"/>
          </a:xfrm>
        </p:grpSpPr>
        <p:grpSp>
          <p:nvGrpSpPr>
            <p:cNvPr id="35" name="Google Shape;35;p3"/>
            <p:cNvGrpSpPr/>
            <p:nvPr/>
          </p:nvGrpSpPr>
          <p:grpSpPr>
            <a:xfrm>
              <a:off x="6162900" y="995000"/>
              <a:ext cx="97700" cy="97050"/>
              <a:chOff x="1911475" y="4659225"/>
              <a:chExt cx="97700" cy="97050"/>
            </a:xfrm>
          </p:grpSpPr>
          <p:sp>
            <p:nvSpPr>
              <p:cNvPr id="36" name="Google Shape;36;p3"/>
              <p:cNvSpPr/>
              <p:nvPr/>
            </p:nvSpPr>
            <p:spPr>
              <a:xfrm>
                <a:off x="1949600" y="4659225"/>
                <a:ext cx="21450" cy="97050"/>
              </a:xfrm>
              <a:custGeom>
                <a:avLst/>
                <a:gdLst/>
                <a:ahLst/>
                <a:cxnLst/>
                <a:rect l="l" t="t" r="r" b="b"/>
                <a:pathLst>
                  <a:path w="858" h="3882" fill="none" extrusionOk="0">
                    <a:moveTo>
                      <a:pt x="1" y="1"/>
                    </a:moveTo>
                    <a:lnTo>
                      <a:pt x="857" y="3882"/>
                    </a:lnTo>
                  </a:path>
                </a:pathLst>
              </a:custGeom>
              <a:solidFill>
                <a:schemeClr val="accent3"/>
              </a:solidFill>
              <a:ln w="7620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37;p3"/>
              <p:cNvSpPr/>
              <p:nvPr/>
            </p:nvSpPr>
            <p:spPr>
              <a:xfrm>
                <a:off x="1911475" y="4696700"/>
                <a:ext cx="97700" cy="221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884" fill="none" extrusionOk="0">
                    <a:moveTo>
                      <a:pt x="0" y="884"/>
                    </a:moveTo>
                    <a:lnTo>
                      <a:pt x="3908" y="1"/>
                    </a:lnTo>
                  </a:path>
                </a:pathLst>
              </a:custGeom>
              <a:solidFill>
                <a:schemeClr val="accent3"/>
              </a:solidFill>
              <a:ln w="7620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8" name="Google Shape;38;p3"/>
            <p:cNvGrpSpPr/>
            <p:nvPr/>
          </p:nvGrpSpPr>
          <p:grpSpPr>
            <a:xfrm>
              <a:off x="6162900" y="995000"/>
              <a:ext cx="97700" cy="97050"/>
              <a:chOff x="1911475" y="4659225"/>
              <a:chExt cx="97700" cy="97050"/>
            </a:xfrm>
          </p:grpSpPr>
          <p:sp>
            <p:nvSpPr>
              <p:cNvPr id="39" name="Google Shape;39;p3"/>
              <p:cNvSpPr/>
              <p:nvPr/>
            </p:nvSpPr>
            <p:spPr>
              <a:xfrm>
                <a:off x="1949600" y="4659225"/>
                <a:ext cx="21450" cy="97050"/>
              </a:xfrm>
              <a:custGeom>
                <a:avLst/>
                <a:gdLst/>
                <a:ahLst/>
                <a:cxnLst/>
                <a:rect l="l" t="t" r="r" b="b"/>
                <a:pathLst>
                  <a:path w="858" h="3882" fill="none" extrusionOk="0">
                    <a:moveTo>
                      <a:pt x="1" y="1"/>
                    </a:moveTo>
                    <a:lnTo>
                      <a:pt x="857" y="3882"/>
                    </a:lnTo>
                  </a:path>
                </a:pathLst>
              </a:custGeom>
              <a:solidFill>
                <a:schemeClr val="accent3"/>
              </a:solidFill>
              <a:ln w="1337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0;p3"/>
              <p:cNvSpPr/>
              <p:nvPr/>
            </p:nvSpPr>
            <p:spPr>
              <a:xfrm>
                <a:off x="1911475" y="4696700"/>
                <a:ext cx="97700" cy="221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884" fill="none" extrusionOk="0">
                    <a:moveTo>
                      <a:pt x="0" y="884"/>
                    </a:moveTo>
                    <a:lnTo>
                      <a:pt x="3908" y="1"/>
                    </a:lnTo>
                  </a:path>
                </a:pathLst>
              </a:custGeom>
              <a:solidFill>
                <a:schemeClr val="accent3"/>
              </a:solidFill>
              <a:ln w="1337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1" name="Google Shape;41;p3"/>
          <p:cNvSpPr/>
          <p:nvPr/>
        </p:nvSpPr>
        <p:spPr>
          <a:xfrm>
            <a:off x="2472850" y="4349025"/>
            <a:ext cx="109775" cy="109750"/>
          </a:xfrm>
          <a:custGeom>
            <a:avLst/>
            <a:gdLst/>
            <a:ahLst/>
            <a:cxnLst/>
            <a:rect l="l" t="t" r="r" b="b"/>
            <a:pathLst>
              <a:path w="4391" h="4390" extrusionOk="0">
                <a:moveTo>
                  <a:pt x="2195" y="0"/>
                </a:moveTo>
                <a:cubicBezTo>
                  <a:pt x="991" y="0"/>
                  <a:pt x="0" y="991"/>
                  <a:pt x="0" y="2195"/>
                </a:cubicBezTo>
                <a:cubicBezTo>
                  <a:pt x="0" y="3399"/>
                  <a:pt x="991" y="4390"/>
                  <a:pt x="2195" y="4390"/>
                </a:cubicBezTo>
                <a:cubicBezTo>
                  <a:pt x="3426" y="4390"/>
                  <a:pt x="4390" y="3399"/>
                  <a:pt x="4390" y="2195"/>
                </a:cubicBezTo>
                <a:cubicBezTo>
                  <a:pt x="4390" y="991"/>
                  <a:pt x="3426" y="0"/>
                  <a:pt x="2195" y="0"/>
                </a:cubicBezTo>
                <a:close/>
              </a:path>
            </a:pathLst>
          </a:custGeom>
          <a:solidFill>
            <a:schemeClr val="accent3"/>
          </a:solidFill>
          <a:ln w="381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3"/>
          <p:cNvSpPr/>
          <p:nvPr/>
        </p:nvSpPr>
        <p:spPr>
          <a:xfrm>
            <a:off x="8142050" y="4010573"/>
            <a:ext cx="205650" cy="206903"/>
          </a:xfrm>
          <a:custGeom>
            <a:avLst/>
            <a:gdLst/>
            <a:ahLst/>
            <a:cxnLst/>
            <a:rect l="l" t="t" r="r" b="b"/>
            <a:pathLst>
              <a:path w="4390" h="4417" extrusionOk="0">
                <a:moveTo>
                  <a:pt x="2195" y="0"/>
                </a:moveTo>
                <a:cubicBezTo>
                  <a:pt x="991" y="0"/>
                  <a:pt x="0" y="991"/>
                  <a:pt x="0" y="2195"/>
                </a:cubicBezTo>
                <a:cubicBezTo>
                  <a:pt x="0" y="3426"/>
                  <a:pt x="991" y="4417"/>
                  <a:pt x="2195" y="4417"/>
                </a:cubicBezTo>
                <a:cubicBezTo>
                  <a:pt x="3426" y="4417"/>
                  <a:pt x="4390" y="3426"/>
                  <a:pt x="4390" y="2195"/>
                </a:cubicBezTo>
                <a:cubicBezTo>
                  <a:pt x="4390" y="991"/>
                  <a:pt x="3426" y="0"/>
                  <a:pt x="2195" y="0"/>
                </a:cubicBezTo>
                <a:close/>
              </a:path>
            </a:pathLst>
          </a:custGeom>
          <a:solidFill>
            <a:schemeClr val="accent3"/>
          </a:solidFill>
          <a:ln w="381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3" name="Google Shape;43;p3"/>
          <p:cNvGrpSpPr/>
          <p:nvPr/>
        </p:nvGrpSpPr>
        <p:grpSpPr>
          <a:xfrm>
            <a:off x="7568700" y="4310563"/>
            <a:ext cx="115125" cy="115125"/>
            <a:chOff x="6803525" y="538275"/>
            <a:chExt cx="115125" cy="115125"/>
          </a:xfrm>
        </p:grpSpPr>
        <p:sp>
          <p:nvSpPr>
            <p:cNvPr id="44" name="Google Shape;44;p3"/>
            <p:cNvSpPr/>
            <p:nvPr/>
          </p:nvSpPr>
          <p:spPr>
            <a:xfrm>
              <a:off x="6803525" y="538275"/>
              <a:ext cx="115125" cy="115125"/>
            </a:xfrm>
            <a:custGeom>
              <a:avLst/>
              <a:gdLst/>
              <a:ahLst/>
              <a:cxnLst/>
              <a:rect l="l" t="t" r="r" b="b"/>
              <a:pathLst>
                <a:path w="4605" h="4605" extrusionOk="0">
                  <a:moveTo>
                    <a:pt x="2302" y="215"/>
                  </a:moveTo>
                  <a:cubicBezTo>
                    <a:pt x="3400" y="215"/>
                    <a:pt x="4310" y="1072"/>
                    <a:pt x="4390" y="2142"/>
                  </a:cubicBezTo>
                  <a:cubicBezTo>
                    <a:pt x="4390" y="2196"/>
                    <a:pt x="4390" y="2249"/>
                    <a:pt x="4390" y="2303"/>
                  </a:cubicBezTo>
                  <a:cubicBezTo>
                    <a:pt x="4390" y="2972"/>
                    <a:pt x="4069" y="3588"/>
                    <a:pt x="3560" y="3962"/>
                  </a:cubicBezTo>
                  <a:cubicBezTo>
                    <a:pt x="3212" y="4230"/>
                    <a:pt x="2784" y="4391"/>
                    <a:pt x="2302" y="4391"/>
                  </a:cubicBezTo>
                  <a:cubicBezTo>
                    <a:pt x="1151" y="4391"/>
                    <a:pt x="215" y="3454"/>
                    <a:pt x="215" y="2303"/>
                  </a:cubicBezTo>
                  <a:cubicBezTo>
                    <a:pt x="215" y="1152"/>
                    <a:pt x="1151" y="215"/>
                    <a:pt x="2302" y="215"/>
                  </a:cubicBezTo>
                  <a:close/>
                  <a:moveTo>
                    <a:pt x="2302" y="1"/>
                  </a:moveTo>
                  <a:cubicBezTo>
                    <a:pt x="1044" y="1"/>
                    <a:pt x="1" y="1045"/>
                    <a:pt x="1" y="2303"/>
                  </a:cubicBezTo>
                  <a:cubicBezTo>
                    <a:pt x="1" y="3561"/>
                    <a:pt x="1044" y="4605"/>
                    <a:pt x="2302" y="4605"/>
                  </a:cubicBezTo>
                  <a:cubicBezTo>
                    <a:pt x="2784" y="4605"/>
                    <a:pt x="3212" y="4444"/>
                    <a:pt x="3587" y="4203"/>
                  </a:cubicBezTo>
                  <a:cubicBezTo>
                    <a:pt x="4203" y="3775"/>
                    <a:pt x="4604" y="3079"/>
                    <a:pt x="4604" y="2303"/>
                  </a:cubicBezTo>
                  <a:cubicBezTo>
                    <a:pt x="4604" y="2196"/>
                    <a:pt x="4604" y="2115"/>
                    <a:pt x="4577" y="2035"/>
                  </a:cubicBezTo>
                  <a:cubicBezTo>
                    <a:pt x="4444" y="884"/>
                    <a:pt x="3480" y="1"/>
                    <a:pt x="2302" y="1"/>
                  </a:cubicBezTo>
                  <a:close/>
                </a:path>
              </a:pathLst>
            </a:custGeom>
            <a:solidFill>
              <a:schemeClr val="accent3"/>
            </a:solidFill>
            <a:ln w="762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6803525" y="538275"/>
              <a:ext cx="115125" cy="115125"/>
            </a:xfrm>
            <a:custGeom>
              <a:avLst/>
              <a:gdLst/>
              <a:ahLst/>
              <a:cxnLst/>
              <a:rect l="l" t="t" r="r" b="b"/>
              <a:pathLst>
                <a:path w="4605" h="4605" extrusionOk="0">
                  <a:moveTo>
                    <a:pt x="2302" y="215"/>
                  </a:moveTo>
                  <a:cubicBezTo>
                    <a:pt x="3400" y="215"/>
                    <a:pt x="4310" y="1072"/>
                    <a:pt x="4390" y="2142"/>
                  </a:cubicBezTo>
                  <a:cubicBezTo>
                    <a:pt x="4390" y="2196"/>
                    <a:pt x="4390" y="2249"/>
                    <a:pt x="4390" y="2303"/>
                  </a:cubicBezTo>
                  <a:cubicBezTo>
                    <a:pt x="4390" y="2972"/>
                    <a:pt x="4069" y="3588"/>
                    <a:pt x="3560" y="3962"/>
                  </a:cubicBezTo>
                  <a:cubicBezTo>
                    <a:pt x="3212" y="4230"/>
                    <a:pt x="2784" y="4391"/>
                    <a:pt x="2302" y="4391"/>
                  </a:cubicBezTo>
                  <a:cubicBezTo>
                    <a:pt x="1151" y="4391"/>
                    <a:pt x="215" y="3454"/>
                    <a:pt x="215" y="2303"/>
                  </a:cubicBezTo>
                  <a:cubicBezTo>
                    <a:pt x="215" y="1152"/>
                    <a:pt x="1151" y="215"/>
                    <a:pt x="2302" y="215"/>
                  </a:cubicBezTo>
                  <a:close/>
                  <a:moveTo>
                    <a:pt x="2302" y="1"/>
                  </a:moveTo>
                  <a:cubicBezTo>
                    <a:pt x="1044" y="1"/>
                    <a:pt x="1" y="1045"/>
                    <a:pt x="1" y="2303"/>
                  </a:cubicBezTo>
                  <a:cubicBezTo>
                    <a:pt x="1" y="3561"/>
                    <a:pt x="1044" y="4605"/>
                    <a:pt x="2302" y="4605"/>
                  </a:cubicBezTo>
                  <a:cubicBezTo>
                    <a:pt x="2784" y="4605"/>
                    <a:pt x="3212" y="4444"/>
                    <a:pt x="3587" y="4203"/>
                  </a:cubicBezTo>
                  <a:cubicBezTo>
                    <a:pt x="4203" y="3775"/>
                    <a:pt x="4604" y="3079"/>
                    <a:pt x="4604" y="2303"/>
                  </a:cubicBezTo>
                  <a:cubicBezTo>
                    <a:pt x="4604" y="2196"/>
                    <a:pt x="4604" y="2115"/>
                    <a:pt x="4577" y="2035"/>
                  </a:cubicBezTo>
                  <a:cubicBezTo>
                    <a:pt x="4444" y="884"/>
                    <a:pt x="3480" y="1"/>
                    <a:pt x="2302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" name="Google Shape;46;p3"/>
          <p:cNvGrpSpPr/>
          <p:nvPr/>
        </p:nvGrpSpPr>
        <p:grpSpPr>
          <a:xfrm>
            <a:off x="3404725" y="4349025"/>
            <a:ext cx="97700" cy="97050"/>
            <a:chOff x="6162900" y="995000"/>
            <a:chExt cx="97700" cy="97050"/>
          </a:xfrm>
        </p:grpSpPr>
        <p:grpSp>
          <p:nvGrpSpPr>
            <p:cNvPr id="47" name="Google Shape;47;p3"/>
            <p:cNvGrpSpPr/>
            <p:nvPr/>
          </p:nvGrpSpPr>
          <p:grpSpPr>
            <a:xfrm>
              <a:off x="6162900" y="995000"/>
              <a:ext cx="97700" cy="97050"/>
              <a:chOff x="1911475" y="4659225"/>
              <a:chExt cx="97700" cy="97050"/>
            </a:xfrm>
          </p:grpSpPr>
          <p:sp>
            <p:nvSpPr>
              <p:cNvPr id="48" name="Google Shape;48;p3"/>
              <p:cNvSpPr/>
              <p:nvPr/>
            </p:nvSpPr>
            <p:spPr>
              <a:xfrm>
                <a:off x="1949600" y="4659225"/>
                <a:ext cx="21450" cy="97050"/>
              </a:xfrm>
              <a:custGeom>
                <a:avLst/>
                <a:gdLst/>
                <a:ahLst/>
                <a:cxnLst/>
                <a:rect l="l" t="t" r="r" b="b"/>
                <a:pathLst>
                  <a:path w="858" h="3882" fill="none" extrusionOk="0">
                    <a:moveTo>
                      <a:pt x="1" y="1"/>
                    </a:moveTo>
                    <a:lnTo>
                      <a:pt x="857" y="3882"/>
                    </a:lnTo>
                  </a:path>
                </a:pathLst>
              </a:custGeom>
              <a:solidFill>
                <a:schemeClr val="accent3"/>
              </a:solidFill>
              <a:ln w="7620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3"/>
              <p:cNvSpPr/>
              <p:nvPr/>
            </p:nvSpPr>
            <p:spPr>
              <a:xfrm>
                <a:off x="1911475" y="4696700"/>
                <a:ext cx="97700" cy="221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884" fill="none" extrusionOk="0">
                    <a:moveTo>
                      <a:pt x="0" y="884"/>
                    </a:moveTo>
                    <a:lnTo>
                      <a:pt x="3908" y="1"/>
                    </a:lnTo>
                  </a:path>
                </a:pathLst>
              </a:custGeom>
              <a:solidFill>
                <a:schemeClr val="accent3"/>
              </a:solidFill>
              <a:ln w="7620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0" name="Google Shape;50;p3"/>
            <p:cNvGrpSpPr/>
            <p:nvPr/>
          </p:nvGrpSpPr>
          <p:grpSpPr>
            <a:xfrm>
              <a:off x="6162900" y="995000"/>
              <a:ext cx="97700" cy="97050"/>
              <a:chOff x="1911475" y="4659225"/>
              <a:chExt cx="97700" cy="97050"/>
            </a:xfrm>
          </p:grpSpPr>
          <p:sp>
            <p:nvSpPr>
              <p:cNvPr id="51" name="Google Shape;51;p3"/>
              <p:cNvSpPr/>
              <p:nvPr/>
            </p:nvSpPr>
            <p:spPr>
              <a:xfrm>
                <a:off x="1949600" y="4659225"/>
                <a:ext cx="21450" cy="97050"/>
              </a:xfrm>
              <a:custGeom>
                <a:avLst/>
                <a:gdLst/>
                <a:ahLst/>
                <a:cxnLst/>
                <a:rect l="l" t="t" r="r" b="b"/>
                <a:pathLst>
                  <a:path w="858" h="3882" fill="none" extrusionOk="0">
                    <a:moveTo>
                      <a:pt x="1" y="1"/>
                    </a:moveTo>
                    <a:lnTo>
                      <a:pt x="857" y="3882"/>
                    </a:lnTo>
                  </a:path>
                </a:pathLst>
              </a:custGeom>
              <a:solidFill>
                <a:schemeClr val="accent3"/>
              </a:solidFill>
              <a:ln w="1337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3"/>
              <p:cNvSpPr/>
              <p:nvPr/>
            </p:nvSpPr>
            <p:spPr>
              <a:xfrm>
                <a:off x="1911475" y="4696700"/>
                <a:ext cx="97700" cy="221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884" fill="none" extrusionOk="0">
                    <a:moveTo>
                      <a:pt x="0" y="884"/>
                    </a:moveTo>
                    <a:lnTo>
                      <a:pt x="3908" y="1"/>
                    </a:lnTo>
                  </a:path>
                </a:pathLst>
              </a:custGeom>
              <a:solidFill>
                <a:schemeClr val="accent3"/>
              </a:solidFill>
              <a:ln w="1337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3" name="Google Shape;53;p3"/>
          <p:cNvSpPr/>
          <p:nvPr/>
        </p:nvSpPr>
        <p:spPr>
          <a:xfrm>
            <a:off x="7179025" y="410948"/>
            <a:ext cx="205650" cy="206903"/>
          </a:xfrm>
          <a:custGeom>
            <a:avLst/>
            <a:gdLst/>
            <a:ahLst/>
            <a:cxnLst/>
            <a:rect l="l" t="t" r="r" b="b"/>
            <a:pathLst>
              <a:path w="4390" h="4417" extrusionOk="0">
                <a:moveTo>
                  <a:pt x="2195" y="0"/>
                </a:moveTo>
                <a:cubicBezTo>
                  <a:pt x="991" y="0"/>
                  <a:pt x="0" y="991"/>
                  <a:pt x="0" y="2195"/>
                </a:cubicBezTo>
                <a:cubicBezTo>
                  <a:pt x="0" y="3426"/>
                  <a:pt x="991" y="4417"/>
                  <a:pt x="2195" y="4417"/>
                </a:cubicBezTo>
                <a:cubicBezTo>
                  <a:pt x="3426" y="4417"/>
                  <a:pt x="4390" y="3426"/>
                  <a:pt x="4390" y="2195"/>
                </a:cubicBezTo>
                <a:cubicBezTo>
                  <a:pt x="4390" y="991"/>
                  <a:pt x="3426" y="0"/>
                  <a:pt x="2195" y="0"/>
                </a:cubicBezTo>
                <a:close/>
              </a:path>
            </a:pathLst>
          </a:custGeom>
          <a:solidFill>
            <a:schemeClr val="accent3"/>
          </a:solidFill>
          <a:ln w="381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4" name="Google Shape;54;p3"/>
          <p:cNvGrpSpPr/>
          <p:nvPr/>
        </p:nvGrpSpPr>
        <p:grpSpPr>
          <a:xfrm>
            <a:off x="7384675" y="1019463"/>
            <a:ext cx="115125" cy="115125"/>
            <a:chOff x="6803525" y="538275"/>
            <a:chExt cx="115125" cy="115125"/>
          </a:xfrm>
        </p:grpSpPr>
        <p:sp>
          <p:nvSpPr>
            <p:cNvPr id="55" name="Google Shape;55;p3"/>
            <p:cNvSpPr/>
            <p:nvPr/>
          </p:nvSpPr>
          <p:spPr>
            <a:xfrm>
              <a:off x="6803525" y="538275"/>
              <a:ext cx="115125" cy="115125"/>
            </a:xfrm>
            <a:custGeom>
              <a:avLst/>
              <a:gdLst/>
              <a:ahLst/>
              <a:cxnLst/>
              <a:rect l="l" t="t" r="r" b="b"/>
              <a:pathLst>
                <a:path w="4605" h="4605" extrusionOk="0">
                  <a:moveTo>
                    <a:pt x="2302" y="215"/>
                  </a:moveTo>
                  <a:cubicBezTo>
                    <a:pt x="3400" y="215"/>
                    <a:pt x="4310" y="1072"/>
                    <a:pt x="4390" y="2142"/>
                  </a:cubicBezTo>
                  <a:cubicBezTo>
                    <a:pt x="4390" y="2196"/>
                    <a:pt x="4390" y="2249"/>
                    <a:pt x="4390" y="2303"/>
                  </a:cubicBezTo>
                  <a:cubicBezTo>
                    <a:pt x="4390" y="2972"/>
                    <a:pt x="4069" y="3588"/>
                    <a:pt x="3560" y="3962"/>
                  </a:cubicBezTo>
                  <a:cubicBezTo>
                    <a:pt x="3212" y="4230"/>
                    <a:pt x="2784" y="4391"/>
                    <a:pt x="2302" y="4391"/>
                  </a:cubicBezTo>
                  <a:cubicBezTo>
                    <a:pt x="1151" y="4391"/>
                    <a:pt x="215" y="3454"/>
                    <a:pt x="215" y="2303"/>
                  </a:cubicBezTo>
                  <a:cubicBezTo>
                    <a:pt x="215" y="1152"/>
                    <a:pt x="1151" y="215"/>
                    <a:pt x="2302" y="215"/>
                  </a:cubicBezTo>
                  <a:close/>
                  <a:moveTo>
                    <a:pt x="2302" y="1"/>
                  </a:moveTo>
                  <a:cubicBezTo>
                    <a:pt x="1044" y="1"/>
                    <a:pt x="1" y="1045"/>
                    <a:pt x="1" y="2303"/>
                  </a:cubicBezTo>
                  <a:cubicBezTo>
                    <a:pt x="1" y="3561"/>
                    <a:pt x="1044" y="4605"/>
                    <a:pt x="2302" y="4605"/>
                  </a:cubicBezTo>
                  <a:cubicBezTo>
                    <a:pt x="2784" y="4605"/>
                    <a:pt x="3212" y="4444"/>
                    <a:pt x="3587" y="4203"/>
                  </a:cubicBezTo>
                  <a:cubicBezTo>
                    <a:pt x="4203" y="3775"/>
                    <a:pt x="4604" y="3079"/>
                    <a:pt x="4604" y="2303"/>
                  </a:cubicBezTo>
                  <a:cubicBezTo>
                    <a:pt x="4604" y="2196"/>
                    <a:pt x="4604" y="2115"/>
                    <a:pt x="4577" y="2035"/>
                  </a:cubicBezTo>
                  <a:cubicBezTo>
                    <a:pt x="4444" y="884"/>
                    <a:pt x="3480" y="1"/>
                    <a:pt x="2302" y="1"/>
                  </a:cubicBezTo>
                  <a:close/>
                </a:path>
              </a:pathLst>
            </a:custGeom>
            <a:solidFill>
              <a:schemeClr val="accent3"/>
            </a:solidFill>
            <a:ln w="762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6803525" y="538275"/>
              <a:ext cx="115125" cy="115125"/>
            </a:xfrm>
            <a:custGeom>
              <a:avLst/>
              <a:gdLst/>
              <a:ahLst/>
              <a:cxnLst/>
              <a:rect l="l" t="t" r="r" b="b"/>
              <a:pathLst>
                <a:path w="4605" h="4605" extrusionOk="0">
                  <a:moveTo>
                    <a:pt x="2302" y="215"/>
                  </a:moveTo>
                  <a:cubicBezTo>
                    <a:pt x="3400" y="215"/>
                    <a:pt x="4310" y="1072"/>
                    <a:pt x="4390" y="2142"/>
                  </a:cubicBezTo>
                  <a:cubicBezTo>
                    <a:pt x="4390" y="2196"/>
                    <a:pt x="4390" y="2249"/>
                    <a:pt x="4390" y="2303"/>
                  </a:cubicBezTo>
                  <a:cubicBezTo>
                    <a:pt x="4390" y="2972"/>
                    <a:pt x="4069" y="3588"/>
                    <a:pt x="3560" y="3962"/>
                  </a:cubicBezTo>
                  <a:cubicBezTo>
                    <a:pt x="3212" y="4230"/>
                    <a:pt x="2784" y="4391"/>
                    <a:pt x="2302" y="4391"/>
                  </a:cubicBezTo>
                  <a:cubicBezTo>
                    <a:pt x="1151" y="4391"/>
                    <a:pt x="215" y="3454"/>
                    <a:pt x="215" y="2303"/>
                  </a:cubicBezTo>
                  <a:cubicBezTo>
                    <a:pt x="215" y="1152"/>
                    <a:pt x="1151" y="215"/>
                    <a:pt x="2302" y="215"/>
                  </a:cubicBezTo>
                  <a:close/>
                  <a:moveTo>
                    <a:pt x="2302" y="1"/>
                  </a:moveTo>
                  <a:cubicBezTo>
                    <a:pt x="1044" y="1"/>
                    <a:pt x="1" y="1045"/>
                    <a:pt x="1" y="2303"/>
                  </a:cubicBezTo>
                  <a:cubicBezTo>
                    <a:pt x="1" y="3561"/>
                    <a:pt x="1044" y="4605"/>
                    <a:pt x="2302" y="4605"/>
                  </a:cubicBezTo>
                  <a:cubicBezTo>
                    <a:pt x="2784" y="4605"/>
                    <a:pt x="3212" y="4444"/>
                    <a:pt x="3587" y="4203"/>
                  </a:cubicBezTo>
                  <a:cubicBezTo>
                    <a:pt x="4203" y="3775"/>
                    <a:pt x="4604" y="3079"/>
                    <a:pt x="4604" y="2303"/>
                  </a:cubicBezTo>
                  <a:cubicBezTo>
                    <a:pt x="4604" y="2196"/>
                    <a:pt x="4604" y="2115"/>
                    <a:pt x="4577" y="2035"/>
                  </a:cubicBezTo>
                  <a:cubicBezTo>
                    <a:pt x="4444" y="884"/>
                    <a:pt x="3480" y="1"/>
                    <a:pt x="2302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" name="Google Shape;57;p3"/>
          <p:cNvGrpSpPr/>
          <p:nvPr/>
        </p:nvGrpSpPr>
        <p:grpSpPr>
          <a:xfrm>
            <a:off x="779900" y="874000"/>
            <a:ext cx="97700" cy="97050"/>
            <a:chOff x="6162900" y="995000"/>
            <a:chExt cx="97700" cy="97050"/>
          </a:xfrm>
        </p:grpSpPr>
        <p:grpSp>
          <p:nvGrpSpPr>
            <p:cNvPr id="58" name="Google Shape;58;p3"/>
            <p:cNvGrpSpPr/>
            <p:nvPr/>
          </p:nvGrpSpPr>
          <p:grpSpPr>
            <a:xfrm>
              <a:off x="6162900" y="995000"/>
              <a:ext cx="97700" cy="97050"/>
              <a:chOff x="1911475" y="4659225"/>
              <a:chExt cx="97700" cy="97050"/>
            </a:xfrm>
          </p:grpSpPr>
          <p:sp>
            <p:nvSpPr>
              <p:cNvPr id="59" name="Google Shape;59;p3"/>
              <p:cNvSpPr/>
              <p:nvPr/>
            </p:nvSpPr>
            <p:spPr>
              <a:xfrm>
                <a:off x="1949600" y="4659225"/>
                <a:ext cx="21450" cy="97050"/>
              </a:xfrm>
              <a:custGeom>
                <a:avLst/>
                <a:gdLst/>
                <a:ahLst/>
                <a:cxnLst/>
                <a:rect l="l" t="t" r="r" b="b"/>
                <a:pathLst>
                  <a:path w="858" h="3882" fill="none" extrusionOk="0">
                    <a:moveTo>
                      <a:pt x="1" y="1"/>
                    </a:moveTo>
                    <a:lnTo>
                      <a:pt x="857" y="3882"/>
                    </a:lnTo>
                  </a:path>
                </a:pathLst>
              </a:custGeom>
              <a:solidFill>
                <a:schemeClr val="accent3"/>
              </a:solidFill>
              <a:ln w="7620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3"/>
              <p:cNvSpPr/>
              <p:nvPr/>
            </p:nvSpPr>
            <p:spPr>
              <a:xfrm>
                <a:off x="1911475" y="4696700"/>
                <a:ext cx="97700" cy="221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884" fill="none" extrusionOk="0">
                    <a:moveTo>
                      <a:pt x="0" y="884"/>
                    </a:moveTo>
                    <a:lnTo>
                      <a:pt x="3908" y="1"/>
                    </a:lnTo>
                  </a:path>
                </a:pathLst>
              </a:custGeom>
              <a:solidFill>
                <a:schemeClr val="accent3"/>
              </a:solidFill>
              <a:ln w="7620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1" name="Google Shape;61;p3"/>
            <p:cNvGrpSpPr/>
            <p:nvPr/>
          </p:nvGrpSpPr>
          <p:grpSpPr>
            <a:xfrm>
              <a:off x="6162900" y="995000"/>
              <a:ext cx="97700" cy="97050"/>
              <a:chOff x="1911475" y="4659225"/>
              <a:chExt cx="97700" cy="97050"/>
            </a:xfrm>
          </p:grpSpPr>
          <p:sp>
            <p:nvSpPr>
              <p:cNvPr id="62" name="Google Shape;62;p3"/>
              <p:cNvSpPr/>
              <p:nvPr/>
            </p:nvSpPr>
            <p:spPr>
              <a:xfrm>
                <a:off x="1949600" y="4659225"/>
                <a:ext cx="21450" cy="97050"/>
              </a:xfrm>
              <a:custGeom>
                <a:avLst/>
                <a:gdLst/>
                <a:ahLst/>
                <a:cxnLst/>
                <a:rect l="l" t="t" r="r" b="b"/>
                <a:pathLst>
                  <a:path w="858" h="3882" fill="none" extrusionOk="0">
                    <a:moveTo>
                      <a:pt x="1" y="1"/>
                    </a:moveTo>
                    <a:lnTo>
                      <a:pt x="857" y="3882"/>
                    </a:lnTo>
                  </a:path>
                </a:pathLst>
              </a:custGeom>
              <a:solidFill>
                <a:schemeClr val="accent3"/>
              </a:solidFill>
              <a:ln w="1337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3"/>
              <p:cNvSpPr/>
              <p:nvPr/>
            </p:nvSpPr>
            <p:spPr>
              <a:xfrm>
                <a:off x="1911475" y="4696700"/>
                <a:ext cx="97700" cy="221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884" fill="none" extrusionOk="0">
                    <a:moveTo>
                      <a:pt x="0" y="884"/>
                    </a:moveTo>
                    <a:lnTo>
                      <a:pt x="3908" y="1"/>
                    </a:lnTo>
                  </a:path>
                </a:pathLst>
              </a:custGeom>
              <a:solidFill>
                <a:schemeClr val="accent3"/>
              </a:solidFill>
              <a:ln w="1337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4" name="Google Shape;64;p3"/>
          <p:cNvSpPr/>
          <p:nvPr/>
        </p:nvSpPr>
        <p:spPr>
          <a:xfrm>
            <a:off x="1594000" y="459525"/>
            <a:ext cx="109775" cy="109750"/>
          </a:xfrm>
          <a:custGeom>
            <a:avLst/>
            <a:gdLst/>
            <a:ahLst/>
            <a:cxnLst/>
            <a:rect l="l" t="t" r="r" b="b"/>
            <a:pathLst>
              <a:path w="4391" h="4390" extrusionOk="0">
                <a:moveTo>
                  <a:pt x="2195" y="0"/>
                </a:moveTo>
                <a:cubicBezTo>
                  <a:pt x="991" y="0"/>
                  <a:pt x="0" y="991"/>
                  <a:pt x="0" y="2195"/>
                </a:cubicBezTo>
                <a:cubicBezTo>
                  <a:pt x="0" y="3399"/>
                  <a:pt x="991" y="4390"/>
                  <a:pt x="2195" y="4390"/>
                </a:cubicBezTo>
                <a:cubicBezTo>
                  <a:pt x="3426" y="4390"/>
                  <a:pt x="4390" y="3399"/>
                  <a:pt x="4390" y="2195"/>
                </a:cubicBezTo>
                <a:cubicBezTo>
                  <a:pt x="4390" y="991"/>
                  <a:pt x="3426" y="0"/>
                  <a:pt x="2195" y="0"/>
                </a:cubicBezTo>
                <a:close/>
              </a:path>
            </a:pathLst>
          </a:custGeom>
          <a:solidFill>
            <a:schemeClr val="accent3"/>
          </a:solidFill>
          <a:ln w="381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5" name="Google Shape;65;p3"/>
          <p:cNvGrpSpPr/>
          <p:nvPr/>
        </p:nvGrpSpPr>
        <p:grpSpPr>
          <a:xfrm>
            <a:off x="1335425" y="971038"/>
            <a:ext cx="115125" cy="115125"/>
            <a:chOff x="6803525" y="538275"/>
            <a:chExt cx="115125" cy="115125"/>
          </a:xfrm>
        </p:grpSpPr>
        <p:sp>
          <p:nvSpPr>
            <p:cNvPr id="66" name="Google Shape;66;p3"/>
            <p:cNvSpPr/>
            <p:nvPr/>
          </p:nvSpPr>
          <p:spPr>
            <a:xfrm>
              <a:off x="6803525" y="538275"/>
              <a:ext cx="115125" cy="115125"/>
            </a:xfrm>
            <a:custGeom>
              <a:avLst/>
              <a:gdLst/>
              <a:ahLst/>
              <a:cxnLst/>
              <a:rect l="l" t="t" r="r" b="b"/>
              <a:pathLst>
                <a:path w="4605" h="4605" extrusionOk="0">
                  <a:moveTo>
                    <a:pt x="2302" y="215"/>
                  </a:moveTo>
                  <a:cubicBezTo>
                    <a:pt x="3400" y="215"/>
                    <a:pt x="4310" y="1072"/>
                    <a:pt x="4390" y="2142"/>
                  </a:cubicBezTo>
                  <a:cubicBezTo>
                    <a:pt x="4390" y="2196"/>
                    <a:pt x="4390" y="2249"/>
                    <a:pt x="4390" y="2303"/>
                  </a:cubicBezTo>
                  <a:cubicBezTo>
                    <a:pt x="4390" y="2972"/>
                    <a:pt x="4069" y="3588"/>
                    <a:pt x="3560" y="3962"/>
                  </a:cubicBezTo>
                  <a:cubicBezTo>
                    <a:pt x="3212" y="4230"/>
                    <a:pt x="2784" y="4391"/>
                    <a:pt x="2302" y="4391"/>
                  </a:cubicBezTo>
                  <a:cubicBezTo>
                    <a:pt x="1151" y="4391"/>
                    <a:pt x="215" y="3454"/>
                    <a:pt x="215" y="2303"/>
                  </a:cubicBezTo>
                  <a:cubicBezTo>
                    <a:pt x="215" y="1152"/>
                    <a:pt x="1151" y="215"/>
                    <a:pt x="2302" y="215"/>
                  </a:cubicBezTo>
                  <a:close/>
                  <a:moveTo>
                    <a:pt x="2302" y="1"/>
                  </a:moveTo>
                  <a:cubicBezTo>
                    <a:pt x="1044" y="1"/>
                    <a:pt x="1" y="1045"/>
                    <a:pt x="1" y="2303"/>
                  </a:cubicBezTo>
                  <a:cubicBezTo>
                    <a:pt x="1" y="3561"/>
                    <a:pt x="1044" y="4605"/>
                    <a:pt x="2302" y="4605"/>
                  </a:cubicBezTo>
                  <a:cubicBezTo>
                    <a:pt x="2784" y="4605"/>
                    <a:pt x="3212" y="4444"/>
                    <a:pt x="3587" y="4203"/>
                  </a:cubicBezTo>
                  <a:cubicBezTo>
                    <a:pt x="4203" y="3775"/>
                    <a:pt x="4604" y="3079"/>
                    <a:pt x="4604" y="2303"/>
                  </a:cubicBezTo>
                  <a:cubicBezTo>
                    <a:pt x="4604" y="2196"/>
                    <a:pt x="4604" y="2115"/>
                    <a:pt x="4577" y="2035"/>
                  </a:cubicBezTo>
                  <a:cubicBezTo>
                    <a:pt x="4444" y="884"/>
                    <a:pt x="3480" y="1"/>
                    <a:pt x="2302" y="1"/>
                  </a:cubicBezTo>
                  <a:close/>
                </a:path>
              </a:pathLst>
            </a:custGeom>
            <a:solidFill>
              <a:schemeClr val="accent3"/>
            </a:solidFill>
            <a:ln w="762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6803525" y="538275"/>
              <a:ext cx="115125" cy="115125"/>
            </a:xfrm>
            <a:custGeom>
              <a:avLst/>
              <a:gdLst/>
              <a:ahLst/>
              <a:cxnLst/>
              <a:rect l="l" t="t" r="r" b="b"/>
              <a:pathLst>
                <a:path w="4605" h="4605" extrusionOk="0">
                  <a:moveTo>
                    <a:pt x="2302" y="215"/>
                  </a:moveTo>
                  <a:cubicBezTo>
                    <a:pt x="3400" y="215"/>
                    <a:pt x="4310" y="1072"/>
                    <a:pt x="4390" y="2142"/>
                  </a:cubicBezTo>
                  <a:cubicBezTo>
                    <a:pt x="4390" y="2196"/>
                    <a:pt x="4390" y="2249"/>
                    <a:pt x="4390" y="2303"/>
                  </a:cubicBezTo>
                  <a:cubicBezTo>
                    <a:pt x="4390" y="2972"/>
                    <a:pt x="4069" y="3588"/>
                    <a:pt x="3560" y="3962"/>
                  </a:cubicBezTo>
                  <a:cubicBezTo>
                    <a:pt x="3212" y="4230"/>
                    <a:pt x="2784" y="4391"/>
                    <a:pt x="2302" y="4391"/>
                  </a:cubicBezTo>
                  <a:cubicBezTo>
                    <a:pt x="1151" y="4391"/>
                    <a:pt x="215" y="3454"/>
                    <a:pt x="215" y="2303"/>
                  </a:cubicBezTo>
                  <a:cubicBezTo>
                    <a:pt x="215" y="1152"/>
                    <a:pt x="1151" y="215"/>
                    <a:pt x="2302" y="215"/>
                  </a:cubicBezTo>
                  <a:close/>
                  <a:moveTo>
                    <a:pt x="2302" y="1"/>
                  </a:moveTo>
                  <a:cubicBezTo>
                    <a:pt x="1044" y="1"/>
                    <a:pt x="1" y="1045"/>
                    <a:pt x="1" y="2303"/>
                  </a:cubicBezTo>
                  <a:cubicBezTo>
                    <a:pt x="1" y="3561"/>
                    <a:pt x="1044" y="4605"/>
                    <a:pt x="2302" y="4605"/>
                  </a:cubicBezTo>
                  <a:cubicBezTo>
                    <a:pt x="2784" y="4605"/>
                    <a:pt x="3212" y="4444"/>
                    <a:pt x="3587" y="4203"/>
                  </a:cubicBezTo>
                  <a:cubicBezTo>
                    <a:pt x="4203" y="3775"/>
                    <a:pt x="4604" y="3079"/>
                    <a:pt x="4604" y="2303"/>
                  </a:cubicBezTo>
                  <a:cubicBezTo>
                    <a:pt x="4604" y="2196"/>
                    <a:pt x="4604" y="2115"/>
                    <a:pt x="4577" y="2035"/>
                  </a:cubicBezTo>
                  <a:cubicBezTo>
                    <a:pt x="4444" y="884"/>
                    <a:pt x="3480" y="1"/>
                    <a:pt x="2302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10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9" name="Google Shape;1089;p41"/>
          <p:cNvSpPr/>
          <p:nvPr/>
        </p:nvSpPr>
        <p:spPr>
          <a:xfrm>
            <a:off x="6714250" y="335413"/>
            <a:ext cx="115125" cy="115125"/>
          </a:xfrm>
          <a:custGeom>
            <a:avLst/>
            <a:gdLst/>
            <a:ahLst/>
            <a:cxnLst/>
            <a:rect l="l" t="t" r="r" b="b"/>
            <a:pathLst>
              <a:path w="4605" h="4605" extrusionOk="0">
                <a:moveTo>
                  <a:pt x="2302" y="215"/>
                </a:moveTo>
                <a:cubicBezTo>
                  <a:pt x="3400" y="215"/>
                  <a:pt x="4310" y="1072"/>
                  <a:pt x="4390" y="2142"/>
                </a:cubicBezTo>
                <a:cubicBezTo>
                  <a:pt x="4390" y="2196"/>
                  <a:pt x="4390" y="2249"/>
                  <a:pt x="4390" y="2303"/>
                </a:cubicBezTo>
                <a:cubicBezTo>
                  <a:pt x="4390" y="2972"/>
                  <a:pt x="4069" y="3588"/>
                  <a:pt x="3560" y="3962"/>
                </a:cubicBezTo>
                <a:cubicBezTo>
                  <a:pt x="3212" y="4230"/>
                  <a:pt x="2784" y="4391"/>
                  <a:pt x="2302" y="4391"/>
                </a:cubicBezTo>
                <a:cubicBezTo>
                  <a:pt x="1151" y="4391"/>
                  <a:pt x="215" y="3454"/>
                  <a:pt x="215" y="2303"/>
                </a:cubicBezTo>
                <a:cubicBezTo>
                  <a:pt x="215" y="1152"/>
                  <a:pt x="1151" y="215"/>
                  <a:pt x="2302" y="215"/>
                </a:cubicBezTo>
                <a:close/>
                <a:moveTo>
                  <a:pt x="2302" y="1"/>
                </a:moveTo>
                <a:cubicBezTo>
                  <a:pt x="1044" y="1"/>
                  <a:pt x="1" y="1045"/>
                  <a:pt x="1" y="2303"/>
                </a:cubicBezTo>
                <a:cubicBezTo>
                  <a:pt x="1" y="3561"/>
                  <a:pt x="1044" y="4605"/>
                  <a:pt x="2302" y="4605"/>
                </a:cubicBezTo>
                <a:cubicBezTo>
                  <a:pt x="2784" y="4605"/>
                  <a:pt x="3212" y="4444"/>
                  <a:pt x="3587" y="4203"/>
                </a:cubicBezTo>
                <a:cubicBezTo>
                  <a:pt x="4203" y="3775"/>
                  <a:pt x="4604" y="3079"/>
                  <a:pt x="4604" y="2303"/>
                </a:cubicBezTo>
                <a:cubicBezTo>
                  <a:pt x="4604" y="2196"/>
                  <a:pt x="4604" y="2115"/>
                  <a:pt x="4577" y="2035"/>
                </a:cubicBezTo>
                <a:cubicBezTo>
                  <a:pt x="4444" y="884"/>
                  <a:pt x="3480" y="1"/>
                  <a:pt x="2302" y="1"/>
                </a:cubicBezTo>
                <a:close/>
              </a:path>
            </a:pathLst>
          </a:custGeom>
          <a:solidFill>
            <a:schemeClr val="accent3"/>
          </a:solidFill>
          <a:ln w="762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0" name="Google Shape;1090;p41"/>
          <p:cNvSpPr/>
          <p:nvPr/>
        </p:nvSpPr>
        <p:spPr>
          <a:xfrm>
            <a:off x="7855875" y="516300"/>
            <a:ext cx="109775" cy="109750"/>
          </a:xfrm>
          <a:custGeom>
            <a:avLst/>
            <a:gdLst/>
            <a:ahLst/>
            <a:cxnLst/>
            <a:rect l="l" t="t" r="r" b="b"/>
            <a:pathLst>
              <a:path w="4391" h="4390" extrusionOk="0">
                <a:moveTo>
                  <a:pt x="2195" y="0"/>
                </a:moveTo>
                <a:cubicBezTo>
                  <a:pt x="991" y="0"/>
                  <a:pt x="0" y="991"/>
                  <a:pt x="0" y="2195"/>
                </a:cubicBezTo>
                <a:cubicBezTo>
                  <a:pt x="0" y="3399"/>
                  <a:pt x="991" y="4390"/>
                  <a:pt x="2195" y="4390"/>
                </a:cubicBezTo>
                <a:cubicBezTo>
                  <a:pt x="3426" y="4390"/>
                  <a:pt x="4390" y="3399"/>
                  <a:pt x="4390" y="2195"/>
                </a:cubicBezTo>
                <a:cubicBezTo>
                  <a:pt x="4390" y="991"/>
                  <a:pt x="3426" y="0"/>
                  <a:pt x="2195" y="0"/>
                </a:cubicBezTo>
                <a:close/>
              </a:path>
            </a:pathLst>
          </a:custGeom>
          <a:noFill/>
          <a:ln w="381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1" name="Google Shape;1091;p41"/>
          <p:cNvSpPr/>
          <p:nvPr/>
        </p:nvSpPr>
        <p:spPr>
          <a:xfrm>
            <a:off x="8580775" y="2468298"/>
            <a:ext cx="205650" cy="206903"/>
          </a:xfrm>
          <a:custGeom>
            <a:avLst/>
            <a:gdLst/>
            <a:ahLst/>
            <a:cxnLst/>
            <a:rect l="l" t="t" r="r" b="b"/>
            <a:pathLst>
              <a:path w="4390" h="4417" extrusionOk="0">
                <a:moveTo>
                  <a:pt x="2195" y="0"/>
                </a:moveTo>
                <a:cubicBezTo>
                  <a:pt x="991" y="0"/>
                  <a:pt x="0" y="991"/>
                  <a:pt x="0" y="2195"/>
                </a:cubicBezTo>
                <a:cubicBezTo>
                  <a:pt x="0" y="3426"/>
                  <a:pt x="991" y="4417"/>
                  <a:pt x="2195" y="4417"/>
                </a:cubicBezTo>
                <a:cubicBezTo>
                  <a:pt x="3426" y="4417"/>
                  <a:pt x="4390" y="3426"/>
                  <a:pt x="4390" y="2195"/>
                </a:cubicBezTo>
                <a:cubicBezTo>
                  <a:pt x="4390" y="991"/>
                  <a:pt x="3426" y="0"/>
                  <a:pt x="2195" y="0"/>
                </a:cubicBezTo>
                <a:close/>
              </a:path>
            </a:pathLst>
          </a:custGeom>
          <a:noFill/>
          <a:ln w="381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92" name="Google Shape;1092;p41"/>
          <p:cNvGrpSpPr/>
          <p:nvPr/>
        </p:nvGrpSpPr>
        <p:grpSpPr>
          <a:xfrm>
            <a:off x="4916125" y="4489375"/>
            <a:ext cx="97700" cy="97050"/>
            <a:chOff x="1911475" y="4659225"/>
            <a:chExt cx="97700" cy="97050"/>
          </a:xfrm>
        </p:grpSpPr>
        <p:sp>
          <p:nvSpPr>
            <p:cNvPr id="1093" name="Google Shape;1093;p41"/>
            <p:cNvSpPr/>
            <p:nvPr/>
          </p:nvSpPr>
          <p:spPr>
            <a:xfrm>
              <a:off x="1949600" y="4659225"/>
              <a:ext cx="21450" cy="97050"/>
            </a:xfrm>
            <a:custGeom>
              <a:avLst/>
              <a:gdLst/>
              <a:ahLst/>
              <a:cxnLst/>
              <a:rect l="l" t="t" r="r" b="b"/>
              <a:pathLst>
                <a:path w="858" h="3882" fill="none" extrusionOk="0">
                  <a:moveTo>
                    <a:pt x="1" y="1"/>
                  </a:moveTo>
                  <a:lnTo>
                    <a:pt x="857" y="3882"/>
                  </a:lnTo>
                </a:path>
              </a:pathLst>
            </a:custGeom>
            <a:noFill/>
            <a:ln w="762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41"/>
            <p:cNvSpPr/>
            <p:nvPr/>
          </p:nvSpPr>
          <p:spPr>
            <a:xfrm>
              <a:off x="1911475" y="4696700"/>
              <a:ext cx="97700" cy="22100"/>
            </a:xfrm>
            <a:custGeom>
              <a:avLst/>
              <a:gdLst/>
              <a:ahLst/>
              <a:cxnLst/>
              <a:rect l="l" t="t" r="r" b="b"/>
              <a:pathLst>
                <a:path w="3908" h="884" fill="none" extrusionOk="0">
                  <a:moveTo>
                    <a:pt x="0" y="884"/>
                  </a:moveTo>
                  <a:lnTo>
                    <a:pt x="3908" y="1"/>
                  </a:lnTo>
                </a:path>
              </a:pathLst>
            </a:custGeom>
            <a:noFill/>
            <a:ln w="762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95" name="Google Shape;1095;p41"/>
          <p:cNvSpPr/>
          <p:nvPr/>
        </p:nvSpPr>
        <p:spPr>
          <a:xfrm>
            <a:off x="2295125" y="4642313"/>
            <a:ext cx="115125" cy="115125"/>
          </a:xfrm>
          <a:custGeom>
            <a:avLst/>
            <a:gdLst/>
            <a:ahLst/>
            <a:cxnLst/>
            <a:rect l="l" t="t" r="r" b="b"/>
            <a:pathLst>
              <a:path w="4605" h="4605" extrusionOk="0">
                <a:moveTo>
                  <a:pt x="2302" y="215"/>
                </a:moveTo>
                <a:cubicBezTo>
                  <a:pt x="3400" y="215"/>
                  <a:pt x="4310" y="1072"/>
                  <a:pt x="4390" y="2142"/>
                </a:cubicBezTo>
                <a:cubicBezTo>
                  <a:pt x="4390" y="2196"/>
                  <a:pt x="4390" y="2249"/>
                  <a:pt x="4390" y="2303"/>
                </a:cubicBezTo>
                <a:cubicBezTo>
                  <a:pt x="4390" y="2972"/>
                  <a:pt x="4069" y="3588"/>
                  <a:pt x="3560" y="3962"/>
                </a:cubicBezTo>
                <a:cubicBezTo>
                  <a:pt x="3212" y="4230"/>
                  <a:pt x="2784" y="4391"/>
                  <a:pt x="2302" y="4391"/>
                </a:cubicBezTo>
                <a:cubicBezTo>
                  <a:pt x="1151" y="4391"/>
                  <a:pt x="215" y="3454"/>
                  <a:pt x="215" y="2303"/>
                </a:cubicBezTo>
                <a:cubicBezTo>
                  <a:pt x="215" y="1152"/>
                  <a:pt x="1151" y="215"/>
                  <a:pt x="2302" y="215"/>
                </a:cubicBezTo>
                <a:close/>
                <a:moveTo>
                  <a:pt x="2302" y="1"/>
                </a:moveTo>
                <a:cubicBezTo>
                  <a:pt x="1044" y="1"/>
                  <a:pt x="1" y="1045"/>
                  <a:pt x="1" y="2303"/>
                </a:cubicBezTo>
                <a:cubicBezTo>
                  <a:pt x="1" y="3561"/>
                  <a:pt x="1044" y="4605"/>
                  <a:pt x="2302" y="4605"/>
                </a:cubicBezTo>
                <a:cubicBezTo>
                  <a:pt x="2784" y="4605"/>
                  <a:pt x="3212" y="4444"/>
                  <a:pt x="3587" y="4203"/>
                </a:cubicBezTo>
                <a:cubicBezTo>
                  <a:pt x="4203" y="3775"/>
                  <a:pt x="4604" y="3079"/>
                  <a:pt x="4604" y="2303"/>
                </a:cubicBezTo>
                <a:cubicBezTo>
                  <a:pt x="4604" y="2196"/>
                  <a:pt x="4604" y="2115"/>
                  <a:pt x="4577" y="2035"/>
                </a:cubicBezTo>
                <a:cubicBezTo>
                  <a:pt x="4444" y="884"/>
                  <a:pt x="3480" y="1"/>
                  <a:pt x="2302" y="1"/>
                </a:cubicBezTo>
                <a:close/>
              </a:path>
            </a:pathLst>
          </a:custGeom>
          <a:solidFill>
            <a:schemeClr val="accent3"/>
          </a:solidFill>
          <a:ln w="762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6" name="Google Shape;1096;p41"/>
          <p:cNvSpPr/>
          <p:nvPr/>
        </p:nvSpPr>
        <p:spPr>
          <a:xfrm>
            <a:off x="3239100" y="4757450"/>
            <a:ext cx="109775" cy="109750"/>
          </a:xfrm>
          <a:custGeom>
            <a:avLst/>
            <a:gdLst/>
            <a:ahLst/>
            <a:cxnLst/>
            <a:rect l="l" t="t" r="r" b="b"/>
            <a:pathLst>
              <a:path w="4391" h="4390" extrusionOk="0">
                <a:moveTo>
                  <a:pt x="2195" y="0"/>
                </a:moveTo>
                <a:cubicBezTo>
                  <a:pt x="991" y="0"/>
                  <a:pt x="0" y="991"/>
                  <a:pt x="0" y="2195"/>
                </a:cubicBezTo>
                <a:cubicBezTo>
                  <a:pt x="0" y="3399"/>
                  <a:pt x="991" y="4390"/>
                  <a:pt x="2195" y="4390"/>
                </a:cubicBezTo>
                <a:cubicBezTo>
                  <a:pt x="3426" y="4390"/>
                  <a:pt x="4390" y="3399"/>
                  <a:pt x="4390" y="2195"/>
                </a:cubicBezTo>
                <a:cubicBezTo>
                  <a:pt x="4390" y="991"/>
                  <a:pt x="3426" y="0"/>
                  <a:pt x="2195" y="0"/>
                </a:cubicBezTo>
                <a:close/>
              </a:path>
            </a:pathLst>
          </a:custGeom>
          <a:noFill/>
          <a:ln w="381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97" name="Google Shape;1097;p41"/>
          <p:cNvGrpSpPr/>
          <p:nvPr/>
        </p:nvGrpSpPr>
        <p:grpSpPr>
          <a:xfrm>
            <a:off x="8580775" y="1064363"/>
            <a:ext cx="97700" cy="97050"/>
            <a:chOff x="6162900" y="995000"/>
            <a:chExt cx="97700" cy="97050"/>
          </a:xfrm>
        </p:grpSpPr>
        <p:sp>
          <p:nvSpPr>
            <p:cNvPr id="1098" name="Google Shape;1098;p41"/>
            <p:cNvSpPr/>
            <p:nvPr/>
          </p:nvSpPr>
          <p:spPr>
            <a:xfrm>
              <a:off x="6201025" y="995000"/>
              <a:ext cx="21450" cy="97050"/>
            </a:xfrm>
            <a:custGeom>
              <a:avLst/>
              <a:gdLst/>
              <a:ahLst/>
              <a:cxnLst/>
              <a:rect l="l" t="t" r="r" b="b"/>
              <a:pathLst>
                <a:path w="858" h="3882" fill="none" extrusionOk="0">
                  <a:moveTo>
                    <a:pt x="1" y="1"/>
                  </a:moveTo>
                  <a:lnTo>
                    <a:pt x="857" y="388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99" name="Google Shape;1099;p41"/>
            <p:cNvGrpSpPr/>
            <p:nvPr/>
          </p:nvGrpSpPr>
          <p:grpSpPr>
            <a:xfrm>
              <a:off x="6162900" y="995000"/>
              <a:ext cx="97700" cy="97050"/>
              <a:chOff x="1911475" y="4659225"/>
              <a:chExt cx="97700" cy="97050"/>
            </a:xfrm>
          </p:grpSpPr>
          <p:sp>
            <p:nvSpPr>
              <p:cNvPr id="1100" name="Google Shape;1100;p41"/>
              <p:cNvSpPr/>
              <p:nvPr/>
            </p:nvSpPr>
            <p:spPr>
              <a:xfrm>
                <a:off x="1949600" y="4659225"/>
                <a:ext cx="21450" cy="97050"/>
              </a:xfrm>
              <a:custGeom>
                <a:avLst/>
                <a:gdLst/>
                <a:ahLst/>
                <a:cxnLst/>
                <a:rect l="l" t="t" r="r" b="b"/>
                <a:pathLst>
                  <a:path w="858" h="3882" fill="none" extrusionOk="0">
                    <a:moveTo>
                      <a:pt x="1" y="1"/>
                    </a:moveTo>
                    <a:lnTo>
                      <a:pt x="857" y="3882"/>
                    </a:lnTo>
                  </a:path>
                </a:pathLst>
              </a:custGeom>
              <a:noFill/>
              <a:ln w="7620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1" name="Google Shape;1101;p41"/>
              <p:cNvSpPr/>
              <p:nvPr/>
            </p:nvSpPr>
            <p:spPr>
              <a:xfrm>
                <a:off x="1911475" y="4696700"/>
                <a:ext cx="97700" cy="221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884" fill="none" extrusionOk="0">
                    <a:moveTo>
                      <a:pt x="0" y="884"/>
                    </a:moveTo>
                    <a:lnTo>
                      <a:pt x="3908" y="1"/>
                    </a:lnTo>
                  </a:path>
                </a:pathLst>
              </a:custGeom>
              <a:noFill/>
              <a:ln w="7620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102" name="Google Shape;1102;p41"/>
          <p:cNvGrpSpPr/>
          <p:nvPr/>
        </p:nvGrpSpPr>
        <p:grpSpPr>
          <a:xfrm rot="-1668779">
            <a:off x="5722454" y="258488"/>
            <a:ext cx="659084" cy="795098"/>
            <a:chOff x="7334654" y="512431"/>
            <a:chExt cx="659066" cy="795076"/>
          </a:xfrm>
        </p:grpSpPr>
        <p:sp>
          <p:nvSpPr>
            <p:cNvPr id="1103" name="Google Shape;1103;p41"/>
            <p:cNvSpPr/>
            <p:nvPr/>
          </p:nvSpPr>
          <p:spPr>
            <a:xfrm rot="-121387">
              <a:off x="7348155" y="529093"/>
              <a:ext cx="632102" cy="761492"/>
            </a:xfrm>
            <a:custGeom>
              <a:avLst/>
              <a:gdLst/>
              <a:ahLst/>
              <a:cxnLst/>
              <a:rect l="l" t="t" r="r" b="b"/>
              <a:pathLst>
                <a:path w="25286" h="30462" extrusionOk="0">
                  <a:moveTo>
                    <a:pt x="8640" y="1"/>
                  </a:moveTo>
                  <a:lnTo>
                    <a:pt x="0" y="5938"/>
                  </a:lnTo>
                  <a:lnTo>
                    <a:pt x="2536" y="9608"/>
                  </a:lnTo>
                  <a:lnTo>
                    <a:pt x="3036" y="9274"/>
                  </a:lnTo>
                  <a:lnTo>
                    <a:pt x="16312" y="28488"/>
                  </a:lnTo>
                  <a:cubicBezTo>
                    <a:pt x="17180" y="29769"/>
                    <a:pt x="18612" y="30462"/>
                    <a:pt x="20075" y="30462"/>
                  </a:cubicBezTo>
                  <a:cubicBezTo>
                    <a:pt x="20974" y="30462"/>
                    <a:pt x="21884" y="30201"/>
                    <a:pt x="22683" y="29655"/>
                  </a:cubicBezTo>
                  <a:cubicBezTo>
                    <a:pt x="24751" y="28221"/>
                    <a:pt x="25285" y="25352"/>
                    <a:pt x="23851" y="23284"/>
                  </a:cubicBezTo>
                  <a:lnTo>
                    <a:pt x="10575" y="4070"/>
                  </a:lnTo>
                  <a:lnTo>
                    <a:pt x="11175" y="3670"/>
                  </a:lnTo>
                  <a:lnTo>
                    <a:pt x="8640" y="1"/>
                  </a:lnTo>
                  <a:close/>
                </a:path>
              </a:pathLst>
            </a:custGeom>
            <a:solidFill>
              <a:schemeClr val="accent3"/>
            </a:solidFill>
            <a:ln w="762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04" name="Google Shape;1104;p41"/>
            <p:cNvGrpSpPr/>
            <p:nvPr/>
          </p:nvGrpSpPr>
          <p:grpSpPr>
            <a:xfrm rot="-121375">
              <a:off x="7348104" y="523348"/>
              <a:ext cx="632165" cy="773243"/>
              <a:chOff x="2104175" y="1433125"/>
              <a:chExt cx="632150" cy="773225"/>
            </a:xfrm>
          </p:grpSpPr>
          <p:sp>
            <p:nvSpPr>
              <p:cNvPr id="1105" name="Google Shape;1105;p41"/>
              <p:cNvSpPr/>
              <p:nvPr/>
            </p:nvSpPr>
            <p:spPr>
              <a:xfrm>
                <a:off x="2173400" y="1532375"/>
                <a:ext cx="562925" cy="673975"/>
              </a:xfrm>
              <a:custGeom>
                <a:avLst/>
                <a:gdLst/>
                <a:ahLst/>
                <a:cxnLst/>
                <a:rect l="l" t="t" r="r" b="b"/>
                <a:pathLst>
                  <a:path w="22517" h="26959" extrusionOk="0">
                    <a:moveTo>
                      <a:pt x="7439" y="0"/>
                    </a:moveTo>
                    <a:lnTo>
                      <a:pt x="0" y="5338"/>
                    </a:lnTo>
                    <a:lnTo>
                      <a:pt x="13543" y="24985"/>
                    </a:lnTo>
                    <a:cubicBezTo>
                      <a:pt x="14411" y="26266"/>
                      <a:pt x="15843" y="26959"/>
                      <a:pt x="17306" y="26959"/>
                    </a:cubicBezTo>
                    <a:cubicBezTo>
                      <a:pt x="18205" y="26959"/>
                      <a:pt x="19115" y="26698"/>
                      <a:pt x="19914" y="26152"/>
                    </a:cubicBezTo>
                    <a:cubicBezTo>
                      <a:pt x="21982" y="24718"/>
                      <a:pt x="22516" y="21849"/>
                      <a:pt x="21082" y="19781"/>
                    </a:cubicBezTo>
                    <a:lnTo>
                      <a:pt x="7439" y="0"/>
                    </a:lnTo>
                    <a:close/>
                  </a:path>
                </a:pathLst>
              </a:custGeom>
              <a:solidFill>
                <a:srgbClr val="FF9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6" name="Google Shape;1106;p41"/>
              <p:cNvSpPr/>
              <p:nvPr/>
            </p:nvSpPr>
            <p:spPr>
              <a:xfrm>
                <a:off x="2309325" y="1725850"/>
                <a:ext cx="389475" cy="442850"/>
              </a:xfrm>
              <a:custGeom>
                <a:avLst/>
                <a:gdLst/>
                <a:ahLst/>
                <a:cxnLst/>
                <a:rect l="l" t="t" r="r" b="b"/>
                <a:pathLst>
                  <a:path w="15579" h="17714" extrusionOk="0">
                    <a:moveTo>
                      <a:pt x="6138" y="0"/>
                    </a:moveTo>
                    <a:lnTo>
                      <a:pt x="6138" y="0"/>
                    </a:lnTo>
                    <a:cubicBezTo>
                      <a:pt x="6205" y="267"/>
                      <a:pt x="6105" y="501"/>
                      <a:pt x="5971" y="701"/>
                    </a:cubicBezTo>
                    <a:cubicBezTo>
                      <a:pt x="5371" y="1735"/>
                      <a:pt x="4337" y="2302"/>
                      <a:pt x="3169" y="2469"/>
                    </a:cubicBezTo>
                    <a:cubicBezTo>
                      <a:pt x="2435" y="2602"/>
                      <a:pt x="1702" y="2702"/>
                      <a:pt x="1034" y="3102"/>
                    </a:cubicBezTo>
                    <a:cubicBezTo>
                      <a:pt x="834" y="3269"/>
                      <a:pt x="0" y="3770"/>
                      <a:pt x="234" y="4137"/>
                    </a:cubicBezTo>
                    <a:cubicBezTo>
                      <a:pt x="301" y="4237"/>
                      <a:pt x="8506" y="16145"/>
                      <a:pt x="8506" y="16145"/>
                    </a:cubicBezTo>
                    <a:cubicBezTo>
                      <a:pt x="9211" y="17161"/>
                      <a:pt x="10354" y="17713"/>
                      <a:pt x="11511" y="17713"/>
                    </a:cubicBezTo>
                    <a:cubicBezTo>
                      <a:pt x="12215" y="17713"/>
                      <a:pt x="12925" y="17508"/>
                      <a:pt x="13543" y="17079"/>
                    </a:cubicBezTo>
                    <a:cubicBezTo>
                      <a:pt x="15178" y="15945"/>
                      <a:pt x="15578" y="13677"/>
                      <a:pt x="14477" y="12042"/>
                    </a:cubicBezTo>
                    <a:cubicBezTo>
                      <a:pt x="14110" y="11542"/>
                      <a:pt x="13777" y="11042"/>
                      <a:pt x="13443" y="10541"/>
                    </a:cubicBezTo>
                    <a:cubicBezTo>
                      <a:pt x="12009" y="8506"/>
                      <a:pt x="10608" y="6438"/>
                      <a:pt x="9207" y="4403"/>
                    </a:cubicBezTo>
                    <a:cubicBezTo>
                      <a:pt x="8173" y="2936"/>
                      <a:pt x="7172" y="1468"/>
                      <a:pt x="6138" y="0"/>
                    </a:cubicBezTo>
                    <a:close/>
                  </a:path>
                </a:pathLst>
              </a:custGeom>
              <a:solidFill>
                <a:srgbClr val="FE69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7" name="Google Shape;1107;p41"/>
              <p:cNvSpPr/>
              <p:nvPr/>
            </p:nvSpPr>
            <p:spPr>
              <a:xfrm>
                <a:off x="2104175" y="1444800"/>
                <a:ext cx="279400" cy="240200"/>
              </a:xfrm>
              <a:custGeom>
                <a:avLst/>
                <a:gdLst/>
                <a:ahLst/>
                <a:cxnLst/>
                <a:rect l="l" t="t" r="r" b="b"/>
                <a:pathLst>
                  <a:path w="11176" h="9608" extrusionOk="0">
                    <a:moveTo>
                      <a:pt x="8640" y="1"/>
                    </a:moveTo>
                    <a:lnTo>
                      <a:pt x="0" y="5938"/>
                    </a:lnTo>
                    <a:lnTo>
                      <a:pt x="2536" y="9608"/>
                    </a:lnTo>
                    <a:lnTo>
                      <a:pt x="11175" y="3670"/>
                    </a:lnTo>
                    <a:lnTo>
                      <a:pt x="8640" y="1"/>
                    </a:lnTo>
                    <a:close/>
                  </a:path>
                </a:pathLst>
              </a:custGeom>
              <a:solidFill>
                <a:srgbClr val="FE69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8" name="Google Shape;1108;p41"/>
              <p:cNvSpPr/>
              <p:nvPr/>
            </p:nvSpPr>
            <p:spPr>
              <a:xfrm>
                <a:off x="2105000" y="1558225"/>
                <a:ext cx="108450" cy="155975"/>
              </a:xfrm>
              <a:custGeom>
                <a:avLst/>
                <a:gdLst/>
                <a:ahLst/>
                <a:cxnLst/>
                <a:rect l="l" t="t" r="r" b="b"/>
                <a:pathLst>
                  <a:path w="4338" h="6239" fill="none" extrusionOk="0">
                    <a:moveTo>
                      <a:pt x="1" y="0"/>
                    </a:moveTo>
                    <a:lnTo>
                      <a:pt x="4337" y="6238"/>
                    </a:lnTo>
                  </a:path>
                </a:pathLst>
              </a:custGeom>
              <a:noFill/>
              <a:ln w="4175" cap="flat" cmpd="sng">
                <a:solidFill>
                  <a:srgbClr val="FFFFFF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9" name="Google Shape;1109;p41"/>
              <p:cNvSpPr/>
              <p:nvPr/>
            </p:nvSpPr>
            <p:spPr>
              <a:xfrm>
                <a:off x="2127525" y="1542375"/>
                <a:ext cx="108425" cy="155975"/>
              </a:xfrm>
              <a:custGeom>
                <a:avLst/>
                <a:gdLst/>
                <a:ahLst/>
                <a:cxnLst/>
                <a:rect l="l" t="t" r="r" b="b"/>
                <a:pathLst>
                  <a:path w="4337" h="6239" fill="none" extrusionOk="0">
                    <a:moveTo>
                      <a:pt x="0" y="1"/>
                    </a:moveTo>
                    <a:lnTo>
                      <a:pt x="4337" y="6238"/>
                    </a:lnTo>
                  </a:path>
                </a:pathLst>
              </a:custGeom>
              <a:noFill/>
              <a:ln w="4175" cap="flat" cmpd="sng">
                <a:solidFill>
                  <a:srgbClr val="FFFFFF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0" name="Google Shape;1110;p41"/>
              <p:cNvSpPr/>
              <p:nvPr/>
            </p:nvSpPr>
            <p:spPr>
              <a:xfrm>
                <a:off x="2150875" y="1526525"/>
                <a:ext cx="107600" cy="156825"/>
              </a:xfrm>
              <a:custGeom>
                <a:avLst/>
                <a:gdLst/>
                <a:ahLst/>
                <a:cxnLst/>
                <a:rect l="l" t="t" r="r" b="b"/>
                <a:pathLst>
                  <a:path w="4304" h="6273" fill="none" extrusionOk="0">
                    <a:moveTo>
                      <a:pt x="0" y="1"/>
                    </a:moveTo>
                    <a:lnTo>
                      <a:pt x="4304" y="6272"/>
                    </a:lnTo>
                  </a:path>
                </a:pathLst>
              </a:custGeom>
              <a:noFill/>
              <a:ln w="4175" cap="flat" cmpd="sng">
                <a:solidFill>
                  <a:srgbClr val="FFFFFF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1" name="Google Shape;1111;p41"/>
              <p:cNvSpPr/>
              <p:nvPr/>
            </p:nvSpPr>
            <p:spPr>
              <a:xfrm>
                <a:off x="2173400" y="1511525"/>
                <a:ext cx="107600" cy="155975"/>
              </a:xfrm>
              <a:custGeom>
                <a:avLst/>
                <a:gdLst/>
                <a:ahLst/>
                <a:cxnLst/>
                <a:rect l="l" t="t" r="r" b="b"/>
                <a:pathLst>
                  <a:path w="4304" h="6239" fill="none" extrusionOk="0">
                    <a:moveTo>
                      <a:pt x="0" y="0"/>
                    </a:moveTo>
                    <a:lnTo>
                      <a:pt x="4303" y="6238"/>
                    </a:lnTo>
                  </a:path>
                </a:pathLst>
              </a:custGeom>
              <a:noFill/>
              <a:ln w="4175" cap="flat" cmpd="sng">
                <a:solidFill>
                  <a:srgbClr val="FFFFFF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2" name="Google Shape;1112;p41"/>
              <p:cNvSpPr/>
              <p:nvPr/>
            </p:nvSpPr>
            <p:spPr>
              <a:xfrm>
                <a:off x="2195900" y="1495675"/>
                <a:ext cx="107600" cy="155975"/>
              </a:xfrm>
              <a:custGeom>
                <a:avLst/>
                <a:gdLst/>
                <a:ahLst/>
                <a:cxnLst/>
                <a:rect l="l" t="t" r="r" b="b"/>
                <a:pathLst>
                  <a:path w="4304" h="6239" fill="none" extrusionOk="0">
                    <a:moveTo>
                      <a:pt x="1" y="1"/>
                    </a:moveTo>
                    <a:lnTo>
                      <a:pt x="4304" y="6238"/>
                    </a:lnTo>
                  </a:path>
                </a:pathLst>
              </a:custGeom>
              <a:noFill/>
              <a:ln w="4175" cap="flat" cmpd="sng">
                <a:solidFill>
                  <a:srgbClr val="FFFFFF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3" name="Google Shape;1113;p41"/>
              <p:cNvSpPr/>
              <p:nvPr/>
            </p:nvSpPr>
            <p:spPr>
              <a:xfrm>
                <a:off x="2218425" y="1479825"/>
                <a:ext cx="107600" cy="155975"/>
              </a:xfrm>
              <a:custGeom>
                <a:avLst/>
                <a:gdLst/>
                <a:ahLst/>
                <a:cxnLst/>
                <a:rect l="l" t="t" r="r" b="b"/>
                <a:pathLst>
                  <a:path w="4304" h="6239" fill="none" extrusionOk="0">
                    <a:moveTo>
                      <a:pt x="0" y="1"/>
                    </a:moveTo>
                    <a:lnTo>
                      <a:pt x="4303" y="6239"/>
                    </a:lnTo>
                  </a:path>
                </a:pathLst>
              </a:custGeom>
              <a:noFill/>
              <a:ln w="4175" cap="flat" cmpd="sng">
                <a:solidFill>
                  <a:srgbClr val="FFFFFF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4" name="Google Shape;1114;p41"/>
              <p:cNvSpPr/>
              <p:nvPr/>
            </p:nvSpPr>
            <p:spPr>
              <a:xfrm>
                <a:off x="2240950" y="1464000"/>
                <a:ext cx="107600" cy="156800"/>
              </a:xfrm>
              <a:custGeom>
                <a:avLst/>
                <a:gdLst/>
                <a:ahLst/>
                <a:cxnLst/>
                <a:rect l="l" t="t" r="r" b="b"/>
                <a:pathLst>
                  <a:path w="4304" h="6272" fill="none" extrusionOk="0">
                    <a:moveTo>
                      <a:pt x="0" y="0"/>
                    </a:moveTo>
                    <a:lnTo>
                      <a:pt x="4303" y="6271"/>
                    </a:lnTo>
                  </a:path>
                </a:pathLst>
              </a:custGeom>
              <a:noFill/>
              <a:ln w="4175" cap="flat" cmpd="sng">
                <a:solidFill>
                  <a:srgbClr val="FFFFFF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5" name="Google Shape;1115;p41"/>
              <p:cNvSpPr/>
              <p:nvPr/>
            </p:nvSpPr>
            <p:spPr>
              <a:xfrm>
                <a:off x="2263450" y="1448975"/>
                <a:ext cx="108450" cy="155975"/>
              </a:xfrm>
              <a:custGeom>
                <a:avLst/>
                <a:gdLst/>
                <a:ahLst/>
                <a:cxnLst/>
                <a:rect l="l" t="t" r="r" b="b"/>
                <a:pathLst>
                  <a:path w="4338" h="6239" fill="none" extrusionOk="0">
                    <a:moveTo>
                      <a:pt x="1" y="1"/>
                    </a:moveTo>
                    <a:lnTo>
                      <a:pt x="4337" y="6238"/>
                    </a:lnTo>
                  </a:path>
                </a:pathLst>
              </a:custGeom>
              <a:noFill/>
              <a:ln w="4175" cap="flat" cmpd="sng">
                <a:solidFill>
                  <a:srgbClr val="FFFFFF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6" name="Google Shape;1116;p41"/>
              <p:cNvSpPr/>
              <p:nvPr/>
            </p:nvSpPr>
            <p:spPr>
              <a:xfrm>
                <a:off x="2286800" y="1433125"/>
                <a:ext cx="107600" cy="155975"/>
              </a:xfrm>
              <a:custGeom>
                <a:avLst/>
                <a:gdLst/>
                <a:ahLst/>
                <a:cxnLst/>
                <a:rect l="l" t="t" r="r" b="b"/>
                <a:pathLst>
                  <a:path w="4304" h="6239" fill="none" extrusionOk="0">
                    <a:moveTo>
                      <a:pt x="1" y="1"/>
                    </a:moveTo>
                    <a:lnTo>
                      <a:pt x="4304" y="6239"/>
                    </a:lnTo>
                  </a:path>
                </a:pathLst>
              </a:custGeom>
              <a:noFill/>
              <a:ln w="4175" cap="flat" cmpd="sng">
                <a:solidFill>
                  <a:srgbClr val="FFFFFF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7" name="Google Shape;1117;p41"/>
              <p:cNvSpPr/>
              <p:nvPr/>
            </p:nvSpPr>
            <p:spPr>
              <a:xfrm>
                <a:off x="2251775" y="1688200"/>
                <a:ext cx="255200" cy="346900"/>
              </a:xfrm>
              <a:custGeom>
                <a:avLst/>
                <a:gdLst/>
                <a:ahLst/>
                <a:cxnLst/>
                <a:rect l="l" t="t" r="r" b="b"/>
                <a:pathLst>
                  <a:path w="10208" h="13876" extrusionOk="0">
                    <a:moveTo>
                      <a:pt x="839" y="0"/>
                    </a:moveTo>
                    <a:cubicBezTo>
                      <a:pt x="687" y="0"/>
                      <a:pt x="534" y="46"/>
                      <a:pt x="401" y="139"/>
                    </a:cubicBezTo>
                    <a:cubicBezTo>
                      <a:pt x="67" y="372"/>
                      <a:pt x="1" y="839"/>
                      <a:pt x="234" y="1173"/>
                    </a:cubicBezTo>
                    <a:lnTo>
                      <a:pt x="8774" y="13548"/>
                    </a:lnTo>
                    <a:cubicBezTo>
                      <a:pt x="8921" y="13758"/>
                      <a:pt x="9160" y="13876"/>
                      <a:pt x="9400" y="13876"/>
                    </a:cubicBezTo>
                    <a:cubicBezTo>
                      <a:pt x="9542" y="13876"/>
                      <a:pt x="9684" y="13835"/>
                      <a:pt x="9808" y="13748"/>
                    </a:cubicBezTo>
                    <a:cubicBezTo>
                      <a:pt x="10141" y="13515"/>
                      <a:pt x="10208" y="13048"/>
                      <a:pt x="9974" y="12714"/>
                    </a:cubicBezTo>
                    <a:lnTo>
                      <a:pt x="1435" y="305"/>
                    </a:lnTo>
                    <a:cubicBezTo>
                      <a:pt x="1294" y="104"/>
                      <a:pt x="1069" y="0"/>
                      <a:pt x="839" y="0"/>
                    </a:cubicBezTo>
                    <a:close/>
                  </a:path>
                </a:pathLst>
              </a:custGeom>
              <a:solidFill>
                <a:srgbClr val="FAED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8" name="Google Shape;1118;p41"/>
              <p:cNvSpPr/>
              <p:nvPr/>
            </p:nvSpPr>
            <p:spPr>
              <a:xfrm>
                <a:off x="2495275" y="2042050"/>
                <a:ext cx="42575" cy="37250"/>
              </a:xfrm>
              <a:custGeom>
                <a:avLst/>
                <a:gdLst/>
                <a:ahLst/>
                <a:cxnLst/>
                <a:rect l="l" t="t" r="r" b="b"/>
                <a:pathLst>
                  <a:path w="1703" h="1490" extrusionOk="0">
                    <a:moveTo>
                      <a:pt x="842" y="1"/>
                    </a:moveTo>
                    <a:cubicBezTo>
                      <a:pt x="700" y="1"/>
                      <a:pt x="558" y="42"/>
                      <a:pt x="435" y="128"/>
                    </a:cubicBezTo>
                    <a:lnTo>
                      <a:pt x="435" y="161"/>
                    </a:lnTo>
                    <a:cubicBezTo>
                      <a:pt x="101" y="362"/>
                      <a:pt x="1" y="829"/>
                      <a:pt x="234" y="1162"/>
                    </a:cubicBezTo>
                    <a:cubicBezTo>
                      <a:pt x="381" y="1372"/>
                      <a:pt x="621" y="1490"/>
                      <a:pt x="861" y="1490"/>
                    </a:cubicBezTo>
                    <a:cubicBezTo>
                      <a:pt x="1003" y="1490"/>
                      <a:pt x="1145" y="1449"/>
                      <a:pt x="1269" y="1362"/>
                    </a:cubicBezTo>
                    <a:lnTo>
                      <a:pt x="1269" y="1329"/>
                    </a:lnTo>
                    <a:cubicBezTo>
                      <a:pt x="1602" y="1095"/>
                      <a:pt x="1702" y="662"/>
                      <a:pt x="1469" y="328"/>
                    </a:cubicBezTo>
                    <a:cubicBezTo>
                      <a:pt x="1322" y="118"/>
                      <a:pt x="1082" y="1"/>
                      <a:pt x="842" y="1"/>
                    </a:cubicBezTo>
                    <a:close/>
                  </a:path>
                </a:pathLst>
              </a:custGeom>
              <a:solidFill>
                <a:srgbClr val="FAED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"/>
          <p:cNvSpPr txBox="1">
            <a:spLocks noGrp="1"/>
          </p:cNvSpPr>
          <p:nvPr>
            <p:ph type="title"/>
          </p:nvPr>
        </p:nvSpPr>
        <p:spPr>
          <a:xfrm>
            <a:off x="713100" y="5394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3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"/>
          <p:cNvSpPr txBox="1">
            <a:spLocks noGrp="1"/>
          </p:cNvSpPr>
          <p:nvPr>
            <p:ph type="body" idx="1"/>
          </p:nvPr>
        </p:nvSpPr>
        <p:spPr>
          <a:xfrm>
            <a:off x="720000" y="1187702"/>
            <a:ext cx="7704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AutoNum type="arabicPeriod"/>
              <a:defRPr sz="1200">
                <a:solidFill>
                  <a:srgbClr val="434343"/>
                </a:solidFill>
              </a:defRPr>
            </a:lvl1pPr>
            <a:lvl2pPr marL="914400" lvl="1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4"/>
          <p:cNvSpPr/>
          <p:nvPr/>
        </p:nvSpPr>
        <p:spPr>
          <a:xfrm>
            <a:off x="8798100" y="271925"/>
            <a:ext cx="109775" cy="109750"/>
          </a:xfrm>
          <a:custGeom>
            <a:avLst/>
            <a:gdLst/>
            <a:ahLst/>
            <a:cxnLst/>
            <a:rect l="l" t="t" r="r" b="b"/>
            <a:pathLst>
              <a:path w="4391" h="4390" extrusionOk="0">
                <a:moveTo>
                  <a:pt x="2195" y="0"/>
                </a:moveTo>
                <a:cubicBezTo>
                  <a:pt x="991" y="0"/>
                  <a:pt x="0" y="991"/>
                  <a:pt x="0" y="2195"/>
                </a:cubicBezTo>
                <a:cubicBezTo>
                  <a:pt x="0" y="3399"/>
                  <a:pt x="991" y="4390"/>
                  <a:pt x="2195" y="4390"/>
                </a:cubicBezTo>
                <a:cubicBezTo>
                  <a:pt x="3426" y="4390"/>
                  <a:pt x="4390" y="3399"/>
                  <a:pt x="4390" y="2195"/>
                </a:cubicBezTo>
                <a:cubicBezTo>
                  <a:pt x="4390" y="991"/>
                  <a:pt x="3426" y="0"/>
                  <a:pt x="2195" y="0"/>
                </a:cubicBezTo>
                <a:close/>
              </a:path>
            </a:pathLst>
          </a:custGeom>
          <a:solidFill>
            <a:schemeClr val="accent3"/>
          </a:solidFill>
          <a:ln w="381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2" name="Google Shape;72;p4"/>
          <p:cNvGrpSpPr/>
          <p:nvPr/>
        </p:nvGrpSpPr>
        <p:grpSpPr>
          <a:xfrm>
            <a:off x="6886275" y="348675"/>
            <a:ext cx="115125" cy="115125"/>
            <a:chOff x="6803525" y="538275"/>
            <a:chExt cx="115125" cy="115125"/>
          </a:xfrm>
        </p:grpSpPr>
        <p:sp>
          <p:nvSpPr>
            <p:cNvPr id="73" name="Google Shape;73;p4"/>
            <p:cNvSpPr/>
            <p:nvPr/>
          </p:nvSpPr>
          <p:spPr>
            <a:xfrm>
              <a:off x="6803525" y="538275"/>
              <a:ext cx="115125" cy="115125"/>
            </a:xfrm>
            <a:custGeom>
              <a:avLst/>
              <a:gdLst/>
              <a:ahLst/>
              <a:cxnLst/>
              <a:rect l="l" t="t" r="r" b="b"/>
              <a:pathLst>
                <a:path w="4605" h="4605" extrusionOk="0">
                  <a:moveTo>
                    <a:pt x="2302" y="215"/>
                  </a:moveTo>
                  <a:cubicBezTo>
                    <a:pt x="3400" y="215"/>
                    <a:pt x="4310" y="1072"/>
                    <a:pt x="4390" y="2142"/>
                  </a:cubicBezTo>
                  <a:cubicBezTo>
                    <a:pt x="4390" y="2196"/>
                    <a:pt x="4390" y="2249"/>
                    <a:pt x="4390" y="2303"/>
                  </a:cubicBezTo>
                  <a:cubicBezTo>
                    <a:pt x="4390" y="2972"/>
                    <a:pt x="4069" y="3588"/>
                    <a:pt x="3560" y="3962"/>
                  </a:cubicBezTo>
                  <a:cubicBezTo>
                    <a:pt x="3212" y="4230"/>
                    <a:pt x="2784" y="4391"/>
                    <a:pt x="2302" y="4391"/>
                  </a:cubicBezTo>
                  <a:cubicBezTo>
                    <a:pt x="1151" y="4391"/>
                    <a:pt x="215" y="3454"/>
                    <a:pt x="215" y="2303"/>
                  </a:cubicBezTo>
                  <a:cubicBezTo>
                    <a:pt x="215" y="1152"/>
                    <a:pt x="1151" y="215"/>
                    <a:pt x="2302" y="215"/>
                  </a:cubicBezTo>
                  <a:close/>
                  <a:moveTo>
                    <a:pt x="2302" y="1"/>
                  </a:moveTo>
                  <a:cubicBezTo>
                    <a:pt x="1044" y="1"/>
                    <a:pt x="1" y="1045"/>
                    <a:pt x="1" y="2303"/>
                  </a:cubicBezTo>
                  <a:cubicBezTo>
                    <a:pt x="1" y="3561"/>
                    <a:pt x="1044" y="4605"/>
                    <a:pt x="2302" y="4605"/>
                  </a:cubicBezTo>
                  <a:cubicBezTo>
                    <a:pt x="2784" y="4605"/>
                    <a:pt x="3212" y="4444"/>
                    <a:pt x="3587" y="4203"/>
                  </a:cubicBezTo>
                  <a:cubicBezTo>
                    <a:pt x="4203" y="3775"/>
                    <a:pt x="4604" y="3079"/>
                    <a:pt x="4604" y="2303"/>
                  </a:cubicBezTo>
                  <a:cubicBezTo>
                    <a:pt x="4604" y="2196"/>
                    <a:pt x="4604" y="2115"/>
                    <a:pt x="4577" y="2035"/>
                  </a:cubicBezTo>
                  <a:cubicBezTo>
                    <a:pt x="4444" y="884"/>
                    <a:pt x="3480" y="1"/>
                    <a:pt x="2302" y="1"/>
                  </a:cubicBezTo>
                  <a:close/>
                </a:path>
              </a:pathLst>
            </a:custGeom>
            <a:solidFill>
              <a:schemeClr val="accent3"/>
            </a:solidFill>
            <a:ln w="762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6803525" y="538275"/>
              <a:ext cx="115125" cy="115125"/>
            </a:xfrm>
            <a:custGeom>
              <a:avLst/>
              <a:gdLst/>
              <a:ahLst/>
              <a:cxnLst/>
              <a:rect l="l" t="t" r="r" b="b"/>
              <a:pathLst>
                <a:path w="4605" h="4605" extrusionOk="0">
                  <a:moveTo>
                    <a:pt x="2302" y="215"/>
                  </a:moveTo>
                  <a:cubicBezTo>
                    <a:pt x="3400" y="215"/>
                    <a:pt x="4310" y="1072"/>
                    <a:pt x="4390" y="2142"/>
                  </a:cubicBezTo>
                  <a:cubicBezTo>
                    <a:pt x="4390" y="2196"/>
                    <a:pt x="4390" y="2249"/>
                    <a:pt x="4390" y="2303"/>
                  </a:cubicBezTo>
                  <a:cubicBezTo>
                    <a:pt x="4390" y="2972"/>
                    <a:pt x="4069" y="3588"/>
                    <a:pt x="3560" y="3962"/>
                  </a:cubicBezTo>
                  <a:cubicBezTo>
                    <a:pt x="3212" y="4230"/>
                    <a:pt x="2784" y="4391"/>
                    <a:pt x="2302" y="4391"/>
                  </a:cubicBezTo>
                  <a:cubicBezTo>
                    <a:pt x="1151" y="4391"/>
                    <a:pt x="215" y="3454"/>
                    <a:pt x="215" y="2303"/>
                  </a:cubicBezTo>
                  <a:cubicBezTo>
                    <a:pt x="215" y="1152"/>
                    <a:pt x="1151" y="215"/>
                    <a:pt x="2302" y="215"/>
                  </a:cubicBezTo>
                  <a:close/>
                  <a:moveTo>
                    <a:pt x="2302" y="1"/>
                  </a:moveTo>
                  <a:cubicBezTo>
                    <a:pt x="1044" y="1"/>
                    <a:pt x="1" y="1045"/>
                    <a:pt x="1" y="2303"/>
                  </a:cubicBezTo>
                  <a:cubicBezTo>
                    <a:pt x="1" y="3561"/>
                    <a:pt x="1044" y="4605"/>
                    <a:pt x="2302" y="4605"/>
                  </a:cubicBezTo>
                  <a:cubicBezTo>
                    <a:pt x="2784" y="4605"/>
                    <a:pt x="3212" y="4444"/>
                    <a:pt x="3587" y="4203"/>
                  </a:cubicBezTo>
                  <a:cubicBezTo>
                    <a:pt x="4203" y="3775"/>
                    <a:pt x="4604" y="3079"/>
                    <a:pt x="4604" y="2303"/>
                  </a:cubicBezTo>
                  <a:cubicBezTo>
                    <a:pt x="4604" y="2196"/>
                    <a:pt x="4604" y="2115"/>
                    <a:pt x="4577" y="2035"/>
                  </a:cubicBezTo>
                  <a:cubicBezTo>
                    <a:pt x="4444" y="884"/>
                    <a:pt x="3480" y="1"/>
                    <a:pt x="2302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5" name="Google Shape;75;p4"/>
          <p:cNvSpPr/>
          <p:nvPr/>
        </p:nvSpPr>
        <p:spPr>
          <a:xfrm>
            <a:off x="7423175" y="713236"/>
            <a:ext cx="205650" cy="206903"/>
          </a:xfrm>
          <a:custGeom>
            <a:avLst/>
            <a:gdLst/>
            <a:ahLst/>
            <a:cxnLst/>
            <a:rect l="l" t="t" r="r" b="b"/>
            <a:pathLst>
              <a:path w="4390" h="4417" extrusionOk="0">
                <a:moveTo>
                  <a:pt x="2195" y="0"/>
                </a:moveTo>
                <a:cubicBezTo>
                  <a:pt x="991" y="0"/>
                  <a:pt x="0" y="991"/>
                  <a:pt x="0" y="2195"/>
                </a:cubicBezTo>
                <a:cubicBezTo>
                  <a:pt x="0" y="3426"/>
                  <a:pt x="991" y="4417"/>
                  <a:pt x="2195" y="4417"/>
                </a:cubicBezTo>
                <a:cubicBezTo>
                  <a:pt x="3426" y="4417"/>
                  <a:pt x="4390" y="3426"/>
                  <a:pt x="4390" y="2195"/>
                </a:cubicBezTo>
                <a:cubicBezTo>
                  <a:pt x="4390" y="991"/>
                  <a:pt x="3426" y="0"/>
                  <a:pt x="2195" y="0"/>
                </a:cubicBezTo>
                <a:close/>
              </a:path>
            </a:pathLst>
          </a:custGeom>
          <a:solidFill>
            <a:schemeClr val="accent3"/>
          </a:solidFill>
          <a:ln w="381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6" name="Google Shape;76;p4"/>
          <p:cNvGrpSpPr/>
          <p:nvPr/>
        </p:nvGrpSpPr>
        <p:grpSpPr>
          <a:xfrm>
            <a:off x="7827125" y="366750"/>
            <a:ext cx="97700" cy="97050"/>
            <a:chOff x="6162900" y="995000"/>
            <a:chExt cx="97700" cy="97050"/>
          </a:xfrm>
        </p:grpSpPr>
        <p:grpSp>
          <p:nvGrpSpPr>
            <p:cNvPr id="77" name="Google Shape;77;p4"/>
            <p:cNvGrpSpPr/>
            <p:nvPr/>
          </p:nvGrpSpPr>
          <p:grpSpPr>
            <a:xfrm>
              <a:off x="6162900" y="995000"/>
              <a:ext cx="97700" cy="97050"/>
              <a:chOff x="1911475" y="4659225"/>
              <a:chExt cx="97700" cy="97050"/>
            </a:xfrm>
          </p:grpSpPr>
          <p:sp>
            <p:nvSpPr>
              <p:cNvPr id="78" name="Google Shape;78;p4"/>
              <p:cNvSpPr/>
              <p:nvPr/>
            </p:nvSpPr>
            <p:spPr>
              <a:xfrm>
                <a:off x="1949600" y="4659225"/>
                <a:ext cx="21450" cy="97050"/>
              </a:xfrm>
              <a:custGeom>
                <a:avLst/>
                <a:gdLst/>
                <a:ahLst/>
                <a:cxnLst/>
                <a:rect l="l" t="t" r="r" b="b"/>
                <a:pathLst>
                  <a:path w="858" h="3882" fill="none" extrusionOk="0">
                    <a:moveTo>
                      <a:pt x="1" y="1"/>
                    </a:moveTo>
                    <a:lnTo>
                      <a:pt x="857" y="3882"/>
                    </a:lnTo>
                  </a:path>
                </a:pathLst>
              </a:custGeom>
              <a:solidFill>
                <a:schemeClr val="accent3"/>
              </a:solidFill>
              <a:ln w="7620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9;p4"/>
              <p:cNvSpPr/>
              <p:nvPr/>
            </p:nvSpPr>
            <p:spPr>
              <a:xfrm>
                <a:off x="1911475" y="4696700"/>
                <a:ext cx="97700" cy="221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884" fill="none" extrusionOk="0">
                    <a:moveTo>
                      <a:pt x="0" y="884"/>
                    </a:moveTo>
                    <a:lnTo>
                      <a:pt x="3908" y="1"/>
                    </a:lnTo>
                  </a:path>
                </a:pathLst>
              </a:custGeom>
              <a:solidFill>
                <a:schemeClr val="accent3"/>
              </a:solidFill>
              <a:ln w="7620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0" name="Google Shape;80;p4"/>
            <p:cNvGrpSpPr/>
            <p:nvPr/>
          </p:nvGrpSpPr>
          <p:grpSpPr>
            <a:xfrm>
              <a:off x="6162900" y="995000"/>
              <a:ext cx="97700" cy="97050"/>
              <a:chOff x="1911475" y="4659225"/>
              <a:chExt cx="97700" cy="97050"/>
            </a:xfrm>
          </p:grpSpPr>
          <p:sp>
            <p:nvSpPr>
              <p:cNvPr id="81" name="Google Shape;81;p4"/>
              <p:cNvSpPr/>
              <p:nvPr/>
            </p:nvSpPr>
            <p:spPr>
              <a:xfrm>
                <a:off x="1949600" y="4659225"/>
                <a:ext cx="21450" cy="97050"/>
              </a:xfrm>
              <a:custGeom>
                <a:avLst/>
                <a:gdLst/>
                <a:ahLst/>
                <a:cxnLst/>
                <a:rect l="l" t="t" r="r" b="b"/>
                <a:pathLst>
                  <a:path w="858" h="3882" fill="none" extrusionOk="0">
                    <a:moveTo>
                      <a:pt x="1" y="1"/>
                    </a:moveTo>
                    <a:lnTo>
                      <a:pt x="857" y="3882"/>
                    </a:lnTo>
                  </a:path>
                </a:pathLst>
              </a:custGeom>
              <a:solidFill>
                <a:schemeClr val="accent3"/>
              </a:solidFill>
              <a:ln w="1337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82;p4"/>
              <p:cNvSpPr/>
              <p:nvPr/>
            </p:nvSpPr>
            <p:spPr>
              <a:xfrm>
                <a:off x="1911475" y="4696700"/>
                <a:ext cx="97700" cy="221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884" fill="none" extrusionOk="0">
                    <a:moveTo>
                      <a:pt x="0" y="884"/>
                    </a:moveTo>
                    <a:lnTo>
                      <a:pt x="3908" y="1"/>
                    </a:lnTo>
                  </a:path>
                </a:pathLst>
              </a:custGeom>
              <a:solidFill>
                <a:schemeClr val="accent3"/>
              </a:solidFill>
              <a:ln w="1337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3" name="Google Shape;83;p4"/>
          <p:cNvGrpSpPr/>
          <p:nvPr/>
        </p:nvGrpSpPr>
        <p:grpSpPr>
          <a:xfrm>
            <a:off x="8358550" y="768188"/>
            <a:ext cx="115125" cy="115125"/>
            <a:chOff x="6803525" y="538275"/>
            <a:chExt cx="115125" cy="115125"/>
          </a:xfrm>
        </p:grpSpPr>
        <p:sp>
          <p:nvSpPr>
            <p:cNvPr id="84" name="Google Shape;84;p4"/>
            <p:cNvSpPr/>
            <p:nvPr/>
          </p:nvSpPr>
          <p:spPr>
            <a:xfrm>
              <a:off x="6803525" y="538275"/>
              <a:ext cx="115125" cy="115125"/>
            </a:xfrm>
            <a:custGeom>
              <a:avLst/>
              <a:gdLst/>
              <a:ahLst/>
              <a:cxnLst/>
              <a:rect l="l" t="t" r="r" b="b"/>
              <a:pathLst>
                <a:path w="4605" h="4605" extrusionOk="0">
                  <a:moveTo>
                    <a:pt x="2302" y="215"/>
                  </a:moveTo>
                  <a:cubicBezTo>
                    <a:pt x="3400" y="215"/>
                    <a:pt x="4310" y="1072"/>
                    <a:pt x="4390" y="2142"/>
                  </a:cubicBezTo>
                  <a:cubicBezTo>
                    <a:pt x="4390" y="2196"/>
                    <a:pt x="4390" y="2249"/>
                    <a:pt x="4390" y="2303"/>
                  </a:cubicBezTo>
                  <a:cubicBezTo>
                    <a:pt x="4390" y="2972"/>
                    <a:pt x="4069" y="3588"/>
                    <a:pt x="3560" y="3962"/>
                  </a:cubicBezTo>
                  <a:cubicBezTo>
                    <a:pt x="3212" y="4230"/>
                    <a:pt x="2784" y="4391"/>
                    <a:pt x="2302" y="4391"/>
                  </a:cubicBezTo>
                  <a:cubicBezTo>
                    <a:pt x="1151" y="4391"/>
                    <a:pt x="215" y="3454"/>
                    <a:pt x="215" y="2303"/>
                  </a:cubicBezTo>
                  <a:cubicBezTo>
                    <a:pt x="215" y="1152"/>
                    <a:pt x="1151" y="215"/>
                    <a:pt x="2302" y="215"/>
                  </a:cubicBezTo>
                  <a:close/>
                  <a:moveTo>
                    <a:pt x="2302" y="1"/>
                  </a:moveTo>
                  <a:cubicBezTo>
                    <a:pt x="1044" y="1"/>
                    <a:pt x="1" y="1045"/>
                    <a:pt x="1" y="2303"/>
                  </a:cubicBezTo>
                  <a:cubicBezTo>
                    <a:pt x="1" y="3561"/>
                    <a:pt x="1044" y="4605"/>
                    <a:pt x="2302" y="4605"/>
                  </a:cubicBezTo>
                  <a:cubicBezTo>
                    <a:pt x="2784" y="4605"/>
                    <a:pt x="3212" y="4444"/>
                    <a:pt x="3587" y="4203"/>
                  </a:cubicBezTo>
                  <a:cubicBezTo>
                    <a:pt x="4203" y="3775"/>
                    <a:pt x="4604" y="3079"/>
                    <a:pt x="4604" y="2303"/>
                  </a:cubicBezTo>
                  <a:cubicBezTo>
                    <a:pt x="4604" y="2196"/>
                    <a:pt x="4604" y="2115"/>
                    <a:pt x="4577" y="2035"/>
                  </a:cubicBezTo>
                  <a:cubicBezTo>
                    <a:pt x="4444" y="884"/>
                    <a:pt x="3480" y="1"/>
                    <a:pt x="2302" y="1"/>
                  </a:cubicBezTo>
                  <a:close/>
                </a:path>
              </a:pathLst>
            </a:custGeom>
            <a:solidFill>
              <a:schemeClr val="accent3"/>
            </a:solidFill>
            <a:ln w="762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4"/>
            <p:cNvSpPr/>
            <p:nvPr/>
          </p:nvSpPr>
          <p:spPr>
            <a:xfrm>
              <a:off x="6803525" y="538275"/>
              <a:ext cx="115125" cy="115125"/>
            </a:xfrm>
            <a:custGeom>
              <a:avLst/>
              <a:gdLst/>
              <a:ahLst/>
              <a:cxnLst/>
              <a:rect l="l" t="t" r="r" b="b"/>
              <a:pathLst>
                <a:path w="4605" h="4605" extrusionOk="0">
                  <a:moveTo>
                    <a:pt x="2302" y="215"/>
                  </a:moveTo>
                  <a:cubicBezTo>
                    <a:pt x="3400" y="215"/>
                    <a:pt x="4310" y="1072"/>
                    <a:pt x="4390" y="2142"/>
                  </a:cubicBezTo>
                  <a:cubicBezTo>
                    <a:pt x="4390" y="2196"/>
                    <a:pt x="4390" y="2249"/>
                    <a:pt x="4390" y="2303"/>
                  </a:cubicBezTo>
                  <a:cubicBezTo>
                    <a:pt x="4390" y="2972"/>
                    <a:pt x="4069" y="3588"/>
                    <a:pt x="3560" y="3962"/>
                  </a:cubicBezTo>
                  <a:cubicBezTo>
                    <a:pt x="3212" y="4230"/>
                    <a:pt x="2784" y="4391"/>
                    <a:pt x="2302" y="4391"/>
                  </a:cubicBezTo>
                  <a:cubicBezTo>
                    <a:pt x="1151" y="4391"/>
                    <a:pt x="215" y="3454"/>
                    <a:pt x="215" y="2303"/>
                  </a:cubicBezTo>
                  <a:cubicBezTo>
                    <a:pt x="215" y="1152"/>
                    <a:pt x="1151" y="215"/>
                    <a:pt x="2302" y="215"/>
                  </a:cubicBezTo>
                  <a:close/>
                  <a:moveTo>
                    <a:pt x="2302" y="1"/>
                  </a:moveTo>
                  <a:cubicBezTo>
                    <a:pt x="1044" y="1"/>
                    <a:pt x="1" y="1045"/>
                    <a:pt x="1" y="2303"/>
                  </a:cubicBezTo>
                  <a:cubicBezTo>
                    <a:pt x="1" y="3561"/>
                    <a:pt x="1044" y="4605"/>
                    <a:pt x="2302" y="4605"/>
                  </a:cubicBezTo>
                  <a:cubicBezTo>
                    <a:pt x="2784" y="4605"/>
                    <a:pt x="3212" y="4444"/>
                    <a:pt x="3587" y="4203"/>
                  </a:cubicBezTo>
                  <a:cubicBezTo>
                    <a:pt x="4203" y="3775"/>
                    <a:pt x="4604" y="3079"/>
                    <a:pt x="4604" y="2303"/>
                  </a:cubicBezTo>
                  <a:cubicBezTo>
                    <a:pt x="4604" y="2196"/>
                    <a:pt x="4604" y="2115"/>
                    <a:pt x="4577" y="2035"/>
                  </a:cubicBezTo>
                  <a:cubicBezTo>
                    <a:pt x="4444" y="884"/>
                    <a:pt x="3480" y="1"/>
                    <a:pt x="2302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7"/>
          <p:cNvSpPr txBox="1">
            <a:spLocks noGrp="1"/>
          </p:cNvSpPr>
          <p:nvPr>
            <p:ph type="body" idx="1"/>
          </p:nvPr>
        </p:nvSpPr>
        <p:spPr>
          <a:xfrm>
            <a:off x="720000" y="2002650"/>
            <a:ext cx="3186000" cy="113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921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>
                <a:solidFill>
                  <a:schemeClr val="accent4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67" name="Google Shape;167;p7"/>
          <p:cNvSpPr txBox="1">
            <a:spLocks noGrp="1"/>
          </p:cNvSpPr>
          <p:nvPr>
            <p:ph type="title"/>
          </p:nvPr>
        </p:nvSpPr>
        <p:spPr>
          <a:xfrm>
            <a:off x="713100" y="5394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3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68" name="Google Shape;168;p7"/>
          <p:cNvGrpSpPr/>
          <p:nvPr/>
        </p:nvGrpSpPr>
        <p:grpSpPr>
          <a:xfrm>
            <a:off x="7937450" y="4530175"/>
            <a:ext cx="97700" cy="97050"/>
            <a:chOff x="6162900" y="995000"/>
            <a:chExt cx="97700" cy="97050"/>
          </a:xfrm>
        </p:grpSpPr>
        <p:grpSp>
          <p:nvGrpSpPr>
            <p:cNvPr id="169" name="Google Shape;169;p7"/>
            <p:cNvGrpSpPr/>
            <p:nvPr/>
          </p:nvGrpSpPr>
          <p:grpSpPr>
            <a:xfrm>
              <a:off x="6162900" y="995000"/>
              <a:ext cx="97700" cy="97050"/>
              <a:chOff x="1911475" y="4659225"/>
              <a:chExt cx="97700" cy="97050"/>
            </a:xfrm>
          </p:grpSpPr>
          <p:sp>
            <p:nvSpPr>
              <p:cNvPr id="170" name="Google Shape;170;p7"/>
              <p:cNvSpPr/>
              <p:nvPr/>
            </p:nvSpPr>
            <p:spPr>
              <a:xfrm>
                <a:off x="1949600" y="4659225"/>
                <a:ext cx="21450" cy="97050"/>
              </a:xfrm>
              <a:custGeom>
                <a:avLst/>
                <a:gdLst/>
                <a:ahLst/>
                <a:cxnLst/>
                <a:rect l="l" t="t" r="r" b="b"/>
                <a:pathLst>
                  <a:path w="858" h="3882" fill="none" extrusionOk="0">
                    <a:moveTo>
                      <a:pt x="1" y="1"/>
                    </a:moveTo>
                    <a:lnTo>
                      <a:pt x="857" y="3882"/>
                    </a:lnTo>
                  </a:path>
                </a:pathLst>
              </a:custGeom>
              <a:solidFill>
                <a:schemeClr val="accent3"/>
              </a:solidFill>
              <a:ln w="7620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71;p7"/>
              <p:cNvSpPr/>
              <p:nvPr/>
            </p:nvSpPr>
            <p:spPr>
              <a:xfrm>
                <a:off x="1911475" y="4696700"/>
                <a:ext cx="97700" cy="221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884" fill="none" extrusionOk="0">
                    <a:moveTo>
                      <a:pt x="0" y="884"/>
                    </a:moveTo>
                    <a:lnTo>
                      <a:pt x="3908" y="1"/>
                    </a:lnTo>
                  </a:path>
                </a:pathLst>
              </a:custGeom>
              <a:solidFill>
                <a:schemeClr val="accent3"/>
              </a:solidFill>
              <a:ln w="7620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2" name="Google Shape;172;p7"/>
            <p:cNvGrpSpPr/>
            <p:nvPr/>
          </p:nvGrpSpPr>
          <p:grpSpPr>
            <a:xfrm>
              <a:off x="6162900" y="995000"/>
              <a:ext cx="97700" cy="97050"/>
              <a:chOff x="1911475" y="4659225"/>
              <a:chExt cx="97700" cy="97050"/>
            </a:xfrm>
          </p:grpSpPr>
          <p:sp>
            <p:nvSpPr>
              <p:cNvPr id="173" name="Google Shape;173;p7"/>
              <p:cNvSpPr/>
              <p:nvPr/>
            </p:nvSpPr>
            <p:spPr>
              <a:xfrm>
                <a:off x="1949600" y="4659225"/>
                <a:ext cx="21450" cy="97050"/>
              </a:xfrm>
              <a:custGeom>
                <a:avLst/>
                <a:gdLst/>
                <a:ahLst/>
                <a:cxnLst/>
                <a:rect l="l" t="t" r="r" b="b"/>
                <a:pathLst>
                  <a:path w="858" h="3882" fill="none" extrusionOk="0">
                    <a:moveTo>
                      <a:pt x="1" y="1"/>
                    </a:moveTo>
                    <a:lnTo>
                      <a:pt x="857" y="3882"/>
                    </a:lnTo>
                  </a:path>
                </a:pathLst>
              </a:custGeom>
              <a:solidFill>
                <a:schemeClr val="accent3"/>
              </a:solidFill>
              <a:ln w="1337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174;p7"/>
              <p:cNvSpPr/>
              <p:nvPr/>
            </p:nvSpPr>
            <p:spPr>
              <a:xfrm>
                <a:off x="1911475" y="4696700"/>
                <a:ext cx="97700" cy="221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884" fill="none" extrusionOk="0">
                    <a:moveTo>
                      <a:pt x="0" y="884"/>
                    </a:moveTo>
                    <a:lnTo>
                      <a:pt x="3908" y="1"/>
                    </a:lnTo>
                  </a:path>
                </a:pathLst>
              </a:custGeom>
              <a:solidFill>
                <a:schemeClr val="accent3"/>
              </a:solidFill>
              <a:ln w="1337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75" name="Google Shape;175;p7"/>
          <p:cNvSpPr/>
          <p:nvPr/>
        </p:nvSpPr>
        <p:spPr>
          <a:xfrm>
            <a:off x="8188500" y="424325"/>
            <a:ext cx="109775" cy="109750"/>
          </a:xfrm>
          <a:custGeom>
            <a:avLst/>
            <a:gdLst/>
            <a:ahLst/>
            <a:cxnLst/>
            <a:rect l="l" t="t" r="r" b="b"/>
            <a:pathLst>
              <a:path w="4391" h="4390" extrusionOk="0">
                <a:moveTo>
                  <a:pt x="2195" y="0"/>
                </a:moveTo>
                <a:cubicBezTo>
                  <a:pt x="991" y="0"/>
                  <a:pt x="0" y="991"/>
                  <a:pt x="0" y="2195"/>
                </a:cubicBezTo>
                <a:cubicBezTo>
                  <a:pt x="0" y="3399"/>
                  <a:pt x="991" y="4390"/>
                  <a:pt x="2195" y="4390"/>
                </a:cubicBezTo>
                <a:cubicBezTo>
                  <a:pt x="3426" y="4390"/>
                  <a:pt x="4390" y="3399"/>
                  <a:pt x="4390" y="2195"/>
                </a:cubicBezTo>
                <a:cubicBezTo>
                  <a:pt x="4390" y="991"/>
                  <a:pt x="3426" y="0"/>
                  <a:pt x="2195" y="0"/>
                </a:cubicBezTo>
                <a:close/>
              </a:path>
            </a:pathLst>
          </a:custGeom>
          <a:solidFill>
            <a:schemeClr val="accent3"/>
          </a:solidFill>
          <a:ln w="381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6" name="Google Shape;176;p7"/>
          <p:cNvGrpSpPr/>
          <p:nvPr/>
        </p:nvGrpSpPr>
        <p:grpSpPr>
          <a:xfrm>
            <a:off x="7217525" y="519150"/>
            <a:ext cx="97700" cy="97050"/>
            <a:chOff x="6162900" y="995000"/>
            <a:chExt cx="97700" cy="97050"/>
          </a:xfrm>
        </p:grpSpPr>
        <p:grpSp>
          <p:nvGrpSpPr>
            <p:cNvPr id="177" name="Google Shape;177;p7"/>
            <p:cNvGrpSpPr/>
            <p:nvPr/>
          </p:nvGrpSpPr>
          <p:grpSpPr>
            <a:xfrm>
              <a:off x="6162900" y="995000"/>
              <a:ext cx="97700" cy="97050"/>
              <a:chOff x="1911475" y="4659225"/>
              <a:chExt cx="97700" cy="97050"/>
            </a:xfrm>
          </p:grpSpPr>
          <p:sp>
            <p:nvSpPr>
              <p:cNvPr id="178" name="Google Shape;178;p7"/>
              <p:cNvSpPr/>
              <p:nvPr/>
            </p:nvSpPr>
            <p:spPr>
              <a:xfrm>
                <a:off x="1949600" y="4659225"/>
                <a:ext cx="21450" cy="97050"/>
              </a:xfrm>
              <a:custGeom>
                <a:avLst/>
                <a:gdLst/>
                <a:ahLst/>
                <a:cxnLst/>
                <a:rect l="l" t="t" r="r" b="b"/>
                <a:pathLst>
                  <a:path w="858" h="3882" fill="none" extrusionOk="0">
                    <a:moveTo>
                      <a:pt x="1" y="1"/>
                    </a:moveTo>
                    <a:lnTo>
                      <a:pt x="857" y="3882"/>
                    </a:lnTo>
                  </a:path>
                </a:pathLst>
              </a:custGeom>
              <a:solidFill>
                <a:schemeClr val="accent3"/>
              </a:solidFill>
              <a:ln w="7620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179;p7"/>
              <p:cNvSpPr/>
              <p:nvPr/>
            </p:nvSpPr>
            <p:spPr>
              <a:xfrm>
                <a:off x="1911475" y="4696700"/>
                <a:ext cx="97700" cy="221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884" fill="none" extrusionOk="0">
                    <a:moveTo>
                      <a:pt x="0" y="884"/>
                    </a:moveTo>
                    <a:lnTo>
                      <a:pt x="3908" y="1"/>
                    </a:lnTo>
                  </a:path>
                </a:pathLst>
              </a:custGeom>
              <a:solidFill>
                <a:schemeClr val="accent3"/>
              </a:solidFill>
              <a:ln w="7620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0" name="Google Shape;180;p7"/>
            <p:cNvGrpSpPr/>
            <p:nvPr/>
          </p:nvGrpSpPr>
          <p:grpSpPr>
            <a:xfrm>
              <a:off x="6162900" y="995000"/>
              <a:ext cx="97700" cy="97050"/>
              <a:chOff x="1911475" y="4659225"/>
              <a:chExt cx="97700" cy="97050"/>
            </a:xfrm>
          </p:grpSpPr>
          <p:sp>
            <p:nvSpPr>
              <p:cNvPr id="181" name="Google Shape;181;p7"/>
              <p:cNvSpPr/>
              <p:nvPr/>
            </p:nvSpPr>
            <p:spPr>
              <a:xfrm>
                <a:off x="1949600" y="4659225"/>
                <a:ext cx="21450" cy="97050"/>
              </a:xfrm>
              <a:custGeom>
                <a:avLst/>
                <a:gdLst/>
                <a:ahLst/>
                <a:cxnLst/>
                <a:rect l="l" t="t" r="r" b="b"/>
                <a:pathLst>
                  <a:path w="858" h="3882" fill="none" extrusionOk="0">
                    <a:moveTo>
                      <a:pt x="1" y="1"/>
                    </a:moveTo>
                    <a:lnTo>
                      <a:pt x="857" y="3882"/>
                    </a:lnTo>
                  </a:path>
                </a:pathLst>
              </a:custGeom>
              <a:solidFill>
                <a:schemeClr val="accent3"/>
              </a:solidFill>
              <a:ln w="1337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182;p7"/>
              <p:cNvSpPr/>
              <p:nvPr/>
            </p:nvSpPr>
            <p:spPr>
              <a:xfrm>
                <a:off x="1911475" y="4696700"/>
                <a:ext cx="97700" cy="221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884" fill="none" extrusionOk="0">
                    <a:moveTo>
                      <a:pt x="0" y="884"/>
                    </a:moveTo>
                    <a:lnTo>
                      <a:pt x="3908" y="1"/>
                    </a:lnTo>
                  </a:path>
                </a:pathLst>
              </a:custGeom>
              <a:solidFill>
                <a:schemeClr val="accent3"/>
              </a:solidFill>
              <a:ln w="1337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83" name="Google Shape;183;p7"/>
          <p:cNvGrpSpPr/>
          <p:nvPr/>
        </p:nvGrpSpPr>
        <p:grpSpPr>
          <a:xfrm>
            <a:off x="7748950" y="920588"/>
            <a:ext cx="115125" cy="115125"/>
            <a:chOff x="6803525" y="538275"/>
            <a:chExt cx="115125" cy="115125"/>
          </a:xfrm>
        </p:grpSpPr>
        <p:sp>
          <p:nvSpPr>
            <p:cNvPr id="184" name="Google Shape;184;p7"/>
            <p:cNvSpPr/>
            <p:nvPr/>
          </p:nvSpPr>
          <p:spPr>
            <a:xfrm>
              <a:off x="6803525" y="538275"/>
              <a:ext cx="115125" cy="115125"/>
            </a:xfrm>
            <a:custGeom>
              <a:avLst/>
              <a:gdLst/>
              <a:ahLst/>
              <a:cxnLst/>
              <a:rect l="l" t="t" r="r" b="b"/>
              <a:pathLst>
                <a:path w="4605" h="4605" extrusionOk="0">
                  <a:moveTo>
                    <a:pt x="2302" y="215"/>
                  </a:moveTo>
                  <a:cubicBezTo>
                    <a:pt x="3400" y="215"/>
                    <a:pt x="4310" y="1072"/>
                    <a:pt x="4390" y="2142"/>
                  </a:cubicBezTo>
                  <a:cubicBezTo>
                    <a:pt x="4390" y="2196"/>
                    <a:pt x="4390" y="2249"/>
                    <a:pt x="4390" y="2303"/>
                  </a:cubicBezTo>
                  <a:cubicBezTo>
                    <a:pt x="4390" y="2972"/>
                    <a:pt x="4069" y="3588"/>
                    <a:pt x="3560" y="3962"/>
                  </a:cubicBezTo>
                  <a:cubicBezTo>
                    <a:pt x="3212" y="4230"/>
                    <a:pt x="2784" y="4391"/>
                    <a:pt x="2302" y="4391"/>
                  </a:cubicBezTo>
                  <a:cubicBezTo>
                    <a:pt x="1151" y="4391"/>
                    <a:pt x="215" y="3454"/>
                    <a:pt x="215" y="2303"/>
                  </a:cubicBezTo>
                  <a:cubicBezTo>
                    <a:pt x="215" y="1152"/>
                    <a:pt x="1151" y="215"/>
                    <a:pt x="2302" y="215"/>
                  </a:cubicBezTo>
                  <a:close/>
                  <a:moveTo>
                    <a:pt x="2302" y="1"/>
                  </a:moveTo>
                  <a:cubicBezTo>
                    <a:pt x="1044" y="1"/>
                    <a:pt x="1" y="1045"/>
                    <a:pt x="1" y="2303"/>
                  </a:cubicBezTo>
                  <a:cubicBezTo>
                    <a:pt x="1" y="3561"/>
                    <a:pt x="1044" y="4605"/>
                    <a:pt x="2302" y="4605"/>
                  </a:cubicBezTo>
                  <a:cubicBezTo>
                    <a:pt x="2784" y="4605"/>
                    <a:pt x="3212" y="4444"/>
                    <a:pt x="3587" y="4203"/>
                  </a:cubicBezTo>
                  <a:cubicBezTo>
                    <a:pt x="4203" y="3775"/>
                    <a:pt x="4604" y="3079"/>
                    <a:pt x="4604" y="2303"/>
                  </a:cubicBezTo>
                  <a:cubicBezTo>
                    <a:pt x="4604" y="2196"/>
                    <a:pt x="4604" y="2115"/>
                    <a:pt x="4577" y="2035"/>
                  </a:cubicBezTo>
                  <a:cubicBezTo>
                    <a:pt x="4444" y="884"/>
                    <a:pt x="3480" y="1"/>
                    <a:pt x="2302" y="1"/>
                  </a:cubicBezTo>
                  <a:close/>
                </a:path>
              </a:pathLst>
            </a:custGeom>
            <a:solidFill>
              <a:schemeClr val="accent3"/>
            </a:solidFill>
            <a:ln w="762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7"/>
            <p:cNvSpPr/>
            <p:nvPr/>
          </p:nvSpPr>
          <p:spPr>
            <a:xfrm>
              <a:off x="6803525" y="538275"/>
              <a:ext cx="115125" cy="115125"/>
            </a:xfrm>
            <a:custGeom>
              <a:avLst/>
              <a:gdLst/>
              <a:ahLst/>
              <a:cxnLst/>
              <a:rect l="l" t="t" r="r" b="b"/>
              <a:pathLst>
                <a:path w="4605" h="4605" extrusionOk="0">
                  <a:moveTo>
                    <a:pt x="2302" y="215"/>
                  </a:moveTo>
                  <a:cubicBezTo>
                    <a:pt x="3400" y="215"/>
                    <a:pt x="4310" y="1072"/>
                    <a:pt x="4390" y="2142"/>
                  </a:cubicBezTo>
                  <a:cubicBezTo>
                    <a:pt x="4390" y="2196"/>
                    <a:pt x="4390" y="2249"/>
                    <a:pt x="4390" y="2303"/>
                  </a:cubicBezTo>
                  <a:cubicBezTo>
                    <a:pt x="4390" y="2972"/>
                    <a:pt x="4069" y="3588"/>
                    <a:pt x="3560" y="3962"/>
                  </a:cubicBezTo>
                  <a:cubicBezTo>
                    <a:pt x="3212" y="4230"/>
                    <a:pt x="2784" y="4391"/>
                    <a:pt x="2302" y="4391"/>
                  </a:cubicBezTo>
                  <a:cubicBezTo>
                    <a:pt x="1151" y="4391"/>
                    <a:pt x="215" y="3454"/>
                    <a:pt x="215" y="2303"/>
                  </a:cubicBezTo>
                  <a:cubicBezTo>
                    <a:pt x="215" y="1152"/>
                    <a:pt x="1151" y="215"/>
                    <a:pt x="2302" y="215"/>
                  </a:cubicBezTo>
                  <a:close/>
                  <a:moveTo>
                    <a:pt x="2302" y="1"/>
                  </a:moveTo>
                  <a:cubicBezTo>
                    <a:pt x="1044" y="1"/>
                    <a:pt x="1" y="1045"/>
                    <a:pt x="1" y="2303"/>
                  </a:cubicBezTo>
                  <a:cubicBezTo>
                    <a:pt x="1" y="3561"/>
                    <a:pt x="1044" y="4605"/>
                    <a:pt x="2302" y="4605"/>
                  </a:cubicBezTo>
                  <a:cubicBezTo>
                    <a:pt x="2784" y="4605"/>
                    <a:pt x="3212" y="4444"/>
                    <a:pt x="3587" y="4203"/>
                  </a:cubicBezTo>
                  <a:cubicBezTo>
                    <a:pt x="4203" y="3775"/>
                    <a:pt x="4604" y="3079"/>
                    <a:pt x="4604" y="2303"/>
                  </a:cubicBezTo>
                  <a:cubicBezTo>
                    <a:pt x="4604" y="2196"/>
                    <a:pt x="4604" y="2115"/>
                    <a:pt x="4577" y="2035"/>
                  </a:cubicBezTo>
                  <a:cubicBezTo>
                    <a:pt x="4444" y="884"/>
                    <a:pt x="3480" y="1"/>
                    <a:pt x="2302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6" name="Google Shape;186;p7"/>
          <p:cNvGrpSpPr/>
          <p:nvPr/>
        </p:nvGrpSpPr>
        <p:grpSpPr>
          <a:xfrm>
            <a:off x="949200" y="3758300"/>
            <a:ext cx="115125" cy="115125"/>
            <a:chOff x="6803525" y="538275"/>
            <a:chExt cx="115125" cy="115125"/>
          </a:xfrm>
        </p:grpSpPr>
        <p:sp>
          <p:nvSpPr>
            <p:cNvPr id="187" name="Google Shape;187;p7"/>
            <p:cNvSpPr/>
            <p:nvPr/>
          </p:nvSpPr>
          <p:spPr>
            <a:xfrm>
              <a:off x="6803525" y="538275"/>
              <a:ext cx="115125" cy="115125"/>
            </a:xfrm>
            <a:custGeom>
              <a:avLst/>
              <a:gdLst/>
              <a:ahLst/>
              <a:cxnLst/>
              <a:rect l="l" t="t" r="r" b="b"/>
              <a:pathLst>
                <a:path w="4605" h="4605" extrusionOk="0">
                  <a:moveTo>
                    <a:pt x="2302" y="215"/>
                  </a:moveTo>
                  <a:cubicBezTo>
                    <a:pt x="3400" y="215"/>
                    <a:pt x="4310" y="1072"/>
                    <a:pt x="4390" y="2142"/>
                  </a:cubicBezTo>
                  <a:cubicBezTo>
                    <a:pt x="4390" y="2196"/>
                    <a:pt x="4390" y="2249"/>
                    <a:pt x="4390" y="2303"/>
                  </a:cubicBezTo>
                  <a:cubicBezTo>
                    <a:pt x="4390" y="2972"/>
                    <a:pt x="4069" y="3588"/>
                    <a:pt x="3560" y="3962"/>
                  </a:cubicBezTo>
                  <a:cubicBezTo>
                    <a:pt x="3212" y="4230"/>
                    <a:pt x="2784" y="4391"/>
                    <a:pt x="2302" y="4391"/>
                  </a:cubicBezTo>
                  <a:cubicBezTo>
                    <a:pt x="1151" y="4391"/>
                    <a:pt x="215" y="3454"/>
                    <a:pt x="215" y="2303"/>
                  </a:cubicBezTo>
                  <a:cubicBezTo>
                    <a:pt x="215" y="1152"/>
                    <a:pt x="1151" y="215"/>
                    <a:pt x="2302" y="215"/>
                  </a:cubicBezTo>
                  <a:close/>
                  <a:moveTo>
                    <a:pt x="2302" y="1"/>
                  </a:moveTo>
                  <a:cubicBezTo>
                    <a:pt x="1044" y="1"/>
                    <a:pt x="1" y="1045"/>
                    <a:pt x="1" y="2303"/>
                  </a:cubicBezTo>
                  <a:cubicBezTo>
                    <a:pt x="1" y="3561"/>
                    <a:pt x="1044" y="4605"/>
                    <a:pt x="2302" y="4605"/>
                  </a:cubicBezTo>
                  <a:cubicBezTo>
                    <a:pt x="2784" y="4605"/>
                    <a:pt x="3212" y="4444"/>
                    <a:pt x="3587" y="4203"/>
                  </a:cubicBezTo>
                  <a:cubicBezTo>
                    <a:pt x="4203" y="3775"/>
                    <a:pt x="4604" y="3079"/>
                    <a:pt x="4604" y="2303"/>
                  </a:cubicBezTo>
                  <a:cubicBezTo>
                    <a:pt x="4604" y="2196"/>
                    <a:pt x="4604" y="2115"/>
                    <a:pt x="4577" y="2035"/>
                  </a:cubicBezTo>
                  <a:cubicBezTo>
                    <a:pt x="4444" y="884"/>
                    <a:pt x="3480" y="1"/>
                    <a:pt x="2302" y="1"/>
                  </a:cubicBezTo>
                  <a:close/>
                </a:path>
              </a:pathLst>
            </a:custGeom>
            <a:solidFill>
              <a:schemeClr val="accent3"/>
            </a:solidFill>
            <a:ln w="762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7"/>
            <p:cNvSpPr/>
            <p:nvPr/>
          </p:nvSpPr>
          <p:spPr>
            <a:xfrm>
              <a:off x="6803525" y="538275"/>
              <a:ext cx="115125" cy="115125"/>
            </a:xfrm>
            <a:custGeom>
              <a:avLst/>
              <a:gdLst/>
              <a:ahLst/>
              <a:cxnLst/>
              <a:rect l="l" t="t" r="r" b="b"/>
              <a:pathLst>
                <a:path w="4605" h="4605" extrusionOk="0">
                  <a:moveTo>
                    <a:pt x="2302" y="215"/>
                  </a:moveTo>
                  <a:cubicBezTo>
                    <a:pt x="3400" y="215"/>
                    <a:pt x="4310" y="1072"/>
                    <a:pt x="4390" y="2142"/>
                  </a:cubicBezTo>
                  <a:cubicBezTo>
                    <a:pt x="4390" y="2196"/>
                    <a:pt x="4390" y="2249"/>
                    <a:pt x="4390" y="2303"/>
                  </a:cubicBezTo>
                  <a:cubicBezTo>
                    <a:pt x="4390" y="2972"/>
                    <a:pt x="4069" y="3588"/>
                    <a:pt x="3560" y="3962"/>
                  </a:cubicBezTo>
                  <a:cubicBezTo>
                    <a:pt x="3212" y="4230"/>
                    <a:pt x="2784" y="4391"/>
                    <a:pt x="2302" y="4391"/>
                  </a:cubicBezTo>
                  <a:cubicBezTo>
                    <a:pt x="1151" y="4391"/>
                    <a:pt x="215" y="3454"/>
                    <a:pt x="215" y="2303"/>
                  </a:cubicBezTo>
                  <a:cubicBezTo>
                    <a:pt x="215" y="1152"/>
                    <a:pt x="1151" y="215"/>
                    <a:pt x="2302" y="215"/>
                  </a:cubicBezTo>
                  <a:close/>
                  <a:moveTo>
                    <a:pt x="2302" y="1"/>
                  </a:moveTo>
                  <a:cubicBezTo>
                    <a:pt x="1044" y="1"/>
                    <a:pt x="1" y="1045"/>
                    <a:pt x="1" y="2303"/>
                  </a:cubicBezTo>
                  <a:cubicBezTo>
                    <a:pt x="1" y="3561"/>
                    <a:pt x="1044" y="4605"/>
                    <a:pt x="2302" y="4605"/>
                  </a:cubicBezTo>
                  <a:cubicBezTo>
                    <a:pt x="2784" y="4605"/>
                    <a:pt x="3212" y="4444"/>
                    <a:pt x="3587" y="4203"/>
                  </a:cubicBezTo>
                  <a:cubicBezTo>
                    <a:pt x="4203" y="3775"/>
                    <a:pt x="4604" y="3079"/>
                    <a:pt x="4604" y="2303"/>
                  </a:cubicBezTo>
                  <a:cubicBezTo>
                    <a:pt x="4604" y="2196"/>
                    <a:pt x="4604" y="2115"/>
                    <a:pt x="4577" y="2035"/>
                  </a:cubicBezTo>
                  <a:cubicBezTo>
                    <a:pt x="4444" y="884"/>
                    <a:pt x="3480" y="1"/>
                    <a:pt x="2302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9" name="Google Shape;189;p7"/>
          <p:cNvSpPr/>
          <p:nvPr/>
        </p:nvSpPr>
        <p:spPr>
          <a:xfrm>
            <a:off x="3010125" y="4031411"/>
            <a:ext cx="205650" cy="206903"/>
          </a:xfrm>
          <a:custGeom>
            <a:avLst/>
            <a:gdLst/>
            <a:ahLst/>
            <a:cxnLst/>
            <a:rect l="l" t="t" r="r" b="b"/>
            <a:pathLst>
              <a:path w="4390" h="4417" extrusionOk="0">
                <a:moveTo>
                  <a:pt x="2195" y="0"/>
                </a:moveTo>
                <a:cubicBezTo>
                  <a:pt x="991" y="0"/>
                  <a:pt x="0" y="991"/>
                  <a:pt x="0" y="2195"/>
                </a:cubicBezTo>
                <a:cubicBezTo>
                  <a:pt x="0" y="3426"/>
                  <a:pt x="991" y="4417"/>
                  <a:pt x="2195" y="4417"/>
                </a:cubicBezTo>
                <a:cubicBezTo>
                  <a:pt x="3426" y="4417"/>
                  <a:pt x="4390" y="3426"/>
                  <a:pt x="4390" y="2195"/>
                </a:cubicBezTo>
                <a:cubicBezTo>
                  <a:pt x="4390" y="991"/>
                  <a:pt x="3426" y="0"/>
                  <a:pt x="2195" y="0"/>
                </a:cubicBezTo>
                <a:close/>
              </a:path>
            </a:pathLst>
          </a:custGeom>
          <a:solidFill>
            <a:schemeClr val="accent3"/>
          </a:solidFill>
          <a:ln w="381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0" name="Google Shape;190;p7"/>
          <p:cNvGrpSpPr/>
          <p:nvPr/>
        </p:nvGrpSpPr>
        <p:grpSpPr>
          <a:xfrm>
            <a:off x="2458875" y="4031388"/>
            <a:ext cx="115125" cy="115125"/>
            <a:chOff x="6803525" y="538275"/>
            <a:chExt cx="115125" cy="115125"/>
          </a:xfrm>
        </p:grpSpPr>
        <p:sp>
          <p:nvSpPr>
            <p:cNvPr id="191" name="Google Shape;191;p7"/>
            <p:cNvSpPr/>
            <p:nvPr/>
          </p:nvSpPr>
          <p:spPr>
            <a:xfrm>
              <a:off x="6803525" y="538275"/>
              <a:ext cx="115125" cy="115125"/>
            </a:xfrm>
            <a:custGeom>
              <a:avLst/>
              <a:gdLst/>
              <a:ahLst/>
              <a:cxnLst/>
              <a:rect l="l" t="t" r="r" b="b"/>
              <a:pathLst>
                <a:path w="4605" h="4605" extrusionOk="0">
                  <a:moveTo>
                    <a:pt x="2302" y="215"/>
                  </a:moveTo>
                  <a:cubicBezTo>
                    <a:pt x="3400" y="215"/>
                    <a:pt x="4310" y="1072"/>
                    <a:pt x="4390" y="2142"/>
                  </a:cubicBezTo>
                  <a:cubicBezTo>
                    <a:pt x="4390" y="2196"/>
                    <a:pt x="4390" y="2249"/>
                    <a:pt x="4390" y="2303"/>
                  </a:cubicBezTo>
                  <a:cubicBezTo>
                    <a:pt x="4390" y="2972"/>
                    <a:pt x="4069" y="3588"/>
                    <a:pt x="3560" y="3962"/>
                  </a:cubicBezTo>
                  <a:cubicBezTo>
                    <a:pt x="3212" y="4230"/>
                    <a:pt x="2784" y="4391"/>
                    <a:pt x="2302" y="4391"/>
                  </a:cubicBezTo>
                  <a:cubicBezTo>
                    <a:pt x="1151" y="4391"/>
                    <a:pt x="215" y="3454"/>
                    <a:pt x="215" y="2303"/>
                  </a:cubicBezTo>
                  <a:cubicBezTo>
                    <a:pt x="215" y="1152"/>
                    <a:pt x="1151" y="215"/>
                    <a:pt x="2302" y="215"/>
                  </a:cubicBezTo>
                  <a:close/>
                  <a:moveTo>
                    <a:pt x="2302" y="1"/>
                  </a:moveTo>
                  <a:cubicBezTo>
                    <a:pt x="1044" y="1"/>
                    <a:pt x="1" y="1045"/>
                    <a:pt x="1" y="2303"/>
                  </a:cubicBezTo>
                  <a:cubicBezTo>
                    <a:pt x="1" y="3561"/>
                    <a:pt x="1044" y="4605"/>
                    <a:pt x="2302" y="4605"/>
                  </a:cubicBezTo>
                  <a:cubicBezTo>
                    <a:pt x="2784" y="4605"/>
                    <a:pt x="3212" y="4444"/>
                    <a:pt x="3587" y="4203"/>
                  </a:cubicBezTo>
                  <a:cubicBezTo>
                    <a:pt x="4203" y="3775"/>
                    <a:pt x="4604" y="3079"/>
                    <a:pt x="4604" y="2303"/>
                  </a:cubicBezTo>
                  <a:cubicBezTo>
                    <a:pt x="4604" y="2196"/>
                    <a:pt x="4604" y="2115"/>
                    <a:pt x="4577" y="2035"/>
                  </a:cubicBezTo>
                  <a:cubicBezTo>
                    <a:pt x="4444" y="884"/>
                    <a:pt x="3480" y="1"/>
                    <a:pt x="2302" y="1"/>
                  </a:cubicBezTo>
                  <a:close/>
                </a:path>
              </a:pathLst>
            </a:custGeom>
            <a:solidFill>
              <a:schemeClr val="accent3"/>
            </a:solidFill>
            <a:ln w="762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7"/>
            <p:cNvSpPr/>
            <p:nvPr/>
          </p:nvSpPr>
          <p:spPr>
            <a:xfrm>
              <a:off x="6803525" y="538275"/>
              <a:ext cx="115125" cy="115125"/>
            </a:xfrm>
            <a:custGeom>
              <a:avLst/>
              <a:gdLst/>
              <a:ahLst/>
              <a:cxnLst/>
              <a:rect l="l" t="t" r="r" b="b"/>
              <a:pathLst>
                <a:path w="4605" h="4605" extrusionOk="0">
                  <a:moveTo>
                    <a:pt x="2302" y="215"/>
                  </a:moveTo>
                  <a:cubicBezTo>
                    <a:pt x="3400" y="215"/>
                    <a:pt x="4310" y="1072"/>
                    <a:pt x="4390" y="2142"/>
                  </a:cubicBezTo>
                  <a:cubicBezTo>
                    <a:pt x="4390" y="2196"/>
                    <a:pt x="4390" y="2249"/>
                    <a:pt x="4390" y="2303"/>
                  </a:cubicBezTo>
                  <a:cubicBezTo>
                    <a:pt x="4390" y="2972"/>
                    <a:pt x="4069" y="3588"/>
                    <a:pt x="3560" y="3962"/>
                  </a:cubicBezTo>
                  <a:cubicBezTo>
                    <a:pt x="3212" y="4230"/>
                    <a:pt x="2784" y="4391"/>
                    <a:pt x="2302" y="4391"/>
                  </a:cubicBezTo>
                  <a:cubicBezTo>
                    <a:pt x="1151" y="4391"/>
                    <a:pt x="215" y="3454"/>
                    <a:pt x="215" y="2303"/>
                  </a:cubicBezTo>
                  <a:cubicBezTo>
                    <a:pt x="215" y="1152"/>
                    <a:pt x="1151" y="215"/>
                    <a:pt x="2302" y="215"/>
                  </a:cubicBezTo>
                  <a:close/>
                  <a:moveTo>
                    <a:pt x="2302" y="1"/>
                  </a:moveTo>
                  <a:cubicBezTo>
                    <a:pt x="1044" y="1"/>
                    <a:pt x="1" y="1045"/>
                    <a:pt x="1" y="2303"/>
                  </a:cubicBezTo>
                  <a:cubicBezTo>
                    <a:pt x="1" y="3561"/>
                    <a:pt x="1044" y="4605"/>
                    <a:pt x="2302" y="4605"/>
                  </a:cubicBezTo>
                  <a:cubicBezTo>
                    <a:pt x="2784" y="4605"/>
                    <a:pt x="3212" y="4444"/>
                    <a:pt x="3587" y="4203"/>
                  </a:cubicBezTo>
                  <a:cubicBezTo>
                    <a:pt x="4203" y="3775"/>
                    <a:pt x="4604" y="3079"/>
                    <a:pt x="4604" y="2303"/>
                  </a:cubicBezTo>
                  <a:cubicBezTo>
                    <a:pt x="4604" y="2196"/>
                    <a:pt x="4604" y="2115"/>
                    <a:pt x="4577" y="2035"/>
                  </a:cubicBezTo>
                  <a:cubicBezTo>
                    <a:pt x="4444" y="884"/>
                    <a:pt x="3480" y="1"/>
                    <a:pt x="2302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3" name="Google Shape;193;p7"/>
          <p:cNvGrpSpPr/>
          <p:nvPr/>
        </p:nvGrpSpPr>
        <p:grpSpPr>
          <a:xfrm>
            <a:off x="1693725" y="4031400"/>
            <a:ext cx="97700" cy="97050"/>
            <a:chOff x="6162900" y="995000"/>
            <a:chExt cx="97700" cy="97050"/>
          </a:xfrm>
        </p:grpSpPr>
        <p:grpSp>
          <p:nvGrpSpPr>
            <p:cNvPr id="194" name="Google Shape;194;p7"/>
            <p:cNvGrpSpPr/>
            <p:nvPr/>
          </p:nvGrpSpPr>
          <p:grpSpPr>
            <a:xfrm>
              <a:off x="6162900" y="995000"/>
              <a:ext cx="97700" cy="97050"/>
              <a:chOff x="1911475" y="4659225"/>
              <a:chExt cx="97700" cy="97050"/>
            </a:xfrm>
          </p:grpSpPr>
          <p:sp>
            <p:nvSpPr>
              <p:cNvPr id="195" name="Google Shape;195;p7"/>
              <p:cNvSpPr/>
              <p:nvPr/>
            </p:nvSpPr>
            <p:spPr>
              <a:xfrm>
                <a:off x="1949600" y="4659225"/>
                <a:ext cx="21450" cy="97050"/>
              </a:xfrm>
              <a:custGeom>
                <a:avLst/>
                <a:gdLst/>
                <a:ahLst/>
                <a:cxnLst/>
                <a:rect l="l" t="t" r="r" b="b"/>
                <a:pathLst>
                  <a:path w="858" h="3882" fill="none" extrusionOk="0">
                    <a:moveTo>
                      <a:pt x="1" y="1"/>
                    </a:moveTo>
                    <a:lnTo>
                      <a:pt x="857" y="3882"/>
                    </a:lnTo>
                  </a:path>
                </a:pathLst>
              </a:custGeom>
              <a:solidFill>
                <a:schemeClr val="accent3"/>
              </a:solidFill>
              <a:ln w="7620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196;p7"/>
              <p:cNvSpPr/>
              <p:nvPr/>
            </p:nvSpPr>
            <p:spPr>
              <a:xfrm>
                <a:off x="1911475" y="4696700"/>
                <a:ext cx="97700" cy="221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884" fill="none" extrusionOk="0">
                    <a:moveTo>
                      <a:pt x="0" y="884"/>
                    </a:moveTo>
                    <a:lnTo>
                      <a:pt x="3908" y="1"/>
                    </a:lnTo>
                  </a:path>
                </a:pathLst>
              </a:custGeom>
              <a:solidFill>
                <a:schemeClr val="accent3"/>
              </a:solidFill>
              <a:ln w="7620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7" name="Google Shape;197;p7"/>
            <p:cNvGrpSpPr/>
            <p:nvPr/>
          </p:nvGrpSpPr>
          <p:grpSpPr>
            <a:xfrm>
              <a:off x="6162900" y="995000"/>
              <a:ext cx="97700" cy="97050"/>
              <a:chOff x="1911475" y="4659225"/>
              <a:chExt cx="97700" cy="97050"/>
            </a:xfrm>
          </p:grpSpPr>
          <p:sp>
            <p:nvSpPr>
              <p:cNvPr id="198" name="Google Shape;198;p7"/>
              <p:cNvSpPr/>
              <p:nvPr/>
            </p:nvSpPr>
            <p:spPr>
              <a:xfrm>
                <a:off x="1949600" y="4659225"/>
                <a:ext cx="21450" cy="97050"/>
              </a:xfrm>
              <a:custGeom>
                <a:avLst/>
                <a:gdLst/>
                <a:ahLst/>
                <a:cxnLst/>
                <a:rect l="l" t="t" r="r" b="b"/>
                <a:pathLst>
                  <a:path w="858" h="3882" fill="none" extrusionOk="0">
                    <a:moveTo>
                      <a:pt x="1" y="1"/>
                    </a:moveTo>
                    <a:lnTo>
                      <a:pt x="857" y="3882"/>
                    </a:lnTo>
                  </a:path>
                </a:pathLst>
              </a:custGeom>
              <a:solidFill>
                <a:schemeClr val="accent3"/>
              </a:solidFill>
              <a:ln w="1337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199;p7"/>
              <p:cNvSpPr/>
              <p:nvPr/>
            </p:nvSpPr>
            <p:spPr>
              <a:xfrm>
                <a:off x="1911475" y="4696700"/>
                <a:ext cx="97700" cy="221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884" fill="none" extrusionOk="0">
                    <a:moveTo>
                      <a:pt x="0" y="884"/>
                    </a:moveTo>
                    <a:lnTo>
                      <a:pt x="3908" y="1"/>
                    </a:lnTo>
                  </a:path>
                </a:pathLst>
              </a:custGeom>
              <a:solidFill>
                <a:schemeClr val="accent3"/>
              </a:solidFill>
              <a:ln w="1337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00" name="Google Shape;200;p7"/>
          <p:cNvSpPr/>
          <p:nvPr/>
        </p:nvSpPr>
        <p:spPr>
          <a:xfrm>
            <a:off x="8298275" y="4031411"/>
            <a:ext cx="205650" cy="206903"/>
          </a:xfrm>
          <a:custGeom>
            <a:avLst/>
            <a:gdLst/>
            <a:ahLst/>
            <a:cxnLst/>
            <a:rect l="l" t="t" r="r" b="b"/>
            <a:pathLst>
              <a:path w="4390" h="4417" extrusionOk="0">
                <a:moveTo>
                  <a:pt x="2195" y="0"/>
                </a:moveTo>
                <a:cubicBezTo>
                  <a:pt x="991" y="0"/>
                  <a:pt x="0" y="991"/>
                  <a:pt x="0" y="2195"/>
                </a:cubicBezTo>
                <a:cubicBezTo>
                  <a:pt x="0" y="3426"/>
                  <a:pt x="991" y="4417"/>
                  <a:pt x="2195" y="4417"/>
                </a:cubicBezTo>
                <a:cubicBezTo>
                  <a:pt x="3426" y="4417"/>
                  <a:pt x="4390" y="3426"/>
                  <a:pt x="4390" y="2195"/>
                </a:cubicBezTo>
                <a:cubicBezTo>
                  <a:pt x="4390" y="991"/>
                  <a:pt x="3426" y="0"/>
                  <a:pt x="2195" y="0"/>
                </a:cubicBezTo>
                <a:close/>
              </a:path>
            </a:pathLst>
          </a:custGeom>
          <a:solidFill>
            <a:schemeClr val="accent3"/>
          </a:solidFill>
          <a:ln w="381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8"/>
          <p:cNvSpPr txBox="1">
            <a:spLocks noGrp="1"/>
          </p:cNvSpPr>
          <p:nvPr>
            <p:ph type="title"/>
          </p:nvPr>
        </p:nvSpPr>
        <p:spPr>
          <a:xfrm>
            <a:off x="548904" y="1002300"/>
            <a:ext cx="67653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5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203" name="Google Shape;203;p8"/>
          <p:cNvSpPr/>
          <p:nvPr/>
        </p:nvSpPr>
        <p:spPr>
          <a:xfrm>
            <a:off x="7787100" y="1652036"/>
            <a:ext cx="205650" cy="206903"/>
          </a:xfrm>
          <a:custGeom>
            <a:avLst/>
            <a:gdLst/>
            <a:ahLst/>
            <a:cxnLst/>
            <a:rect l="l" t="t" r="r" b="b"/>
            <a:pathLst>
              <a:path w="4390" h="4417" extrusionOk="0">
                <a:moveTo>
                  <a:pt x="2195" y="0"/>
                </a:moveTo>
                <a:cubicBezTo>
                  <a:pt x="991" y="0"/>
                  <a:pt x="0" y="991"/>
                  <a:pt x="0" y="2195"/>
                </a:cubicBezTo>
                <a:cubicBezTo>
                  <a:pt x="0" y="3426"/>
                  <a:pt x="991" y="4417"/>
                  <a:pt x="2195" y="4417"/>
                </a:cubicBezTo>
                <a:cubicBezTo>
                  <a:pt x="3426" y="4417"/>
                  <a:pt x="4390" y="3426"/>
                  <a:pt x="4390" y="2195"/>
                </a:cubicBezTo>
                <a:cubicBezTo>
                  <a:pt x="4390" y="991"/>
                  <a:pt x="3426" y="0"/>
                  <a:pt x="2195" y="0"/>
                </a:cubicBezTo>
                <a:close/>
              </a:path>
            </a:pathLst>
          </a:custGeom>
          <a:solidFill>
            <a:schemeClr val="accent3"/>
          </a:solidFill>
          <a:ln w="381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4" name="Google Shape;204;p8"/>
          <p:cNvGrpSpPr/>
          <p:nvPr/>
        </p:nvGrpSpPr>
        <p:grpSpPr>
          <a:xfrm>
            <a:off x="5384763" y="390438"/>
            <a:ext cx="97700" cy="97050"/>
            <a:chOff x="6162900" y="995000"/>
            <a:chExt cx="97700" cy="97050"/>
          </a:xfrm>
        </p:grpSpPr>
        <p:grpSp>
          <p:nvGrpSpPr>
            <p:cNvPr id="205" name="Google Shape;205;p8"/>
            <p:cNvGrpSpPr/>
            <p:nvPr/>
          </p:nvGrpSpPr>
          <p:grpSpPr>
            <a:xfrm>
              <a:off x="6162900" y="995000"/>
              <a:ext cx="97700" cy="97050"/>
              <a:chOff x="1911475" y="4659225"/>
              <a:chExt cx="97700" cy="97050"/>
            </a:xfrm>
          </p:grpSpPr>
          <p:sp>
            <p:nvSpPr>
              <p:cNvPr id="206" name="Google Shape;206;p8"/>
              <p:cNvSpPr/>
              <p:nvPr/>
            </p:nvSpPr>
            <p:spPr>
              <a:xfrm>
                <a:off x="1949600" y="4659225"/>
                <a:ext cx="21450" cy="97050"/>
              </a:xfrm>
              <a:custGeom>
                <a:avLst/>
                <a:gdLst/>
                <a:ahLst/>
                <a:cxnLst/>
                <a:rect l="l" t="t" r="r" b="b"/>
                <a:pathLst>
                  <a:path w="858" h="3882" fill="none" extrusionOk="0">
                    <a:moveTo>
                      <a:pt x="1" y="1"/>
                    </a:moveTo>
                    <a:lnTo>
                      <a:pt x="857" y="3882"/>
                    </a:lnTo>
                  </a:path>
                </a:pathLst>
              </a:custGeom>
              <a:solidFill>
                <a:schemeClr val="accent3"/>
              </a:solidFill>
              <a:ln w="7620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207;p8"/>
              <p:cNvSpPr/>
              <p:nvPr/>
            </p:nvSpPr>
            <p:spPr>
              <a:xfrm>
                <a:off x="1911475" y="4696700"/>
                <a:ext cx="97700" cy="221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884" fill="none" extrusionOk="0">
                    <a:moveTo>
                      <a:pt x="0" y="884"/>
                    </a:moveTo>
                    <a:lnTo>
                      <a:pt x="3908" y="1"/>
                    </a:lnTo>
                  </a:path>
                </a:pathLst>
              </a:custGeom>
              <a:solidFill>
                <a:schemeClr val="accent3"/>
              </a:solidFill>
              <a:ln w="7620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8" name="Google Shape;208;p8"/>
            <p:cNvGrpSpPr/>
            <p:nvPr/>
          </p:nvGrpSpPr>
          <p:grpSpPr>
            <a:xfrm>
              <a:off x="6162900" y="995000"/>
              <a:ext cx="97700" cy="97050"/>
              <a:chOff x="1911475" y="4659225"/>
              <a:chExt cx="97700" cy="97050"/>
            </a:xfrm>
          </p:grpSpPr>
          <p:sp>
            <p:nvSpPr>
              <p:cNvPr id="209" name="Google Shape;209;p8"/>
              <p:cNvSpPr/>
              <p:nvPr/>
            </p:nvSpPr>
            <p:spPr>
              <a:xfrm>
                <a:off x="1949600" y="4659225"/>
                <a:ext cx="21450" cy="97050"/>
              </a:xfrm>
              <a:custGeom>
                <a:avLst/>
                <a:gdLst/>
                <a:ahLst/>
                <a:cxnLst/>
                <a:rect l="l" t="t" r="r" b="b"/>
                <a:pathLst>
                  <a:path w="858" h="3882" fill="none" extrusionOk="0">
                    <a:moveTo>
                      <a:pt x="1" y="1"/>
                    </a:moveTo>
                    <a:lnTo>
                      <a:pt x="857" y="3882"/>
                    </a:lnTo>
                  </a:path>
                </a:pathLst>
              </a:custGeom>
              <a:solidFill>
                <a:schemeClr val="accent3"/>
              </a:solidFill>
              <a:ln w="1337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210;p8"/>
              <p:cNvSpPr/>
              <p:nvPr/>
            </p:nvSpPr>
            <p:spPr>
              <a:xfrm>
                <a:off x="1911475" y="4696700"/>
                <a:ext cx="97700" cy="221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884" fill="none" extrusionOk="0">
                    <a:moveTo>
                      <a:pt x="0" y="884"/>
                    </a:moveTo>
                    <a:lnTo>
                      <a:pt x="3908" y="1"/>
                    </a:lnTo>
                  </a:path>
                </a:pathLst>
              </a:custGeom>
              <a:solidFill>
                <a:schemeClr val="accent3"/>
              </a:solidFill>
              <a:ln w="1337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11" name="Google Shape;211;p8"/>
          <p:cNvGrpSpPr/>
          <p:nvPr/>
        </p:nvGrpSpPr>
        <p:grpSpPr>
          <a:xfrm>
            <a:off x="773300" y="4559675"/>
            <a:ext cx="115125" cy="115125"/>
            <a:chOff x="6803525" y="538275"/>
            <a:chExt cx="115125" cy="115125"/>
          </a:xfrm>
        </p:grpSpPr>
        <p:sp>
          <p:nvSpPr>
            <p:cNvPr id="212" name="Google Shape;212;p8"/>
            <p:cNvSpPr/>
            <p:nvPr/>
          </p:nvSpPr>
          <p:spPr>
            <a:xfrm>
              <a:off x="6803525" y="538275"/>
              <a:ext cx="115125" cy="115125"/>
            </a:xfrm>
            <a:custGeom>
              <a:avLst/>
              <a:gdLst/>
              <a:ahLst/>
              <a:cxnLst/>
              <a:rect l="l" t="t" r="r" b="b"/>
              <a:pathLst>
                <a:path w="4605" h="4605" extrusionOk="0">
                  <a:moveTo>
                    <a:pt x="2302" y="215"/>
                  </a:moveTo>
                  <a:cubicBezTo>
                    <a:pt x="3400" y="215"/>
                    <a:pt x="4310" y="1072"/>
                    <a:pt x="4390" y="2142"/>
                  </a:cubicBezTo>
                  <a:cubicBezTo>
                    <a:pt x="4390" y="2196"/>
                    <a:pt x="4390" y="2249"/>
                    <a:pt x="4390" y="2303"/>
                  </a:cubicBezTo>
                  <a:cubicBezTo>
                    <a:pt x="4390" y="2972"/>
                    <a:pt x="4069" y="3588"/>
                    <a:pt x="3560" y="3962"/>
                  </a:cubicBezTo>
                  <a:cubicBezTo>
                    <a:pt x="3212" y="4230"/>
                    <a:pt x="2784" y="4391"/>
                    <a:pt x="2302" y="4391"/>
                  </a:cubicBezTo>
                  <a:cubicBezTo>
                    <a:pt x="1151" y="4391"/>
                    <a:pt x="215" y="3454"/>
                    <a:pt x="215" y="2303"/>
                  </a:cubicBezTo>
                  <a:cubicBezTo>
                    <a:pt x="215" y="1152"/>
                    <a:pt x="1151" y="215"/>
                    <a:pt x="2302" y="215"/>
                  </a:cubicBezTo>
                  <a:close/>
                  <a:moveTo>
                    <a:pt x="2302" y="1"/>
                  </a:moveTo>
                  <a:cubicBezTo>
                    <a:pt x="1044" y="1"/>
                    <a:pt x="1" y="1045"/>
                    <a:pt x="1" y="2303"/>
                  </a:cubicBezTo>
                  <a:cubicBezTo>
                    <a:pt x="1" y="3561"/>
                    <a:pt x="1044" y="4605"/>
                    <a:pt x="2302" y="4605"/>
                  </a:cubicBezTo>
                  <a:cubicBezTo>
                    <a:pt x="2784" y="4605"/>
                    <a:pt x="3212" y="4444"/>
                    <a:pt x="3587" y="4203"/>
                  </a:cubicBezTo>
                  <a:cubicBezTo>
                    <a:pt x="4203" y="3775"/>
                    <a:pt x="4604" y="3079"/>
                    <a:pt x="4604" y="2303"/>
                  </a:cubicBezTo>
                  <a:cubicBezTo>
                    <a:pt x="4604" y="2196"/>
                    <a:pt x="4604" y="2115"/>
                    <a:pt x="4577" y="2035"/>
                  </a:cubicBezTo>
                  <a:cubicBezTo>
                    <a:pt x="4444" y="884"/>
                    <a:pt x="3480" y="1"/>
                    <a:pt x="2302" y="1"/>
                  </a:cubicBezTo>
                  <a:close/>
                </a:path>
              </a:pathLst>
            </a:custGeom>
            <a:solidFill>
              <a:schemeClr val="accent3"/>
            </a:solidFill>
            <a:ln w="762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8"/>
            <p:cNvSpPr/>
            <p:nvPr/>
          </p:nvSpPr>
          <p:spPr>
            <a:xfrm>
              <a:off x="6803525" y="538275"/>
              <a:ext cx="115125" cy="115125"/>
            </a:xfrm>
            <a:custGeom>
              <a:avLst/>
              <a:gdLst/>
              <a:ahLst/>
              <a:cxnLst/>
              <a:rect l="l" t="t" r="r" b="b"/>
              <a:pathLst>
                <a:path w="4605" h="4605" extrusionOk="0">
                  <a:moveTo>
                    <a:pt x="2302" y="215"/>
                  </a:moveTo>
                  <a:cubicBezTo>
                    <a:pt x="3400" y="215"/>
                    <a:pt x="4310" y="1072"/>
                    <a:pt x="4390" y="2142"/>
                  </a:cubicBezTo>
                  <a:cubicBezTo>
                    <a:pt x="4390" y="2196"/>
                    <a:pt x="4390" y="2249"/>
                    <a:pt x="4390" y="2303"/>
                  </a:cubicBezTo>
                  <a:cubicBezTo>
                    <a:pt x="4390" y="2972"/>
                    <a:pt x="4069" y="3588"/>
                    <a:pt x="3560" y="3962"/>
                  </a:cubicBezTo>
                  <a:cubicBezTo>
                    <a:pt x="3212" y="4230"/>
                    <a:pt x="2784" y="4391"/>
                    <a:pt x="2302" y="4391"/>
                  </a:cubicBezTo>
                  <a:cubicBezTo>
                    <a:pt x="1151" y="4391"/>
                    <a:pt x="215" y="3454"/>
                    <a:pt x="215" y="2303"/>
                  </a:cubicBezTo>
                  <a:cubicBezTo>
                    <a:pt x="215" y="1152"/>
                    <a:pt x="1151" y="215"/>
                    <a:pt x="2302" y="215"/>
                  </a:cubicBezTo>
                  <a:close/>
                  <a:moveTo>
                    <a:pt x="2302" y="1"/>
                  </a:moveTo>
                  <a:cubicBezTo>
                    <a:pt x="1044" y="1"/>
                    <a:pt x="1" y="1045"/>
                    <a:pt x="1" y="2303"/>
                  </a:cubicBezTo>
                  <a:cubicBezTo>
                    <a:pt x="1" y="3561"/>
                    <a:pt x="1044" y="4605"/>
                    <a:pt x="2302" y="4605"/>
                  </a:cubicBezTo>
                  <a:cubicBezTo>
                    <a:pt x="2784" y="4605"/>
                    <a:pt x="3212" y="4444"/>
                    <a:pt x="3587" y="4203"/>
                  </a:cubicBezTo>
                  <a:cubicBezTo>
                    <a:pt x="4203" y="3775"/>
                    <a:pt x="4604" y="3079"/>
                    <a:pt x="4604" y="2303"/>
                  </a:cubicBezTo>
                  <a:cubicBezTo>
                    <a:pt x="4604" y="2196"/>
                    <a:pt x="4604" y="2115"/>
                    <a:pt x="4577" y="2035"/>
                  </a:cubicBezTo>
                  <a:cubicBezTo>
                    <a:pt x="4444" y="884"/>
                    <a:pt x="3480" y="1"/>
                    <a:pt x="2302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4" name="Google Shape;214;p8"/>
          <p:cNvSpPr/>
          <p:nvPr/>
        </p:nvSpPr>
        <p:spPr>
          <a:xfrm>
            <a:off x="6183125" y="335523"/>
            <a:ext cx="205650" cy="206903"/>
          </a:xfrm>
          <a:custGeom>
            <a:avLst/>
            <a:gdLst/>
            <a:ahLst/>
            <a:cxnLst/>
            <a:rect l="l" t="t" r="r" b="b"/>
            <a:pathLst>
              <a:path w="4390" h="4417" extrusionOk="0">
                <a:moveTo>
                  <a:pt x="2195" y="0"/>
                </a:moveTo>
                <a:cubicBezTo>
                  <a:pt x="991" y="0"/>
                  <a:pt x="0" y="991"/>
                  <a:pt x="0" y="2195"/>
                </a:cubicBezTo>
                <a:cubicBezTo>
                  <a:pt x="0" y="3426"/>
                  <a:pt x="991" y="4417"/>
                  <a:pt x="2195" y="4417"/>
                </a:cubicBezTo>
                <a:cubicBezTo>
                  <a:pt x="3426" y="4417"/>
                  <a:pt x="4390" y="3426"/>
                  <a:pt x="4390" y="2195"/>
                </a:cubicBezTo>
                <a:cubicBezTo>
                  <a:pt x="4390" y="991"/>
                  <a:pt x="3426" y="0"/>
                  <a:pt x="2195" y="0"/>
                </a:cubicBezTo>
                <a:close/>
              </a:path>
            </a:pathLst>
          </a:custGeom>
          <a:solidFill>
            <a:schemeClr val="accent3"/>
          </a:solidFill>
          <a:ln w="381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9"/>
          <p:cNvSpPr txBox="1">
            <a:spLocks noGrp="1"/>
          </p:cNvSpPr>
          <p:nvPr>
            <p:ph type="title"/>
          </p:nvPr>
        </p:nvSpPr>
        <p:spPr>
          <a:xfrm>
            <a:off x="1000351" y="1368713"/>
            <a:ext cx="3315000" cy="111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17" name="Google Shape;217;p9"/>
          <p:cNvSpPr txBox="1">
            <a:spLocks noGrp="1"/>
          </p:cNvSpPr>
          <p:nvPr>
            <p:ph type="subTitle" idx="1"/>
          </p:nvPr>
        </p:nvSpPr>
        <p:spPr>
          <a:xfrm>
            <a:off x="1000351" y="2556493"/>
            <a:ext cx="3315000" cy="121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191919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18" name="Google Shape;218;p9"/>
          <p:cNvGrpSpPr/>
          <p:nvPr/>
        </p:nvGrpSpPr>
        <p:grpSpPr>
          <a:xfrm>
            <a:off x="4807175" y="318275"/>
            <a:ext cx="97700" cy="97050"/>
            <a:chOff x="1911475" y="4659225"/>
            <a:chExt cx="97700" cy="97050"/>
          </a:xfrm>
        </p:grpSpPr>
        <p:sp>
          <p:nvSpPr>
            <p:cNvPr id="219" name="Google Shape;219;p9"/>
            <p:cNvSpPr/>
            <p:nvPr/>
          </p:nvSpPr>
          <p:spPr>
            <a:xfrm>
              <a:off x="1949600" y="4659225"/>
              <a:ext cx="21450" cy="97050"/>
            </a:xfrm>
            <a:custGeom>
              <a:avLst/>
              <a:gdLst/>
              <a:ahLst/>
              <a:cxnLst/>
              <a:rect l="l" t="t" r="r" b="b"/>
              <a:pathLst>
                <a:path w="858" h="3882" fill="none" extrusionOk="0">
                  <a:moveTo>
                    <a:pt x="1" y="1"/>
                  </a:moveTo>
                  <a:lnTo>
                    <a:pt x="857" y="3882"/>
                  </a:lnTo>
                </a:path>
              </a:pathLst>
            </a:custGeom>
            <a:noFill/>
            <a:ln w="762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9"/>
            <p:cNvSpPr/>
            <p:nvPr/>
          </p:nvSpPr>
          <p:spPr>
            <a:xfrm>
              <a:off x="1911475" y="4696700"/>
              <a:ext cx="97700" cy="22100"/>
            </a:xfrm>
            <a:custGeom>
              <a:avLst/>
              <a:gdLst/>
              <a:ahLst/>
              <a:cxnLst/>
              <a:rect l="l" t="t" r="r" b="b"/>
              <a:pathLst>
                <a:path w="3908" h="884" fill="none" extrusionOk="0">
                  <a:moveTo>
                    <a:pt x="0" y="884"/>
                  </a:moveTo>
                  <a:lnTo>
                    <a:pt x="3908" y="1"/>
                  </a:lnTo>
                </a:path>
              </a:pathLst>
            </a:custGeom>
            <a:noFill/>
            <a:ln w="762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1" name="Google Shape;221;p9"/>
          <p:cNvSpPr/>
          <p:nvPr/>
        </p:nvSpPr>
        <p:spPr>
          <a:xfrm>
            <a:off x="5909050" y="408975"/>
            <a:ext cx="109775" cy="109750"/>
          </a:xfrm>
          <a:custGeom>
            <a:avLst/>
            <a:gdLst/>
            <a:ahLst/>
            <a:cxnLst/>
            <a:rect l="l" t="t" r="r" b="b"/>
            <a:pathLst>
              <a:path w="4391" h="4390" extrusionOk="0">
                <a:moveTo>
                  <a:pt x="2195" y="0"/>
                </a:moveTo>
                <a:cubicBezTo>
                  <a:pt x="991" y="0"/>
                  <a:pt x="0" y="991"/>
                  <a:pt x="0" y="2195"/>
                </a:cubicBezTo>
                <a:cubicBezTo>
                  <a:pt x="0" y="3399"/>
                  <a:pt x="991" y="4390"/>
                  <a:pt x="2195" y="4390"/>
                </a:cubicBezTo>
                <a:cubicBezTo>
                  <a:pt x="3426" y="4390"/>
                  <a:pt x="4390" y="3399"/>
                  <a:pt x="4390" y="2195"/>
                </a:cubicBezTo>
                <a:cubicBezTo>
                  <a:pt x="4390" y="991"/>
                  <a:pt x="3426" y="0"/>
                  <a:pt x="2195" y="0"/>
                </a:cubicBezTo>
                <a:close/>
              </a:path>
            </a:pathLst>
          </a:custGeom>
          <a:noFill/>
          <a:ln w="381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9"/>
          <p:cNvSpPr/>
          <p:nvPr/>
        </p:nvSpPr>
        <p:spPr>
          <a:xfrm>
            <a:off x="6727325" y="462075"/>
            <a:ext cx="115125" cy="115125"/>
          </a:xfrm>
          <a:custGeom>
            <a:avLst/>
            <a:gdLst/>
            <a:ahLst/>
            <a:cxnLst/>
            <a:rect l="l" t="t" r="r" b="b"/>
            <a:pathLst>
              <a:path w="4605" h="4605" extrusionOk="0">
                <a:moveTo>
                  <a:pt x="2302" y="215"/>
                </a:moveTo>
                <a:cubicBezTo>
                  <a:pt x="3400" y="215"/>
                  <a:pt x="4310" y="1072"/>
                  <a:pt x="4390" y="2142"/>
                </a:cubicBezTo>
                <a:cubicBezTo>
                  <a:pt x="4390" y="2196"/>
                  <a:pt x="4390" y="2249"/>
                  <a:pt x="4390" y="2303"/>
                </a:cubicBezTo>
                <a:cubicBezTo>
                  <a:pt x="4390" y="2972"/>
                  <a:pt x="4069" y="3588"/>
                  <a:pt x="3560" y="3962"/>
                </a:cubicBezTo>
                <a:cubicBezTo>
                  <a:pt x="3212" y="4230"/>
                  <a:pt x="2784" y="4391"/>
                  <a:pt x="2302" y="4391"/>
                </a:cubicBezTo>
                <a:cubicBezTo>
                  <a:pt x="1151" y="4391"/>
                  <a:pt x="215" y="3454"/>
                  <a:pt x="215" y="2303"/>
                </a:cubicBezTo>
                <a:cubicBezTo>
                  <a:pt x="215" y="1152"/>
                  <a:pt x="1151" y="215"/>
                  <a:pt x="2302" y="215"/>
                </a:cubicBezTo>
                <a:close/>
                <a:moveTo>
                  <a:pt x="2302" y="1"/>
                </a:moveTo>
                <a:cubicBezTo>
                  <a:pt x="1044" y="1"/>
                  <a:pt x="1" y="1045"/>
                  <a:pt x="1" y="2303"/>
                </a:cubicBezTo>
                <a:cubicBezTo>
                  <a:pt x="1" y="3561"/>
                  <a:pt x="1044" y="4605"/>
                  <a:pt x="2302" y="4605"/>
                </a:cubicBezTo>
                <a:cubicBezTo>
                  <a:pt x="2784" y="4605"/>
                  <a:pt x="3212" y="4444"/>
                  <a:pt x="3587" y="4203"/>
                </a:cubicBezTo>
                <a:cubicBezTo>
                  <a:pt x="4203" y="3775"/>
                  <a:pt x="4604" y="3079"/>
                  <a:pt x="4604" y="2303"/>
                </a:cubicBezTo>
                <a:cubicBezTo>
                  <a:pt x="4604" y="2196"/>
                  <a:pt x="4604" y="2115"/>
                  <a:pt x="4577" y="2035"/>
                </a:cubicBezTo>
                <a:cubicBezTo>
                  <a:pt x="4444" y="884"/>
                  <a:pt x="3480" y="1"/>
                  <a:pt x="2302" y="1"/>
                </a:cubicBezTo>
                <a:close/>
              </a:path>
            </a:pathLst>
          </a:custGeom>
          <a:solidFill>
            <a:schemeClr val="accent3"/>
          </a:solidFill>
          <a:ln w="762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9"/>
          <p:cNvSpPr/>
          <p:nvPr/>
        </p:nvSpPr>
        <p:spPr>
          <a:xfrm>
            <a:off x="7965450" y="872911"/>
            <a:ext cx="205650" cy="206903"/>
          </a:xfrm>
          <a:custGeom>
            <a:avLst/>
            <a:gdLst/>
            <a:ahLst/>
            <a:cxnLst/>
            <a:rect l="l" t="t" r="r" b="b"/>
            <a:pathLst>
              <a:path w="4390" h="4417" extrusionOk="0">
                <a:moveTo>
                  <a:pt x="2195" y="0"/>
                </a:moveTo>
                <a:cubicBezTo>
                  <a:pt x="991" y="0"/>
                  <a:pt x="0" y="991"/>
                  <a:pt x="0" y="2195"/>
                </a:cubicBezTo>
                <a:cubicBezTo>
                  <a:pt x="0" y="3426"/>
                  <a:pt x="991" y="4417"/>
                  <a:pt x="2195" y="4417"/>
                </a:cubicBezTo>
                <a:cubicBezTo>
                  <a:pt x="3426" y="4417"/>
                  <a:pt x="4390" y="3426"/>
                  <a:pt x="4390" y="2195"/>
                </a:cubicBezTo>
                <a:cubicBezTo>
                  <a:pt x="4390" y="991"/>
                  <a:pt x="3426" y="0"/>
                  <a:pt x="2195" y="0"/>
                </a:cubicBezTo>
                <a:close/>
              </a:path>
            </a:pathLst>
          </a:custGeom>
          <a:noFill/>
          <a:ln w="381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4" name="Google Shape;224;p9"/>
          <p:cNvGrpSpPr/>
          <p:nvPr/>
        </p:nvGrpSpPr>
        <p:grpSpPr>
          <a:xfrm>
            <a:off x="7490550" y="415325"/>
            <a:ext cx="97700" cy="97050"/>
            <a:chOff x="1911475" y="4659225"/>
            <a:chExt cx="97700" cy="97050"/>
          </a:xfrm>
        </p:grpSpPr>
        <p:sp>
          <p:nvSpPr>
            <p:cNvPr id="225" name="Google Shape;225;p9"/>
            <p:cNvSpPr/>
            <p:nvPr/>
          </p:nvSpPr>
          <p:spPr>
            <a:xfrm>
              <a:off x="1949600" y="4659225"/>
              <a:ext cx="21450" cy="97050"/>
            </a:xfrm>
            <a:custGeom>
              <a:avLst/>
              <a:gdLst/>
              <a:ahLst/>
              <a:cxnLst/>
              <a:rect l="l" t="t" r="r" b="b"/>
              <a:pathLst>
                <a:path w="858" h="3882" fill="none" extrusionOk="0">
                  <a:moveTo>
                    <a:pt x="1" y="1"/>
                  </a:moveTo>
                  <a:lnTo>
                    <a:pt x="857" y="3882"/>
                  </a:lnTo>
                </a:path>
              </a:pathLst>
            </a:custGeom>
            <a:noFill/>
            <a:ln w="762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9"/>
            <p:cNvSpPr/>
            <p:nvPr/>
          </p:nvSpPr>
          <p:spPr>
            <a:xfrm>
              <a:off x="1911475" y="4696700"/>
              <a:ext cx="97700" cy="22100"/>
            </a:xfrm>
            <a:custGeom>
              <a:avLst/>
              <a:gdLst/>
              <a:ahLst/>
              <a:cxnLst/>
              <a:rect l="l" t="t" r="r" b="b"/>
              <a:pathLst>
                <a:path w="3908" h="884" fill="none" extrusionOk="0">
                  <a:moveTo>
                    <a:pt x="0" y="884"/>
                  </a:moveTo>
                  <a:lnTo>
                    <a:pt x="3908" y="1"/>
                  </a:lnTo>
                </a:path>
              </a:pathLst>
            </a:custGeom>
            <a:noFill/>
            <a:ln w="762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7" name="Google Shape;227;p9"/>
          <p:cNvSpPr/>
          <p:nvPr/>
        </p:nvSpPr>
        <p:spPr>
          <a:xfrm>
            <a:off x="5418375" y="918800"/>
            <a:ext cx="115125" cy="115125"/>
          </a:xfrm>
          <a:custGeom>
            <a:avLst/>
            <a:gdLst/>
            <a:ahLst/>
            <a:cxnLst/>
            <a:rect l="l" t="t" r="r" b="b"/>
            <a:pathLst>
              <a:path w="4605" h="4605" extrusionOk="0">
                <a:moveTo>
                  <a:pt x="2302" y="215"/>
                </a:moveTo>
                <a:cubicBezTo>
                  <a:pt x="3400" y="215"/>
                  <a:pt x="4310" y="1072"/>
                  <a:pt x="4390" y="2142"/>
                </a:cubicBezTo>
                <a:cubicBezTo>
                  <a:pt x="4390" y="2196"/>
                  <a:pt x="4390" y="2249"/>
                  <a:pt x="4390" y="2303"/>
                </a:cubicBezTo>
                <a:cubicBezTo>
                  <a:pt x="4390" y="2972"/>
                  <a:pt x="4069" y="3588"/>
                  <a:pt x="3560" y="3962"/>
                </a:cubicBezTo>
                <a:cubicBezTo>
                  <a:pt x="3212" y="4230"/>
                  <a:pt x="2784" y="4391"/>
                  <a:pt x="2302" y="4391"/>
                </a:cubicBezTo>
                <a:cubicBezTo>
                  <a:pt x="1151" y="4391"/>
                  <a:pt x="215" y="3454"/>
                  <a:pt x="215" y="2303"/>
                </a:cubicBezTo>
                <a:cubicBezTo>
                  <a:pt x="215" y="1152"/>
                  <a:pt x="1151" y="215"/>
                  <a:pt x="2302" y="215"/>
                </a:cubicBezTo>
                <a:close/>
                <a:moveTo>
                  <a:pt x="2302" y="1"/>
                </a:moveTo>
                <a:cubicBezTo>
                  <a:pt x="1044" y="1"/>
                  <a:pt x="1" y="1045"/>
                  <a:pt x="1" y="2303"/>
                </a:cubicBezTo>
                <a:cubicBezTo>
                  <a:pt x="1" y="3561"/>
                  <a:pt x="1044" y="4605"/>
                  <a:pt x="2302" y="4605"/>
                </a:cubicBezTo>
                <a:cubicBezTo>
                  <a:pt x="2784" y="4605"/>
                  <a:pt x="3212" y="4444"/>
                  <a:pt x="3587" y="4203"/>
                </a:cubicBezTo>
                <a:cubicBezTo>
                  <a:pt x="4203" y="3775"/>
                  <a:pt x="4604" y="3079"/>
                  <a:pt x="4604" y="2303"/>
                </a:cubicBezTo>
                <a:cubicBezTo>
                  <a:pt x="4604" y="2196"/>
                  <a:pt x="4604" y="2115"/>
                  <a:pt x="4577" y="2035"/>
                </a:cubicBezTo>
                <a:cubicBezTo>
                  <a:pt x="4444" y="884"/>
                  <a:pt x="3480" y="1"/>
                  <a:pt x="2302" y="1"/>
                </a:cubicBezTo>
                <a:close/>
              </a:path>
            </a:pathLst>
          </a:custGeom>
          <a:solidFill>
            <a:schemeClr val="accent3"/>
          </a:solidFill>
          <a:ln w="762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9"/>
          <p:cNvSpPr/>
          <p:nvPr/>
        </p:nvSpPr>
        <p:spPr>
          <a:xfrm>
            <a:off x="1369950" y="4425700"/>
            <a:ext cx="115125" cy="115125"/>
          </a:xfrm>
          <a:custGeom>
            <a:avLst/>
            <a:gdLst/>
            <a:ahLst/>
            <a:cxnLst/>
            <a:rect l="l" t="t" r="r" b="b"/>
            <a:pathLst>
              <a:path w="4605" h="4605" extrusionOk="0">
                <a:moveTo>
                  <a:pt x="2302" y="215"/>
                </a:moveTo>
                <a:cubicBezTo>
                  <a:pt x="3400" y="215"/>
                  <a:pt x="4310" y="1072"/>
                  <a:pt x="4390" y="2142"/>
                </a:cubicBezTo>
                <a:cubicBezTo>
                  <a:pt x="4390" y="2196"/>
                  <a:pt x="4390" y="2249"/>
                  <a:pt x="4390" y="2303"/>
                </a:cubicBezTo>
                <a:cubicBezTo>
                  <a:pt x="4390" y="2972"/>
                  <a:pt x="4069" y="3588"/>
                  <a:pt x="3560" y="3962"/>
                </a:cubicBezTo>
                <a:cubicBezTo>
                  <a:pt x="3212" y="4230"/>
                  <a:pt x="2784" y="4391"/>
                  <a:pt x="2302" y="4391"/>
                </a:cubicBezTo>
                <a:cubicBezTo>
                  <a:pt x="1151" y="4391"/>
                  <a:pt x="215" y="3454"/>
                  <a:pt x="215" y="2303"/>
                </a:cubicBezTo>
                <a:cubicBezTo>
                  <a:pt x="215" y="1152"/>
                  <a:pt x="1151" y="215"/>
                  <a:pt x="2302" y="215"/>
                </a:cubicBezTo>
                <a:close/>
                <a:moveTo>
                  <a:pt x="2302" y="1"/>
                </a:moveTo>
                <a:cubicBezTo>
                  <a:pt x="1044" y="1"/>
                  <a:pt x="1" y="1045"/>
                  <a:pt x="1" y="2303"/>
                </a:cubicBezTo>
                <a:cubicBezTo>
                  <a:pt x="1" y="3561"/>
                  <a:pt x="1044" y="4605"/>
                  <a:pt x="2302" y="4605"/>
                </a:cubicBezTo>
                <a:cubicBezTo>
                  <a:pt x="2784" y="4605"/>
                  <a:pt x="3212" y="4444"/>
                  <a:pt x="3587" y="4203"/>
                </a:cubicBezTo>
                <a:cubicBezTo>
                  <a:pt x="4203" y="3775"/>
                  <a:pt x="4604" y="3079"/>
                  <a:pt x="4604" y="2303"/>
                </a:cubicBezTo>
                <a:cubicBezTo>
                  <a:pt x="4604" y="2196"/>
                  <a:pt x="4604" y="2115"/>
                  <a:pt x="4577" y="2035"/>
                </a:cubicBezTo>
                <a:cubicBezTo>
                  <a:pt x="4444" y="884"/>
                  <a:pt x="3480" y="1"/>
                  <a:pt x="2302" y="1"/>
                </a:cubicBezTo>
                <a:close/>
              </a:path>
            </a:pathLst>
          </a:custGeom>
          <a:solidFill>
            <a:schemeClr val="accent3"/>
          </a:solidFill>
          <a:ln w="762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9" name="Google Shape;229;p9"/>
          <p:cNvGrpSpPr/>
          <p:nvPr/>
        </p:nvGrpSpPr>
        <p:grpSpPr>
          <a:xfrm>
            <a:off x="2236025" y="4762925"/>
            <a:ext cx="97700" cy="97050"/>
            <a:chOff x="1911475" y="4659225"/>
            <a:chExt cx="97700" cy="97050"/>
          </a:xfrm>
        </p:grpSpPr>
        <p:sp>
          <p:nvSpPr>
            <p:cNvPr id="230" name="Google Shape;230;p9"/>
            <p:cNvSpPr/>
            <p:nvPr/>
          </p:nvSpPr>
          <p:spPr>
            <a:xfrm>
              <a:off x="1949600" y="4659225"/>
              <a:ext cx="21450" cy="97050"/>
            </a:xfrm>
            <a:custGeom>
              <a:avLst/>
              <a:gdLst/>
              <a:ahLst/>
              <a:cxnLst/>
              <a:rect l="l" t="t" r="r" b="b"/>
              <a:pathLst>
                <a:path w="858" h="3882" fill="none" extrusionOk="0">
                  <a:moveTo>
                    <a:pt x="1" y="1"/>
                  </a:moveTo>
                  <a:lnTo>
                    <a:pt x="857" y="3882"/>
                  </a:lnTo>
                </a:path>
              </a:pathLst>
            </a:custGeom>
            <a:noFill/>
            <a:ln w="762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9"/>
            <p:cNvSpPr/>
            <p:nvPr/>
          </p:nvSpPr>
          <p:spPr>
            <a:xfrm>
              <a:off x="1911475" y="4696700"/>
              <a:ext cx="97700" cy="22100"/>
            </a:xfrm>
            <a:custGeom>
              <a:avLst/>
              <a:gdLst/>
              <a:ahLst/>
              <a:cxnLst/>
              <a:rect l="l" t="t" r="r" b="b"/>
              <a:pathLst>
                <a:path w="3908" h="884" fill="none" extrusionOk="0">
                  <a:moveTo>
                    <a:pt x="0" y="884"/>
                  </a:moveTo>
                  <a:lnTo>
                    <a:pt x="3908" y="1"/>
                  </a:lnTo>
                </a:path>
              </a:pathLst>
            </a:custGeom>
            <a:noFill/>
            <a:ln w="762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2" name="Google Shape;232;p9"/>
          <p:cNvSpPr/>
          <p:nvPr/>
        </p:nvSpPr>
        <p:spPr>
          <a:xfrm>
            <a:off x="2767550" y="4540825"/>
            <a:ext cx="205652" cy="205606"/>
          </a:xfrm>
          <a:custGeom>
            <a:avLst/>
            <a:gdLst/>
            <a:ahLst/>
            <a:cxnLst/>
            <a:rect l="l" t="t" r="r" b="b"/>
            <a:pathLst>
              <a:path w="4391" h="4390" extrusionOk="0">
                <a:moveTo>
                  <a:pt x="2195" y="0"/>
                </a:moveTo>
                <a:cubicBezTo>
                  <a:pt x="991" y="0"/>
                  <a:pt x="0" y="991"/>
                  <a:pt x="0" y="2195"/>
                </a:cubicBezTo>
                <a:cubicBezTo>
                  <a:pt x="0" y="3399"/>
                  <a:pt x="991" y="4390"/>
                  <a:pt x="2195" y="4390"/>
                </a:cubicBezTo>
                <a:cubicBezTo>
                  <a:pt x="3426" y="4390"/>
                  <a:pt x="4390" y="3399"/>
                  <a:pt x="4390" y="2195"/>
                </a:cubicBezTo>
                <a:cubicBezTo>
                  <a:pt x="4390" y="991"/>
                  <a:pt x="3426" y="0"/>
                  <a:pt x="2195" y="0"/>
                </a:cubicBezTo>
                <a:close/>
              </a:path>
            </a:pathLst>
          </a:custGeom>
          <a:noFill/>
          <a:ln w="381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3" name="Google Shape;233;p9"/>
          <p:cNvGrpSpPr/>
          <p:nvPr/>
        </p:nvGrpSpPr>
        <p:grpSpPr>
          <a:xfrm>
            <a:off x="749425" y="4706825"/>
            <a:ext cx="97700" cy="97050"/>
            <a:chOff x="1911475" y="4659225"/>
            <a:chExt cx="97700" cy="97050"/>
          </a:xfrm>
        </p:grpSpPr>
        <p:sp>
          <p:nvSpPr>
            <p:cNvPr id="234" name="Google Shape;234;p9"/>
            <p:cNvSpPr/>
            <p:nvPr/>
          </p:nvSpPr>
          <p:spPr>
            <a:xfrm>
              <a:off x="1949600" y="4659225"/>
              <a:ext cx="21450" cy="97050"/>
            </a:xfrm>
            <a:custGeom>
              <a:avLst/>
              <a:gdLst/>
              <a:ahLst/>
              <a:cxnLst/>
              <a:rect l="l" t="t" r="r" b="b"/>
              <a:pathLst>
                <a:path w="858" h="3882" fill="none" extrusionOk="0">
                  <a:moveTo>
                    <a:pt x="1" y="1"/>
                  </a:moveTo>
                  <a:lnTo>
                    <a:pt x="857" y="3882"/>
                  </a:lnTo>
                </a:path>
              </a:pathLst>
            </a:custGeom>
            <a:noFill/>
            <a:ln w="762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9"/>
            <p:cNvSpPr/>
            <p:nvPr/>
          </p:nvSpPr>
          <p:spPr>
            <a:xfrm>
              <a:off x="1911475" y="4696700"/>
              <a:ext cx="97700" cy="22100"/>
            </a:xfrm>
            <a:custGeom>
              <a:avLst/>
              <a:gdLst/>
              <a:ahLst/>
              <a:cxnLst/>
              <a:rect l="l" t="t" r="r" b="b"/>
              <a:pathLst>
                <a:path w="3908" h="884" fill="none" extrusionOk="0">
                  <a:moveTo>
                    <a:pt x="0" y="884"/>
                  </a:moveTo>
                  <a:lnTo>
                    <a:pt x="3908" y="1"/>
                  </a:lnTo>
                </a:path>
              </a:pathLst>
            </a:custGeom>
            <a:noFill/>
            <a:ln w="762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10"/>
          <p:cNvSpPr txBox="1">
            <a:spLocks noGrp="1"/>
          </p:cNvSpPr>
          <p:nvPr>
            <p:ph type="title"/>
          </p:nvPr>
        </p:nvSpPr>
        <p:spPr>
          <a:xfrm>
            <a:off x="539500" y="407600"/>
            <a:ext cx="3787800" cy="13071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13"/>
          <p:cNvSpPr txBox="1">
            <a:spLocks noGrp="1"/>
          </p:cNvSpPr>
          <p:nvPr>
            <p:ph type="title"/>
          </p:nvPr>
        </p:nvSpPr>
        <p:spPr>
          <a:xfrm>
            <a:off x="720000" y="5394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3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69" name="Google Shape;269;p13"/>
          <p:cNvSpPr txBox="1">
            <a:spLocks noGrp="1"/>
          </p:cNvSpPr>
          <p:nvPr>
            <p:ph type="title" idx="2"/>
          </p:nvPr>
        </p:nvSpPr>
        <p:spPr>
          <a:xfrm>
            <a:off x="629850" y="1835250"/>
            <a:ext cx="2577300" cy="4572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70" name="Google Shape;270;p13"/>
          <p:cNvSpPr txBox="1">
            <a:spLocks noGrp="1"/>
          </p:cNvSpPr>
          <p:nvPr>
            <p:ph type="subTitle" idx="1"/>
          </p:nvPr>
        </p:nvSpPr>
        <p:spPr>
          <a:xfrm>
            <a:off x="629850" y="2357176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13"/>
          <p:cNvSpPr txBox="1">
            <a:spLocks noGrp="1"/>
          </p:cNvSpPr>
          <p:nvPr>
            <p:ph type="title" idx="3"/>
          </p:nvPr>
        </p:nvSpPr>
        <p:spPr>
          <a:xfrm>
            <a:off x="3283325" y="1835250"/>
            <a:ext cx="2577300" cy="4572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72" name="Google Shape;272;p13"/>
          <p:cNvSpPr txBox="1">
            <a:spLocks noGrp="1"/>
          </p:cNvSpPr>
          <p:nvPr>
            <p:ph type="subTitle" idx="4"/>
          </p:nvPr>
        </p:nvSpPr>
        <p:spPr>
          <a:xfrm>
            <a:off x="3283325" y="2357176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3" name="Google Shape;273;p13"/>
          <p:cNvSpPr txBox="1">
            <a:spLocks noGrp="1"/>
          </p:cNvSpPr>
          <p:nvPr>
            <p:ph type="title" idx="5"/>
          </p:nvPr>
        </p:nvSpPr>
        <p:spPr>
          <a:xfrm>
            <a:off x="5936850" y="1835250"/>
            <a:ext cx="2577300" cy="4572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74" name="Google Shape;274;p13"/>
          <p:cNvSpPr txBox="1">
            <a:spLocks noGrp="1"/>
          </p:cNvSpPr>
          <p:nvPr>
            <p:ph type="subTitle" idx="6"/>
          </p:nvPr>
        </p:nvSpPr>
        <p:spPr>
          <a:xfrm>
            <a:off x="5936850" y="2357176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5" name="Google Shape;275;p13"/>
          <p:cNvSpPr txBox="1">
            <a:spLocks noGrp="1"/>
          </p:cNvSpPr>
          <p:nvPr>
            <p:ph type="title" idx="7"/>
          </p:nvPr>
        </p:nvSpPr>
        <p:spPr>
          <a:xfrm>
            <a:off x="629850" y="3436452"/>
            <a:ext cx="2577300" cy="4572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76" name="Google Shape;276;p13"/>
          <p:cNvSpPr txBox="1">
            <a:spLocks noGrp="1"/>
          </p:cNvSpPr>
          <p:nvPr>
            <p:ph type="subTitle" idx="8"/>
          </p:nvPr>
        </p:nvSpPr>
        <p:spPr>
          <a:xfrm>
            <a:off x="629850" y="3958377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7" name="Google Shape;277;p13"/>
          <p:cNvSpPr txBox="1">
            <a:spLocks noGrp="1"/>
          </p:cNvSpPr>
          <p:nvPr>
            <p:ph type="title" idx="9"/>
          </p:nvPr>
        </p:nvSpPr>
        <p:spPr>
          <a:xfrm>
            <a:off x="3283325" y="3436452"/>
            <a:ext cx="2577300" cy="4572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78" name="Google Shape;278;p13"/>
          <p:cNvSpPr txBox="1">
            <a:spLocks noGrp="1"/>
          </p:cNvSpPr>
          <p:nvPr>
            <p:ph type="subTitle" idx="13"/>
          </p:nvPr>
        </p:nvSpPr>
        <p:spPr>
          <a:xfrm>
            <a:off x="3283325" y="3958377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9" name="Google Shape;279;p13"/>
          <p:cNvSpPr txBox="1">
            <a:spLocks noGrp="1"/>
          </p:cNvSpPr>
          <p:nvPr>
            <p:ph type="title" idx="14" hasCustomPrompt="1"/>
          </p:nvPr>
        </p:nvSpPr>
        <p:spPr>
          <a:xfrm>
            <a:off x="629850" y="1278874"/>
            <a:ext cx="1741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280" name="Google Shape;280;p13"/>
          <p:cNvSpPr txBox="1">
            <a:spLocks noGrp="1"/>
          </p:cNvSpPr>
          <p:nvPr>
            <p:ph type="title" idx="15" hasCustomPrompt="1"/>
          </p:nvPr>
        </p:nvSpPr>
        <p:spPr>
          <a:xfrm>
            <a:off x="3283325" y="1278874"/>
            <a:ext cx="1741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281" name="Google Shape;281;p13"/>
          <p:cNvSpPr txBox="1">
            <a:spLocks noGrp="1"/>
          </p:cNvSpPr>
          <p:nvPr>
            <p:ph type="title" idx="16" hasCustomPrompt="1"/>
          </p:nvPr>
        </p:nvSpPr>
        <p:spPr>
          <a:xfrm>
            <a:off x="5936850" y="1278874"/>
            <a:ext cx="1741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282" name="Google Shape;282;p13"/>
          <p:cNvSpPr txBox="1">
            <a:spLocks noGrp="1"/>
          </p:cNvSpPr>
          <p:nvPr>
            <p:ph type="title" idx="17" hasCustomPrompt="1"/>
          </p:nvPr>
        </p:nvSpPr>
        <p:spPr>
          <a:xfrm>
            <a:off x="629850" y="2881438"/>
            <a:ext cx="1741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283" name="Google Shape;283;p13"/>
          <p:cNvSpPr txBox="1">
            <a:spLocks noGrp="1"/>
          </p:cNvSpPr>
          <p:nvPr>
            <p:ph type="title" idx="18" hasCustomPrompt="1"/>
          </p:nvPr>
        </p:nvSpPr>
        <p:spPr>
          <a:xfrm>
            <a:off x="3283325" y="2881438"/>
            <a:ext cx="1741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284" name="Google Shape;284;p13"/>
          <p:cNvSpPr txBox="1">
            <a:spLocks noGrp="1"/>
          </p:cNvSpPr>
          <p:nvPr>
            <p:ph type="title" idx="19"/>
          </p:nvPr>
        </p:nvSpPr>
        <p:spPr>
          <a:xfrm>
            <a:off x="5936850" y="3436438"/>
            <a:ext cx="2577300" cy="4572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85" name="Google Shape;285;p13"/>
          <p:cNvSpPr txBox="1">
            <a:spLocks noGrp="1"/>
          </p:cNvSpPr>
          <p:nvPr>
            <p:ph type="subTitle" idx="20"/>
          </p:nvPr>
        </p:nvSpPr>
        <p:spPr>
          <a:xfrm>
            <a:off x="5936850" y="3946163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6" name="Google Shape;286;p13"/>
          <p:cNvSpPr txBox="1">
            <a:spLocks noGrp="1"/>
          </p:cNvSpPr>
          <p:nvPr>
            <p:ph type="title" idx="21" hasCustomPrompt="1"/>
          </p:nvPr>
        </p:nvSpPr>
        <p:spPr>
          <a:xfrm>
            <a:off x="5936850" y="2881449"/>
            <a:ext cx="1741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grpSp>
        <p:nvGrpSpPr>
          <p:cNvPr id="287" name="Google Shape;287;p13"/>
          <p:cNvGrpSpPr/>
          <p:nvPr/>
        </p:nvGrpSpPr>
        <p:grpSpPr>
          <a:xfrm>
            <a:off x="4797825" y="4735425"/>
            <a:ext cx="97700" cy="97050"/>
            <a:chOff x="6162900" y="995000"/>
            <a:chExt cx="97700" cy="97050"/>
          </a:xfrm>
        </p:grpSpPr>
        <p:grpSp>
          <p:nvGrpSpPr>
            <p:cNvPr id="288" name="Google Shape;288;p13"/>
            <p:cNvGrpSpPr/>
            <p:nvPr/>
          </p:nvGrpSpPr>
          <p:grpSpPr>
            <a:xfrm>
              <a:off x="6162900" y="995000"/>
              <a:ext cx="97700" cy="97050"/>
              <a:chOff x="1911475" y="4659225"/>
              <a:chExt cx="97700" cy="97050"/>
            </a:xfrm>
          </p:grpSpPr>
          <p:sp>
            <p:nvSpPr>
              <p:cNvPr id="289" name="Google Shape;289;p13"/>
              <p:cNvSpPr/>
              <p:nvPr/>
            </p:nvSpPr>
            <p:spPr>
              <a:xfrm>
                <a:off x="1949600" y="4659225"/>
                <a:ext cx="21450" cy="97050"/>
              </a:xfrm>
              <a:custGeom>
                <a:avLst/>
                <a:gdLst/>
                <a:ahLst/>
                <a:cxnLst/>
                <a:rect l="l" t="t" r="r" b="b"/>
                <a:pathLst>
                  <a:path w="858" h="3882" fill="none" extrusionOk="0">
                    <a:moveTo>
                      <a:pt x="1" y="1"/>
                    </a:moveTo>
                    <a:lnTo>
                      <a:pt x="857" y="3882"/>
                    </a:lnTo>
                  </a:path>
                </a:pathLst>
              </a:custGeom>
              <a:solidFill>
                <a:schemeClr val="accent3"/>
              </a:solidFill>
              <a:ln w="7620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290;p13"/>
              <p:cNvSpPr/>
              <p:nvPr/>
            </p:nvSpPr>
            <p:spPr>
              <a:xfrm>
                <a:off x="1911475" y="4696700"/>
                <a:ext cx="97700" cy="221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884" fill="none" extrusionOk="0">
                    <a:moveTo>
                      <a:pt x="0" y="884"/>
                    </a:moveTo>
                    <a:lnTo>
                      <a:pt x="3908" y="1"/>
                    </a:lnTo>
                  </a:path>
                </a:pathLst>
              </a:custGeom>
              <a:solidFill>
                <a:schemeClr val="accent3"/>
              </a:solidFill>
              <a:ln w="7620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1" name="Google Shape;291;p13"/>
            <p:cNvGrpSpPr/>
            <p:nvPr/>
          </p:nvGrpSpPr>
          <p:grpSpPr>
            <a:xfrm>
              <a:off x="6162900" y="995000"/>
              <a:ext cx="97700" cy="97050"/>
              <a:chOff x="1911475" y="4659225"/>
              <a:chExt cx="97700" cy="97050"/>
            </a:xfrm>
          </p:grpSpPr>
          <p:sp>
            <p:nvSpPr>
              <p:cNvPr id="292" name="Google Shape;292;p13"/>
              <p:cNvSpPr/>
              <p:nvPr/>
            </p:nvSpPr>
            <p:spPr>
              <a:xfrm>
                <a:off x="1949600" y="4659225"/>
                <a:ext cx="21450" cy="97050"/>
              </a:xfrm>
              <a:custGeom>
                <a:avLst/>
                <a:gdLst/>
                <a:ahLst/>
                <a:cxnLst/>
                <a:rect l="l" t="t" r="r" b="b"/>
                <a:pathLst>
                  <a:path w="858" h="3882" fill="none" extrusionOk="0">
                    <a:moveTo>
                      <a:pt x="1" y="1"/>
                    </a:moveTo>
                    <a:lnTo>
                      <a:pt x="857" y="3882"/>
                    </a:lnTo>
                  </a:path>
                </a:pathLst>
              </a:custGeom>
              <a:solidFill>
                <a:schemeClr val="accent3"/>
              </a:solidFill>
              <a:ln w="1337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" name="Google Shape;293;p13"/>
              <p:cNvSpPr/>
              <p:nvPr/>
            </p:nvSpPr>
            <p:spPr>
              <a:xfrm>
                <a:off x="1911475" y="4696700"/>
                <a:ext cx="97700" cy="221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884" fill="none" extrusionOk="0">
                    <a:moveTo>
                      <a:pt x="0" y="884"/>
                    </a:moveTo>
                    <a:lnTo>
                      <a:pt x="3908" y="1"/>
                    </a:lnTo>
                  </a:path>
                </a:pathLst>
              </a:custGeom>
              <a:solidFill>
                <a:schemeClr val="accent3"/>
              </a:solidFill>
              <a:ln w="1337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94" name="Google Shape;294;p13"/>
          <p:cNvSpPr/>
          <p:nvPr/>
        </p:nvSpPr>
        <p:spPr>
          <a:xfrm>
            <a:off x="1734225" y="4749850"/>
            <a:ext cx="109775" cy="109750"/>
          </a:xfrm>
          <a:custGeom>
            <a:avLst/>
            <a:gdLst/>
            <a:ahLst/>
            <a:cxnLst/>
            <a:rect l="l" t="t" r="r" b="b"/>
            <a:pathLst>
              <a:path w="4391" h="4390" extrusionOk="0">
                <a:moveTo>
                  <a:pt x="2195" y="0"/>
                </a:moveTo>
                <a:cubicBezTo>
                  <a:pt x="991" y="0"/>
                  <a:pt x="0" y="991"/>
                  <a:pt x="0" y="2195"/>
                </a:cubicBezTo>
                <a:cubicBezTo>
                  <a:pt x="0" y="3399"/>
                  <a:pt x="991" y="4390"/>
                  <a:pt x="2195" y="4390"/>
                </a:cubicBezTo>
                <a:cubicBezTo>
                  <a:pt x="3426" y="4390"/>
                  <a:pt x="4390" y="3399"/>
                  <a:pt x="4390" y="2195"/>
                </a:cubicBezTo>
                <a:cubicBezTo>
                  <a:pt x="4390" y="991"/>
                  <a:pt x="3426" y="0"/>
                  <a:pt x="2195" y="0"/>
                </a:cubicBezTo>
                <a:close/>
              </a:path>
            </a:pathLst>
          </a:custGeom>
          <a:solidFill>
            <a:schemeClr val="accent3"/>
          </a:solidFill>
          <a:ln w="381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" name="Google Shape;295;p13"/>
          <p:cNvSpPr/>
          <p:nvPr/>
        </p:nvSpPr>
        <p:spPr>
          <a:xfrm>
            <a:off x="6842450" y="4749423"/>
            <a:ext cx="205650" cy="206903"/>
          </a:xfrm>
          <a:custGeom>
            <a:avLst/>
            <a:gdLst/>
            <a:ahLst/>
            <a:cxnLst/>
            <a:rect l="l" t="t" r="r" b="b"/>
            <a:pathLst>
              <a:path w="4390" h="4417" extrusionOk="0">
                <a:moveTo>
                  <a:pt x="2195" y="0"/>
                </a:moveTo>
                <a:cubicBezTo>
                  <a:pt x="991" y="0"/>
                  <a:pt x="0" y="991"/>
                  <a:pt x="0" y="2195"/>
                </a:cubicBezTo>
                <a:cubicBezTo>
                  <a:pt x="0" y="3426"/>
                  <a:pt x="991" y="4417"/>
                  <a:pt x="2195" y="4417"/>
                </a:cubicBezTo>
                <a:cubicBezTo>
                  <a:pt x="3426" y="4417"/>
                  <a:pt x="4390" y="3426"/>
                  <a:pt x="4390" y="2195"/>
                </a:cubicBezTo>
                <a:cubicBezTo>
                  <a:pt x="4390" y="991"/>
                  <a:pt x="3426" y="0"/>
                  <a:pt x="2195" y="0"/>
                </a:cubicBezTo>
                <a:close/>
              </a:path>
            </a:pathLst>
          </a:custGeom>
          <a:solidFill>
            <a:schemeClr val="accent3"/>
          </a:solidFill>
          <a:ln w="381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6" name="Google Shape;296;p13"/>
          <p:cNvGrpSpPr/>
          <p:nvPr/>
        </p:nvGrpSpPr>
        <p:grpSpPr>
          <a:xfrm>
            <a:off x="6510425" y="364550"/>
            <a:ext cx="97700" cy="97050"/>
            <a:chOff x="6162900" y="995000"/>
            <a:chExt cx="97700" cy="97050"/>
          </a:xfrm>
        </p:grpSpPr>
        <p:grpSp>
          <p:nvGrpSpPr>
            <p:cNvPr id="297" name="Google Shape;297;p13"/>
            <p:cNvGrpSpPr/>
            <p:nvPr/>
          </p:nvGrpSpPr>
          <p:grpSpPr>
            <a:xfrm>
              <a:off x="6162900" y="995000"/>
              <a:ext cx="97700" cy="97050"/>
              <a:chOff x="1911475" y="4659225"/>
              <a:chExt cx="97700" cy="97050"/>
            </a:xfrm>
          </p:grpSpPr>
          <p:sp>
            <p:nvSpPr>
              <p:cNvPr id="298" name="Google Shape;298;p13"/>
              <p:cNvSpPr/>
              <p:nvPr/>
            </p:nvSpPr>
            <p:spPr>
              <a:xfrm>
                <a:off x="1949600" y="4659225"/>
                <a:ext cx="21450" cy="97050"/>
              </a:xfrm>
              <a:custGeom>
                <a:avLst/>
                <a:gdLst/>
                <a:ahLst/>
                <a:cxnLst/>
                <a:rect l="l" t="t" r="r" b="b"/>
                <a:pathLst>
                  <a:path w="858" h="3882" fill="none" extrusionOk="0">
                    <a:moveTo>
                      <a:pt x="1" y="1"/>
                    </a:moveTo>
                    <a:lnTo>
                      <a:pt x="857" y="3882"/>
                    </a:lnTo>
                  </a:path>
                </a:pathLst>
              </a:custGeom>
              <a:solidFill>
                <a:schemeClr val="accent3"/>
              </a:solidFill>
              <a:ln w="7620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" name="Google Shape;299;p13"/>
              <p:cNvSpPr/>
              <p:nvPr/>
            </p:nvSpPr>
            <p:spPr>
              <a:xfrm>
                <a:off x="1911475" y="4696700"/>
                <a:ext cx="97700" cy="221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884" fill="none" extrusionOk="0">
                    <a:moveTo>
                      <a:pt x="0" y="884"/>
                    </a:moveTo>
                    <a:lnTo>
                      <a:pt x="3908" y="1"/>
                    </a:lnTo>
                  </a:path>
                </a:pathLst>
              </a:custGeom>
              <a:solidFill>
                <a:schemeClr val="accent3"/>
              </a:solidFill>
              <a:ln w="7620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00" name="Google Shape;300;p13"/>
            <p:cNvGrpSpPr/>
            <p:nvPr/>
          </p:nvGrpSpPr>
          <p:grpSpPr>
            <a:xfrm>
              <a:off x="6162900" y="995000"/>
              <a:ext cx="97700" cy="97050"/>
              <a:chOff x="1911475" y="4659225"/>
              <a:chExt cx="97700" cy="97050"/>
            </a:xfrm>
          </p:grpSpPr>
          <p:sp>
            <p:nvSpPr>
              <p:cNvPr id="301" name="Google Shape;301;p13"/>
              <p:cNvSpPr/>
              <p:nvPr/>
            </p:nvSpPr>
            <p:spPr>
              <a:xfrm>
                <a:off x="1949600" y="4659225"/>
                <a:ext cx="21450" cy="97050"/>
              </a:xfrm>
              <a:custGeom>
                <a:avLst/>
                <a:gdLst/>
                <a:ahLst/>
                <a:cxnLst/>
                <a:rect l="l" t="t" r="r" b="b"/>
                <a:pathLst>
                  <a:path w="858" h="3882" fill="none" extrusionOk="0">
                    <a:moveTo>
                      <a:pt x="1" y="1"/>
                    </a:moveTo>
                    <a:lnTo>
                      <a:pt x="857" y="3882"/>
                    </a:lnTo>
                  </a:path>
                </a:pathLst>
              </a:custGeom>
              <a:solidFill>
                <a:schemeClr val="accent3"/>
              </a:solidFill>
              <a:ln w="1337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" name="Google Shape;302;p13"/>
              <p:cNvSpPr/>
              <p:nvPr/>
            </p:nvSpPr>
            <p:spPr>
              <a:xfrm>
                <a:off x="1911475" y="4696700"/>
                <a:ext cx="97700" cy="221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884" fill="none" extrusionOk="0">
                    <a:moveTo>
                      <a:pt x="0" y="884"/>
                    </a:moveTo>
                    <a:lnTo>
                      <a:pt x="3908" y="1"/>
                    </a:lnTo>
                  </a:path>
                </a:pathLst>
              </a:custGeom>
              <a:solidFill>
                <a:schemeClr val="accent3"/>
              </a:solidFill>
              <a:ln w="1337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03" name="Google Shape;303;p13"/>
          <p:cNvGrpSpPr/>
          <p:nvPr/>
        </p:nvGrpSpPr>
        <p:grpSpPr>
          <a:xfrm>
            <a:off x="6018825" y="603725"/>
            <a:ext cx="115125" cy="115125"/>
            <a:chOff x="6803525" y="538275"/>
            <a:chExt cx="115125" cy="115125"/>
          </a:xfrm>
        </p:grpSpPr>
        <p:sp>
          <p:nvSpPr>
            <p:cNvPr id="304" name="Google Shape;304;p13"/>
            <p:cNvSpPr/>
            <p:nvPr/>
          </p:nvSpPr>
          <p:spPr>
            <a:xfrm>
              <a:off x="6803525" y="538275"/>
              <a:ext cx="115125" cy="115125"/>
            </a:xfrm>
            <a:custGeom>
              <a:avLst/>
              <a:gdLst/>
              <a:ahLst/>
              <a:cxnLst/>
              <a:rect l="l" t="t" r="r" b="b"/>
              <a:pathLst>
                <a:path w="4605" h="4605" extrusionOk="0">
                  <a:moveTo>
                    <a:pt x="2302" y="215"/>
                  </a:moveTo>
                  <a:cubicBezTo>
                    <a:pt x="3400" y="215"/>
                    <a:pt x="4310" y="1072"/>
                    <a:pt x="4390" y="2142"/>
                  </a:cubicBezTo>
                  <a:cubicBezTo>
                    <a:pt x="4390" y="2196"/>
                    <a:pt x="4390" y="2249"/>
                    <a:pt x="4390" y="2303"/>
                  </a:cubicBezTo>
                  <a:cubicBezTo>
                    <a:pt x="4390" y="2972"/>
                    <a:pt x="4069" y="3588"/>
                    <a:pt x="3560" y="3962"/>
                  </a:cubicBezTo>
                  <a:cubicBezTo>
                    <a:pt x="3212" y="4230"/>
                    <a:pt x="2784" y="4391"/>
                    <a:pt x="2302" y="4391"/>
                  </a:cubicBezTo>
                  <a:cubicBezTo>
                    <a:pt x="1151" y="4391"/>
                    <a:pt x="215" y="3454"/>
                    <a:pt x="215" y="2303"/>
                  </a:cubicBezTo>
                  <a:cubicBezTo>
                    <a:pt x="215" y="1152"/>
                    <a:pt x="1151" y="215"/>
                    <a:pt x="2302" y="215"/>
                  </a:cubicBezTo>
                  <a:close/>
                  <a:moveTo>
                    <a:pt x="2302" y="1"/>
                  </a:moveTo>
                  <a:cubicBezTo>
                    <a:pt x="1044" y="1"/>
                    <a:pt x="1" y="1045"/>
                    <a:pt x="1" y="2303"/>
                  </a:cubicBezTo>
                  <a:cubicBezTo>
                    <a:pt x="1" y="3561"/>
                    <a:pt x="1044" y="4605"/>
                    <a:pt x="2302" y="4605"/>
                  </a:cubicBezTo>
                  <a:cubicBezTo>
                    <a:pt x="2784" y="4605"/>
                    <a:pt x="3212" y="4444"/>
                    <a:pt x="3587" y="4203"/>
                  </a:cubicBezTo>
                  <a:cubicBezTo>
                    <a:pt x="4203" y="3775"/>
                    <a:pt x="4604" y="3079"/>
                    <a:pt x="4604" y="2303"/>
                  </a:cubicBezTo>
                  <a:cubicBezTo>
                    <a:pt x="4604" y="2196"/>
                    <a:pt x="4604" y="2115"/>
                    <a:pt x="4577" y="2035"/>
                  </a:cubicBezTo>
                  <a:cubicBezTo>
                    <a:pt x="4444" y="884"/>
                    <a:pt x="3480" y="1"/>
                    <a:pt x="2302" y="1"/>
                  </a:cubicBezTo>
                  <a:close/>
                </a:path>
              </a:pathLst>
            </a:custGeom>
            <a:solidFill>
              <a:schemeClr val="accent3"/>
            </a:solidFill>
            <a:ln w="762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13"/>
            <p:cNvSpPr/>
            <p:nvPr/>
          </p:nvSpPr>
          <p:spPr>
            <a:xfrm>
              <a:off x="6803525" y="538275"/>
              <a:ext cx="115125" cy="115125"/>
            </a:xfrm>
            <a:custGeom>
              <a:avLst/>
              <a:gdLst/>
              <a:ahLst/>
              <a:cxnLst/>
              <a:rect l="l" t="t" r="r" b="b"/>
              <a:pathLst>
                <a:path w="4605" h="4605" extrusionOk="0">
                  <a:moveTo>
                    <a:pt x="2302" y="215"/>
                  </a:moveTo>
                  <a:cubicBezTo>
                    <a:pt x="3400" y="215"/>
                    <a:pt x="4310" y="1072"/>
                    <a:pt x="4390" y="2142"/>
                  </a:cubicBezTo>
                  <a:cubicBezTo>
                    <a:pt x="4390" y="2196"/>
                    <a:pt x="4390" y="2249"/>
                    <a:pt x="4390" y="2303"/>
                  </a:cubicBezTo>
                  <a:cubicBezTo>
                    <a:pt x="4390" y="2972"/>
                    <a:pt x="4069" y="3588"/>
                    <a:pt x="3560" y="3962"/>
                  </a:cubicBezTo>
                  <a:cubicBezTo>
                    <a:pt x="3212" y="4230"/>
                    <a:pt x="2784" y="4391"/>
                    <a:pt x="2302" y="4391"/>
                  </a:cubicBezTo>
                  <a:cubicBezTo>
                    <a:pt x="1151" y="4391"/>
                    <a:pt x="215" y="3454"/>
                    <a:pt x="215" y="2303"/>
                  </a:cubicBezTo>
                  <a:cubicBezTo>
                    <a:pt x="215" y="1152"/>
                    <a:pt x="1151" y="215"/>
                    <a:pt x="2302" y="215"/>
                  </a:cubicBezTo>
                  <a:close/>
                  <a:moveTo>
                    <a:pt x="2302" y="1"/>
                  </a:moveTo>
                  <a:cubicBezTo>
                    <a:pt x="1044" y="1"/>
                    <a:pt x="1" y="1045"/>
                    <a:pt x="1" y="2303"/>
                  </a:cubicBezTo>
                  <a:cubicBezTo>
                    <a:pt x="1" y="3561"/>
                    <a:pt x="1044" y="4605"/>
                    <a:pt x="2302" y="4605"/>
                  </a:cubicBezTo>
                  <a:cubicBezTo>
                    <a:pt x="2784" y="4605"/>
                    <a:pt x="3212" y="4444"/>
                    <a:pt x="3587" y="4203"/>
                  </a:cubicBezTo>
                  <a:cubicBezTo>
                    <a:pt x="4203" y="3775"/>
                    <a:pt x="4604" y="3079"/>
                    <a:pt x="4604" y="2303"/>
                  </a:cubicBezTo>
                  <a:cubicBezTo>
                    <a:pt x="4604" y="2196"/>
                    <a:pt x="4604" y="2115"/>
                    <a:pt x="4577" y="2035"/>
                  </a:cubicBezTo>
                  <a:cubicBezTo>
                    <a:pt x="4444" y="884"/>
                    <a:pt x="3480" y="1"/>
                    <a:pt x="2302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6" name="Google Shape;306;p13"/>
          <p:cNvGrpSpPr/>
          <p:nvPr/>
        </p:nvGrpSpPr>
        <p:grpSpPr>
          <a:xfrm>
            <a:off x="5745500" y="4726388"/>
            <a:ext cx="115125" cy="115125"/>
            <a:chOff x="6803525" y="538275"/>
            <a:chExt cx="115125" cy="115125"/>
          </a:xfrm>
        </p:grpSpPr>
        <p:sp>
          <p:nvSpPr>
            <p:cNvPr id="307" name="Google Shape;307;p13"/>
            <p:cNvSpPr/>
            <p:nvPr/>
          </p:nvSpPr>
          <p:spPr>
            <a:xfrm>
              <a:off x="6803525" y="538275"/>
              <a:ext cx="115125" cy="115125"/>
            </a:xfrm>
            <a:custGeom>
              <a:avLst/>
              <a:gdLst/>
              <a:ahLst/>
              <a:cxnLst/>
              <a:rect l="l" t="t" r="r" b="b"/>
              <a:pathLst>
                <a:path w="4605" h="4605" extrusionOk="0">
                  <a:moveTo>
                    <a:pt x="2302" y="215"/>
                  </a:moveTo>
                  <a:cubicBezTo>
                    <a:pt x="3400" y="215"/>
                    <a:pt x="4310" y="1072"/>
                    <a:pt x="4390" y="2142"/>
                  </a:cubicBezTo>
                  <a:cubicBezTo>
                    <a:pt x="4390" y="2196"/>
                    <a:pt x="4390" y="2249"/>
                    <a:pt x="4390" y="2303"/>
                  </a:cubicBezTo>
                  <a:cubicBezTo>
                    <a:pt x="4390" y="2972"/>
                    <a:pt x="4069" y="3588"/>
                    <a:pt x="3560" y="3962"/>
                  </a:cubicBezTo>
                  <a:cubicBezTo>
                    <a:pt x="3212" y="4230"/>
                    <a:pt x="2784" y="4391"/>
                    <a:pt x="2302" y="4391"/>
                  </a:cubicBezTo>
                  <a:cubicBezTo>
                    <a:pt x="1151" y="4391"/>
                    <a:pt x="215" y="3454"/>
                    <a:pt x="215" y="2303"/>
                  </a:cubicBezTo>
                  <a:cubicBezTo>
                    <a:pt x="215" y="1152"/>
                    <a:pt x="1151" y="215"/>
                    <a:pt x="2302" y="215"/>
                  </a:cubicBezTo>
                  <a:close/>
                  <a:moveTo>
                    <a:pt x="2302" y="1"/>
                  </a:moveTo>
                  <a:cubicBezTo>
                    <a:pt x="1044" y="1"/>
                    <a:pt x="1" y="1045"/>
                    <a:pt x="1" y="2303"/>
                  </a:cubicBezTo>
                  <a:cubicBezTo>
                    <a:pt x="1" y="3561"/>
                    <a:pt x="1044" y="4605"/>
                    <a:pt x="2302" y="4605"/>
                  </a:cubicBezTo>
                  <a:cubicBezTo>
                    <a:pt x="2784" y="4605"/>
                    <a:pt x="3212" y="4444"/>
                    <a:pt x="3587" y="4203"/>
                  </a:cubicBezTo>
                  <a:cubicBezTo>
                    <a:pt x="4203" y="3775"/>
                    <a:pt x="4604" y="3079"/>
                    <a:pt x="4604" y="2303"/>
                  </a:cubicBezTo>
                  <a:cubicBezTo>
                    <a:pt x="4604" y="2196"/>
                    <a:pt x="4604" y="2115"/>
                    <a:pt x="4577" y="2035"/>
                  </a:cubicBezTo>
                  <a:cubicBezTo>
                    <a:pt x="4444" y="884"/>
                    <a:pt x="3480" y="1"/>
                    <a:pt x="2302" y="1"/>
                  </a:cubicBezTo>
                  <a:close/>
                </a:path>
              </a:pathLst>
            </a:custGeom>
            <a:solidFill>
              <a:schemeClr val="accent3"/>
            </a:solidFill>
            <a:ln w="762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13"/>
            <p:cNvSpPr/>
            <p:nvPr/>
          </p:nvSpPr>
          <p:spPr>
            <a:xfrm>
              <a:off x="6803525" y="538275"/>
              <a:ext cx="115125" cy="115125"/>
            </a:xfrm>
            <a:custGeom>
              <a:avLst/>
              <a:gdLst/>
              <a:ahLst/>
              <a:cxnLst/>
              <a:rect l="l" t="t" r="r" b="b"/>
              <a:pathLst>
                <a:path w="4605" h="4605" extrusionOk="0">
                  <a:moveTo>
                    <a:pt x="2302" y="215"/>
                  </a:moveTo>
                  <a:cubicBezTo>
                    <a:pt x="3400" y="215"/>
                    <a:pt x="4310" y="1072"/>
                    <a:pt x="4390" y="2142"/>
                  </a:cubicBezTo>
                  <a:cubicBezTo>
                    <a:pt x="4390" y="2196"/>
                    <a:pt x="4390" y="2249"/>
                    <a:pt x="4390" y="2303"/>
                  </a:cubicBezTo>
                  <a:cubicBezTo>
                    <a:pt x="4390" y="2972"/>
                    <a:pt x="4069" y="3588"/>
                    <a:pt x="3560" y="3962"/>
                  </a:cubicBezTo>
                  <a:cubicBezTo>
                    <a:pt x="3212" y="4230"/>
                    <a:pt x="2784" y="4391"/>
                    <a:pt x="2302" y="4391"/>
                  </a:cubicBezTo>
                  <a:cubicBezTo>
                    <a:pt x="1151" y="4391"/>
                    <a:pt x="215" y="3454"/>
                    <a:pt x="215" y="2303"/>
                  </a:cubicBezTo>
                  <a:cubicBezTo>
                    <a:pt x="215" y="1152"/>
                    <a:pt x="1151" y="215"/>
                    <a:pt x="2302" y="215"/>
                  </a:cubicBezTo>
                  <a:close/>
                  <a:moveTo>
                    <a:pt x="2302" y="1"/>
                  </a:moveTo>
                  <a:cubicBezTo>
                    <a:pt x="1044" y="1"/>
                    <a:pt x="1" y="1045"/>
                    <a:pt x="1" y="2303"/>
                  </a:cubicBezTo>
                  <a:cubicBezTo>
                    <a:pt x="1" y="3561"/>
                    <a:pt x="1044" y="4605"/>
                    <a:pt x="2302" y="4605"/>
                  </a:cubicBezTo>
                  <a:cubicBezTo>
                    <a:pt x="2784" y="4605"/>
                    <a:pt x="3212" y="4444"/>
                    <a:pt x="3587" y="4203"/>
                  </a:cubicBezTo>
                  <a:cubicBezTo>
                    <a:pt x="4203" y="3775"/>
                    <a:pt x="4604" y="3079"/>
                    <a:pt x="4604" y="2303"/>
                  </a:cubicBezTo>
                  <a:cubicBezTo>
                    <a:pt x="4604" y="2196"/>
                    <a:pt x="4604" y="2115"/>
                    <a:pt x="4577" y="2035"/>
                  </a:cubicBezTo>
                  <a:cubicBezTo>
                    <a:pt x="4444" y="884"/>
                    <a:pt x="3480" y="1"/>
                    <a:pt x="2302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9" name="Google Shape;309;p13"/>
          <p:cNvGrpSpPr/>
          <p:nvPr/>
        </p:nvGrpSpPr>
        <p:grpSpPr>
          <a:xfrm>
            <a:off x="2628700" y="4756200"/>
            <a:ext cx="97700" cy="97050"/>
            <a:chOff x="6162900" y="995000"/>
            <a:chExt cx="97700" cy="97050"/>
          </a:xfrm>
        </p:grpSpPr>
        <p:grpSp>
          <p:nvGrpSpPr>
            <p:cNvPr id="310" name="Google Shape;310;p13"/>
            <p:cNvGrpSpPr/>
            <p:nvPr/>
          </p:nvGrpSpPr>
          <p:grpSpPr>
            <a:xfrm>
              <a:off x="6162900" y="995000"/>
              <a:ext cx="97700" cy="97050"/>
              <a:chOff x="1911475" y="4659225"/>
              <a:chExt cx="97700" cy="97050"/>
            </a:xfrm>
          </p:grpSpPr>
          <p:sp>
            <p:nvSpPr>
              <p:cNvPr id="311" name="Google Shape;311;p13"/>
              <p:cNvSpPr/>
              <p:nvPr/>
            </p:nvSpPr>
            <p:spPr>
              <a:xfrm>
                <a:off x="1949600" y="4659225"/>
                <a:ext cx="21450" cy="97050"/>
              </a:xfrm>
              <a:custGeom>
                <a:avLst/>
                <a:gdLst/>
                <a:ahLst/>
                <a:cxnLst/>
                <a:rect l="l" t="t" r="r" b="b"/>
                <a:pathLst>
                  <a:path w="858" h="3882" fill="none" extrusionOk="0">
                    <a:moveTo>
                      <a:pt x="1" y="1"/>
                    </a:moveTo>
                    <a:lnTo>
                      <a:pt x="857" y="3882"/>
                    </a:lnTo>
                  </a:path>
                </a:pathLst>
              </a:custGeom>
              <a:solidFill>
                <a:schemeClr val="accent3"/>
              </a:solidFill>
              <a:ln w="7620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" name="Google Shape;312;p13"/>
              <p:cNvSpPr/>
              <p:nvPr/>
            </p:nvSpPr>
            <p:spPr>
              <a:xfrm>
                <a:off x="1911475" y="4696700"/>
                <a:ext cx="97700" cy="221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884" fill="none" extrusionOk="0">
                    <a:moveTo>
                      <a:pt x="0" y="884"/>
                    </a:moveTo>
                    <a:lnTo>
                      <a:pt x="3908" y="1"/>
                    </a:lnTo>
                  </a:path>
                </a:pathLst>
              </a:custGeom>
              <a:solidFill>
                <a:schemeClr val="accent3"/>
              </a:solidFill>
              <a:ln w="7620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13" name="Google Shape;313;p13"/>
            <p:cNvGrpSpPr/>
            <p:nvPr/>
          </p:nvGrpSpPr>
          <p:grpSpPr>
            <a:xfrm>
              <a:off x="6162900" y="995000"/>
              <a:ext cx="97700" cy="97050"/>
              <a:chOff x="1911475" y="4659225"/>
              <a:chExt cx="97700" cy="97050"/>
            </a:xfrm>
          </p:grpSpPr>
          <p:sp>
            <p:nvSpPr>
              <p:cNvPr id="314" name="Google Shape;314;p13"/>
              <p:cNvSpPr/>
              <p:nvPr/>
            </p:nvSpPr>
            <p:spPr>
              <a:xfrm>
                <a:off x="1949600" y="4659225"/>
                <a:ext cx="21450" cy="97050"/>
              </a:xfrm>
              <a:custGeom>
                <a:avLst/>
                <a:gdLst/>
                <a:ahLst/>
                <a:cxnLst/>
                <a:rect l="l" t="t" r="r" b="b"/>
                <a:pathLst>
                  <a:path w="858" h="3882" fill="none" extrusionOk="0">
                    <a:moveTo>
                      <a:pt x="1" y="1"/>
                    </a:moveTo>
                    <a:lnTo>
                      <a:pt x="857" y="3882"/>
                    </a:lnTo>
                  </a:path>
                </a:pathLst>
              </a:custGeom>
              <a:solidFill>
                <a:schemeClr val="accent3"/>
              </a:solidFill>
              <a:ln w="1337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" name="Google Shape;315;p13"/>
              <p:cNvSpPr/>
              <p:nvPr/>
            </p:nvSpPr>
            <p:spPr>
              <a:xfrm>
                <a:off x="1911475" y="4696700"/>
                <a:ext cx="97700" cy="221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884" fill="none" extrusionOk="0">
                    <a:moveTo>
                      <a:pt x="0" y="884"/>
                    </a:moveTo>
                    <a:lnTo>
                      <a:pt x="3908" y="1"/>
                    </a:lnTo>
                  </a:path>
                </a:pathLst>
              </a:custGeom>
              <a:solidFill>
                <a:schemeClr val="accent3"/>
              </a:solidFill>
              <a:ln w="1337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100" y="539400"/>
            <a:ext cx="7717800" cy="55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tkinson Hyperlegible"/>
              <a:buNone/>
              <a:defRPr sz="3500" b="1">
                <a:solidFill>
                  <a:schemeClr val="accent3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tkinson Hyperlegible"/>
              <a:buNone/>
              <a:defRPr sz="3500" b="1">
                <a:solidFill>
                  <a:schemeClr val="accent3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tkinson Hyperlegible"/>
              <a:buNone/>
              <a:defRPr sz="3500" b="1">
                <a:solidFill>
                  <a:schemeClr val="accent3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tkinson Hyperlegible"/>
              <a:buNone/>
              <a:defRPr sz="3500" b="1">
                <a:solidFill>
                  <a:schemeClr val="accent3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tkinson Hyperlegible"/>
              <a:buNone/>
              <a:defRPr sz="3500" b="1">
                <a:solidFill>
                  <a:schemeClr val="accent3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tkinson Hyperlegible"/>
              <a:buNone/>
              <a:defRPr sz="3500" b="1">
                <a:solidFill>
                  <a:schemeClr val="accent3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tkinson Hyperlegible"/>
              <a:buNone/>
              <a:defRPr sz="3500" b="1">
                <a:solidFill>
                  <a:schemeClr val="accent3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tkinson Hyperlegible"/>
              <a:buNone/>
              <a:defRPr sz="3500" b="1">
                <a:solidFill>
                  <a:schemeClr val="accent3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tkinson Hyperlegible"/>
              <a:buNone/>
              <a:defRPr sz="3500" b="1">
                <a:solidFill>
                  <a:schemeClr val="accent3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100" y="1230650"/>
            <a:ext cx="7717800" cy="3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Hind Siliguri"/>
              <a:buChar char="●"/>
              <a:defRPr>
                <a:solidFill>
                  <a:schemeClr val="accent2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Hind Siliguri"/>
              <a:buChar char="○"/>
              <a:defRPr>
                <a:solidFill>
                  <a:schemeClr val="accent2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Hind Siliguri"/>
              <a:buChar char="■"/>
              <a:defRPr>
                <a:solidFill>
                  <a:schemeClr val="accent2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Hind Siliguri"/>
              <a:buChar char="●"/>
              <a:defRPr>
                <a:solidFill>
                  <a:schemeClr val="accent2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Hind Siliguri"/>
              <a:buChar char="○"/>
              <a:defRPr>
                <a:solidFill>
                  <a:schemeClr val="accent2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Hind Siliguri"/>
              <a:buChar char="■"/>
              <a:defRPr>
                <a:solidFill>
                  <a:schemeClr val="accent2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Hind Siliguri"/>
              <a:buChar char="●"/>
              <a:defRPr>
                <a:solidFill>
                  <a:schemeClr val="accent2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Hind Siliguri"/>
              <a:buChar char="○"/>
              <a:defRPr>
                <a:solidFill>
                  <a:schemeClr val="accent2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Hind Siliguri"/>
              <a:buChar char="■"/>
              <a:defRPr>
                <a:solidFill>
                  <a:schemeClr val="accent2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3" r:id="rId4"/>
    <p:sldLayoutId id="2147483654" r:id="rId5"/>
    <p:sldLayoutId id="2147483655" r:id="rId6"/>
    <p:sldLayoutId id="2147483656" r:id="rId7"/>
    <p:sldLayoutId id="2147483658" r:id="rId8"/>
    <p:sldLayoutId id="2147483659" r:id="rId9"/>
    <p:sldLayoutId id="2147483660" r:id="rId10"/>
    <p:sldLayoutId id="2147483663" r:id="rId11"/>
    <p:sldLayoutId id="2147483664" r:id="rId12"/>
    <p:sldLayoutId id="2147483666" r:id="rId13"/>
    <p:sldLayoutId id="2147483667" r:id="rId14"/>
    <p:sldLayoutId id="2147483669" r:id="rId15"/>
    <p:sldLayoutId id="2147483673" r:id="rId16"/>
    <p:sldLayoutId id="2147483677" r:id="rId17"/>
    <p:sldLayoutId id="2147483679" r:id="rId18"/>
    <p:sldLayoutId id="2147483686" r:id="rId19"/>
    <p:sldLayoutId id="2147483687" r:id="rId2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22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4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6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28.png"/><Relationship Id="rId4" Type="http://schemas.microsoft.com/office/2007/relationships/hdphoto" Target="../media/hdphoto3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4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4" Type="http://schemas.openxmlformats.org/officeDocument/2006/relationships/image" Target="../media/image38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svg"/><Relationship Id="rId18" Type="http://schemas.openxmlformats.org/officeDocument/2006/relationships/image" Target="../media/image58.png"/><Relationship Id="rId3" Type="http://schemas.openxmlformats.org/officeDocument/2006/relationships/image" Target="../media/image43.png"/><Relationship Id="rId21" Type="http://schemas.microsoft.com/office/2007/relationships/hdphoto" Target="../media/hdphoto6.wdp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17" Type="http://schemas.openxmlformats.org/officeDocument/2006/relationships/image" Target="../media/image57.svg"/><Relationship Id="rId2" Type="http://schemas.openxmlformats.org/officeDocument/2006/relationships/notesSlide" Target="../notesSlides/notesSlide32.xml"/><Relationship Id="rId16" Type="http://schemas.openxmlformats.org/officeDocument/2006/relationships/image" Target="../media/image56.png"/><Relationship Id="rId20" Type="http://schemas.openxmlformats.org/officeDocument/2006/relationships/image" Target="../media/image6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5" Type="http://schemas.openxmlformats.org/officeDocument/2006/relationships/image" Target="../media/image55.png"/><Relationship Id="rId23" Type="http://schemas.openxmlformats.org/officeDocument/2006/relationships/image" Target="../media/image4.svg"/><Relationship Id="rId10" Type="http://schemas.openxmlformats.org/officeDocument/2006/relationships/image" Target="../media/image50.png"/><Relationship Id="rId19" Type="http://schemas.openxmlformats.org/officeDocument/2006/relationships/image" Target="../media/image59.svg"/><Relationship Id="rId4" Type="http://schemas.openxmlformats.org/officeDocument/2006/relationships/image" Target="../media/image44.png"/><Relationship Id="rId9" Type="http://schemas.openxmlformats.org/officeDocument/2006/relationships/image" Target="../media/image49.png"/><Relationship Id="rId14" Type="http://schemas.openxmlformats.org/officeDocument/2006/relationships/image" Target="../media/image54.png"/><Relationship Id="rId22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svg"/><Relationship Id="rId13" Type="http://schemas.openxmlformats.org/officeDocument/2006/relationships/image" Target="../media/image72.png"/><Relationship Id="rId18" Type="http://schemas.openxmlformats.org/officeDocument/2006/relationships/image" Target="../media/image77.png"/><Relationship Id="rId3" Type="http://schemas.openxmlformats.org/officeDocument/2006/relationships/image" Target="../media/image62.png"/><Relationship Id="rId21" Type="http://schemas.openxmlformats.org/officeDocument/2006/relationships/image" Target="../media/image80.png"/><Relationship Id="rId7" Type="http://schemas.openxmlformats.org/officeDocument/2006/relationships/image" Target="../media/image66.png"/><Relationship Id="rId12" Type="http://schemas.openxmlformats.org/officeDocument/2006/relationships/image" Target="../media/image71.png"/><Relationship Id="rId17" Type="http://schemas.openxmlformats.org/officeDocument/2006/relationships/image" Target="../media/image76.gif"/><Relationship Id="rId2" Type="http://schemas.openxmlformats.org/officeDocument/2006/relationships/image" Target="../media/image61.png"/><Relationship Id="rId16" Type="http://schemas.openxmlformats.org/officeDocument/2006/relationships/image" Target="../media/image75.png"/><Relationship Id="rId20" Type="http://schemas.openxmlformats.org/officeDocument/2006/relationships/image" Target="../media/image79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5.png"/><Relationship Id="rId11" Type="http://schemas.openxmlformats.org/officeDocument/2006/relationships/image" Target="../media/image70.svg"/><Relationship Id="rId5" Type="http://schemas.openxmlformats.org/officeDocument/2006/relationships/image" Target="../media/image64.png"/><Relationship Id="rId15" Type="http://schemas.openxmlformats.org/officeDocument/2006/relationships/image" Target="../media/image74.png"/><Relationship Id="rId23" Type="http://schemas.openxmlformats.org/officeDocument/2006/relationships/image" Target="../media/image82.svg"/><Relationship Id="rId10" Type="http://schemas.openxmlformats.org/officeDocument/2006/relationships/image" Target="../media/image69.png"/><Relationship Id="rId19" Type="http://schemas.openxmlformats.org/officeDocument/2006/relationships/image" Target="../media/image78.svg"/><Relationship Id="rId4" Type="http://schemas.openxmlformats.org/officeDocument/2006/relationships/image" Target="../media/image63.png"/><Relationship Id="rId9" Type="http://schemas.openxmlformats.org/officeDocument/2006/relationships/image" Target="../media/image68.png"/><Relationship Id="rId14" Type="http://schemas.openxmlformats.org/officeDocument/2006/relationships/image" Target="../media/image73.svg"/><Relationship Id="rId22" Type="http://schemas.openxmlformats.org/officeDocument/2006/relationships/image" Target="../media/image8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84.sv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6.sv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7" Type="http://schemas.openxmlformats.org/officeDocument/2006/relationships/image" Target="../media/image90.sv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9.png"/><Relationship Id="rId5" Type="http://schemas.openxmlformats.org/officeDocument/2006/relationships/image" Target="../media/image54.png"/><Relationship Id="rId4" Type="http://schemas.openxmlformats.org/officeDocument/2006/relationships/image" Target="../media/image88.sv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4.svg"/><Relationship Id="rId5" Type="http://schemas.openxmlformats.org/officeDocument/2006/relationships/image" Target="../media/image93.png"/><Relationship Id="rId4" Type="http://schemas.openxmlformats.org/officeDocument/2006/relationships/image" Target="../media/image92.sv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96.sv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98.svg"/><Relationship Id="rId5" Type="http://schemas.openxmlformats.org/officeDocument/2006/relationships/image" Target="../media/image97.png"/><Relationship Id="rId4" Type="http://schemas.openxmlformats.org/officeDocument/2006/relationships/image" Target="../media/image96.sv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6.xml"/><Relationship Id="rId5" Type="http://schemas.microsoft.com/office/2007/relationships/hdphoto" Target="../media/hdphoto7.wdp"/><Relationship Id="rId4" Type="http://schemas.openxmlformats.org/officeDocument/2006/relationships/image" Target="../media/image10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1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13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5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microsoft.com/office/2007/relationships/hdphoto" Target="../media/hdphoto2.wdp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2" name="Google Shape;1132;p46"/>
          <p:cNvGrpSpPr/>
          <p:nvPr/>
        </p:nvGrpSpPr>
        <p:grpSpPr>
          <a:xfrm>
            <a:off x="1328282" y="889925"/>
            <a:ext cx="1962375" cy="3705142"/>
            <a:chOff x="6263106" y="1610400"/>
            <a:chExt cx="1221750" cy="2306775"/>
          </a:xfrm>
        </p:grpSpPr>
        <p:sp>
          <p:nvSpPr>
            <p:cNvPr id="1133" name="Google Shape;1133;p46"/>
            <p:cNvSpPr/>
            <p:nvPr/>
          </p:nvSpPr>
          <p:spPr>
            <a:xfrm>
              <a:off x="6263106" y="1610400"/>
              <a:ext cx="1221750" cy="2306775"/>
            </a:xfrm>
            <a:custGeom>
              <a:avLst/>
              <a:gdLst/>
              <a:ahLst/>
              <a:cxnLst/>
              <a:rect l="l" t="t" r="r" b="b"/>
              <a:pathLst>
                <a:path w="48870" h="92271" extrusionOk="0">
                  <a:moveTo>
                    <a:pt x="14276" y="0"/>
                  </a:moveTo>
                  <a:cubicBezTo>
                    <a:pt x="13938" y="0"/>
                    <a:pt x="12826" y="117"/>
                    <a:pt x="12043" y="1572"/>
                  </a:cubicBezTo>
                  <a:cubicBezTo>
                    <a:pt x="11242" y="3073"/>
                    <a:pt x="10408" y="4207"/>
                    <a:pt x="8507" y="4541"/>
                  </a:cubicBezTo>
                  <a:cubicBezTo>
                    <a:pt x="3103" y="4608"/>
                    <a:pt x="1" y="6342"/>
                    <a:pt x="1" y="11713"/>
                  </a:cubicBezTo>
                  <a:lnTo>
                    <a:pt x="1" y="47171"/>
                  </a:lnTo>
                  <a:cubicBezTo>
                    <a:pt x="1" y="47605"/>
                    <a:pt x="34" y="50741"/>
                    <a:pt x="101" y="51174"/>
                  </a:cubicBezTo>
                  <a:cubicBezTo>
                    <a:pt x="902" y="56645"/>
                    <a:pt x="5572" y="60448"/>
                    <a:pt x="14778" y="60448"/>
                  </a:cubicBezTo>
                  <a:lnTo>
                    <a:pt x="17680" y="60448"/>
                  </a:lnTo>
                  <a:cubicBezTo>
                    <a:pt x="17680" y="60581"/>
                    <a:pt x="17647" y="60715"/>
                    <a:pt x="17647" y="60881"/>
                  </a:cubicBezTo>
                  <a:lnTo>
                    <a:pt x="17647" y="62883"/>
                  </a:lnTo>
                  <a:cubicBezTo>
                    <a:pt x="17647" y="63850"/>
                    <a:pt x="18347" y="64684"/>
                    <a:pt x="19281" y="64851"/>
                  </a:cubicBezTo>
                  <a:cubicBezTo>
                    <a:pt x="19248" y="65218"/>
                    <a:pt x="19248" y="65618"/>
                    <a:pt x="19248" y="65985"/>
                  </a:cubicBezTo>
                  <a:cubicBezTo>
                    <a:pt x="19248" y="68620"/>
                    <a:pt x="19515" y="71556"/>
                    <a:pt x="21516" y="73590"/>
                  </a:cubicBezTo>
                  <a:cubicBezTo>
                    <a:pt x="22734" y="74828"/>
                    <a:pt x="24418" y="75469"/>
                    <a:pt x="26239" y="75469"/>
                  </a:cubicBezTo>
                  <a:cubicBezTo>
                    <a:pt x="27460" y="75469"/>
                    <a:pt x="28744" y="75180"/>
                    <a:pt x="29989" y="74591"/>
                  </a:cubicBezTo>
                  <a:cubicBezTo>
                    <a:pt x="31557" y="73857"/>
                    <a:pt x="32891" y="72823"/>
                    <a:pt x="34159" y="71789"/>
                  </a:cubicBezTo>
                  <a:cubicBezTo>
                    <a:pt x="34959" y="71189"/>
                    <a:pt x="35760" y="70522"/>
                    <a:pt x="36627" y="69954"/>
                  </a:cubicBezTo>
                  <a:cubicBezTo>
                    <a:pt x="38114" y="68987"/>
                    <a:pt x="39649" y="68501"/>
                    <a:pt x="41103" y="68501"/>
                  </a:cubicBezTo>
                  <a:cubicBezTo>
                    <a:pt x="42357" y="68501"/>
                    <a:pt x="43550" y="68862"/>
                    <a:pt x="44599" y="69588"/>
                  </a:cubicBezTo>
                  <a:cubicBezTo>
                    <a:pt x="46901" y="71155"/>
                    <a:pt x="47702" y="74057"/>
                    <a:pt x="46601" y="76593"/>
                  </a:cubicBezTo>
                  <a:cubicBezTo>
                    <a:pt x="46301" y="77260"/>
                    <a:pt x="45900" y="77893"/>
                    <a:pt x="45533" y="78494"/>
                  </a:cubicBezTo>
                  <a:cubicBezTo>
                    <a:pt x="45000" y="79361"/>
                    <a:pt x="44466" y="80228"/>
                    <a:pt x="44132" y="81229"/>
                  </a:cubicBezTo>
                  <a:cubicBezTo>
                    <a:pt x="44099" y="81396"/>
                    <a:pt x="44032" y="81596"/>
                    <a:pt x="43999" y="81763"/>
                  </a:cubicBezTo>
                  <a:lnTo>
                    <a:pt x="43165" y="81763"/>
                  </a:lnTo>
                  <a:lnTo>
                    <a:pt x="43165" y="83464"/>
                  </a:lnTo>
                  <a:lnTo>
                    <a:pt x="41497" y="83464"/>
                  </a:lnTo>
                  <a:cubicBezTo>
                    <a:pt x="40697" y="83464"/>
                    <a:pt x="40030" y="84098"/>
                    <a:pt x="40030" y="84932"/>
                  </a:cubicBezTo>
                  <a:lnTo>
                    <a:pt x="40030" y="90836"/>
                  </a:lnTo>
                  <a:cubicBezTo>
                    <a:pt x="40030" y="91637"/>
                    <a:pt x="40697" y="92270"/>
                    <a:pt x="41497" y="92270"/>
                  </a:cubicBezTo>
                  <a:lnTo>
                    <a:pt x="47401" y="92270"/>
                  </a:lnTo>
                  <a:cubicBezTo>
                    <a:pt x="48202" y="92270"/>
                    <a:pt x="48869" y="91637"/>
                    <a:pt x="48869" y="90836"/>
                  </a:cubicBezTo>
                  <a:lnTo>
                    <a:pt x="48869" y="84932"/>
                  </a:lnTo>
                  <a:cubicBezTo>
                    <a:pt x="48836" y="84098"/>
                    <a:pt x="48202" y="83464"/>
                    <a:pt x="47401" y="83464"/>
                  </a:cubicBezTo>
                  <a:lnTo>
                    <a:pt x="45734" y="83464"/>
                  </a:lnTo>
                  <a:lnTo>
                    <a:pt x="45734" y="81763"/>
                  </a:lnTo>
                  <a:lnTo>
                    <a:pt x="44733" y="81763"/>
                  </a:lnTo>
                  <a:cubicBezTo>
                    <a:pt x="44733" y="81663"/>
                    <a:pt x="44766" y="81563"/>
                    <a:pt x="44800" y="81463"/>
                  </a:cubicBezTo>
                  <a:cubicBezTo>
                    <a:pt x="45100" y="80529"/>
                    <a:pt x="45600" y="79728"/>
                    <a:pt x="46134" y="78861"/>
                  </a:cubicBezTo>
                  <a:cubicBezTo>
                    <a:pt x="46501" y="78227"/>
                    <a:pt x="46901" y="77593"/>
                    <a:pt x="47235" y="76893"/>
                  </a:cubicBezTo>
                  <a:cubicBezTo>
                    <a:pt x="48502" y="74024"/>
                    <a:pt x="47568" y="70788"/>
                    <a:pt x="45000" y="68987"/>
                  </a:cubicBezTo>
                  <a:cubicBezTo>
                    <a:pt x="43823" y="68182"/>
                    <a:pt x="42502" y="67779"/>
                    <a:pt x="41121" y="67779"/>
                  </a:cubicBezTo>
                  <a:cubicBezTo>
                    <a:pt x="39527" y="67779"/>
                    <a:pt x="37853" y="68315"/>
                    <a:pt x="36227" y="69387"/>
                  </a:cubicBezTo>
                  <a:cubicBezTo>
                    <a:pt x="35360" y="69954"/>
                    <a:pt x="34526" y="70622"/>
                    <a:pt x="33725" y="71255"/>
                  </a:cubicBezTo>
                  <a:cubicBezTo>
                    <a:pt x="32424" y="72289"/>
                    <a:pt x="31190" y="73257"/>
                    <a:pt x="29689" y="73957"/>
                  </a:cubicBezTo>
                  <a:cubicBezTo>
                    <a:pt x="28704" y="74434"/>
                    <a:pt x="27471" y="74769"/>
                    <a:pt x="26209" y="74769"/>
                  </a:cubicBezTo>
                  <a:cubicBezTo>
                    <a:pt x="24735" y="74769"/>
                    <a:pt x="23221" y="74312"/>
                    <a:pt x="22017" y="73090"/>
                  </a:cubicBezTo>
                  <a:cubicBezTo>
                    <a:pt x="20215" y="71255"/>
                    <a:pt x="19949" y="68453"/>
                    <a:pt x="19949" y="65985"/>
                  </a:cubicBezTo>
                  <a:cubicBezTo>
                    <a:pt x="19949" y="65618"/>
                    <a:pt x="19982" y="65218"/>
                    <a:pt x="19982" y="64851"/>
                  </a:cubicBezTo>
                  <a:cubicBezTo>
                    <a:pt x="20916" y="64684"/>
                    <a:pt x="21616" y="63850"/>
                    <a:pt x="21616" y="62883"/>
                  </a:cubicBezTo>
                  <a:lnTo>
                    <a:pt x="21616" y="60881"/>
                  </a:lnTo>
                  <a:cubicBezTo>
                    <a:pt x="21616" y="60715"/>
                    <a:pt x="21583" y="60581"/>
                    <a:pt x="21583" y="60448"/>
                  </a:cubicBezTo>
                  <a:lnTo>
                    <a:pt x="25586" y="60448"/>
                  </a:lnTo>
                  <a:cubicBezTo>
                    <a:pt x="34792" y="60448"/>
                    <a:pt x="39462" y="56645"/>
                    <a:pt x="40263" y="51174"/>
                  </a:cubicBezTo>
                  <a:cubicBezTo>
                    <a:pt x="40330" y="50741"/>
                    <a:pt x="40363" y="47605"/>
                    <a:pt x="40363" y="47171"/>
                  </a:cubicBezTo>
                  <a:lnTo>
                    <a:pt x="40363" y="11713"/>
                  </a:lnTo>
                  <a:cubicBezTo>
                    <a:pt x="40363" y="6342"/>
                    <a:pt x="37261" y="4608"/>
                    <a:pt x="31857" y="4541"/>
                  </a:cubicBezTo>
                  <a:cubicBezTo>
                    <a:pt x="29956" y="4207"/>
                    <a:pt x="29122" y="3073"/>
                    <a:pt x="28321" y="1572"/>
                  </a:cubicBezTo>
                  <a:cubicBezTo>
                    <a:pt x="27538" y="117"/>
                    <a:pt x="26426" y="0"/>
                    <a:pt x="26088" y="0"/>
                  </a:cubicBezTo>
                  <a:cubicBezTo>
                    <a:pt x="26023" y="0"/>
                    <a:pt x="25986" y="4"/>
                    <a:pt x="25986" y="4"/>
                  </a:cubicBezTo>
                  <a:lnTo>
                    <a:pt x="14378" y="4"/>
                  </a:lnTo>
                  <a:cubicBezTo>
                    <a:pt x="14378" y="4"/>
                    <a:pt x="14341" y="0"/>
                    <a:pt x="14276" y="0"/>
                  </a:cubicBezTo>
                  <a:close/>
                </a:path>
              </a:pathLst>
            </a:custGeom>
            <a:solidFill>
              <a:schemeClr val="accent3"/>
            </a:solidFill>
            <a:ln w="762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34" name="Google Shape;1134;p46"/>
            <p:cNvGrpSpPr/>
            <p:nvPr/>
          </p:nvGrpSpPr>
          <p:grpSpPr>
            <a:xfrm>
              <a:off x="6263106" y="1610400"/>
              <a:ext cx="1221750" cy="2306775"/>
              <a:chOff x="3265825" y="425650"/>
              <a:chExt cx="1221750" cy="2306775"/>
            </a:xfrm>
          </p:grpSpPr>
          <p:sp>
            <p:nvSpPr>
              <p:cNvPr id="1135" name="Google Shape;1135;p46"/>
              <p:cNvSpPr/>
              <p:nvPr/>
            </p:nvSpPr>
            <p:spPr>
              <a:xfrm>
                <a:off x="3747025" y="1945175"/>
                <a:ext cx="731375" cy="643800"/>
              </a:xfrm>
              <a:custGeom>
                <a:avLst/>
                <a:gdLst/>
                <a:ahLst/>
                <a:cxnLst/>
                <a:rect l="l" t="t" r="r" b="b"/>
                <a:pathLst>
                  <a:path w="29255" h="25752" extrusionOk="0">
                    <a:moveTo>
                      <a:pt x="300" y="0"/>
                    </a:moveTo>
                    <a:cubicBezTo>
                      <a:pt x="167" y="1635"/>
                      <a:pt x="0" y="3536"/>
                      <a:pt x="0" y="5204"/>
                    </a:cubicBezTo>
                    <a:cubicBezTo>
                      <a:pt x="0" y="7839"/>
                      <a:pt x="267" y="10775"/>
                      <a:pt x="2268" y="12809"/>
                    </a:cubicBezTo>
                    <a:cubicBezTo>
                      <a:pt x="3486" y="14047"/>
                      <a:pt x="5170" y="14688"/>
                      <a:pt x="6991" y="14688"/>
                    </a:cubicBezTo>
                    <a:cubicBezTo>
                      <a:pt x="8212" y="14688"/>
                      <a:pt x="9496" y="14399"/>
                      <a:pt x="10741" y="13810"/>
                    </a:cubicBezTo>
                    <a:cubicBezTo>
                      <a:pt x="12309" y="13076"/>
                      <a:pt x="13643" y="12042"/>
                      <a:pt x="14911" y="11008"/>
                    </a:cubicBezTo>
                    <a:cubicBezTo>
                      <a:pt x="15711" y="10408"/>
                      <a:pt x="16512" y="9741"/>
                      <a:pt x="17379" y="9173"/>
                    </a:cubicBezTo>
                    <a:cubicBezTo>
                      <a:pt x="18866" y="8206"/>
                      <a:pt x="20401" y="7720"/>
                      <a:pt x="21855" y="7720"/>
                    </a:cubicBezTo>
                    <a:cubicBezTo>
                      <a:pt x="23109" y="7720"/>
                      <a:pt x="24302" y="8081"/>
                      <a:pt x="25351" y="8807"/>
                    </a:cubicBezTo>
                    <a:cubicBezTo>
                      <a:pt x="27653" y="10374"/>
                      <a:pt x="28454" y="13276"/>
                      <a:pt x="27320" y="15812"/>
                    </a:cubicBezTo>
                    <a:cubicBezTo>
                      <a:pt x="27053" y="16479"/>
                      <a:pt x="26652" y="17112"/>
                      <a:pt x="26285" y="17713"/>
                    </a:cubicBezTo>
                    <a:cubicBezTo>
                      <a:pt x="25752" y="18580"/>
                      <a:pt x="25218" y="19447"/>
                      <a:pt x="24884" y="20448"/>
                    </a:cubicBezTo>
                    <a:cubicBezTo>
                      <a:pt x="24351" y="22083"/>
                      <a:pt x="24317" y="23817"/>
                      <a:pt x="24384" y="25418"/>
                    </a:cubicBezTo>
                    <a:cubicBezTo>
                      <a:pt x="24384" y="25619"/>
                      <a:pt x="24551" y="25752"/>
                      <a:pt x="24718" y="25752"/>
                    </a:cubicBezTo>
                    <a:lnTo>
                      <a:pt x="24751" y="25752"/>
                    </a:lnTo>
                    <a:cubicBezTo>
                      <a:pt x="24951" y="25752"/>
                      <a:pt x="25085" y="25585"/>
                      <a:pt x="25085" y="25418"/>
                    </a:cubicBezTo>
                    <a:cubicBezTo>
                      <a:pt x="25051" y="23851"/>
                      <a:pt x="25051" y="22216"/>
                      <a:pt x="25552" y="20648"/>
                    </a:cubicBezTo>
                    <a:cubicBezTo>
                      <a:pt x="25852" y="19748"/>
                      <a:pt x="26352" y="18947"/>
                      <a:pt x="26886" y="18080"/>
                    </a:cubicBezTo>
                    <a:cubicBezTo>
                      <a:pt x="27253" y="17446"/>
                      <a:pt x="27653" y="16812"/>
                      <a:pt x="27987" y="16112"/>
                    </a:cubicBezTo>
                    <a:cubicBezTo>
                      <a:pt x="29254" y="13243"/>
                      <a:pt x="28320" y="10007"/>
                      <a:pt x="25752" y="8206"/>
                    </a:cubicBezTo>
                    <a:cubicBezTo>
                      <a:pt x="24575" y="7401"/>
                      <a:pt x="23254" y="6998"/>
                      <a:pt x="21873" y="6998"/>
                    </a:cubicBezTo>
                    <a:cubicBezTo>
                      <a:pt x="20279" y="6998"/>
                      <a:pt x="18605" y="7534"/>
                      <a:pt x="16979" y="8606"/>
                    </a:cubicBezTo>
                    <a:cubicBezTo>
                      <a:pt x="16112" y="9173"/>
                      <a:pt x="15278" y="9841"/>
                      <a:pt x="14477" y="10474"/>
                    </a:cubicBezTo>
                    <a:cubicBezTo>
                      <a:pt x="13176" y="11508"/>
                      <a:pt x="11942" y="12476"/>
                      <a:pt x="10441" y="13176"/>
                    </a:cubicBezTo>
                    <a:cubicBezTo>
                      <a:pt x="9456" y="13653"/>
                      <a:pt x="8223" y="13988"/>
                      <a:pt x="6961" y="13988"/>
                    </a:cubicBezTo>
                    <a:cubicBezTo>
                      <a:pt x="5487" y="13988"/>
                      <a:pt x="3973" y="13531"/>
                      <a:pt x="2769" y="12309"/>
                    </a:cubicBezTo>
                    <a:cubicBezTo>
                      <a:pt x="967" y="10474"/>
                      <a:pt x="701" y="7672"/>
                      <a:pt x="701" y="5204"/>
                    </a:cubicBezTo>
                    <a:cubicBezTo>
                      <a:pt x="701" y="3569"/>
                      <a:pt x="867" y="1701"/>
                      <a:pt x="1001" y="67"/>
                    </a:cubicBezTo>
                    <a:lnTo>
                      <a:pt x="300" y="0"/>
                    </a:lnTo>
                    <a:close/>
                  </a:path>
                </a:pathLst>
              </a:custGeom>
              <a:solidFill>
                <a:srgbClr val="FE69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6" name="Google Shape;1136;p46"/>
              <p:cNvSpPr/>
              <p:nvPr/>
            </p:nvSpPr>
            <p:spPr>
              <a:xfrm>
                <a:off x="4266550" y="2469700"/>
                <a:ext cx="221025" cy="2627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10509" extrusionOk="0">
                    <a:moveTo>
                      <a:pt x="3136" y="1"/>
                    </a:moveTo>
                    <a:lnTo>
                      <a:pt x="3136" y="1702"/>
                    </a:lnTo>
                    <a:lnTo>
                      <a:pt x="1468" y="1702"/>
                    </a:lnTo>
                    <a:cubicBezTo>
                      <a:pt x="668" y="1702"/>
                      <a:pt x="1" y="2336"/>
                      <a:pt x="1" y="3170"/>
                    </a:cubicBezTo>
                    <a:lnTo>
                      <a:pt x="1" y="9074"/>
                    </a:lnTo>
                    <a:cubicBezTo>
                      <a:pt x="1" y="9875"/>
                      <a:pt x="668" y="10508"/>
                      <a:pt x="1468" y="10508"/>
                    </a:cubicBezTo>
                    <a:lnTo>
                      <a:pt x="7372" y="10508"/>
                    </a:lnTo>
                    <a:cubicBezTo>
                      <a:pt x="8173" y="10508"/>
                      <a:pt x="8840" y="9875"/>
                      <a:pt x="8840" y="9074"/>
                    </a:cubicBezTo>
                    <a:lnTo>
                      <a:pt x="8840" y="3170"/>
                    </a:lnTo>
                    <a:cubicBezTo>
                      <a:pt x="8807" y="2336"/>
                      <a:pt x="8173" y="1702"/>
                      <a:pt x="7372" y="1702"/>
                    </a:cubicBezTo>
                    <a:lnTo>
                      <a:pt x="5705" y="1702"/>
                    </a:lnTo>
                    <a:lnTo>
                      <a:pt x="5705" y="1"/>
                    </a:lnTo>
                    <a:close/>
                  </a:path>
                </a:pathLst>
              </a:custGeom>
              <a:solidFill>
                <a:srgbClr val="FAED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7" name="Google Shape;1137;p46"/>
              <p:cNvSpPr/>
              <p:nvPr/>
            </p:nvSpPr>
            <p:spPr>
              <a:xfrm>
                <a:off x="4295750" y="2541425"/>
                <a:ext cx="161800" cy="161800"/>
              </a:xfrm>
              <a:custGeom>
                <a:avLst/>
                <a:gdLst/>
                <a:ahLst/>
                <a:cxnLst/>
                <a:rect l="l" t="t" r="r" b="b"/>
                <a:pathLst>
                  <a:path w="6472" h="6472" extrusionOk="0">
                    <a:moveTo>
                      <a:pt x="1067" y="1"/>
                    </a:moveTo>
                    <a:cubicBezTo>
                      <a:pt x="500" y="1"/>
                      <a:pt x="0" y="468"/>
                      <a:pt x="0" y="1068"/>
                    </a:cubicBezTo>
                    <a:lnTo>
                      <a:pt x="0" y="5404"/>
                    </a:lnTo>
                    <a:cubicBezTo>
                      <a:pt x="0" y="6005"/>
                      <a:pt x="500" y="6472"/>
                      <a:pt x="1067" y="6472"/>
                    </a:cubicBezTo>
                    <a:lnTo>
                      <a:pt x="5404" y="6472"/>
                    </a:lnTo>
                    <a:cubicBezTo>
                      <a:pt x="6004" y="6472"/>
                      <a:pt x="6471" y="6005"/>
                      <a:pt x="6471" y="5404"/>
                    </a:cubicBezTo>
                    <a:lnTo>
                      <a:pt x="6471" y="1068"/>
                    </a:lnTo>
                    <a:cubicBezTo>
                      <a:pt x="6471" y="468"/>
                      <a:pt x="6004" y="1"/>
                      <a:pt x="540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8" name="Google Shape;1138;p46"/>
              <p:cNvSpPr/>
              <p:nvPr/>
            </p:nvSpPr>
            <p:spPr>
              <a:xfrm>
                <a:off x="3265825" y="425650"/>
                <a:ext cx="1009100" cy="1622125"/>
              </a:xfrm>
              <a:custGeom>
                <a:avLst/>
                <a:gdLst/>
                <a:ahLst/>
                <a:cxnLst/>
                <a:rect l="l" t="t" r="r" b="b"/>
                <a:pathLst>
                  <a:path w="40364" h="64885" extrusionOk="0">
                    <a:moveTo>
                      <a:pt x="14276" y="0"/>
                    </a:moveTo>
                    <a:cubicBezTo>
                      <a:pt x="13938" y="0"/>
                      <a:pt x="12826" y="117"/>
                      <a:pt x="12043" y="1572"/>
                    </a:cubicBezTo>
                    <a:cubicBezTo>
                      <a:pt x="11242" y="3073"/>
                      <a:pt x="10408" y="4207"/>
                      <a:pt x="8507" y="4541"/>
                    </a:cubicBezTo>
                    <a:cubicBezTo>
                      <a:pt x="3103" y="4608"/>
                      <a:pt x="1" y="6342"/>
                      <a:pt x="1" y="11713"/>
                    </a:cubicBezTo>
                    <a:lnTo>
                      <a:pt x="1" y="47171"/>
                    </a:lnTo>
                    <a:cubicBezTo>
                      <a:pt x="1" y="47605"/>
                      <a:pt x="34" y="50741"/>
                      <a:pt x="101" y="51174"/>
                    </a:cubicBezTo>
                    <a:cubicBezTo>
                      <a:pt x="902" y="56645"/>
                      <a:pt x="5572" y="60448"/>
                      <a:pt x="14778" y="60448"/>
                    </a:cubicBezTo>
                    <a:lnTo>
                      <a:pt x="17680" y="60448"/>
                    </a:lnTo>
                    <a:cubicBezTo>
                      <a:pt x="17647" y="60581"/>
                      <a:pt x="17647" y="60715"/>
                      <a:pt x="17647" y="60881"/>
                    </a:cubicBezTo>
                    <a:lnTo>
                      <a:pt x="17647" y="62883"/>
                    </a:lnTo>
                    <a:cubicBezTo>
                      <a:pt x="17647" y="63984"/>
                      <a:pt x="18548" y="64884"/>
                      <a:pt x="19615" y="64884"/>
                    </a:cubicBezTo>
                    <a:cubicBezTo>
                      <a:pt x="20716" y="64884"/>
                      <a:pt x="21616" y="63984"/>
                      <a:pt x="21616" y="62883"/>
                    </a:cubicBezTo>
                    <a:lnTo>
                      <a:pt x="21616" y="60881"/>
                    </a:lnTo>
                    <a:cubicBezTo>
                      <a:pt x="21616" y="60715"/>
                      <a:pt x="21583" y="60581"/>
                      <a:pt x="21583" y="60448"/>
                    </a:cubicBezTo>
                    <a:lnTo>
                      <a:pt x="25553" y="60448"/>
                    </a:lnTo>
                    <a:cubicBezTo>
                      <a:pt x="34792" y="60448"/>
                      <a:pt x="39462" y="56645"/>
                      <a:pt x="40263" y="51174"/>
                    </a:cubicBezTo>
                    <a:cubicBezTo>
                      <a:pt x="40330" y="50741"/>
                      <a:pt x="40363" y="47605"/>
                      <a:pt x="40363" y="47171"/>
                    </a:cubicBezTo>
                    <a:lnTo>
                      <a:pt x="40363" y="11713"/>
                    </a:lnTo>
                    <a:cubicBezTo>
                      <a:pt x="40363" y="6342"/>
                      <a:pt x="37261" y="4608"/>
                      <a:pt x="31857" y="4541"/>
                    </a:cubicBezTo>
                    <a:cubicBezTo>
                      <a:pt x="29956" y="4207"/>
                      <a:pt x="29122" y="3073"/>
                      <a:pt x="28321" y="1572"/>
                    </a:cubicBezTo>
                    <a:cubicBezTo>
                      <a:pt x="27538" y="117"/>
                      <a:pt x="26426" y="0"/>
                      <a:pt x="26088" y="0"/>
                    </a:cubicBezTo>
                    <a:cubicBezTo>
                      <a:pt x="26023" y="0"/>
                      <a:pt x="25986" y="4"/>
                      <a:pt x="25986" y="4"/>
                    </a:cubicBezTo>
                    <a:lnTo>
                      <a:pt x="14378" y="4"/>
                    </a:lnTo>
                    <a:cubicBezTo>
                      <a:pt x="14378" y="4"/>
                      <a:pt x="14341" y="0"/>
                      <a:pt x="14276" y="0"/>
                    </a:cubicBezTo>
                    <a:close/>
                  </a:path>
                </a:pathLst>
              </a:custGeom>
              <a:solidFill>
                <a:srgbClr val="FF9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9" name="Google Shape;1139;p46"/>
              <p:cNvSpPr/>
              <p:nvPr/>
            </p:nvSpPr>
            <p:spPr>
              <a:xfrm>
                <a:off x="3350075" y="659250"/>
                <a:ext cx="840625" cy="564600"/>
              </a:xfrm>
              <a:custGeom>
                <a:avLst/>
                <a:gdLst/>
                <a:ahLst/>
                <a:cxnLst/>
                <a:rect l="l" t="t" r="r" b="b"/>
                <a:pathLst>
                  <a:path w="33625" h="22584" extrusionOk="0">
                    <a:moveTo>
                      <a:pt x="9740" y="0"/>
                    </a:moveTo>
                    <a:cubicBezTo>
                      <a:pt x="4603" y="0"/>
                      <a:pt x="334" y="4037"/>
                      <a:pt x="0" y="9107"/>
                    </a:cubicBezTo>
                    <a:cubicBezTo>
                      <a:pt x="0" y="9307"/>
                      <a:pt x="0" y="9507"/>
                      <a:pt x="0" y="9741"/>
                    </a:cubicBezTo>
                    <a:lnTo>
                      <a:pt x="0" y="13310"/>
                    </a:lnTo>
                    <a:cubicBezTo>
                      <a:pt x="0" y="13443"/>
                      <a:pt x="0" y="13610"/>
                      <a:pt x="0" y="13744"/>
                    </a:cubicBezTo>
                    <a:lnTo>
                      <a:pt x="0" y="17279"/>
                    </a:lnTo>
                    <a:cubicBezTo>
                      <a:pt x="1901" y="16546"/>
                      <a:pt x="3970" y="16145"/>
                      <a:pt x="6104" y="16145"/>
                    </a:cubicBezTo>
                    <a:cubicBezTo>
                      <a:pt x="9774" y="16145"/>
                      <a:pt x="13176" y="17313"/>
                      <a:pt x="15978" y="19281"/>
                    </a:cubicBezTo>
                    <a:lnTo>
                      <a:pt x="16011" y="19281"/>
                    </a:lnTo>
                    <a:cubicBezTo>
                      <a:pt x="16078" y="19348"/>
                      <a:pt x="16145" y="19414"/>
                      <a:pt x="16245" y="19448"/>
                    </a:cubicBezTo>
                    <a:cubicBezTo>
                      <a:pt x="16245" y="19448"/>
                      <a:pt x="16245" y="19481"/>
                      <a:pt x="16245" y="19481"/>
                    </a:cubicBezTo>
                    <a:cubicBezTo>
                      <a:pt x="19047" y="21449"/>
                      <a:pt x="22449" y="22583"/>
                      <a:pt x="26119" y="22583"/>
                    </a:cubicBezTo>
                    <a:cubicBezTo>
                      <a:pt x="28787" y="22583"/>
                      <a:pt x="31322" y="21983"/>
                      <a:pt x="33591" y="20882"/>
                    </a:cubicBezTo>
                    <a:lnTo>
                      <a:pt x="33591" y="13744"/>
                    </a:lnTo>
                    <a:cubicBezTo>
                      <a:pt x="33624" y="13610"/>
                      <a:pt x="33624" y="13443"/>
                      <a:pt x="33624" y="13310"/>
                    </a:cubicBezTo>
                    <a:lnTo>
                      <a:pt x="33624" y="9741"/>
                    </a:lnTo>
                    <a:cubicBezTo>
                      <a:pt x="33624" y="9507"/>
                      <a:pt x="33624" y="9307"/>
                      <a:pt x="33591" y="9107"/>
                    </a:cubicBezTo>
                    <a:cubicBezTo>
                      <a:pt x="33257" y="4037"/>
                      <a:pt x="29021" y="0"/>
                      <a:pt x="23884" y="0"/>
                    </a:cubicBezTo>
                    <a:close/>
                  </a:path>
                </a:pathLst>
              </a:custGeom>
              <a:solidFill>
                <a:srgbClr val="FAED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0" name="Google Shape;1140;p46"/>
              <p:cNvSpPr/>
              <p:nvPr/>
            </p:nvSpPr>
            <p:spPr>
              <a:xfrm>
                <a:off x="3350075" y="1062875"/>
                <a:ext cx="839775" cy="753050"/>
              </a:xfrm>
              <a:custGeom>
                <a:avLst/>
                <a:gdLst/>
                <a:ahLst/>
                <a:cxnLst/>
                <a:rect l="l" t="t" r="r" b="b"/>
                <a:pathLst>
                  <a:path w="33591" h="30122" extrusionOk="0">
                    <a:moveTo>
                      <a:pt x="6104" y="0"/>
                    </a:moveTo>
                    <a:cubicBezTo>
                      <a:pt x="3970" y="0"/>
                      <a:pt x="1901" y="401"/>
                      <a:pt x="0" y="1134"/>
                    </a:cubicBezTo>
                    <a:lnTo>
                      <a:pt x="0" y="19081"/>
                    </a:lnTo>
                    <a:cubicBezTo>
                      <a:pt x="0" y="19448"/>
                      <a:pt x="33" y="22049"/>
                      <a:pt x="100" y="22416"/>
                    </a:cubicBezTo>
                    <a:cubicBezTo>
                      <a:pt x="767" y="26953"/>
                      <a:pt x="4670" y="30122"/>
                      <a:pt x="12309" y="30122"/>
                    </a:cubicBezTo>
                    <a:lnTo>
                      <a:pt x="21282" y="30122"/>
                    </a:lnTo>
                    <a:cubicBezTo>
                      <a:pt x="28954" y="30122"/>
                      <a:pt x="32857" y="26953"/>
                      <a:pt x="33524" y="22416"/>
                    </a:cubicBezTo>
                    <a:cubicBezTo>
                      <a:pt x="33591" y="22049"/>
                      <a:pt x="33591" y="19448"/>
                      <a:pt x="33591" y="19081"/>
                    </a:cubicBezTo>
                    <a:lnTo>
                      <a:pt x="33591" y="4737"/>
                    </a:lnTo>
                    <a:cubicBezTo>
                      <a:pt x="31322" y="5838"/>
                      <a:pt x="28787" y="6438"/>
                      <a:pt x="26119" y="6438"/>
                    </a:cubicBezTo>
                    <a:cubicBezTo>
                      <a:pt x="22449" y="6438"/>
                      <a:pt x="19047" y="5304"/>
                      <a:pt x="16245" y="3336"/>
                    </a:cubicBezTo>
                    <a:cubicBezTo>
                      <a:pt x="16245" y="3336"/>
                      <a:pt x="16245" y="3303"/>
                      <a:pt x="16245" y="3303"/>
                    </a:cubicBezTo>
                    <a:cubicBezTo>
                      <a:pt x="16145" y="3269"/>
                      <a:pt x="16078" y="3203"/>
                      <a:pt x="16011" y="3136"/>
                    </a:cubicBezTo>
                    <a:lnTo>
                      <a:pt x="15978" y="3136"/>
                    </a:lnTo>
                    <a:cubicBezTo>
                      <a:pt x="13176" y="1168"/>
                      <a:pt x="9774" y="0"/>
                      <a:pt x="6104" y="0"/>
                    </a:cubicBezTo>
                    <a:close/>
                  </a:path>
                </a:pathLst>
              </a:custGeom>
              <a:solidFill>
                <a:srgbClr val="FE69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1" name="Google Shape;1141;p46"/>
              <p:cNvSpPr/>
              <p:nvPr/>
            </p:nvSpPr>
            <p:spPr>
              <a:xfrm>
                <a:off x="3643600" y="1066200"/>
                <a:ext cx="226025" cy="226025"/>
              </a:xfrm>
              <a:custGeom>
                <a:avLst/>
                <a:gdLst/>
                <a:ahLst/>
                <a:cxnLst/>
                <a:rect l="l" t="t" r="r" b="b"/>
                <a:pathLst>
                  <a:path w="9041" h="9041" extrusionOk="0">
                    <a:moveTo>
                      <a:pt x="4504" y="1"/>
                    </a:moveTo>
                    <a:cubicBezTo>
                      <a:pt x="2036" y="1"/>
                      <a:pt x="1" y="2036"/>
                      <a:pt x="1" y="4537"/>
                    </a:cubicBezTo>
                    <a:cubicBezTo>
                      <a:pt x="1" y="7039"/>
                      <a:pt x="2036" y="9041"/>
                      <a:pt x="4504" y="9041"/>
                    </a:cubicBezTo>
                    <a:cubicBezTo>
                      <a:pt x="7006" y="9041"/>
                      <a:pt x="9041" y="7039"/>
                      <a:pt x="9041" y="4537"/>
                    </a:cubicBezTo>
                    <a:cubicBezTo>
                      <a:pt x="9041" y="2036"/>
                      <a:pt x="7006" y="1"/>
                      <a:pt x="4504" y="1"/>
                    </a:cubicBezTo>
                    <a:close/>
                  </a:path>
                </a:pathLst>
              </a:custGeom>
              <a:solidFill>
                <a:srgbClr val="FF9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2" name="Google Shape;1142;p46"/>
              <p:cNvSpPr/>
              <p:nvPr/>
            </p:nvSpPr>
            <p:spPr>
              <a:xfrm>
                <a:off x="3691975" y="1117075"/>
                <a:ext cx="129275" cy="129275"/>
              </a:xfrm>
              <a:custGeom>
                <a:avLst/>
                <a:gdLst/>
                <a:ahLst/>
                <a:cxnLst/>
                <a:rect l="l" t="t" r="r" b="b"/>
                <a:pathLst>
                  <a:path w="5171" h="5171" extrusionOk="0">
                    <a:moveTo>
                      <a:pt x="1668" y="1"/>
                    </a:moveTo>
                    <a:lnTo>
                      <a:pt x="1668" y="1668"/>
                    </a:lnTo>
                    <a:lnTo>
                      <a:pt x="0" y="1668"/>
                    </a:lnTo>
                    <a:lnTo>
                      <a:pt x="0" y="3503"/>
                    </a:lnTo>
                    <a:lnTo>
                      <a:pt x="1668" y="3503"/>
                    </a:lnTo>
                    <a:lnTo>
                      <a:pt x="1668" y="5171"/>
                    </a:lnTo>
                    <a:lnTo>
                      <a:pt x="3503" y="5171"/>
                    </a:lnTo>
                    <a:lnTo>
                      <a:pt x="3503" y="3503"/>
                    </a:lnTo>
                    <a:lnTo>
                      <a:pt x="5171" y="3503"/>
                    </a:lnTo>
                    <a:lnTo>
                      <a:pt x="5171" y="1668"/>
                    </a:lnTo>
                    <a:lnTo>
                      <a:pt x="3503" y="1668"/>
                    </a:lnTo>
                    <a:lnTo>
                      <a:pt x="3503" y="1"/>
                    </a:lnTo>
                    <a:close/>
                  </a:path>
                </a:pathLst>
              </a:custGeom>
              <a:solidFill>
                <a:srgbClr val="FE69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3" name="Google Shape;1143;p46"/>
              <p:cNvSpPr/>
              <p:nvPr/>
            </p:nvSpPr>
            <p:spPr>
              <a:xfrm>
                <a:off x="3407600" y="870225"/>
                <a:ext cx="103425" cy="544600"/>
              </a:xfrm>
              <a:custGeom>
                <a:avLst/>
                <a:gdLst/>
                <a:ahLst/>
                <a:cxnLst/>
                <a:rect l="l" t="t" r="r" b="b"/>
                <a:pathLst>
                  <a:path w="4137" h="21784" extrusionOk="0">
                    <a:moveTo>
                      <a:pt x="2069" y="1"/>
                    </a:moveTo>
                    <a:cubicBezTo>
                      <a:pt x="935" y="1"/>
                      <a:pt x="1" y="935"/>
                      <a:pt x="1" y="2069"/>
                    </a:cubicBezTo>
                    <a:lnTo>
                      <a:pt x="1" y="19715"/>
                    </a:lnTo>
                    <a:cubicBezTo>
                      <a:pt x="1" y="20849"/>
                      <a:pt x="935" y="21783"/>
                      <a:pt x="2069" y="21783"/>
                    </a:cubicBezTo>
                    <a:cubicBezTo>
                      <a:pt x="3203" y="21783"/>
                      <a:pt x="4137" y="20849"/>
                      <a:pt x="4137" y="19715"/>
                    </a:cubicBezTo>
                    <a:lnTo>
                      <a:pt x="4137" y="2069"/>
                    </a:lnTo>
                    <a:cubicBezTo>
                      <a:pt x="4137" y="935"/>
                      <a:pt x="3203" y="1"/>
                      <a:pt x="2069" y="1"/>
                    </a:cubicBezTo>
                    <a:close/>
                  </a:path>
                </a:pathLst>
              </a:custGeom>
              <a:solidFill>
                <a:srgbClr val="FF9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4" name="Google Shape;1144;p46"/>
              <p:cNvSpPr/>
              <p:nvPr/>
            </p:nvSpPr>
            <p:spPr>
              <a:xfrm>
                <a:off x="3407600" y="1450650"/>
                <a:ext cx="103425" cy="109275"/>
              </a:xfrm>
              <a:custGeom>
                <a:avLst/>
                <a:gdLst/>
                <a:ahLst/>
                <a:cxnLst/>
                <a:rect l="l" t="t" r="r" b="b"/>
                <a:pathLst>
                  <a:path w="4137" h="4371" extrusionOk="0">
                    <a:moveTo>
                      <a:pt x="2069" y="0"/>
                    </a:moveTo>
                    <a:cubicBezTo>
                      <a:pt x="935" y="0"/>
                      <a:pt x="1" y="934"/>
                      <a:pt x="1" y="2069"/>
                    </a:cubicBezTo>
                    <a:lnTo>
                      <a:pt x="1" y="2302"/>
                    </a:lnTo>
                    <a:cubicBezTo>
                      <a:pt x="1" y="3470"/>
                      <a:pt x="935" y="4370"/>
                      <a:pt x="2069" y="4370"/>
                    </a:cubicBezTo>
                    <a:cubicBezTo>
                      <a:pt x="3203" y="4370"/>
                      <a:pt x="4137" y="3470"/>
                      <a:pt x="4137" y="2302"/>
                    </a:cubicBezTo>
                    <a:lnTo>
                      <a:pt x="4137" y="2069"/>
                    </a:lnTo>
                    <a:cubicBezTo>
                      <a:pt x="4137" y="934"/>
                      <a:pt x="3203" y="0"/>
                      <a:pt x="2069" y="0"/>
                    </a:cubicBezTo>
                    <a:close/>
                  </a:path>
                </a:pathLst>
              </a:custGeom>
              <a:solidFill>
                <a:srgbClr val="FF9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5" name="Google Shape;1145;p46"/>
              <p:cNvSpPr/>
              <p:nvPr/>
            </p:nvSpPr>
            <p:spPr>
              <a:xfrm>
                <a:off x="3906300" y="1590750"/>
                <a:ext cx="86750" cy="83425"/>
              </a:xfrm>
              <a:custGeom>
                <a:avLst/>
                <a:gdLst/>
                <a:ahLst/>
                <a:cxnLst/>
                <a:rect l="l" t="t" r="r" b="b"/>
                <a:pathLst>
                  <a:path w="3470" h="3337" extrusionOk="0">
                    <a:moveTo>
                      <a:pt x="1735" y="834"/>
                    </a:moveTo>
                    <a:cubicBezTo>
                      <a:pt x="2235" y="834"/>
                      <a:pt x="2569" y="1201"/>
                      <a:pt x="2569" y="1668"/>
                    </a:cubicBezTo>
                    <a:cubicBezTo>
                      <a:pt x="2569" y="2135"/>
                      <a:pt x="2235" y="2502"/>
                      <a:pt x="1735" y="2502"/>
                    </a:cubicBezTo>
                    <a:cubicBezTo>
                      <a:pt x="1268" y="2502"/>
                      <a:pt x="934" y="2135"/>
                      <a:pt x="934" y="1668"/>
                    </a:cubicBezTo>
                    <a:cubicBezTo>
                      <a:pt x="934" y="1201"/>
                      <a:pt x="1268" y="834"/>
                      <a:pt x="1735" y="834"/>
                    </a:cubicBezTo>
                    <a:close/>
                    <a:moveTo>
                      <a:pt x="1735" y="0"/>
                    </a:moveTo>
                    <a:cubicBezTo>
                      <a:pt x="801" y="0"/>
                      <a:pt x="0" y="768"/>
                      <a:pt x="0" y="1668"/>
                    </a:cubicBezTo>
                    <a:cubicBezTo>
                      <a:pt x="0" y="2602"/>
                      <a:pt x="801" y="3336"/>
                      <a:pt x="1735" y="3336"/>
                    </a:cubicBezTo>
                    <a:cubicBezTo>
                      <a:pt x="2702" y="3336"/>
                      <a:pt x="3469" y="2602"/>
                      <a:pt x="3469" y="1668"/>
                    </a:cubicBezTo>
                    <a:cubicBezTo>
                      <a:pt x="3469" y="768"/>
                      <a:pt x="2702" y="0"/>
                      <a:pt x="1735" y="0"/>
                    </a:cubicBezTo>
                    <a:close/>
                  </a:path>
                </a:pathLst>
              </a:custGeom>
              <a:solidFill>
                <a:srgbClr val="FAED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6" name="Google Shape;1146;p46"/>
              <p:cNvSpPr/>
              <p:nvPr/>
            </p:nvSpPr>
            <p:spPr>
              <a:xfrm>
                <a:off x="4003025" y="1611600"/>
                <a:ext cx="56725" cy="56725"/>
              </a:xfrm>
              <a:custGeom>
                <a:avLst/>
                <a:gdLst/>
                <a:ahLst/>
                <a:cxnLst/>
                <a:rect l="l" t="t" r="r" b="b"/>
                <a:pathLst>
                  <a:path w="2269" h="2269" extrusionOk="0">
                    <a:moveTo>
                      <a:pt x="835" y="0"/>
                    </a:moveTo>
                    <a:lnTo>
                      <a:pt x="835" y="834"/>
                    </a:lnTo>
                    <a:lnTo>
                      <a:pt x="1" y="834"/>
                    </a:lnTo>
                    <a:lnTo>
                      <a:pt x="1" y="1435"/>
                    </a:lnTo>
                    <a:lnTo>
                      <a:pt x="835" y="1435"/>
                    </a:lnTo>
                    <a:lnTo>
                      <a:pt x="835" y="2269"/>
                    </a:lnTo>
                    <a:lnTo>
                      <a:pt x="1435" y="2269"/>
                    </a:lnTo>
                    <a:lnTo>
                      <a:pt x="1435" y="1435"/>
                    </a:lnTo>
                    <a:lnTo>
                      <a:pt x="2269" y="1435"/>
                    </a:lnTo>
                    <a:lnTo>
                      <a:pt x="2269" y="834"/>
                    </a:lnTo>
                    <a:lnTo>
                      <a:pt x="1435" y="834"/>
                    </a:lnTo>
                    <a:lnTo>
                      <a:pt x="1435" y="0"/>
                    </a:lnTo>
                    <a:close/>
                  </a:path>
                </a:pathLst>
              </a:custGeom>
              <a:solidFill>
                <a:srgbClr val="FAED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147" name="Google Shape;1147;p46"/>
          <p:cNvGrpSpPr/>
          <p:nvPr/>
        </p:nvGrpSpPr>
        <p:grpSpPr>
          <a:xfrm rot="-1033787">
            <a:off x="940920" y="3509883"/>
            <a:ext cx="332173" cy="462023"/>
            <a:chOff x="6756725" y="1619650"/>
            <a:chExt cx="260225" cy="361950"/>
          </a:xfrm>
        </p:grpSpPr>
        <p:sp>
          <p:nvSpPr>
            <p:cNvPr id="1148" name="Google Shape;1148;p46"/>
            <p:cNvSpPr/>
            <p:nvPr/>
          </p:nvSpPr>
          <p:spPr>
            <a:xfrm>
              <a:off x="6756725" y="1619650"/>
              <a:ext cx="260225" cy="361950"/>
            </a:xfrm>
            <a:custGeom>
              <a:avLst/>
              <a:gdLst/>
              <a:ahLst/>
              <a:cxnLst/>
              <a:rect l="l" t="t" r="r" b="b"/>
              <a:pathLst>
                <a:path w="10409" h="14478" extrusionOk="0">
                  <a:moveTo>
                    <a:pt x="5204" y="1"/>
                  </a:moveTo>
                  <a:cubicBezTo>
                    <a:pt x="5171" y="34"/>
                    <a:pt x="1" y="6105"/>
                    <a:pt x="1" y="8740"/>
                  </a:cubicBezTo>
                  <a:cubicBezTo>
                    <a:pt x="1" y="8907"/>
                    <a:pt x="1" y="9074"/>
                    <a:pt x="1" y="9241"/>
                  </a:cubicBezTo>
                  <a:cubicBezTo>
                    <a:pt x="1" y="12143"/>
                    <a:pt x="2336" y="14478"/>
                    <a:pt x="5204" y="14478"/>
                  </a:cubicBezTo>
                  <a:cubicBezTo>
                    <a:pt x="8073" y="14478"/>
                    <a:pt x="10408" y="12143"/>
                    <a:pt x="10408" y="9241"/>
                  </a:cubicBezTo>
                  <a:cubicBezTo>
                    <a:pt x="10408" y="9074"/>
                    <a:pt x="10408" y="8907"/>
                    <a:pt x="10408" y="8740"/>
                  </a:cubicBezTo>
                  <a:cubicBezTo>
                    <a:pt x="10408" y="6105"/>
                    <a:pt x="5238" y="34"/>
                    <a:pt x="5204" y="1"/>
                  </a:cubicBezTo>
                  <a:close/>
                </a:path>
              </a:pathLst>
            </a:custGeom>
            <a:solidFill>
              <a:schemeClr val="accent3"/>
            </a:solidFill>
            <a:ln w="762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46"/>
            <p:cNvSpPr/>
            <p:nvPr/>
          </p:nvSpPr>
          <p:spPr>
            <a:xfrm>
              <a:off x="6756725" y="1619650"/>
              <a:ext cx="260225" cy="361950"/>
            </a:xfrm>
            <a:custGeom>
              <a:avLst/>
              <a:gdLst/>
              <a:ahLst/>
              <a:cxnLst/>
              <a:rect l="l" t="t" r="r" b="b"/>
              <a:pathLst>
                <a:path w="10409" h="14478" extrusionOk="0">
                  <a:moveTo>
                    <a:pt x="5204" y="1"/>
                  </a:moveTo>
                  <a:cubicBezTo>
                    <a:pt x="5171" y="34"/>
                    <a:pt x="1" y="6105"/>
                    <a:pt x="1" y="8740"/>
                  </a:cubicBezTo>
                  <a:cubicBezTo>
                    <a:pt x="1" y="8907"/>
                    <a:pt x="1" y="9074"/>
                    <a:pt x="1" y="9241"/>
                  </a:cubicBezTo>
                  <a:cubicBezTo>
                    <a:pt x="1" y="12143"/>
                    <a:pt x="2336" y="14478"/>
                    <a:pt x="5204" y="14478"/>
                  </a:cubicBezTo>
                  <a:cubicBezTo>
                    <a:pt x="8073" y="14478"/>
                    <a:pt x="10408" y="12143"/>
                    <a:pt x="10408" y="9241"/>
                  </a:cubicBezTo>
                  <a:cubicBezTo>
                    <a:pt x="10408" y="9074"/>
                    <a:pt x="10408" y="8907"/>
                    <a:pt x="10408" y="8740"/>
                  </a:cubicBezTo>
                  <a:cubicBezTo>
                    <a:pt x="10408" y="6105"/>
                    <a:pt x="5238" y="34"/>
                    <a:pt x="52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0" name="Google Shape;1150;p46"/>
          <p:cNvGrpSpPr/>
          <p:nvPr/>
        </p:nvGrpSpPr>
        <p:grpSpPr>
          <a:xfrm rot="-3599900">
            <a:off x="-317649" y="2227746"/>
            <a:ext cx="1816887" cy="551409"/>
            <a:chOff x="6584687" y="1153913"/>
            <a:chExt cx="1342529" cy="407460"/>
          </a:xfrm>
        </p:grpSpPr>
        <p:grpSp>
          <p:nvGrpSpPr>
            <p:cNvPr id="1151" name="Google Shape;1151;p46"/>
            <p:cNvGrpSpPr/>
            <p:nvPr/>
          </p:nvGrpSpPr>
          <p:grpSpPr>
            <a:xfrm>
              <a:off x="6584687" y="1153913"/>
              <a:ext cx="1342529" cy="407460"/>
              <a:chOff x="6560374" y="923814"/>
              <a:chExt cx="1342529" cy="407460"/>
            </a:xfrm>
          </p:grpSpPr>
          <p:sp>
            <p:nvSpPr>
              <p:cNvPr id="1152" name="Google Shape;1152;p46"/>
              <p:cNvSpPr/>
              <p:nvPr/>
            </p:nvSpPr>
            <p:spPr>
              <a:xfrm>
                <a:off x="7782241" y="965570"/>
                <a:ext cx="120662" cy="32450"/>
              </a:xfrm>
              <a:custGeom>
                <a:avLst/>
                <a:gdLst/>
                <a:ahLst/>
                <a:cxnLst/>
                <a:rect l="l" t="t" r="r" b="b"/>
                <a:pathLst>
                  <a:path w="3882" h="1044" fill="none" extrusionOk="0">
                    <a:moveTo>
                      <a:pt x="1" y="1044"/>
                    </a:moveTo>
                    <a:lnTo>
                      <a:pt x="3882" y="0"/>
                    </a:lnTo>
                  </a:path>
                </a:pathLst>
              </a:custGeom>
              <a:noFill/>
              <a:ln w="7620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3" name="Google Shape;1153;p46"/>
              <p:cNvSpPr/>
              <p:nvPr/>
            </p:nvSpPr>
            <p:spPr>
              <a:xfrm>
                <a:off x="6560374" y="923814"/>
                <a:ext cx="1188779" cy="407460"/>
              </a:xfrm>
              <a:custGeom>
                <a:avLst/>
                <a:gdLst/>
                <a:ahLst/>
                <a:cxnLst/>
                <a:rect l="l" t="t" r="r" b="b"/>
                <a:pathLst>
                  <a:path w="38249" h="13109" extrusionOk="0">
                    <a:moveTo>
                      <a:pt x="34555" y="0"/>
                    </a:moveTo>
                    <a:lnTo>
                      <a:pt x="11885" y="5648"/>
                    </a:lnTo>
                    <a:lnTo>
                      <a:pt x="12340" y="7709"/>
                    </a:lnTo>
                    <a:lnTo>
                      <a:pt x="1152" y="10385"/>
                    </a:lnTo>
                    <a:lnTo>
                      <a:pt x="884" y="9261"/>
                    </a:lnTo>
                    <a:cubicBezTo>
                      <a:pt x="349" y="9395"/>
                      <a:pt x="1" y="9930"/>
                      <a:pt x="135" y="10465"/>
                    </a:cubicBezTo>
                    <a:lnTo>
                      <a:pt x="590" y="12339"/>
                    </a:lnTo>
                    <a:cubicBezTo>
                      <a:pt x="706" y="12805"/>
                      <a:pt x="1127" y="13109"/>
                      <a:pt x="1588" y="13109"/>
                    </a:cubicBezTo>
                    <a:cubicBezTo>
                      <a:pt x="1656" y="13109"/>
                      <a:pt x="1725" y="13102"/>
                      <a:pt x="1794" y="13088"/>
                    </a:cubicBezTo>
                    <a:lnTo>
                      <a:pt x="1526" y="11964"/>
                    </a:lnTo>
                    <a:lnTo>
                      <a:pt x="12688" y="9288"/>
                    </a:lnTo>
                    <a:lnTo>
                      <a:pt x="13196" y="11616"/>
                    </a:lnTo>
                    <a:lnTo>
                      <a:pt x="35706" y="6076"/>
                    </a:lnTo>
                    <a:lnTo>
                      <a:pt x="35572" y="5353"/>
                    </a:lnTo>
                    <a:lnTo>
                      <a:pt x="35599" y="5326"/>
                    </a:lnTo>
                    <a:lnTo>
                      <a:pt x="35894" y="5273"/>
                    </a:lnTo>
                    <a:lnTo>
                      <a:pt x="36215" y="5193"/>
                    </a:lnTo>
                    <a:lnTo>
                      <a:pt x="36937" y="5032"/>
                    </a:lnTo>
                    <a:lnTo>
                      <a:pt x="36750" y="4042"/>
                    </a:lnTo>
                    <a:lnTo>
                      <a:pt x="36777" y="4042"/>
                    </a:lnTo>
                    <a:lnTo>
                      <a:pt x="37339" y="3935"/>
                    </a:lnTo>
                    <a:lnTo>
                      <a:pt x="38249" y="3774"/>
                    </a:lnTo>
                    <a:lnTo>
                      <a:pt x="37847" y="1526"/>
                    </a:lnTo>
                    <a:lnTo>
                      <a:pt x="36456" y="1793"/>
                    </a:lnTo>
                    <a:lnTo>
                      <a:pt x="36375" y="1820"/>
                    </a:lnTo>
                    <a:lnTo>
                      <a:pt x="36322" y="1820"/>
                    </a:lnTo>
                    <a:lnTo>
                      <a:pt x="36161" y="883"/>
                    </a:lnTo>
                    <a:lnTo>
                      <a:pt x="34957" y="1017"/>
                    </a:lnTo>
                    <a:lnTo>
                      <a:pt x="34743" y="1017"/>
                    </a:lnTo>
                    <a:lnTo>
                      <a:pt x="34555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76200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54" name="Google Shape;1154;p46"/>
            <p:cNvGrpSpPr/>
            <p:nvPr/>
          </p:nvGrpSpPr>
          <p:grpSpPr>
            <a:xfrm>
              <a:off x="6585791" y="1153977"/>
              <a:ext cx="1188492" cy="407362"/>
              <a:chOff x="2905300" y="1408800"/>
              <a:chExt cx="956225" cy="327725"/>
            </a:xfrm>
          </p:grpSpPr>
          <p:sp>
            <p:nvSpPr>
              <p:cNvPr id="1155" name="Google Shape;1155;p46"/>
              <p:cNvSpPr/>
              <p:nvPr/>
            </p:nvSpPr>
            <p:spPr>
              <a:xfrm>
                <a:off x="3202400" y="1408800"/>
                <a:ext cx="595575" cy="290425"/>
              </a:xfrm>
              <a:custGeom>
                <a:avLst/>
                <a:gdLst/>
                <a:ahLst/>
                <a:cxnLst/>
                <a:rect l="l" t="t" r="r" b="b"/>
                <a:pathLst>
                  <a:path w="23823" h="11617" extrusionOk="0">
                    <a:moveTo>
                      <a:pt x="22671" y="0"/>
                    </a:moveTo>
                    <a:lnTo>
                      <a:pt x="1" y="5648"/>
                    </a:lnTo>
                    <a:lnTo>
                      <a:pt x="1312" y="11616"/>
                    </a:lnTo>
                    <a:lnTo>
                      <a:pt x="23822" y="6076"/>
                    </a:lnTo>
                    <a:lnTo>
                      <a:pt x="22671" y="0"/>
                    </a:lnTo>
                    <a:close/>
                  </a:path>
                </a:pathLst>
              </a:custGeom>
              <a:solidFill>
                <a:srgbClr val="FAED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6" name="Google Shape;1156;p46"/>
              <p:cNvSpPr/>
              <p:nvPr/>
            </p:nvSpPr>
            <p:spPr>
              <a:xfrm>
                <a:off x="3807975" y="1446925"/>
                <a:ext cx="5355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2142" h="2598" extrusionOk="0">
                    <a:moveTo>
                      <a:pt x="1740" y="1"/>
                    </a:moveTo>
                    <a:lnTo>
                      <a:pt x="349" y="268"/>
                    </a:lnTo>
                    <a:lnTo>
                      <a:pt x="268" y="295"/>
                    </a:lnTo>
                    <a:lnTo>
                      <a:pt x="1" y="349"/>
                    </a:lnTo>
                    <a:lnTo>
                      <a:pt x="295" y="2597"/>
                    </a:lnTo>
                    <a:lnTo>
                      <a:pt x="670" y="2517"/>
                    </a:lnTo>
                    <a:lnTo>
                      <a:pt x="1232" y="2410"/>
                    </a:lnTo>
                    <a:lnTo>
                      <a:pt x="2142" y="2249"/>
                    </a:lnTo>
                    <a:lnTo>
                      <a:pt x="1740" y="1"/>
                    </a:lnTo>
                    <a:close/>
                  </a:path>
                </a:pathLst>
              </a:custGeom>
              <a:solidFill>
                <a:srgbClr val="FAED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7" name="Google Shape;1157;p46"/>
              <p:cNvSpPr/>
              <p:nvPr/>
            </p:nvSpPr>
            <p:spPr>
              <a:xfrm>
                <a:off x="3219800" y="1424175"/>
                <a:ext cx="559425" cy="258325"/>
              </a:xfrm>
              <a:custGeom>
                <a:avLst/>
                <a:gdLst/>
                <a:ahLst/>
                <a:cxnLst/>
                <a:rect l="l" t="t" r="r" b="b"/>
                <a:pathLst>
                  <a:path w="22377" h="10333" extrusionOk="0">
                    <a:moveTo>
                      <a:pt x="21360" y="1"/>
                    </a:moveTo>
                    <a:lnTo>
                      <a:pt x="19245" y="536"/>
                    </a:lnTo>
                    <a:lnTo>
                      <a:pt x="1" y="5488"/>
                    </a:lnTo>
                    <a:lnTo>
                      <a:pt x="1152" y="10332"/>
                    </a:lnTo>
                    <a:lnTo>
                      <a:pt x="22377" y="4926"/>
                    </a:lnTo>
                    <a:lnTo>
                      <a:pt x="21360" y="1"/>
                    </a:lnTo>
                    <a:close/>
                  </a:path>
                </a:pathLst>
              </a:custGeom>
              <a:solidFill>
                <a:srgbClr val="FF9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8" name="Google Shape;1158;p46"/>
              <p:cNvSpPr/>
              <p:nvPr/>
            </p:nvSpPr>
            <p:spPr>
              <a:xfrm>
                <a:off x="3662775" y="1441575"/>
                <a:ext cx="9400" cy="50225"/>
              </a:xfrm>
              <a:custGeom>
                <a:avLst/>
                <a:gdLst/>
                <a:ahLst/>
                <a:cxnLst/>
                <a:rect l="l" t="t" r="r" b="b"/>
                <a:pathLst>
                  <a:path w="376" h="2009" fill="none" extrusionOk="0">
                    <a:moveTo>
                      <a:pt x="1" y="1"/>
                    </a:moveTo>
                    <a:lnTo>
                      <a:pt x="375" y="2008"/>
                    </a:lnTo>
                  </a:path>
                </a:pathLst>
              </a:custGeom>
              <a:noFill/>
              <a:ln w="9375" cap="rnd" cmpd="sng">
                <a:solidFill>
                  <a:srgbClr val="FAEDD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9" name="Google Shape;1159;p46"/>
              <p:cNvSpPr/>
              <p:nvPr/>
            </p:nvSpPr>
            <p:spPr>
              <a:xfrm>
                <a:off x="3604550" y="1454950"/>
                <a:ext cx="10075" cy="4955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1982" fill="none" extrusionOk="0">
                    <a:moveTo>
                      <a:pt x="1" y="1"/>
                    </a:moveTo>
                    <a:lnTo>
                      <a:pt x="402" y="1982"/>
                    </a:lnTo>
                  </a:path>
                </a:pathLst>
              </a:custGeom>
              <a:noFill/>
              <a:ln w="9375" cap="rnd" cmpd="sng">
                <a:solidFill>
                  <a:srgbClr val="FAEDD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0" name="Google Shape;1160;p46"/>
              <p:cNvSpPr/>
              <p:nvPr/>
            </p:nvSpPr>
            <p:spPr>
              <a:xfrm>
                <a:off x="3553700" y="1471025"/>
                <a:ext cx="9400" cy="49525"/>
              </a:xfrm>
              <a:custGeom>
                <a:avLst/>
                <a:gdLst/>
                <a:ahLst/>
                <a:cxnLst/>
                <a:rect l="l" t="t" r="r" b="b"/>
                <a:pathLst>
                  <a:path w="376" h="1981" fill="none" extrusionOk="0">
                    <a:moveTo>
                      <a:pt x="1" y="0"/>
                    </a:moveTo>
                    <a:lnTo>
                      <a:pt x="375" y="1981"/>
                    </a:lnTo>
                  </a:path>
                </a:pathLst>
              </a:custGeom>
              <a:noFill/>
              <a:ln w="9375" cap="rnd" cmpd="sng">
                <a:solidFill>
                  <a:srgbClr val="FAEDD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1" name="Google Shape;1161;p46"/>
              <p:cNvSpPr/>
              <p:nvPr/>
            </p:nvSpPr>
            <p:spPr>
              <a:xfrm>
                <a:off x="3500850" y="1480400"/>
                <a:ext cx="9375" cy="4952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1981" fill="none" extrusionOk="0">
                    <a:moveTo>
                      <a:pt x="0" y="0"/>
                    </a:moveTo>
                    <a:lnTo>
                      <a:pt x="375" y="1981"/>
                    </a:lnTo>
                  </a:path>
                </a:pathLst>
              </a:custGeom>
              <a:noFill/>
              <a:ln w="9375" cap="rnd" cmpd="sng">
                <a:solidFill>
                  <a:srgbClr val="FAEDD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2" name="Google Shape;1162;p46"/>
              <p:cNvSpPr/>
              <p:nvPr/>
            </p:nvSpPr>
            <p:spPr>
              <a:xfrm>
                <a:off x="3442625" y="1499125"/>
                <a:ext cx="10075" cy="5020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2008" fill="none" extrusionOk="0">
                    <a:moveTo>
                      <a:pt x="1" y="0"/>
                    </a:moveTo>
                    <a:lnTo>
                      <a:pt x="402" y="2008"/>
                    </a:lnTo>
                  </a:path>
                </a:pathLst>
              </a:custGeom>
              <a:noFill/>
              <a:ln w="9375" cap="rnd" cmpd="sng">
                <a:solidFill>
                  <a:srgbClr val="FAEDD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3" name="Google Shape;1163;p46"/>
              <p:cNvSpPr/>
              <p:nvPr/>
            </p:nvSpPr>
            <p:spPr>
              <a:xfrm>
                <a:off x="3382400" y="1512500"/>
                <a:ext cx="9400" cy="50225"/>
              </a:xfrm>
              <a:custGeom>
                <a:avLst/>
                <a:gdLst/>
                <a:ahLst/>
                <a:cxnLst/>
                <a:rect l="l" t="t" r="r" b="b"/>
                <a:pathLst>
                  <a:path w="376" h="2009" fill="none" extrusionOk="0">
                    <a:moveTo>
                      <a:pt x="1" y="1"/>
                    </a:moveTo>
                    <a:lnTo>
                      <a:pt x="375" y="2008"/>
                    </a:lnTo>
                  </a:path>
                </a:pathLst>
              </a:custGeom>
              <a:noFill/>
              <a:ln w="9375" cap="rnd" cmpd="sng">
                <a:solidFill>
                  <a:srgbClr val="FAEDD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4" name="Google Shape;1164;p46"/>
              <p:cNvSpPr/>
              <p:nvPr/>
            </p:nvSpPr>
            <p:spPr>
              <a:xfrm>
                <a:off x="3700925" y="1424175"/>
                <a:ext cx="78300" cy="123150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4926" extrusionOk="0">
                    <a:moveTo>
                      <a:pt x="2115" y="1"/>
                    </a:moveTo>
                    <a:lnTo>
                      <a:pt x="0" y="536"/>
                    </a:lnTo>
                    <a:lnTo>
                      <a:pt x="3132" y="4926"/>
                    </a:lnTo>
                    <a:lnTo>
                      <a:pt x="2115" y="1"/>
                    </a:lnTo>
                    <a:close/>
                  </a:path>
                </a:pathLst>
              </a:custGeom>
              <a:solidFill>
                <a:srgbClr val="FE69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5" name="Google Shape;1165;p46"/>
              <p:cNvSpPr/>
              <p:nvPr/>
            </p:nvSpPr>
            <p:spPr>
              <a:xfrm>
                <a:off x="3814675" y="1453625"/>
                <a:ext cx="18100" cy="56225"/>
              </a:xfrm>
              <a:custGeom>
                <a:avLst/>
                <a:gdLst/>
                <a:ahLst/>
                <a:cxnLst/>
                <a:rect l="l" t="t" r="r" b="b"/>
                <a:pathLst>
                  <a:path w="724" h="2249" extrusionOk="0">
                    <a:moveTo>
                      <a:pt x="0" y="0"/>
                    </a:moveTo>
                    <a:lnTo>
                      <a:pt x="0" y="27"/>
                    </a:lnTo>
                    <a:lnTo>
                      <a:pt x="402" y="2249"/>
                    </a:lnTo>
                    <a:lnTo>
                      <a:pt x="723" y="216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D8B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6" name="Google Shape;1166;p46"/>
              <p:cNvSpPr/>
              <p:nvPr/>
            </p:nvSpPr>
            <p:spPr>
              <a:xfrm>
                <a:off x="3772525" y="1430875"/>
                <a:ext cx="56225" cy="113100"/>
              </a:xfrm>
              <a:custGeom>
                <a:avLst/>
                <a:gdLst/>
                <a:ahLst/>
                <a:cxnLst/>
                <a:rect l="l" t="t" r="r" b="b"/>
                <a:pathLst>
                  <a:path w="2249" h="4524" extrusionOk="0">
                    <a:moveTo>
                      <a:pt x="1472" y="0"/>
                    </a:moveTo>
                    <a:lnTo>
                      <a:pt x="268" y="134"/>
                    </a:lnTo>
                    <a:lnTo>
                      <a:pt x="187" y="134"/>
                    </a:lnTo>
                    <a:lnTo>
                      <a:pt x="0" y="161"/>
                    </a:lnTo>
                    <a:lnTo>
                      <a:pt x="643" y="4524"/>
                    </a:lnTo>
                    <a:lnTo>
                      <a:pt x="910" y="4443"/>
                    </a:lnTo>
                    <a:lnTo>
                      <a:pt x="1526" y="4310"/>
                    </a:lnTo>
                    <a:lnTo>
                      <a:pt x="2248" y="4149"/>
                    </a:lnTo>
                    <a:lnTo>
                      <a:pt x="1472" y="0"/>
                    </a:lnTo>
                    <a:close/>
                  </a:path>
                </a:pathLst>
              </a:custGeom>
              <a:solidFill>
                <a:srgbClr val="FAED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7" name="Google Shape;1167;p46"/>
              <p:cNvSpPr/>
              <p:nvPr/>
            </p:nvSpPr>
            <p:spPr>
              <a:xfrm>
                <a:off x="3777200" y="1434225"/>
                <a:ext cx="25450" cy="107750"/>
              </a:xfrm>
              <a:custGeom>
                <a:avLst/>
                <a:gdLst/>
                <a:ahLst/>
                <a:cxnLst/>
                <a:rect l="l" t="t" r="r" b="b"/>
                <a:pathLst>
                  <a:path w="1018" h="4310" extrusionOk="0">
                    <a:moveTo>
                      <a:pt x="0" y="0"/>
                    </a:moveTo>
                    <a:lnTo>
                      <a:pt x="723" y="4309"/>
                    </a:lnTo>
                    <a:lnTo>
                      <a:pt x="1018" y="4256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AD8B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8" name="Google Shape;1168;p46"/>
              <p:cNvSpPr/>
              <p:nvPr/>
            </p:nvSpPr>
            <p:spPr>
              <a:xfrm>
                <a:off x="2926050" y="1600825"/>
                <a:ext cx="302475" cy="109100"/>
              </a:xfrm>
              <a:custGeom>
                <a:avLst/>
                <a:gdLst/>
                <a:ahLst/>
                <a:cxnLst/>
                <a:rect l="l" t="t" r="r" b="b"/>
                <a:pathLst>
                  <a:path w="12099" h="4364" extrusionOk="0">
                    <a:moveTo>
                      <a:pt x="11724" y="1"/>
                    </a:moveTo>
                    <a:lnTo>
                      <a:pt x="1" y="2811"/>
                    </a:lnTo>
                    <a:lnTo>
                      <a:pt x="375" y="4364"/>
                    </a:lnTo>
                    <a:lnTo>
                      <a:pt x="12099" y="1553"/>
                    </a:lnTo>
                    <a:lnTo>
                      <a:pt x="11724" y="1"/>
                    </a:lnTo>
                    <a:close/>
                  </a:path>
                </a:pathLst>
              </a:custGeom>
              <a:solidFill>
                <a:srgbClr val="FAED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9" name="Google Shape;1169;p46"/>
              <p:cNvSpPr/>
              <p:nvPr/>
            </p:nvSpPr>
            <p:spPr>
              <a:xfrm>
                <a:off x="2905300" y="1640325"/>
                <a:ext cx="44875" cy="96200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3848" extrusionOk="0">
                    <a:moveTo>
                      <a:pt x="884" y="0"/>
                    </a:moveTo>
                    <a:cubicBezTo>
                      <a:pt x="349" y="134"/>
                      <a:pt x="1" y="669"/>
                      <a:pt x="135" y="1204"/>
                    </a:cubicBezTo>
                    <a:lnTo>
                      <a:pt x="590" y="3078"/>
                    </a:lnTo>
                    <a:cubicBezTo>
                      <a:pt x="706" y="3544"/>
                      <a:pt x="1127" y="3848"/>
                      <a:pt x="1588" y="3848"/>
                    </a:cubicBezTo>
                    <a:cubicBezTo>
                      <a:pt x="1656" y="3848"/>
                      <a:pt x="1725" y="3841"/>
                      <a:pt x="1794" y="3827"/>
                    </a:cubicBezTo>
                    <a:lnTo>
                      <a:pt x="884" y="0"/>
                    </a:lnTo>
                    <a:close/>
                  </a:path>
                </a:pathLst>
              </a:custGeom>
              <a:solidFill>
                <a:srgbClr val="FAED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6" name="TextBox 7">
            <a:extLst>
              <a:ext uri="{FF2B5EF4-FFF2-40B4-BE49-F238E27FC236}">
                <a16:creationId xmlns:a16="http://schemas.microsoft.com/office/drawing/2014/main" id="{C1D7917E-9145-43FD-A313-EFCBF0590B7A}"/>
              </a:ext>
            </a:extLst>
          </p:cNvPr>
          <p:cNvSpPr txBox="1"/>
          <p:nvPr/>
        </p:nvSpPr>
        <p:spPr>
          <a:xfrm>
            <a:off x="3162041" y="1070749"/>
            <a:ext cx="5908510" cy="29215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CÁC EM ĐẾN VỚI BÀI HỌC MÔN </a:t>
            </a:r>
            <a:r>
              <a:rPr lang="vi-VN" sz="4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KHTN8</a:t>
            </a:r>
            <a:endParaRPr lang="en-US" sz="4400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rand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1561954-F0DF-4F34-AA5F-2A392265B395}"/>
              </a:ext>
            </a:extLst>
          </p:cNvPr>
          <p:cNvSpPr/>
          <p:nvPr/>
        </p:nvSpPr>
        <p:spPr>
          <a:xfrm>
            <a:off x="360219" y="258040"/>
            <a:ext cx="8377381" cy="4627419"/>
          </a:xfrm>
          <a:prstGeom prst="roundRect">
            <a:avLst>
              <a:gd name="adj" fmla="val 7099"/>
            </a:avLst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accent3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9">
            <a:extLst>
              <a:ext uri="{FF2B5EF4-FFF2-40B4-BE49-F238E27FC236}">
                <a16:creationId xmlns:a16="http://schemas.microsoft.com/office/drawing/2014/main" id="{1358D7A7-ED6E-4F25-965A-BA48CBA74CEE}"/>
              </a:ext>
            </a:extLst>
          </p:cNvPr>
          <p:cNvSpPr/>
          <p:nvPr/>
        </p:nvSpPr>
        <p:spPr>
          <a:xfrm>
            <a:off x="7297468" y="-250078"/>
            <a:ext cx="1846532" cy="1245675"/>
          </a:xfrm>
          <a:custGeom>
            <a:avLst/>
            <a:gdLst/>
            <a:ahLst/>
            <a:cxnLst/>
            <a:rect l="l" t="t" r="r" b="b"/>
            <a:pathLst>
              <a:path w="3846790" h="2957220">
                <a:moveTo>
                  <a:pt x="0" y="0"/>
                </a:moveTo>
                <a:lnTo>
                  <a:pt x="3846790" y="0"/>
                </a:lnTo>
                <a:lnTo>
                  <a:pt x="3846790" y="2957220"/>
                </a:lnTo>
                <a:lnTo>
                  <a:pt x="0" y="29572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B4A1380-6181-4795-8D7F-98BFC90608BD}"/>
              </a:ext>
            </a:extLst>
          </p:cNvPr>
          <p:cNvSpPr txBox="1"/>
          <p:nvPr/>
        </p:nvSpPr>
        <p:spPr>
          <a:xfrm>
            <a:off x="2118591" y="2057934"/>
            <a:ext cx="4670136" cy="21185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vi-VN" sz="1800" b="1" dirty="0">
                <a:effectLst/>
                <a:latin typeface="+mn-lt"/>
                <a:ea typeface="Times New Roman" panose="02020603050405020304" pitchFamily="18" charset="0"/>
              </a:rPr>
              <a:t>3.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Miễn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dịch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là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gì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?</a:t>
            </a:r>
            <a:endParaRPr lang="en-US" sz="1800" dirty="0">
              <a:effectLst/>
              <a:latin typeface="+mn-lt"/>
              <a:ea typeface="Calibri" panose="020F0502020204030204" pitchFamily="34" charset="0"/>
            </a:endParaRPr>
          </a:p>
          <a:p>
            <a:pPr lvl="0" algn="just">
              <a:lnSpc>
                <a:spcPct val="150000"/>
              </a:lnSpc>
            </a:pPr>
            <a:r>
              <a:rPr lang="vi-VN" sz="1800" b="1" dirty="0">
                <a:effectLst/>
                <a:latin typeface="+mn-lt"/>
                <a:ea typeface="Times New Roman" panose="02020603050405020304" pitchFamily="18" charset="0"/>
              </a:rPr>
              <a:t>4.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Nêu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những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cơ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chế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miễn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dịch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+mn-lt"/>
              <a:ea typeface="Calibri" panose="020F0502020204030204" pitchFamily="34" charset="0"/>
            </a:endParaRPr>
          </a:p>
          <a:p>
            <a:pPr lvl="0" algn="just">
              <a:lnSpc>
                <a:spcPct val="150000"/>
              </a:lnSpc>
            </a:pPr>
            <a:r>
              <a:rPr lang="vi-VN" sz="1800" b="1" dirty="0">
                <a:effectLst/>
                <a:latin typeface="+mn-lt"/>
                <a:ea typeface="Times New Roman" panose="02020603050405020304" pitchFamily="18" charset="0"/>
              </a:rPr>
              <a:t>5. 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Theo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em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“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mụn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trứng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cá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”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trên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da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có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phải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là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phản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ứng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miễn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dịch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không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?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Vì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sao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?</a:t>
            </a:r>
            <a:endParaRPr lang="en-US" sz="1800" dirty="0">
              <a:effectLst/>
              <a:latin typeface="+mn-lt"/>
              <a:ea typeface="Calibri" panose="020F0502020204030204" pitchFamily="34" charset="0"/>
            </a:endParaRPr>
          </a:p>
          <a:p>
            <a:pPr lvl="0" algn="just">
              <a:lnSpc>
                <a:spcPct val="150000"/>
              </a:lnSpc>
              <a:spcAft>
                <a:spcPts val="800"/>
              </a:spcAft>
            </a:pPr>
            <a:r>
              <a:rPr lang="vi-VN" sz="1800" b="1" dirty="0">
                <a:effectLst/>
                <a:latin typeface="+mn-lt"/>
                <a:ea typeface="Times New Roman" panose="02020603050405020304" pitchFamily="18" charset="0"/>
              </a:rPr>
              <a:t>6.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Tại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sao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tiêm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vaccine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giúp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phòng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bệnh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?</a:t>
            </a:r>
            <a:endParaRPr lang="en-US" sz="1800" dirty="0">
              <a:effectLst/>
              <a:latin typeface="+mn-lt"/>
              <a:ea typeface="Calibri" panose="020F0502020204030204" pitchFamily="34" charset="0"/>
            </a:endParaRPr>
          </a:p>
        </p:txBody>
      </p:sp>
      <p:sp>
        <p:nvSpPr>
          <p:cNvPr id="12" name="Freeform 2">
            <a:extLst>
              <a:ext uri="{FF2B5EF4-FFF2-40B4-BE49-F238E27FC236}">
                <a16:creationId xmlns:a16="http://schemas.microsoft.com/office/drawing/2014/main" id="{01FD0165-C3A2-4B67-986E-D67905D99108}"/>
              </a:ext>
            </a:extLst>
          </p:cNvPr>
          <p:cNvSpPr/>
          <p:nvPr/>
        </p:nvSpPr>
        <p:spPr>
          <a:xfrm>
            <a:off x="451139" y="2832100"/>
            <a:ext cx="1576532" cy="1973695"/>
          </a:xfrm>
          <a:custGeom>
            <a:avLst/>
            <a:gdLst/>
            <a:ahLst/>
            <a:cxnLst/>
            <a:rect l="l" t="t" r="r" b="b"/>
            <a:pathLst>
              <a:path w="3008948" h="4114800">
                <a:moveTo>
                  <a:pt x="0" y="0"/>
                </a:moveTo>
                <a:lnTo>
                  <a:pt x="3008948" y="0"/>
                </a:lnTo>
                <a:lnTo>
                  <a:pt x="30089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5">
            <a:extLst>
              <a:ext uri="{FF2B5EF4-FFF2-40B4-BE49-F238E27FC236}">
                <a16:creationId xmlns:a16="http://schemas.microsoft.com/office/drawing/2014/main" id="{E794E9B2-5FC0-47C1-AEFE-8769DB6B0CF6}"/>
              </a:ext>
            </a:extLst>
          </p:cNvPr>
          <p:cNvSpPr/>
          <p:nvPr/>
        </p:nvSpPr>
        <p:spPr>
          <a:xfrm>
            <a:off x="6782955" y="2275491"/>
            <a:ext cx="2216727" cy="2641600"/>
          </a:xfrm>
          <a:custGeom>
            <a:avLst/>
            <a:gdLst/>
            <a:ahLst/>
            <a:cxnLst/>
            <a:rect l="l" t="t" r="r" b="b"/>
            <a:pathLst>
              <a:path w="3225727" h="3445369">
                <a:moveTo>
                  <a:pt x="0" y="0"/>
                </a:moveTo>
                <a:lnTo>
                  <a:pt x="3225727" y="0"/>
                </a:lnTo>
                <a:lnTo>
                  <a:pt x="3225727" y="3445369"/>
                </a:lnTo>
                <a:lnTo>
                  <a:pt x="0" y="344536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6" name="Arrow: Pentagon 15">
            <a:extLst>
              <a:ext uri="{FF2B5EF4-FFF2-40B4-BE49-F238E27FC236}">
                <a16:creationId xmlns:a16="http://schemas.microsoft.com/office/drawing/2014/main" id="{F5FA8C18-1FB6-4A8F-927F-A9D9C8735D5D}"/>
              </a:ext>
            </a:extLst>
          </p:cNvPr>
          <p:cNvSpPr/>
          <p:nvPr/>
        </p:nvSpPr>
        <p:spPr>
          <a:xfrm>
            <a:off x="94675" y="2124364"/>
            <a:ext cx="1487054" cy="628072"/>
          </a:xfrm>
          <a:prstGeom prst="homePlate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chemeClr val="accent3"/>
                </a:solidFill>
              </a:rPr>
              <a:t>Trạm 2 </a:t>
            </a:r>
            <a:endParaRPr lang="en-US" sz="2400" b="1" dirty="0">
              <a:solidFill>
                <a:schemeClr val="accent3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CCAF83-4E56-46FC-B501-2CDCFA514CE6}"/>
              </a:ext>
            </a:extLst>
          </p:cNvPr>
          <p:cNvSpPr txBox="1"/>
          <p:nvPr/>
        </p:nvSpPr>
        <p:spPr>
          <a:xfrm>
            <a:off x="540326" y="247070"/>
            <a:ext cx="8104909" cy="1795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>
                <a:effectLst/>
                <a:latin typeface="+mn-lt"/>
                <a:ea typeface="Times New Roman" panose="02020603050405020304" pitchFamily="18" charset="0"/>
              </a:rPr>
              <a:t>PHIẾU HỌC </a:t>
            </a:r>
            <a:r>
              <a:rPr lang="vi-VN" sz="2000" b="1" dirty="0">
                <a:effectLst/>
                <a:latin typeface="+mn-lt"/>
                <a:ea typeface="Times New Roman" panose="02020603050405020304" pitchFamily="18" charset="0"/>
              </a:rPr>
              <a:t>TẬP</a:t>
            </a:r>
            <a:endParaRPr lang="en-US" sz="2000" dirty="0">
              <a:effectLst/>
              <a:latin typeface="+mn-lt"/>
              <a:ea typeface="Calibri" panose="020F050202020403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000" b="1" dirty="0" err="1">
                <a:effectLst/>
                <a:latin typeface="+mn-lt"/>
                <a:ea typeface="Times New Roman" panose="02020603050405020304" pitchFamily="18" charset="0"/>
              </a:rPr>
              <a:t>Thành</a:t>
            </a:r>
            <a:r>
              <a:rPr lang="en-US" sz="2000" b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+mn-lt"/>
                <a:ea typeface="Times New Roman" panose="02020603050405020304" pitchFamily="18" charset="0"/>
              </a:rPr>
              <a:t>phần</a:t>
            </a:r>
            <a:r>
              <a:rPr lang="en-US" sz="2000" b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+mn-lt"/>
                <a:ea typeface="Times New Roman" panose="02020603050405020304" pitchFamily="18" charset="0"/>
              </a:rPr>
              <a:t>của</a:t>
            </a:r>
            <a:r>
              <a:rPr lang="en-US" sz="2000" b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+mn-lt"/>
                <a:ea typeface="Times New Roman" panose="02020603050405020304" pitchFamily="18" charset="0"/>
              </a:rPr>
              <a:t>máu</a:t>
            </a:r>
            <a:r>
              <a:rPr lang="en-US" sz="2000" b="1" dirty="0">
                <a:effectLst/>
                <a:latin typeface="+mn-lt"/>
                <a:ea typeface="Times New Roman" panose="02020603050405020304" pitchFamily="18" charset="0"/>
              </a:rPr>
              <a:t>, </a:t>
            </a:r>
            <a:r>
              <a:rPr lang="en-US" sz="2000" b="1" dirty="0" err="1">
                <a:effectLst/>
                <a:latin typeface="+mn-lt"/>
                <a:ea typeface="Times New Roman" panose="02020603050405020304" pitchFamily="18" charset="0"/>
              </a:rPr>
              <a:t>miễn</a:t>
            </a:r>
            <a:r>
              <a:rPr lang="en-US" sz="2000" b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+mn-lt"/>
                <a:ea typeface="Times New Roman" panose="02020603050405020304" pitchFamily="18" charset="0"/>
              </a:rPr>
              <a:t>dịch</a:t>
            </a:r>
            <a:r>
              <a:rPr lang="en-US" sz="2000" b="1" dirty="0">
                <a:effectLst/>
                <a:latin typeface="+mn-lt"/>
                <a:ea typeface="Times New Roman" panose="02020603050405020304" pitchFamily="18" charset="0"/>
              </a:rPr>
              <a:t>, </a:t>
            </a:r>
            <a:r>
              <a:rPr lang="en-US" sz="2000" b="1" dirty="0" err="1">
                <a:effectLst/>
                <a:latin typeface="+mn-lt"/>
                <a:ea typeface="Times New Roman" panose="02020603050405020304" pitchFamily="18" charset="0"/>
              </a:rPr>
              <a:t>nhóm</a:t>
            </a:r>
            <a:r>
              <a:rPr lang="en-US" sz="2000" b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+mn-lt"/>
                <a:ea typeface="Times New Roman" panose="02020603050405020304" pitchFamily="18" charset="0"/>
              </a:rPr>
              <a:t>máu</a:t>
            </a:r>
            <a:r>
              <a:rPr lang="en-US" sz="2000" b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+mn-lt"/>
                <a:ea typeface="Times New Roman" panose="02020603050405020304" pitchFamily="18" charset="0"/>
              </a:rPr>
              <a:t>và</a:t>
            </a:r>
            <a:r>
              <a:rPr lang="en-US" sz="2000" b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+mn-lt"/>
                <a:ea typeface="Times New Roman" panose="02020603050405020304" pitchFamily="18" charset="0"/>
              </a:rPr>
              <a:t>truyền</a:t>
            </a:r>
            <a:r>
              <a:rPr lang="en-US" sz="2000" b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+mn-lt"/>
                <a:ea typeface="Times New Roman" panose="02020603050405020304" pitchFamily="18" charset="0"/>
              </a:rPr>
              <a:t>máu</a:t>
            </a:r>
            <a:endParaRPr lang="en-US" sz="2000" dirty="0">
              <a:effectLst/>
              <a:latin typeface="+mn-lt"/>
              <a:ea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Đọc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thông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 tin, </a:t>
            </a: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quan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sát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các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hình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 30.2 – 30.7 </a:t>
            </a: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trang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 143 – 146 SGK </a:t>
            </a: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và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hoàn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thành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các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nhiệm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vụ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sau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:</a:t>
            </a:r>
            <a:endParaRPr lang="en-US" sz="1800" i="1" dirty="0">
              <a:effectLst/>
              <a:latin typeface="+mn-lt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0522245"/>
      </p:ext>
    </p:extLst>
  </p:cSld>
  <p:clrMapOvr>
    <a:masterClrMapping/>
  </p:clrMapOvr>
  <p:transition spd="med">
    <p:random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1561954-F0DF-4F34-AA5F-2A392265B395}"/>
              </a:ext>
            </a:extLst>
          </p:cNvPr>
          <p:cNvSpPr/>
          <p:nvPr/>
        </p:nvSpPr>
        <p:spPr>
          <a:xfrm>
            <a:off x="360219" y="258040"/>
            <a:ext cx="8377381" cy="4627419"/>
          </a:xfrm>
          <a:prstGeom prst="roundRect">
            <a:avLst>
              <a:gd name="adj" fmla="val 7099"/>
            </a:avLst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accent3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9">
            <a:extLst>
              <a:ext uri="{FF2B5EF4-FFF2-40B4-BE49-F238E27FC236}">
                <a16:creationId xmlns:a16="http://schemas.microsoft.com/office/drawing/2014/main" id="{1358D7A7-ED6E-4F25-965A-BA48CBA74CEE}"/>
              </a:ext>
            </a:extLst>
          </p:cNvPr>
          <p:cNvSpPr/>
          <p:nvPr/>
        </p:nvSpPr>
        <p:spPr>
          <a:xfrm>
            <a:off x="7297468" y="-250078"/>
            <a:ext cx="1846532" cy="1245675"/>
          </a:xfrm>
          <a:custGeom>
            <a:avLst/>
            <a:gdLst/>
            <a:ahLst/>
            <a:cxnLst/>
            <a:rect l="l" t="t" r="r" b="b"/>
            <a:pathLst>
              <a:path w="3846790" h="2957220">
                <a:moveTo>
                  <a:pt x="0" y="0"/>
                </a:moveTo>
                <a:lnTo>
                  <a:pt x="3846790" y="0"/>
                </a:lnTo>
                <a:lnTo>
                  <a:pt x="3846790" y="2957220"/>
                </a:lnTo>
                <a:lnTo>
                  <a:pt x="0" y="29572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74AD866-A39B-4C38-B894-6EBDC6661499}"/>
              </a:ext>
            </a:extLst>
          </p:cNvPr>
          <p:cNvSpPr txBox="1"/>
          <p:nvPr/>
        </p:nvSpPr>
        <p:spPr>
          <a:xfrm>
            <a:off x="1653309" y="2026302"/>
            <a:ext cx="6816436" cy="8720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800"/>
              </a:spcAft>
            </a:pPr>
            <a:r>
              <a:rPr lang="vi-VN" sz="1800" dirty="0">
                <a:effectLst/>
                <a:latin typeface="+mn-lt"/>
                <a:ea typeface="Times New Roman" panose="02020603050405020304" pitchFamily="18" charset="0"/>
              </a:rPr>
              <a:t>7.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Điền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tên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loại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kháng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nguyên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kháng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thể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ở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mỗi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nhóm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máu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A, B, AB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và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O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vào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bảng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dưới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đây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:</a:t>
            </a:r>
            <a:endParaRPr lang="en-US" sz="1600" dirty="0">
              <a:effectLst/>
              <a:latin typeface="+mj-lt"/>
              <a:ea typeface="Calibri" panose="020F0502020204030204" pitchFamily="34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FB950ABE-B5F3-4451-81FB-6F7A4CACE4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3975772"/>
              </p:ext>
            </p:extLst>
          </p:nvPr>
        </p:nvGraphicFramePr>
        <p:xfrm>
          <a:off x="912090" y="2953145"/>
          <a:ext cx="7361380" cy="1617084"/>
        </p:xfrm>
        <a:graphic>
          <a:graphicData uri="http://schemas.openxmlformats.org/drawingml/2006/table">
            <a:tbl>
              <a:tblPr bandRow="1">
                <a:tableStyleId>{EC971282-C35C-4790-A9F2-DD52664DC80F}</a:tableStyleId>
              </a:tblPr>
              <a:tblGrid>
                <a:gridCol w="1701801">
                  <a:extLst>
                    <a:ext uri="{9D8B030D-6E8A-4147-A177-3AD203B41FA5}">
                      <a16:colId xmlns:a16="http://schemas.microsoft.com/office/drawing/2014/main" val="3642753857"/>
                    </a:ext>
                  </a:extLst>
                </a:gridCol>
                <a:gridCol w="1385454">
                  <a:extLst>
                    <a:ext uri="{9D8B030D-6E8A-4147-A177-3AD203B41FA5}">
                      <a16:colId xmlns:a16="http://schemas.microsoft.com/office/drawing/2014/main" val="2075408191"/>
                    </a:ext>
                  </a:extLst>
                </a:gridCol>
                <a:gridCol w="1413164">
                  <a:extLst>
                    <a:ext uri="{9D8B030D-6E8A-4147-A177-3AD203B41FA5}">
                      <a16:colId xmlns:a16="http://schemas.microsoft.com/office/drawing/2014/main" val="2098570460"/>
                    </a:ext>
                  </a:extLst>
                </a:gridCol>
                <a:gridCol w="1459346">
                  <a:extLst>
                    <a:ext uri="{9D8B030D-6E8A-4147-A177-3AD203B41FA5}">
                      <a16:colId xmlns:a16="http://schemas.microsoft.com/office/drawing/2014/main" val="2052371765"/>
                    </a:ext>
                  </a:extLst>
                </a:gridCol>
                <a:gridCol w="1401615">
                  <a:extLst>
                    <a:ext uri="{9D8B030D-6E8A-4147-A177-3AD203B41FA5}">
                      <a16:colId xmlns:a16="http://schemas.microsoft.com/office/drawing/2014/main" val="1840416105"/>
                    </a:ext>
                  </a:extLst>
                </a:gridCol>
              </a:tblGrid>
              <a:tr h="53902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 err="1">
                          <a:effectLst/>
                        </a:rPr>
                        <a:t>Nhóm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máu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</a:rPr>
                        <a:t>A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</a:rPr>
                        <a:t>B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</a:rPr>
                        <a:t>AB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</a:rPr>
                        <a:t>O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3845057"/>
                  </a:ext>
                </a:extLst>
              </a:tr>
              <a:tr h="53902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 err="1">
                          <a:effectLst/>
                        </a:rPr>
                        <a:t>Kháng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nguyên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0422584"/>
                  </a:ext>
                </a:extLst>
              </a:tr>
              <a:tr h="53902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 err="1">
                          <a:effectLst/>
                        </a:rPr>
                        <a:t>Kháng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thể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8245048"/>
                  </a:ext>
                </a:extLst>
              </a:tr>
            </a:tbl>
          </a:graphicData>
        </a:graphic>
      </p:graphicFrame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B31D0913-8CAD-4EDE-BCAB-28F008DA0641}"/>
              </a:ext>
            </a:extLst>
          </p:cNvPr>
          <p:cNvSpPr/>
          <p:nvPr/>
        </p:nvSpPr>
        <p:spPr>
          <a:xfrm>
            <a:off x="94675" y="2124364"/>
            <a:ext cx="1487054" cy="628072"/>
          </a:xfrm>
          <a:prstGeom prst="homePlate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chemeClr val="accent3"/>
                </a:solidFill>
              </a:rPr>
              <a:t>Trạm 3 </a:t>
            </a:r>
            <a:endParaRPr lang="en-US" sz="2400" b="1" dirty="0">
              <a:solidFill>
                <a:schemeClr val="accent3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D000F53-357B-4333-B479-F9F6DD3D9B5E}"/>
              </a:ext>
            </a:extLst>
          </p:cNvPr>
          <p:cNvSpPr txBox="1"/>
          <p:nvPr/>
        </p:nvSpPr>
        <p:spPr>
          <a:xfrm>
            <a:off x="540326" y="247070"/>
            <a:ext cx="8104909" cy="1795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>
                <a:effectLst/>
                <a:latin typeface="+mn-lt"/>
                <a:ea typeface="Times New Roman" panose="02020603050405020304" pitchFamily="18" charset="0"/>
              </a:rPr>
              <a:t>PHIẾU HỌC </a:t>
            </a:r>
            <a:r>
              <a:rPr lang="vi-VN" sz="2000" b="1" dirty="0">
                <a:effectLst/>
                <a:latin typeface="+mn-lt"/>
                <a:ea typeface="Times New Roman" panose="02020603050405020304" pitchFamily="18" charset="0"/>
              </a:rPr>
              <a:t>TẬP</a:t>
            </a:r>
            <a:endParaRPr lang="en-US" sz="2000" dirty="0">
              <a:effectLst/>
              <a:latin typeface="+mn-lt"/>
              <a:ea typeface="Calibri" panose="020F050202020403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000" b="1" dirty="0" err="1">
                <a:effectLst/>
                <a:latin typeface="+mn-lt"/>
                <a:ea typeface="Times New Roman" panose="02020603050405020304" pitchFamily="18" charset="0"/>
              </a:rPr>
              <a:t>Thành</a:t>
            </a:r>
            <a:r>
              <a:rPr lang="en-US" sz="2000" b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+mn-lt"/>
                <a:ea typeface="Times New Roman" panose="02020603050405020304" pitchFamily="18" charset="0"/>
              </a:rPr>
              <a:t>phần</a:t>
            </a:r>
            <a:r>
              <a:rPr lang="en-US" sz="2000" b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+mn-lt"/>
                <a:ea typeface="Times New Roman" panose="02020603050405020304" pitchFamily="18" charset="0"/>
              </a:rPr>
              <a:t>của</a:t>
            </a:r>
            <a:r>
              <a:rPr lang="en-US" sz="2000" b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+mn-lt"/>
                <a:ea typeface="Times New Roman" panose="02020603050405020304" pitchFamily="18" charset="0"/>
              </a:rPr>
              <a:t>máu</a:t>
            </a:r>
            <a:r>
              <a:rPr lang="en-US" sz="2000" b="1" dirty="0">
                <a:effectLst/>
                <a:latin typeface="+mn-lt"/>
                <a:ea typeface="Times New Roman" panose="02020603050405020304" pitchFamily="18" charset="0"/>
              </a:rPr>
              <a:t>, </a:t>
            </a:r>
            <a:r>
              <a:rPr lang="en-US" sz="2000" b="1" dirty="0" err="1">
                <a:effectLst/>
                <a:latin typeface="+mn-lt"/>
                <a:ea typeface="Times New Roman" panose="02020603050405020304" pitchFamily="18" charset="0"/>
              </a:rPr>
              <a:t>miễn</a:t>
            </a:r>
            <a:r>
              <a:rPr lang="en-US" sz="2000" b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+mn-lt"/>
                <a:ea typeface="Times New Roman" panose="02020603050405020304" pitchFamily="18" charset="0"/>
              </a:rPr>
              <a:t>dịch</a:t>
            </a:r>
            <a:r>
              <a:rPr lang="en-US" sz="2000" b="1" dirty="0">
                <a:effectLst/>
                <a:latin typeface="+mn-lt"/>
                <a:ea typeface="Times New Roman" panose="02020603050405020304" pitchFamily="18" charset="0"/>
              </a:rPr>
              <a:t>, </a:t>
            </a:r>
            <a:r>
              <a:rPr lang="en-US" sz="2000" b="1" dirty="0" err="1">
                <a:effectLst/>
                <a:latin typeface="+mn-lt"/>
                <a:ea typeface="Times New Roman" panose="02020603050405020304" pitchFamily="18" charset="0"/>
              </a:rPr>
              <a:t>nhóm</a:t>
            </a:r>
            <a:r>
              <a:rPr lang="en-US" sz="2000" b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+mn-lt"/>
                <a:ea typeface="Times New Roman" panose="02020603050405020304" pitchFamily="18" charset="0"/>
              </a:rPr>
              <a:t>máu</a:t>
            </a:r>
            <a:r>
              <a:rPr lang="en-US" sz="2000" b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+mn-lt"/>
                <a:ea typeface="Times New Roman" panose="02020603050405020304" pitchFamily="18" charset="0"/>
              </a:rPr>
              <a:t>và</a:t>
            </a:r>
            <a:r>
              <a:rPr lang="en-US" sz="2000" b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+mn-lt"/>
                <a:ea typeface="Times New Roman" panose="02020603050405020304" pitchFamily="18" charset="0"/>
              </a:rPr>
              <a:t>truyền</a:t>
            </a:r>
            <a:r>
              <a:rPr lang="en-US" sz="2000" b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+mn-lt"/>
                <a:ea typeface="Times New Roman" panose="02020603050405020304" pitchFamily="18" charset="0"/>
              </a:rPr>
              <a:t>máu</a:t>
            </a:r>
            <a:endParaRPr lang="en-US" sz="2000" dirty="0">
              <a:effectLst/>
              <a:latin typeface="+mn-lt"/>
              <a:ea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Đọc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thông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 tin, </a:t>
            </a: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quan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sát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các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hình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 30.2 – 30.7 </a:t>
            </a: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trang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 143 – 146 SGK </a:t>
            </a: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và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hoàn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thành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các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nhiệm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vụ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sau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:</a:t>
            </a:r>
            <a:endParaRPr lang="en-US" sz="1800" i="1" dirty="0">
              <a:effectLst/>
              <a:latin typeface="+mn-lt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8522173"/>
      </p:ext>
    </p:extLst>
  </p:cSld>
  <p:clrMapOvr>
    <a:masterClrMapping/>
  </p:clrMapOvr>
  <p:transition spd="med">
    <p:random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1561954-F0DF-4F34-AA5F-2A392265B395}"/>
              </a:ext>
            </a:extLst>
          </p:cNvPr>
          <p:cNvSpPr/>
          <p:nvPr/>
        </p:nvSpPr>
        <p:spPr>
          <a:xfrm>
            <a:off x="360219" y="258040"/>
            <a:ext cx="8377381" cy="4627419"/>
          </a:xfrm>
          <a:prstGeom prst="roundRect">
            <a:avLst>
              <a:gd name="adj" fmla="val 7099"/>
            </a:avLst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accent3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Arrow: Pentagon 8">
            <a:extLst>
              <a:ext uri="{FF2B5EF4-FFF2-40B4-BE49-F238E27FC236}">
                <a16:creationId xmlns:a16="http://schemas.microsoft.com/office/drawing/2014/main" id="{5D9C031E-71DF-4D89-9C7C-CD2E472E33AE}"/>
              </a:ext>
            </a:extLst>
          </p:cNvPr>
          <p:cNvSpPr/>
          <p:nvPr/>
        </p:nvSpPr>
        <p:spPr>
          <a:xfrm>
            <a:off x="94675" y="2124364"/>
            <a:ext cx="1487054" cy="628072"/>
          </a:xfrm>
          <a:prstGeom prst="homePlate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chemeClr val="accent3"/>
                </a:solidFill>
              </a:rPr>
              <a:t>Trạm 3 </a:t>
            </a:r>
            <a:endParaRPr lang="en-US" sz="2400" b="1" dirty="0">
              <a:solidFill>
                <a:schemeClr val="accent3"/>
              </a:solidFill>
            </a:endParaRPr>
          </a:p>
        </p:txBody>
      </p:sp>
      <p:sp>
        <p:nvSpPr>
          <p:cNvPr id="18" name="Freeform 9">
            <a:extLst>
              <a:ext uri="{FF2B5EF4-FFF2-40B4-BE49-F238E27FC236}">
                <a16:creationId xmlns:a16="http://schemas.microsoft.com/office/drawing/2014/main" id="{1358D7A7-ED6E-4F25-965A-BA48CBA74CEE}"/>
              </a:ext>
            </a:extLst>
          </p:cNvPr>
          <p:cNvSpPr/>
          <p:nvPr/>
        </p:nvSpPr>
        <p:spPr>
          <a:xfrm>
            <a:off x="7297468" y="-250078"/>
            <a:ext cx="1846532" cy="1245675"/>
          </a:xfrm>
          <a:custGeom>
            <a:avLst/>
            <a:gdLst/>
            <a:ahLst/>
            <a:cxnLst/>
            <a:rect l="l" t="t" r="r" b="b"/>
            <a:pathLst>
              <a:path w="3846790" h="2957220">
                <a:moveTo>
                  <a:pt x="0" y="0"/>
                </a:moveTo>
                <a:lnTo>
                  <a:pt x="3846790" y="0"/>
                </a:lnTo>
                <a:lnTo>
                  <a:pt x="3846790" y="2957220"/>
                </a:lnTo>
                <a:lnTo>
                  <a:pt x="0" y="29572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E3AEC6B-4A6F-4170-A9F7-2C975E78175E}"/>
              </a:ext>
            </a:extLst>
          </p:cNvPr>
          <p:cNvSpPr txBox="1"/>
          <p:nvPr/>
        </p:nvSpPr>
        <p:spPr>
          <a:xfrm>
            <a:off x="3071272" y="2091534"/>
            <a:ext cx="5398657" cy="21185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vi-VN" sz="1800" b="1" dirty="0">
                <a:effectLst/>
                <a:latin typeface="+mn-lt"/>
                <a:ea typeface="Times New Roman" panose="02020603050405020304" pitchFamily="18" charset="0"/>
              </a:rPr>
              <a:t>8.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Nêu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ý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nghĩa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thông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tin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về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nhóm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máu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trong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sổ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khám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sức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khỏe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+mn-lt"/>
              <a:ea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vi-VN" sz="1800" b="1" dirty="0">
                <a:effectLst/>
                <a:latin typeface="+mn-lt"/>
                <a:ea typeface="Times New Roman" panose="02020603050405020304" pitchFamily="18" charset="0"/>
              </a:rPr>
              <a:t>9.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Nếu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truyền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khác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nhóm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máu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với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lượng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máu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nhỏ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thì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người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nhóm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máu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O, AB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có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thể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truyền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cho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những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người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thuộc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nhóm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máu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nào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?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Giải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thích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.</a:t>
            </a:r>
            <a:endParaRPr lang="en-US" sz="1800" dirty="0">
              <a:latin typeface="+mn-lt"/>
            </a:endParaRPr>
          </a:p>
        </p:txBody>
      </p:sp>
      <p:grpSp>
        <p:nvGrpSpPr>
          <p:cNvPr id="15" name="Google Shape;218;p9">
            <a:extLst>
              <a:ext uri="{FF2B5EF4-FFF2-40B4-BE49-F238E27FC236}">
                <a16:creationId xmlns:a16="http://schemas.microsoft.com/office/drawing/2014/main" id="{D7668E40-2FCE-45C0-A696-DD0EC7968A14}"/>
              </a:ext>
            </a:extLst>
          </p:cNvPr>
          <p:cNvGrpSpPr/>
          <p:nvPr/>
        </p:nvGrpSpPr>
        <p:grpSpPr>
          <a:xfrm>
            <a:off x="2711308" y="2303639"/>
            <a:ext cx="97700" cy="97050"/>
            <a:chOff x="1911475" y="4659225"/>
            <a:chExt cx="97700" cy="97050"/>
          </a:xfrm>
        </p:grpSpPr>
        <p:sp>
          <p:nvSpPr>
            <p:cNvPr id="16" name="Google Shape;219;p9">
              <a:extLst>
                <a:ext uri="{FF2B5EF4-FFF2-40B4-BE49-F238E27FC236}">
                  <a16:creationId xmlns:a16="http://schemas.microsoft.com/office/drawing/2014/main" id="{52A67CD9-999A-4173-ABD7-D3686625AF1C}"/>
                </a:ext>
              </a:extLst>
            </p:cNvPr>
            <p:cNvSpPr/>
            <p:nvPr/>
          </p:nvSpPr>
          <p:spPr>
            <a:xfrm>
              <a:off x="1949600" y="4659225"/>
              <a:ext cx="21450" cy="97050"/>
            </a:xfrm>
            <a:custGeom>
              <a:avLst/>
              <a:gdLst/>
              <a:ahLst/>
              <a:cxnLst/>
              <a:rect l="l" t="t" r="r" b="b"/>
              <a:pathLst>
                <a:path w="858" h="3882" fill="none" extrusionOk="0">
                  <a:moveTo>
                    <a:pt x="1" y="1"/>
                  </a:moveTo>
                  <a:lnTo>
                    <a:pt x="857" y="3882"/>
                  </a:lnTo>
                </a:path>
              </a:pathLst>
            </a:custGeom>
            <a:noFill/>
            <a:ln w="76200" cap="rnd" cmpd="sng">
              <a:solidFill>
                <a:srgbClr val="FF988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220;p9">
              <a:extLst>
                <a:ext uri="{FF2B5EF4-FFF2-40B4-BE49-F238E27FC236}">
                  <a16:creationId xmlns:a16="http://schemas.microsoft.com/office/drawing/2014/main" id="{3F5D4808-1DE0-4FDB-A888-12F3097A41AD}"/>
                </a:ext>
              </a:extLst>
            </p:cNvPr>
            <p:cNvSpPr/>
            <p:nvPr/>
          </p:nvSpPr>
          <p:spPr>
            <a:xfrm>
              <a:off x="1911475" y="4696700"/>
              <a:ext cx="97700" cy="22100"/>
            </a:xfrm>
            <a:custGeom>
              <a:avLst/>
              <a:gdLst/>
              <a:ahLst/>
              <a:cxnLst/>
              <a:rect l="l" t="t" r="r" b="b"/>
              <a:pathLst>
                <a:path w="3908" h="884" fill="none" extrusionOk="0">
                  <a:moveTo>
                    <a:pt x="0" y="884"/>
                  </a:moveTo>
                  <a:lnTo>
                    <a:pt x="3908" y="1"/>
                  </a:lnTo>
                </a:path>
              </a:pathLst>
            </a:custGeom>
            <a:noFill/>
            <a:ln w="76200" cap="rnd" cmpd="sng">
              <a:solidFill>
                <a:srgbClr val="FF988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" name="Google Shape;221;p9">
            <a:extLst>
              <a:ext uri="{FF2B5EF4-FFF2-40B4-BE49-F238E27FC236}">
                <a16:creationId xmlns:a16="http://schemas.microsoft.com/office/drawing/2014/main" id="{AE3E5370-C24D-4911-99EA-590DE4450CE8}"/>
              </a:ext>
            </a:extLst>
          </p:cNvPr>
          <p:cNvSpPr/>
          <p:nvPr/>
        </p:nvSpPr>
        <p:spPr>
          <a:xfrm>
            <a:off x="2472124" y="3150798"/>
            <a:ext cx="109775" cy="109750"/>
          </a:xfrm>
          <a:custGeom>
            <a:avLst/>
            <a:gdLst/>
            <a:ahLst/>
            <a:cxnLst/>
            <a:rect l="l" t="t" r="r" b="b"/>
            <a:pathLst>
              <a:path w="4391" h="4390" extrusionOk="0">
                <a:moveTo>
                  <a:pt x="2195" y="0"/>
                </a:moveTo>
                <a:cubicBezTo>
                  <a:pt x="991" y="0"/>
                  <a:pt x="0" y="991"/>
                  <a:pt x="0" y="2195"/>
                </a:cubicBezTo>
                <a:cubicBezTo>
                  <a:pt x="0" y="3399"/>
                  <a:pt x="991" y="4390"/>
                  <a:pt x="2195" y="4390"/>
                </a:cubicBezTo>
                <a:cubicBezTo>
                  <a:pt x="3426" y="4390"/>
                  <a:pt x="4390" y="3399"/>
                  <a:pt x="4390" y="2195"/>
                </a:cubicBezTo>
                <a:cubicBezTo>
                  <a:pt x="4390" y="991"/>
                  <a:pt x="3426" y="0"/>
                  <a:pt x="2195" y="0"/>
                </a:cubicBezTo>
                <a:close/>
              </a:path>
            </a:pathLst>
          </a:custGeom>
          <a:noFill/>
          <a:ln w="38100" cap="flat" cmpd="sng">
            <a:solidFill>
              <a:srgbClr val="FF988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27;p9">
            <a:extLst>
              <a:ext uri="{FF2B5EF4-FFF2-40B4-BE49-F238E27FC236}">
                <a16:creationId xmlns:a16="http://schemas.microsoft.com/office/drawing/2014/main" id="{CF59BE84-343A-4152-85FB-A8F23FECAE55}"/>
              </a:ext>
            </a:extLst>
          </p:cNvPr>
          <p:cNvSpPr/>
          <p:nvPr/>
        </p:nvSpPr>
        <p:spPr>
          <a:xfrm>
            <a:off x="1826568" y="2850498"/>
            <a:ext cx="115125" cy="115125"/>
          </a:xfrm>
          <a:custGeom>
            <a:avLst/>
            <a:gdLst/>
            <a:ahLst/>
            <a:cxnLst/>
            <a:rect l="l" t="t" r="r" b="b"/>
            <a:pathLst>
              <a:path w="4605" h="4605" extrusionOk="0">
                <a:moveTo>
                  <a:pt x="2302" y="215"/>
                </a:moveTo>
                <a:cubicBezTo>
                  <a:pt x="3400" y="215"/>
                  <a:pt x="4310" y="1072"/>
                  <a:pt x="4390" y="2142"/>
                </a:cubicBezTo>
                <a:cubicBezTo>
                  <a:pt x="4390" y="2196"/>
                  <a:pt x="4390" y="2249"/>
                  <a:pt x="4390" y="2303"/>
                </a:cubicBezTo>
                <a:cubicBezTo>
                  <a:pt x="4390" y="2972"/>
                  <a:pt x="4069" y="3588"/>
                  <a:pt x="3560" y="3962"/>
                </a:cubicBezTo>
                <a:cubicBezTo>
                  <a:pt x="3212" y="4230"/>
                  <a:pt x="2784" y="4391"/>
                  <a:pt x="2302" y="4391"/>
                </a:cubicBezTo>
                <a:cubicBezTo>
                  <a:pt x="1151" y="4391"/>
                  <a:pt x="215" y="3454"/>
                  <a:pt x="215" y="2303"/>
                </a:cubicBezTo>
                <a:cubicBezTo>
                  <a:pt x="215" y="1152"/>
                  <a:pt x="1151" y="215"/>
                  <a:pt x="2302" y="215"/>
                </a:cubicBezTo>
                <a:close/>
                <a:moveTo>
                  <a:pt x="2302" y="1"/>
                </a:moveTo>
                <a:cubicBezTo>
                  <a:pt x="1044" y="1"/>
                  <a:pt x="1" y="1045"/>
                  <a:pt x="1" y="2303"/>
                </a:cubicBezTo>
                <a:cubicBezTo>
                  <a:pt x="1" y="3561"/>
                  <a:pt x="1044" y="4605"/>
                  <a:pt x="2302" y="4605"/>
                </a:cubicBezTo>
                <a:cubicBezTo>
                  <a:pt x="2784" y="4605"/>
                  <a:pt x="3212" y="4444"/>
                  <a:pt x="3587" y="4203"/>
                </a:cubicBezTo>
                <a:cubicBezTo>
                  <a:pt x="4203" y="3775"/>
                  <a:pt x="4604" y="3079"/>
                  <a:pt x="4604" y="2303"/>
                </a:cubicBezTo>
                <a:cubicBezTo>
                  <a:pt x="4604" y="2196"/>
                  <a:pt x="4604" y="2115"/>
                  <a:pt x="4577" y="2035"/>
                </a:cubicBezTo>
                <a:cubicBezTo>
                  <a:pt x="4444" y="884"/>
                  <a:pt x="3480" y="1"/>
                  <a:pt x="2302" y="1"/>
                </a:cubicBezTo>
                <a:close/>
              </a:path>
            </a:pathLst>
          </a:custGeom>
          <a:solidFill>
            <a:schemeClr val="accent3"/>
          </a:solidFill>
          <a:ln w="76200" cap="flat" cmpd="sng">
            <a:solidFill>
              <a:srgbClr val="FF988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Freeform 3">
            <a:extLst>
              <a:ext uri="{FF2B5EF4-FFF2-40B4-BE49-F238E27FC236}">
                <a16:creationId xmlns:a16="http://schemas.microsoft.com/office/drawing/2014/main" id="{BC2F3D67-D7B3-4980-A826-D454506C8F54}"/>
              </a:ext>
            </a:extLst>
          </p:cNvPr>
          <p:cNvSpPr/>
          <p:nvPr/>
        </p:nvSpPr>
        <p:spPr>
          <a:xfrm>
            <a:off x="540326" y="2893432"/>
            <a:ext cx="2530946" cy="1926796"/>
          </a:xfrm>
          <a:custGeom>
            <a:avLst/>
            <a:gdLst/>
            <a:ahLst/>
            <a:cxnLst/>
            <a:rect l="l" t="t" r="r" b="b"/>
            <a:pathLst>
              <a:path w="4450341" h="3706763">
                <a:moveTo>
                  <a:pt x="0" y="0"/>
                </a:moveTo>
                <a:lnTo>
                  <a:pt x="4450341" y="0"/>
                </a:lnTo>
                <a:lnTo>
                  <a:pt x="4450341" y="3706763"/>
                </a:lnTo>
                <a:lnTo>
                  <a:pt x="0" y="37067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C799CC2-F9E7-4A9C-BC32-A1035517AF6D}"/>
              </a:ext>
            </a:extLst>
          </p:cNvPr>
          <p:cNvSpPr txBox="1"/>
          <p:nvPr/>
        </p:nvSpPr>
        <p:spPr>
          <a:xfrm>
            <a:off x="540326" y="247070"/>
            <a:ext cx="8104909" cy="1795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>
                <a:effectLst/>
                <a:latin typeface="+mn-lt"/>
                <a:ea typeface="Times New Roman" panose="02020603050405020304" pitchFamily="18" charset="0"/>
              </a:rPr>
              <a:t>PHIẾU HỌC </a:t>
            </a:r>
            <a:r>
              <a:rPr lang="vi-VN" sz="2000" b="1" dirty="0">
                <a:effectLst/>
                <a:latin typeface="+mn-lt"/>
                <a:ea typeface="Times New Roman" panose="02020603050405020304" pitchFamily="18" charset="0"/>
              </a:rPr>
              <a:t>TẬP</a:t>
            </a:r>
            <a:endParaRPr lang="en-US" sz="2000" dirty="0">
              <a:effectLst/>
              <a:latin typeface="+mn-lt"/>
              <a:ea typeface="Calibri" panose="020F050202020403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000" b="1" dirty="0" err="1">
                <a:effectLst/>
                <a:latin typeface="+mn-lt"/>
                <a:ea typeface="Times New Roman" panose="02020603050405020304" pitchFamily="18" charset="0"/>
              </a:rPr>
              <a:t>Thành</a:t>
            </a:r>
            <a:r>
              <a:rPr lang="en-US" sz="2000" b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+mn-lt"/>
                <a:ea typeface="Times New Roman" panose="02020603050405020304" pitchFamily="18" charset="0"/>
              </a:rPr>
              <a:t>phần</a:t>
            </a:r>
            <a:r>
              <a:rPr lang="en-US" sz="2000" b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+mn-lt"/>
                <a:ea typeface="Times New Roman" panose="02020603050405020304" pitchFamily="18" charset="0"/>
              </a:rPr>
              <a:t>của</a:t>
            </a:r>
            <a:r>
              <a:rPr lang="en-US" sz="2000" b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+mn-lt"/>
                <a:ea typeface="Times New Roman" panose="02020603050405020304" pitchFamily="18" charset="0"/>
              </a:rPr>
              <a:t>máu</a:t>
            </a:r>
            <a:r>
              <a:rPr lang="en-US" sz="2000" b="1" dirty="0">
                <a:effectLst/>
                <a:latin typeface="+mn-lt"/>
                <a:ea typeface="Times New Roman" panose="02020603050405020304" pitchFamily="18" charset="0"/>
              </a:rPr>
              <a:t>, </a:t>
            </a:r>
            <a:r>
              <a:rPr lang="en-US" sz="2000" b="1" dirty="0" err="1">
                <a:effectLst/>
                <a:latin typeface="+mn-lt"/>
                <a:ea typeface="Times New Roman" panose="02020603050405020304" pitchFamily="18" charset="0"/>
              </a:rPr>
              <a:t>miễn</a:t>
            </a:r>
            <a:r>
              <a:rPr lang="en-US" sz="2000" b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+mn-lt"/>
                <a:ea typeface="Times New Roman" panose="02020603050405020304" pitchFamily="18" charset="0"/>
              </a:rPr>
              <a:t>dịch</a:t>
            </a:r>
            <a:r>
              <a:rPr lang="en-US" sz="2000" b="1" dirty="0">
                <a:effectLst/>
                <a:latin typeface="+mn-lt"/>
                <a:ea typeface="Times New Roman" panose="02020603050405020304" pitchFamily="18" charset="0"/>
              </a:rPr>
              <a:t>, </a:t>
            </a:r>
            <a:r>
              <a:rPr lang="en-US" sz="2000" b="1" dirty="0" err="1">
                <a:effectLst/>
                <a:latin typeface="+mn-lt"/>
                <a:ea typeface="Times New Roman" panose="02020603050405020304" pitchFamily="18" charset="0"/>
              </a:rPr>
              <a:t>nhóm</a:t>
            </a:r>
            <a:r>
              <a:rPr lang="en-US" sz="2000" b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+mn-lt"/>
                <a:ea typeface="Times New Roman" panose="02020603050405020304" pitchFamily="18" charset="0"/>
              </a:rPr>
              <a:t>máu</a:t>
            </a:r>
            <a:r>
              <a:rPr lang="en-US" sz="2000" b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+mn-lt"/>
                <a:ea typeface="Times New Roman" panose="02020603050405020304" pitchFamily="18" charset="0"/>
              </a:rPr>
              <a:t>và</a:t>
            </a:r>
            <a:r>
              <a:rPr lang="en-US" sz="2000" b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+mn-lt"/>
                <a:ea typeface="Times New Roman" panose="02020603050405020304" pitchFamily="18" charset="0"/>
              </a:rPr>
              <a:t>truyền</a:t>
            </a:r>
            <a:r>
              <a:rPr lang="en-US" sz="2000" b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+mn-lt"/>
                <a:ea typeface="Times New Roman" panose="02020603050405020304" pitchFamily="18" charset="0"/>
              </a:rPr>
              <a:t>máu</a:t>
            </a:r>
            <a:endParaRPr lang="en-US" sz="2000" dirty="0">
              <a:effectLst/>
              <a:latin typeface="+mn-lt"/>
              <a:ea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Đọc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thông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 tin, </a:t>
            </a: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quan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sát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các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hình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 30.2 – 30.7 </a:t>
            </a: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trang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 143 – 146 SGK </a:t>
            </a: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và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hoàn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thành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các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nhiệm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vụ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sau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:</a:t>
            </a:r>
            <a:endParaRPr lang="en-US" sz="1800" i="1" dirty="0">
              <a:effectLst/>
              <a:latin typeface="+mn-lt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7106153"/>
      </p:ext>
    </p:extLst>
  </p:cSld>
  <p:clrMapOvr>
    <a:masterClrMapping/>
  </p:clrMapOvr>
  <p:transition spd="med">
    <p:random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6888E839-4002-4205-8CF8-FA9B1B0EB825}"/>
              </a:ext>
            </a:extLst>
          </p:cNvPr>
          <p:cNvSpPr/>
          <p:nvPr/>
        </p:nvSpPr>
        <p:spPr>
          <a:xfrm>
            <a:off x="350982" y="318078"/>
            <a:ext cx="8442036" cy="4558723"/>
          </a:xfrm>
          <a:prstGeom prst="roundRect">
            <a:avLst>
              <a:gd name="adj" fmla="val 7736"/>
            </a:avLst>
          </a:prstGeom>
          <a:solidFill>
            <a:schemeClr val="tx1">
              <a:lumMod val="40000"/>
              <a:lumOff val="60000"/>
            </a:schemeClr>
          </a:solidFill>
          <a:ln w="38100">
            <a:solidFill>
              <a:schemeClr val="accent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00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AEBB0646-F867-4B5F-B710-7F264B48D324}"/>
              </a:ext>
            </a:extLst>
          </p:cNvPr>
          <p:cNvSpPr txBox="1"/>
          <p:nvPr/>
        </p:nvSpPr>
        <p:spPr>
          <a:xfrm>
            <a:off x="2286000" y="308842"/>
            <a:ext cx="4572000" cy="496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000" b="1" u="sng" dirty="0">
                <a:effectLst/>
                <a:latin typeface="+mn-lt"/>
                <a:ea typeface="Times New Roman" panose="02020603050405020304" pitchFamily="18" charset="0"/>
              </a:rPr>
              <a:t>HƯỚNG DẪN</a:t>
            </a:r>
            <a:endParaRPr lang="en-US" sz="2000" u="sng" dirty="0">
              <a:effectLst/>
              <a:latin typeface="+mn-lt"/>
              <a:ea typeface="Calibri" panose="020F0502020204030204" pitchFamily="34" charset="0"/>
            </a:endParaRPr>
          </a:p>
        </p:txBody>
      </p:sp>
      <p:sp>
        <p:nvSpPr>
          <p:cNvPr id="77" name="Arrow: Pentagon 76">
            <a:extLst>
              <a:ext uri="{FF2B5EF4-FFF2-40B4-BE49-F238E27FC236}">
                <a16:creationId xmlns:a16="http://schemas.microsoft.com/office/drawing/2014/main" id="{443ADA23-A116-4BBA-85FA-1FA7C86314FE}"/>
              </a:ext>
            </a:extLst>
          </p:cNvPr>
          <p:cNvSpPr/>
          <p:nvPr/>
        </p:nvSpPr>
        <p:spPr>
          <a:xfrm>
            <a:off x="87745" y="833546"/>
            <a:ext cx="1487054" cy="628072"/>
          </a:xfrm>
          <a:prstGeom prst="homePlate">
            <a:avLst/>
          </a:prstGeom>
          <a:solidFill>
            <a:schemeClr val="tx1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chemeClr val="accent3"/>
                </a:solidFill>
              </a:rPr>
              <a:t>Trạm 1 </a:t>
            </a:r>
            <a:endParaRPr lang="en-US" sz="2400" b="1" dirty="0">
              <a:solidFill>
                <a:schemeClr val="accent3"/>
              </a:solidFill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429D7ADD-3D0D-4803-8AF1-643FD3BBEA98}"/>
              </a:ext>
            </a:extLst>
          </p:cNvPr>
          <p:cNvSpPr txBox="1"/>
          <p:nvPr/>
        </p:nvSpPr>
        <p:spPr>
          <a:xfrm>
            <a:off x="1676399" y="805838"/>
            <a:ext cx="6968837" cy="7371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30000"/>
              </a:lnSpc>
            </a:pPr>
            <a:r>
              <a:rPr lang="vi-VN" sz="1700" b="1" dirty="0">
                <a:effectLst/>
                <a:latin typeface="+mn-lt"/>
                <a:ea typeface="Times New Roman" panose="02020603050405020304" pitchFamily="18" charset="0"/>
              </a:rPr>
              <a:t>1.</a:t>
            </a:r>
            <a:r>
              <a:rPr lang="vi-VN" sz="17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n-lt"/>
                <a:ea typeface="Times New Roman" panose="02020603050405020304" pitchFamily="18" charset="0"/>
              </a:rPr>
              <a:t>Nêu</a:t>
            </a:r>
            <a:r>
              <a:rPr lang="en-US" sz="17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n-lt"/>
                <a:ea typeface="Times New Roman" panose="02020603050405020304" pitchFamily="18" charset="0"/>
              </a:rPr>
              <a:t>một</a:t>
            </a:r>
            <a:r>
              <a:rPr lang="en-US" sz="17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n-lt"/>
                <a:ea typeface="Times New Roman" panose="02020603050405020304" pitchFamily="18" charset="0"/>
              </a:rPr>
              <a:t>số</a:t>
            </a:r>
            <a:r>
              <a:rPr lang="en-US" sz="17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n-lt"/>
                <a:ea typeface="Times New Roman" panose="02020603050405020304" pitchFamily="18" charset="0"/>
              </a:rPr>
              <a:t>đặc</a:t>
            </a:r>
            <a:r>
              <a:rPr lang="en-US" sz="17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n-lt"/>
                <a:ea typeface="Times New Roman" panose="02020603050405020304" pitchFamily="18" charset="0"/>
              </a:rPr>
              <a:t>điểm</a:t>
            </a:r>
            <a:r>
              <a:rPr lang="en-US" sz="17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n-lt"/>
                <a:ea typeface="Times New Roman" panose="02020603050405020304" pitchFamily="18" charset="0"/>
              </a:rPr>
              <a:t>cấu</a:t>
            </a:r>
            <a:r>
              <a:rPr lang="en-US" sz="17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n-lt"/>
                <a:ea typeface="Times New Roman" panose="02020603050405020304" pitchFamily="18" charset="0"/>
              </a:rPr>
              <a:t>tạo</a:t>
            </a:r>
            <a:r>
              <a:rPr lang="en-US" sz="17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n-lt"/>
                <a:ea typeface="Times New Roman" panose="02020603050405020304" pitchFamily="18" charset="0"/>
              </a:rPr>
              <a:t>và</a:t>
            </a:r>
            <a:r>
              <a:rPr lang="en-US" sz="17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n-lt"/>
                <a:ea typeface="Times New Roman" panose="02020603050405020304" pitchFamily="18" charset="0"/>
              </a:rPr>
              <a:t>chức</a:t>
            </a:r>
            <a:r>
              <a:rPr lang="en-US" sz="17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n-lt"/>
                <a:ea typeface="Times New Roman" panose="02020603050405020304" pitchFamily="18" charset="0"/>
              </a:rPr>
              <a:t>năng</a:t>
            </a:r>
            <a:r>
              <a:rPr lang="en-US" sz="17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n-lt"/>
                <a:ea typeface="Times New Roman" panose="02020603050405020304" pitchFamily="18" charset="0"/>
              </a:rPr>
              <a:t>của</a:t>
            </a:r>
            <a:r>
              <a:rPr lang="en-US" sz="17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n-lt"/>
                <a:ea typeface="Times New Roman" panose="02020603050405020304" pitchFamily="18" charset="0"/>
              </a:rPr>
              <a:t>các</a:t>
            </a:r>
            <a:r>
              <a:rPr lang="en-US" sz="17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n-lt"/>
                <a:ea typeface="Times New Roman" panose="02020603050405020304" pitchFamily="18" charset="0"/>
              </a:rPr>
              <a:t>thành</a:t>
            </a:r>
            <a:r>
              <a:rPr lang="en-US" sz="17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n-lt"/>
                <a:ea typeface="Times New Roman" panose="02020603050405020304" pitchFamily="18" charset="0"/>
              </a:rPr>
              <a:t>phần</a:t>
            </a:r>
            <a:r>
              <a:rPr lang="en-US" sz="17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n-lt"/>
                <a:ea typeface="Times New Roman" panose="02020603050405020304" pitchFamily="18" charset="0"/>
              </a:rPr>
              <a:t>máu</a:t>
            </a:r>
            <a:r>
              <a:rPr lang="en-US" sz="17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n-lt"/>
                <a:ea typeface="Times New Roman" panose="02020603050405020304" pitchFamily="18" charset="0"/>
              </a:rPr>
              <a:t>theo</a:t>
            </a:r>
            <a:r>
              <a:rPr lang="en-US" sz="17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n-lt"/>
                <a:ea typeface="Times New Roman" panose="02020603050405020304" pitchFamily="18" charset="0"/>
              </a:rPr>
              <a:t>gợi</a:t>
            </a:r>
            <a:r>
              <a:rPr lang="en-US" sz="1700" dirty="0">
                <a:effectLst/>
                <a:latin typeface="+mn-lt"/>
                <a:ea typeface="Times New Roman" panose="02020603050405020304" pitchFamily="18" charset="0"/>
              </a:rPr>
              <a:t> ý ở </a:t>
            </a:r>
            <a:r>
              <a:rPr lang="en-US" sz="1700" dirty="0" err="1">
                <a:effectLst/>
                <a:latin typeface="+mn-lt"/>
                <a:ea typeface="Times New Roman" panose="02020603050405020304" pitchFamily="18" charset="0"/>
              </a:rPr>
              <a:t>bảng</a:t>
            </a:r>
            <a:r>
              <a:rPr lang="en-US" sz="17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n-lt"/>
                <a:ea typeface="Times New Roman" panose="02020603050405020304" pitchFamily="18" charset="0"/>
              </a:rPr>
              <a:t>dưới</a:t>
            </a:r>
            <a:r>
              <a:rPr lang="en-US" sz="17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n-lt"/>
                <a:ea typeface="Times New Roman" panose="02020603050405020304" pitchFamily="18" charset="0"/>
              </a:rPr>
              <a:t>đây</a:t>
            </a:r>
            <a:r>
              <a:rPr lang="en-US" sz="1700" dirty="0">
                <a:effectLst/>
                <a:latin typeface="+mn-lt"/>
                <a:ea typeface="Times New Roman" panose="02020603050405020304" pitchFamily="18" charset="0"/>
              </a:rPr>
              <a:t>:</a:t>
            </a:r>
            <a:endParaRPr lang="en-US" sz="1700" dirty="0">
              <a:effectLst/>
              <a:latin typeface="+mn-lt"/>
              <a:ea typeface="Calibri" panose="020F0502020204030204" pitchFamily="34" charset="0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5AD98E95-9448-413F-955F-7C86A1E28B00}"/>
              </a:ext>
            </a:extLst>
          </p:cNvPr>
          <p:cNvSpPr txBox="1"/>
          <p:nvPr/>
        </p:nvSpPr>
        <p:spPr>
          <a:xfrm>
            <a:off x="2286000" y="1560947"/>
            <a:ext cx="4572000" cy="4362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sz="1700" b="1" dirty="0" err="1">
                <a:effectLst/>
                <a:latin typeface="+mj-lt"/>
                <a:ea typeface="Times New Roman" panose="02020603050405020304" pitchFamily="18" charset="0"/>
              </a:rPr>
              <a:t>Bảng</a:t>
            </a:r>
            <a:r>
              <a:rPr lang="en-US" sz="1700" b="1" dirty="0">
                <a:effectLst/>
                <a:latin typeface="+mj-lt"/>
                <a:ea typeface="Times New Roman" panose="02020603050405020304" pitchFamily="18" charset="0"/>
              </a:rPr>
              <a:t> 1. </a:t>
            </a:r>
            <a:r>
              <a:rPr lang="en-US" sz="1700" dirty="0" err="1">
                <a:effectLst/>
                <a:latin typeface="+mj-lt"/>
                <a:ea typeface="Times New Roman" panose="02020603050405020304" pitchFamily="18" charset="0"/>
              </a:rPr>
              <a:t>Thành</a:t>
            </a:r>
            <a:r>
              <a:rPr lang="en-US" sz="17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j-lt"/>
                <a:ea typeface="Times New Roman" panose="02020603050405020304" pitchFamily="18" charset="0"/>
              </a:rPr>
              <a:t>phần</a:t>
            </a:r>
            <a:r>
              <a:rPr lang="en-US" sz="17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j-lt"/>
                <a:ea typeface="Times New Roman" panose="02020603050405020304" pitchFamily="18" charset="0"/>
              </a:rPr>
              <a:t>cấu</a:t>
            </a:r>
            <a:r>
              <a:rPr lang="en-US" sz="17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j-lt"/>
                <a:ea typeface="Times New Roman" panose="02020603050405020304" pitchFamily="18" charset="0"/>
              </a:rPr>
              <a:t>tạo</a:t>
            </a:r>
            <a:r>
              <a:rPr lang="en-US" sz="17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j-lt"/>
                <a:ea typeface="Times New Roman" panose="02020603050405020304" pitchFamily="18" charset="0"/>
              </a:rPr>
              <a:t>của</a:t>
            </a:r>
            <a:r>
              <a:rPr lang="en-US" sz="17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j-lt"/>
                <a:ea typeface="Times New Roman" panose="02020603050405020304" pitchFamily="18" charset="0"/>
              </a:rPr>
              <a:t>máu</a:t>
            </a:r>
            <a:endParaRPr lang="en-US" sz="1700" dirty="0">
              <a:effectLst/>
              <a:latin typeface="+mj-lt"/>
              <a:ea typeface="Calibri" panose="020F0502020204030204" pitchFamily="34" charset="0"/>
            </a:endParaRP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35F5A7E3-14FB-4D7E-A36C-05D3021D27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1419878"/>
              </p:ext>
            </p:extLst>
          </p:nvPr>
        </p:nvGraphicFramePr>
        <p:xfrm>
          <a:off x="628072" y="2056575"/>
          <a:ext cx="8017163" cy="2690916"/>
        </p:xfrm>
        <a:graphic>
          <a:graphicData uri="http://schemas.openxmlformats.org/drawingml/2006/table">
            <a:tbl>
              <a:tblPr bandRow="1">
                <a:tableStyleId>{EC971282-C35C-4790-A9F2-DD52664DC80F}</a:tableStyleId>
              </a:tblPr>
              <a:tblGrid>
                <a:gridCol w="2309100">
                  <a:extLst>
                    <a:ext uri="{9D8B030D-6E8A-4147-A177-3AD203B41FA5}">
                      <a16:colId xmlns:a16="http://schemas.microsoft.com/office/drawing/2014/main" val="3286794646"/>
                    </a:ext>
                  </a:extLst>
                </a:gridCol>
                <a:gridCol w="2991087">
                  <a:extLst>
                    <a:ext uri="{9D8B030D-6E8A-4147-A177-3AD203B41FA5}">
                      <a16:colId xmlns:a16="http://schemas.microsoft.com/office/drawing/2014/main" val="2395113537"/>
                    </a:ext>
                  </a:extLst>
                </a:gridCol>
                <a:gridCol w="2716976">
                  <a:extLst>
                    <a:ext uri="{9D8B030D-6E8A-4147-A177-3AD203B41FA5}">
                      <a16:colId xmlns:a16="http://schemas.microsoft.com/office/drawing/2014/main" val="4130086942"/>
                    </a:ext>
                  </a:extLst>
                </a:gridCol>
              </a:tblGrid>
              <a:tr h="660676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700" b="1" dirty="0" err="1">
                          <a:effectLst/>
                        </a:rPr>
                        <a:t>Thành</a:t>
                      </a:r>
                      <a:r>
                        <a:rPr lang="en-US" sz="1700" b="1" dirty="0">
                          <a:effectLst/>
                        </a:rPr>
                        <a:t> </a:t>
                      </a:r>
                      <a:r>
                        <a:rPr lang="en-US" sz="1700" b="1" dirty="0" err="1">
                          <a:effectLst/>
                        </a:rPr>
                        <a:t>phần</a:t>
                      </a:r>
                      <a:r>
                        <a:rPr lang="en-US" sz="1700" b="1" dirty="0">
                          <a:effectLst/>
                        </a:rPr>
                        <a:t> </a:t>
                      </a:r>
                      <a:r>
                        <a:rPr lang="en-US" sz="1700" b="1" dirty="0" err="1">
                          <a:effectLst/>
                        </a:rPr>
                        <a:t>của</a:t>
                      </a:r>
                      <a:r>
                        <a:rPr lang="en-US" sz="1700" b="1" dirty="0">
                          <a:effectLst/>
                        </a:rPr>
                        <a:t> </a:t>
                      </a:r>
                      <a:r>
                        <a:rPr lang="en-US" sz="1700" b="1" dirty="0" err="1">
                          <a:effectLst/>
                        </a:rPr>
                        <a:t>máu</a:t>
                      </a:r>
                      <a:endParaRPr lang="en-US" sz="17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700" b="1" dirty="0" err="1">
                          <a:effectLst/>
                        </a:rPr>
                        <a:t>Đặc</a:t>
                      </a:r>
                      <a:r>
                        <a:rPr lang="en-US" sz="1700" b="1" dirty="0">
                          <a:effectLst/>
                        </a:rPr>
                        <a:t> </a:t>
                      </a:r>
                      <a:r>
                        <a:rPr lang="en-US" sz="1700" b="1" dirty="0" err="1">
                          <a:effectLst/>
                        </a:rPr>
                        <a:t>điểm</a:t>
                      </a:r>
                      <a:r>
                        <a:rPr lang="en-US" sz="1700" b="1" dirty="0">
                          <a:effectLst/>
                        </a:rPr>
                        <a:t> </a:t>
                      </a:r>
                      <a:r>
                        <a:rPr lang="en-US" sz="1700" b="1" dirty="0" err="1">
                          <a:effectLst/>
                        </a:rPr>
                        <a:t>cấu</a:t>
                      </a:r>
                      <a:r>
                        <a:rPr lang="en-US" sz="1700" b="1" dirty="0">
                          <a:effectLst/>
                        </a:rPr>
                        <a:t> </a:t>
                      </a:r>
                      <a:r>
                        <a:rPr lang="en-US" sz="1700" b="1" dirty="0" err="1">
                          <a:effectLst/>
                        </a:rPr>
                        <a:t>tạo</a:t>
                      </a:r>
                      <a:endParaRPr lang="en-US" sz="17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700" b="1" dirty="0" err="1">
                          <a:effectLst/>
                        </a:rPr>
                        <a:t>Chức</a:t>
                      </a:r>
                      <a:r>
                        <a:rPr lang="en-US" sz="1700" b="1" dirty="0">
                          <a:effectLst/>
                        </a:rPr>
                        <a:t> </a:t>
                      </a:r>
                      <a:r>
                        <a:rPr lang="en-US" sz="1700" b="1" dirty="0" err="1">
                          <a:effectLst/>
                        </a:rPr>
                        <a:t>năng</a:t>
                      </a:r>
                      <a:endParaRPr lang="en-US" sz="17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9629220"/>
                  </a:ext>
                </a:extLst>
              </a:tr>
              <a:tr h="1024416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700" dirty="0" err="1">
                          <a:effectLst/>
                        </a:rPr>
                        <a:t>Huyết</a:t>
                      </a:r>
                      <a:r>
                        <a:rPr lang="en-US" sz="1700" dirty="0">
                          <a:effectLst/>
                        </a:rPr>
                        <a:t> </a:t>
                      </a:r>
                      <a:r>
                        <a:rPr lang="en-US" sz="1700" dirty="0" err="1">
                          <a:effectLst/>
                        </a:rPr>
                        <a:t>tương</a:t>
                      </a:r>
                      <a:endParaRPr lang="en-US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vi-VN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vi-VN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vi-VN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en-US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260208"/>
                  </a:ext>
                </a:extLst>
              </a:tr>
              <a:tr h="1005824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</a:rPr>
                        <a:t>Hồng cầu</a:t>
                      </a:r>
                      <a:endParaRPr lang="en-US" sz="1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en-US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en-US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7327712"/>
                  </a:ext>
                </a:extLst>
              </a:tr>
            </a:tbl>
          </a:graphicData>
        </a:graphic>
      </p:graphicFrame>
      <p:sp>
        <p:nvSpPr>
          <p:cNvPr id="84" name="TextBox 83">
            <a:extLst>
              <a:ext uri="{FF2B5EF4-FFF2-40B4-BE49-F238E27FC236}">
                <a16:creationId xmlns:a16="http://schemas.microsoft.com/office/drawing/2014/main" id="{C4AEDFF6-DA25-4DDD-BEEC-527BFB703AD5}"/>
              </a:ext>
            </a:extLst>
          </p:cNvPr>
          <p:cNvSpPr txBox="1"/>
          <p:nvPr/>
        </p:nvSpPr>
        <p:spPr>
          <a:xfrm>
            <a:off x="2886364" y="2655081"/>
            <a:ext cx="3098800" cy="10835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Chiếm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55%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thể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tích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máu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.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Gồm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nước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và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các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chất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dinh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dưỡng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,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chất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hòa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tan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khác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.</a:t>
            </a:r>
            <a:endParaRPr kumimoji="0" lang="en-US" sz="17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/>
              <a:sym typeface="Arial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F3221B16-77BE-4D1A-8559-384739534015}"/>
              </a:ext>
            </a:extLst>
          </p:cNvPr>
          <p:cNvSpPr txBox="1"/>
          <p:nvPr/>
        </p:nvSpPr>
        <p:spPr>
          <a:xfrm>
            <a:off x="2886364" y="3674718"/>
            <a:ext cx="3006436" cy="10835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Chiếm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43%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thể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tích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máu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.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Là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tế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bào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hình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đĩa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,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lõm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hai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mặt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,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không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nhân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,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màu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đỏ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.</a:t>
            </a:r>
            <a:endParaRPr kumimoji="0" lang="en-US" sz="17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/>
              <a:sym typeface="Arial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CF6D9E3F-F615-4B60-82A8-F999CEE41BA6}"/>
              </a:ext>
            </a:extLst>
          </p:cNvPr>
          <p:cNvSpPr txBox="1"/>
          <p:nvPr/>
        </p:nvSpPr>
        <p:spPr>
          <a:xfrm>
            <a:off x="5892800" y="3016857"/>
            <a:ext cx="2627745" cy="4033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Vận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chuyển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các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chất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.</a:t>
            </a:r>
            <a:endParaRPr kumimoji="0" lang="en-US" sz="17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/>
              <a:sym typeface="Arial"/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99430158-CA0C-4567-B791-709AE470A970}"/>
              </a:ext>
            </a:extLst>
          </p:cNvPr>
          <p:cNvSpPr txBox="1"/>
          <p:nvPr/>
        </p:nvSpPr>
        <p:spPr>
          <a:xfrm>
            <a:off x="5906653" y="3676865"/>
            <a:ext cx="2738582" cy="7434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Vận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chuyển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chất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khí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(O</a:t>
            </a:r>
            <a:r>
              <a:rPr kumimoji="0" lang="en-US" sz="1700" b="0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2, 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CO</a:t>
            </a:r>
            <a:r>
              <a:rPr kumimoji="0" lang="en-US" sz="1700" b="0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2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).</a:t>
            </a:r>
            <a:endParaRPr kumimoji="0" lang="en-US" sz="17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1378514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/>
      <p:bldP spid="81" grpId="0"/>
      <p:bldP spid="84" grpId="0"/>
      <p:bldP spid="88" grpId="0"/>
      <p:bldP spid="9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6888E839-4002-4205-8CF8-FA9B1B0EB825}"/>
              </a:ext>
            </a:extLst>
          </p:cNvPr>
          <p:cNvSpPr/>
          <p:nvPr/>
        </p:nvSpPr>
        <p:spPr>
          <a:xfrm>
            <a:off x="350982" y="318078"/>
            <a:ext cx="8442036" cy="4558723"/>
          </a:xfrm>
          <a:prstGeom prst="roundRect">
            <a:avLst>
              <a:gd name="adj" fmla="val 7736"/>
            </a:avLst>
          </a:prstGeom>
          <a:solidFill>
            <a:schemeClr val="tx1">
              <a:lumMod val="40000"/>
              <a:lumOff val="60000"/>
            </a:schemeClr>
          </a:solidFill>
          <a:ln w="38100">
            <a:solidFill>
              <a:schemeClr val="accent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700" b="0" i="0" u="none" strike="noStrike" kern="0" cap="none" spc="0" normalizeH="0" baseline="0" noProof="0">
              <a:ln>
                <a:noFill/>
              </a:ln>
              <a:solidFill>
                <a:srgbClr val="4EBCF7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AEBB0646-F867-4B5F-B710-7F264B48D324}"/>
              </a:ext>
            </a:extLst>
          </p:cNvPr>
          <p:cNvSpPr txBox="1"/>
          <p:nvPr/>
        </p:nvSpPr>
        <p:spPr>
          <a:xfrm>
            <a:off x="2286000" y="308842"/>
            <a:ext cx="4572000" cy="496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000" b="1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/>
                <a:sym typeface="Arial"/>
              </a:rPr>
              <a:t>HƯỚNG DẪN</a:t>
            </a:r>
            <a:endParaRPr kumimoji="0" lang="en-US" sz="2000" b="0" i="0" u="sng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 panose="020F0502020204030204" pitchFamily="34" charset="0"/>
              <a:cs typeface="Arial"/>
              <a:sym typeface="Arial"/>
            </a:endParaRPr>
          </a:p>
        </p:txBody>
      </p:sp>
      <p:sp>
        <p:nvSpPr>
          <p:cNvPr id="77" name="Arrow: Pentagon 76">
            <a:extLst>
              <a:ext uri="{FF2B5EF4-FFF2-40B4-BE49-F238E27FC236}">
                <a16:creationId xmlns:a16="http://schemas.microsoft.com/office/drawing/2014/main" id="{443ADA23-A116-4BBA-85FA-1FA7C86314FE}"/>
              </a:ext>
            </a:extLst>
          </p:cNvPr>
          <p:cNvSpPr/>
          <p:nvPr/>
        </p:nvSpPr>
        <p:spPr>
          <a:xfrm>
            <a:off x="87745" y="833546"/>
            <a:ext cx="1487054" cy="628072"/>
          </a:xfrm>
          <a:prstGeom prst="homePlate">
            <a:avLst/>
          </a:prstGeom>
          <a:solidFill>
            <a:schemeClr val="tx1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rPr>
              <a:t>Trạm 1 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429D7ADD-3D0D-4803-8AF1-643FD3BBEA98}"/>
              </a:ext>
            </a:extLst>
          </p:cNvPr>
          <p:cNvSpPr txBox="1"/>
          <p:nvPr/>
        </p:nvSpPr>
        <p:spPr>
          <a:xfrm>
            <a:off x="1676399" y="805838"/>
            <a:ext cx="6968837" cy="7371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7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/>
                <a:sym typeface="Arial"/>
              </a:rPr>
              <a:t>1.</a:t>
            </a:r>
            <a:r>
              <a:rPr kumimoji="0" lang="vi-VN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Nêu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một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số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đặc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điểm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cấu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tạo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và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chức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năng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của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các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thành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phần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máu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theo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gợi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ý ở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bảng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dưới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đây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:</a:t>
            </a:r>
            <a:endParaRPr kumimoji="0" lang="en-US" sz="17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 panose="020F0502020204030204" pitchFamily="34" charset="0"/>
              <a:cs typeface="Arial"/>
              <a:sym typeface="Arial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5AD98E95-9448-413F-955F-7C86A1E28B00}"/>
              </a:ext>
            </a:extLst>
          </p:cNvPr>
          <p:cNvSpPr txBox="1"/>
          <p:nvPr/>
        </p:nvSpPr>
        <p:spPr>
          <a:xfrm>
            <a:off x="2286000" y="1560947"/>
            <a:ext cx="4572000" cy="4362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7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Bảng</a:t>
            </a:r>
            <a:r>
              <a:rPr kumimoji="0" lang="en-US" sz="17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1.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Thành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phần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cấu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tạo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của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máu</a:t>
            </a:r>
            <a:endParaRPr kumimoji="0" lang="en-US" sz="17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 panose="020F0502020204030204" pitchFamily="34" charset="0"/>
              <a:cs typeface="Arial"/>
              <a:sym typeface="Arial"/>
            </a:endParaRP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35F5A7E3-14FB-4D7E-A36C-05D3021D27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524444"/>
              </p:ext>
            </p:extLst>
          </p:nvPr>
        </p:nvGraphicFramePr>
        <p:xfrm>
          <a:off x="628072" y="2056575"/>
          <a:ext cx="8017163" cy="2690916"/>
        </p:xfrm>
        <a:graphic>
          <a:graphicData uri="http://schemas.openxmlformats.org/drawingml/2006/table">
            <a:tbl>
              <a:tblPr bandRow="1">
                <a:tableStyleId>{EC971282-C35C-4790-A9F2-DD52664DC80F}</a:tableStyleId>
              </a:tblPr>
              <a:tblGrid>
                <a:gridCol w="2309100">
                  <a:extLst>
                    <a:ext uri="{9D8B030D-6E8A-4147-A177-3AD203B41FA5}">
                      <a16:colId xmlns:a16="http://schemas.microsoft.com/office/drawing/2014/main" val="3286794646"/>
                    </a:ext>
                  </a:extLst>
                </a:gridCol>
                <a:gridCol w="2991087">
                  <a:extLst>
                    <a:ext uri="{9D8B030D-6E8A-4147-A177-3AD203B41FA5}">
                      <a16:colId xmlns:a16="http://schemas.microsoft.com/office/drawing/2014/main" val="2395113537"/>
                    </a:ext>
                  </a:extLst>
                </a:gridCol>
                <a:gridCol w="2716976">
                  <a:extLst>
                    <a:ext uri="{9D8B030D-6E8A-4147-A177-3AD203B41FA5}">
                      <a16:colId xmlns:a16="http://schemas.microsoft.com/office/drawing/2014/main" val="4130086942"/>
                    </a:ext>
                  </a:extLst>
                </a:gridCol>
              </a:tblGrid>
              <a:tr h="660676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700" b="1" dirty="0" err="1">
                          <a:effectLst/>
                        </a:rPr>
                        <a:t>Thành</a:t>
                      </a:r>
                      <a:r>
                        <a:rPr lang="en-US" sz="1700" b="1" dirty="0">
                          <a:effectLst/>
                        </a:rPr>
                        <a:t> </a:t>
                      </a:r>
                      <a:r>
                        <a:rPr lang="en-US" sz="1700" b="1" dirty="0" err="1">
                          <a:effectLst/>
                        </a:rPr>
                        <a:t>phần</a:t>
                      </a:r>
                      <a:r>
                        <a:rPr lang="en-US" sz="1700" b="1" dirty="0">
                          <a:effectLst/>
                        </a:rPr>
                        <a:t> </a:t>
                      </a:r>
                      <a:r>
                        <a:rPr lang="en-US" sz="1700" b="1" dirty="0" err="1">
                          <a:effectLst/>
                        </a:rPr>
                        <a:t>của</a:t>
                      </a:r>
                      <a:r>
                        <a:rPr lang="en-US" sz="1700" b="1" dirty="0">
                          <a:effectLst/>
                        </a:rPr>
                        <a:t> </a:t>
                      </a:r>
                      <a:r>
                        <a:rPr lang="en-US" sz="1700" b="1" dirty="0" err="1">
                          <a:effectLst/>
                        </a:rPr>
                        <a:t>máu</a:t>
                      </a:r>
                      <a:endParaRPr lang="en-US" sz="17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700" b="1" dirty="0" err="1">
                          <a:effectLst/>
                        </a:rPr>
                        <a:t>Đặc</a:t>
                      </a:r>
                      <a:r>
                        <a:rPr lang="en-US" sz="1700" b="1" dirty="0">
                          <a:effectLst/>
                        </a:rPr>
                        <a:t> </a:t>
                      </a:r>
                      <a:r>
                        <a:rPr lang="en-US" sz="1700" b="1" dirty="0" err="1">
                          <a:effectLst/>
                        </a:rPr>
                        <a:t>điểm</a:t>
                      </a:r>
                      <a:r>
                        <a:rPr lang="en-US" sz="1700" b="1" dirty="0">
                          <a:effectLst/>
                        </a:rPr>
                        <a:t> </a:t>
                      </a:r>
                      <a:r>
                        <a:rPr lang="en-US" sz="1700" b="1" dirty="0" err="1">
                          <a:effectLst/>
                        </a:rPr>
                        <a:t>cấu</a:t>
                      </a:r>
                      <a:r>
                        <a:rPr lang="en-US" sz="1700" b="1" dirty="0">
                          <a:effectLst/>
                        </a:rPr>
                        <a:t> </a:t>
                      </a:r>
                      <a:r>
                        <a:rPr lang="en-US" sz="1700" b="1" dirty="0" err="1">
                          <a:effectLst/>
                        </a:rPr>
                        <a:t>tạo</a:t>
                      </a:r>
                      <a:endParaRPr lang="en-US" sz="17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700" b="1" dirty="0" err="1">
                          <a:effectLst/>
                        </a:rPr>
                        <a:t>Chức</a:t>
                      </a:r>
                      <a:r>
                        <a:rPr lang="en-US" sz="1700" b="1" dirty="0">
                          <a:effectLst/>
                        </a:rPr>
                        <a:t> </a:t>
                      </a:r>
                      <a:r>
                        <a:rPr lang="en-US" sz="1700" b="1" dirty="0" err="1">
                          <a:effectLst/>
                        </a:rPr>
                        <a:t>năng</a:t>
                      </a:r>
                      <a:endParaRPr lang="en-US" sz="17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9629220"/>
                  </a:ext>
                </a:extLst>
              </a:tr>
              <a:tr h="1024416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vi-VN" sz="1700" dirty="0">
                          <a:effectLst/>
                        </a:rPr>
                        <a:t>Bạch cầu</a:t>
                      </a:r>
                      <a:endParaRPr lang="en-US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vi-VN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vi-VN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vi-VN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en-US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260208"/>
                  </a:ext>
                </a:extLst>
              </a:tr>
              <a:tr h="1005824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vi-VN" sz="1700" dirty="0">
                          <a:effectLst/>
                        </a:rPr>
                        <a:t>Tiểu</a:t>
                      </a:r>
                      <a:r>
                        <a:rPr lang="en-US" sz="1700" dirty="0">
                          <a:effectLst/>
                        </a:rPr>
                        <a:t> </a:t>
                      </a:r>
                      <a:r>
                        <a:rPr lang="en-US" sz="1700" dirty="0" err="1">
                          <a:effectLst/>
                        </a:rPr>
                        <a:t>cầu</a:t>
                      </a:r>
                      <a:endParaRPr lang="en-US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en-US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en-US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7327712"/>
                  </a:ext>
                </a:extLst>
              </a:tr>
            </a:tbl>
          </a:graphicData>
        </a:graphic>
      </p:graphicFrame>
      <p:sp>
        <p:nvSpPr>
          <p:cNvPr id="84" name="TextBox 83">
            <a:extLst>
              <a:ext uri="{FF2B5EF4-FFF2-40B4-BE49-F238E27FC236}">
                <a16:creationId xmlns:a16="http://schemas.microsoft.com/office/drawing/2014/main" id="{C4AEDFF6-DA25-4DDD-BEEC-527BFB703AD5}"/>
              </a:ext>
            </a:extLst>
          </p:cNvPr>
          <p:cNvSpPr txBox="1"/>
          <p:nvPr/>
        </p:nvSpPr>
        <p:spPr>
          <a:xfrm>
            <a:off x="2886364" y="2655081"/>
            <a:ext cx="30988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700" dirty="0" err="1">
                <a:effectLst/>
                <a:latin typeface="+mj-lt"/>
                <a:ea typeface="Times New Roman" panose="02020603050405020304" pitchFamily="18" charset="0"/>
              </a:rPr>
              <a:t>Chiếm</a:t>
            </a:r>
            <a:r>
              <a:rPr lang="en-US" sz="17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j-lt"/>
                <a:ea typeface="Times New Roman" panose="02020603050405020304" pitchFamily="18" charset="0"/>
              </a:rPr>
              <a:t>khoảng</a:t>
            </a:r>
            <a:r>
              <a:rPr lang="en-US" sz="1700" dirty="0">
                <a:effectLst/>
                <a:latin typeface="+mj-lt"/>
                <a:ea typeface="Times New Roman" panose="02020603050405020304" pitchFamily="18" charset="0"/>
              </a:rPr>
              <a:t> 1 % </a:t>
            </a:r>
            <a:r>
              <a:rPr lang="en-US" sz="1700" dirty="0" err="1">
                <a:effectLst/>
                <a:latin typeface="+mj-lt"/>
                <a:ea typeface="Times New Roman" panose="02020603050405020304" pitchFamily="18" charset="0"/>
              </a:rPr>
              <a:t>thể</a:t>
            </a:r>
            <a:r>
              <a:rPr lang="en-US" sz="17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j-lt"/>
                <a:ea typeface="Times New Roman" panose="02020603050405020304" pitchFamily="18" charset="0"/>
              </a:rPr>
              <a:t>tích</a:t>
            </a:r>
            <a:r>
              <a:rPr lang="en-US" sz="17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j-lt"/>
                <a:ea typeface="Times New Roman" panose="02020603050405020304" pitchFamily="18" charset="0"/>
              </a:rPr>
              <a:t>máu</a:t>
            </a:r>
            <a:r>
              <a:rPr lang="en-US" sz="1700" dirty="0">
                <a:effectLst/>
                <a:latin typeface="+mj-lt"/>
                <a:ea typeface="Times New Roman" panose="02020603050405020304" pitchFamily="18" charset="0"/>
              </a:rPr>
              <a:t>. </a:t>
            </a:r>
            <a:r>
              <a:rPr lang="en-US" sz="1700" dirty="0" err="1"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17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j-lt"/>
                <a:ea typeface="Times New Roman" panose="02020603050405020304" pitchFamily="18" charset="0"/>
              </a:rPr>
              <a:t>tế</a:t>
            </a:r>
            <a:r>
              <a:rPr lang="en-US" sz="17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j-lt"/>
                <a:ea typeface="Times New Roman" panose="02020603050405020304" pitchFamily="18" charset="0"/>
              </a:rPr>
              <a:t>bào</a:t>
            </a:r>
            <a:r>
              <a:rPr lang="en-US" sz="17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17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j-lt"/>
                <a:ea typeface="Times New Roman" panose="02020603050405020304" pitchFamily="18" charset="0"/>
              </a:rPr>
              <a:t>nhân</a:t>
            </a:r>
            <a:r>
              <a:rPr lang="en-US" sz="1700" dirty="0"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700" dirty="0" err="1">
                <a:effectLst/>
                <a:latin typeface="+mj-lt"/>
                <a:ea typeface="Times New Roman" panose="02020603050405020304" pitchFamily="18" charset="0"/>
              </a:rPr>
              <a:t>không</a:t>
            </a:r>
            <a:r>
              <a:rPr lang="en-US" sz="17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j-lt"/>
                <a:ea typeface="Times New Roman" panose="02020603050405020304" pitchFamily="18" charset="0"/>
              </a:rPr>
              <a:t>màu</a:t>
            </a:r>
            <a:r>
              <a:rPr lang="en-US" sz="1700" dirty="0"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kumimoji="0" lang="en-US" sz="1700" b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Calibri" panose="020F0502020204030204" pitchFamily="34" charset="0"/>
              <a:cs typeface="Arial"/>
              <a:sym typeface="Arial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F3221B16-77BE-4D1A-8559-384739534015}"/>
              </a:ext>
            </a:extLst>
          </p:cNvPr>
          <p:cNvSpPr txBox="1"/>
          <p:nvPr/>
        </p:nvSpPr>
        <p:spPr>
          <a:xfrm>
            <a:off x="2930236" y="3809448"/>
            <a:ext cx="3006436" cy="7371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700" dirty="0" err="1">
                <a:effectLst/>
                <a:latin typeface="+mj-lt"/>
                <a:ea typeface="Times New Roman" panose="02020603050405020304" pitchFamily="18" charset="0"/>
              </a:rPr>
              <a:t>Chiếm</a:t>
            </a:r>
            <a:r>
              <a:rPr lang="en-US" sz="17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j-lt"/>
                <a:ea typeface="Times New Roman" panose="02020603050405020304" pitchFamily="18" charset="0"/>
              </a:rPr>
              <a:t>khoảng</a:t>
            </a:r>
            <a:r>
              <a:rPr lang="en-US" sz="1700" dirty="0">
                <a:effectLst/>
                <a:latin typeface="+mj-lt"/>
                <a:ea typeface="Times New Roman" panose="02020603050405020304" pitchFamily="18" charset="0"/>
              </a:rPr>
              <a:t> 1% </a:t>
            </a:r>
            <a:r>
              <a:rPr lang="en-US" sz="1700" dirty="0" err="1">
                <a:effectLst/>
                <a:latin typeface="+mj-lt"/>
                <a:ea typeface="Times New Roman" panose="02020603050405020304" pitchFamily="18" charset="0"/>
              </a:rPr>
              <a:t>thể</a:t>
            </a:r>
            <a:r>
              <a:rPr lang="en-US" sz="17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j-lt"/>
                <a:ea typeface="Times New Roman" panose="02020603050405020304" pitchFamily="18" charset="0"/>
              </a:rPr>
              <a:t>tích</a:t>
            </a:r>
            <a:r>
              <a:rPr lang="en-US" sz="17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j-lt"/>
                <a:ea typeface="Times New Roman" panose="02020603050405020304" pitchFamily="18" charset="0"/>
              </a:rPr>
              <a:t>máu</a:t>
            </a:r>
            <a:r>
              <a:rPr lang="en-US" sz="1700" dirty="0">
                <a:effectLst/>
                <a:latin typeface="+mj-lt"/>
                <a:ea typeface="Times New Roman" panose="02020603050405020304" pitchFamily="18" charset="0"/>
              </a:rPr>
              <a:t>. </a:t>
            </a:r>
            <a:r>
              <a:rPr lang="en-US" sz="1700" dirty="0" err="1"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17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j-lt"/>
                <a:ea typeface="Times New Roman" panose="02020603050405020304" pitchFamily="18" charset="0"/>
              </a:rPr>
              <a:t>tế</a:t>
            </a:r>
            <a:r>
              <a:rPr lang="en-US" sz="17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j-lt"/>
                <a:ea typeface="Times New Roman" panose="02020603050405020304" pitchFamily="18" charset="0"/>
              </a:rPr>
              <a:t>bào</a:t>
            </a:r>
            <a:r>
              <a:rPr lang="en-US" sz="17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j-lt"/>
                <a:ea typeface="Times New Roman" panose="02020603050405020304" pitchFamily="18" charset="0"/>
              </a:rPr>
              <a:t>không</a:t>
            </a:r>
            <a:r>
              <a:rPr lang="en-US" sz="17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j-lt"/>
                <a:ea typeface="Times New Roman" panose="02020603050405020304" pitchFamily="18" charset="0"/>
              </a:rPr>
              <a:t>nhân</a:t>
            </a:r>
            <a:r>
              <a:rPr lang="en-US" sz="1700" dirty="0"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kumimoji="0" lang="en-US" sz="1700" b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Calibri" panose="020F0502020204030204" pitchFamily="34" charset="0"/>
              <a:cs typeface="Arial"/>
              <a:sym typeface="Arial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CF6D9E3F-F615-4B60-82A8-F999CEE41BA6}"/>
              </a:ext>
            </a:extLst>
          </p:cNvPr>
          <p:cNvSpPr txBox="1"/>
          <p:nvPr/>
        </p:nvSpPr>
        <p:spPr>
          <a:xfrm>
            <a:off x="5892800" y="3016857"/>
            <a:ext cx="2627745" cy="3970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700" dirty="0" err="1">
                <a:effectLst/>
                <a:latin typeface="+mj-lt"/>
                <a:ea typeface="Times New Roman" panose="02020603050405020304" pitchFamily="18" charset="0"/>
              </a:rPr>
              <a:t>Bảo</a:t>
            </a:r>
            <a:r>
              <a:rPr lang="en-US" sz="17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j-lt"/>
                <a:ea typeface="Times New Roman" panose="02020603050405020304" pitchFamily="18" charset="0"/>
              </a:rPr>
              <a:t>vệ</a:t>
            </a:r>
            <a:r>
              <a:rPr lang="en-US" sz="17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j-lt"/>
                <a:ea typeface="Times New Roman" panose="02020603050405020304" pitchFamily="18" charset="0"/>
              </a:rPr>
              <a:t>cơ</a:t>
            </a:r>
            <a:r>
              <a:rPr lang="en-US" sz="17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j-lt"/>
                <a:ea typeface="Times New Roman" panose="02020603050405020304" pitchFamily="18" charset="0"/>
              </a:rPr>
              <a:t>thể</a:t>
            </a:r>
            <a:r>
              <a:rPr lang="en-US" sz="1700" dirty="0"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kumimoji="0" lang="en-US" sz="1700" b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Calibri" panose="020F0502020204030204" pitchFamily="34" charset="0"/>
              <a:cs typeface="Arial"/>
              <a:sym typeface="Arial"/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99430158-CA0C-4567-B791-709AE470A970}"/>
              </a:ext>
            </a:extLst>
          </p:cNvPr>
          <p:cNvSpPr txBox="1"/>
          <p:nvPr/>
        </p:nvSpPr>
        <p:spPr>
          <a:xfrm>
            <a:off x="5891644" y="3805583"/>
            <a:ext cx="2738582" cy="7371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700" dirty="0" err="1">
                <a:effectLst/>
                <a:latin typeface="+mj-lt"/>
                <a:ea typeface="Times New Roman" panose="02020603050405020304" pitchFamily="18" charset="0"/>
              </a:rPr>
              <a:t>Tham</a:t>
            </a:r>
            <a:r>
              <a:rPr lang="en-US" sz="17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j-lt"/>
                <a:ea typeface="Times New Roman" panose="02020603050405020304" pitchFamily="18" charset="0"/>
              </a:rPr>
              <a:t>gia</a:t>
            </a:r>
            <a:r>
              <a:rPr lang="en-US" sz="17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j-lt"/>
                <a:ea typeface="Times New Roman" panose="02020603050405020304" pitchFamily="18" charset="0"/>
              </a:rPr>
              <a:t>vào</a:t>
            </a:r>
            <a:r>
              <a:rPr lang="en-US" sz="17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j-lt"/>
                <a:ea typeface="Times New Roman" panose="02020603050405020304" pitchFamily="18" charset="0"/>
              </a:rPr>
              <a:t>quá</a:t>
            </a:r>
            <a:r>
              <a:rPr lang="en-US" sz="17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j-lt"/>
                <a:ea typeface="Times New Roman" panose="02020603050405020304" pitchFamily="18" charset="0"/>
              </a:rPr>
              <a:t>trình</a:t>
            </a:r>
            <a:r>
              <a:rPr lang="en-US" sz="17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j-lt"/>
                <a:ea typeface="Times New Roman" panose="02020603050405020304" pitchFamily="18" charset="0"/>
              </a:rPr>
              <a:t>đông</a:t>
            </a:r>
            <a:r>
              <a:rPr lang="en-US" sz="17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j-lt"/>
                <a:ea typeface="Times New Roman" panose="02020603050405020304" pitchFamily="18" charset="0"/>
              </a:rPr>
              <a:t>máu</a:t>
            </a:r>
            <a:r>
              <a:rPr lang="en-US" sz="1700" dirty="0"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kumimoji="0" lang="en-US" sz="1700" b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Calibri" panose="020F0502020204030204" pitchFamily="34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67456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/>
      <p:bldP spid="88" grpId="0"/>
      <p:bldP spid="90" grpId="0"/>
      <p:bldP spid="9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6888E839-4002-4205-8CF8-FA9B1B0EB825}"/>
              </a:ext>
            </a:extLst>
          </p:cNvPr>
          <p:cNvSpPr/>
          <p:nvPr/>
        </p:nvSpPr>
        <p:spPr>
          <a:xfrm>
            <a:off x="350982" y="318078"/>
            <a:ext cx="8442036" cy="4558723"/>
          </a:xfrm>
          <a:prstGeom prst="roundRect">
            <a:avLst>
              <a:gd name="adj" fmla="val 7736"/>
            </a:avLst>
          </a:prstGeom>
          <a:solidFill>
            <a:schemeClr val="tx1">
              <a:lumMod val="40000"/>
              <a:lumOff val="60000"/>
            </a:schemeClr>
          </a:solidFill>
          <a:ln w="38100">
            <a:solidFill>
              <a:schemeClr val="accent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700" b="0" i="0" u="none" strike="noStrike" kern="0" cap="none" spc="0" normalizeH="0" baseline="0" noProof="0">
              <a:ln>
                <a:noFill/>
              </a:ln>
              <a:solidFill>
                <a:srgbClr val="4EBCF7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AEBB0646-F867-4B5F-B710-7F264B48D324}"/>
              </a:ext>
            </a:extLst>
          </p:cNvPr>
          <p:cNvSpPr txBox="1"/>
          <p:nvPr/>
        </p:nvSpPr>
        <p:spPr>
          <a:xfrm>
            <a:off x="2286000" y="225718"/>
            <a:ext cx="4572000" cy="5373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200" b="1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/>
                <a:sym typeface="Arial"/>
              </a:rPr>
              <a:t>HƯỚNG DẪN</a:t>
            </a:r>
            <a:endParaRPr kumimoji="0" lang="en-US" sz="2200" b="0" i="0" u="sng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 panose="020F0502020204030204" pitchFamily="34" charset="0"/>
              <a:cs typeface="Arial"/>
              <a:sym typeface="Arial"/>
            </a:endParaRPr>
          </a:p>
        </p:txBody>
      </p:sp>
      <p:sp>
        <p:nvSpPr>
          <p:cNvPr id="77" name="Arrow: Pentagon 76">
            <a:extLst>
              <a:ext uri="{FF2B5EF4-FFF2-40B4-BE49-F238E27FC236}">
                <a16:creationId xmlns:a16="http://schemas.microsoft.com/office/drawing/2014/main" id="{443ADA23-A116-4BBA-85FA-1FA7C86314FE}"/>
              </a:ext>
            </a:extLst>
          </p:cNvPr>
          <p:cNvSpPr/>
          <p:nvPr/>
        </p:nvSpPr>
        <p:spPr>
          <a:xfrm>
            <a:off x="87745" y="833546"/>
            <a:ext cx="1487054" cy="628072"/>
          </a:xfrm>
          <a:prstGeom prst="homePlate">
            <a:avLst/>
          </a:prstGeom>
          <a:solidFill>
            <a:schemeClr val="tx1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rPr>
              <a:t>Trạm 1 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A2898E0-48FA-4568-914C-C5C071E816CD}"/>
              </a:ext>
            </a:extLst>
          </p:cNvPr>
          <p:cNvSpPr txBox="1"/>
          <p:nvPr/>
        </p:nvSpPr>
        <p:spPr>
          <a:xfrm>
            <a:off x="667325" y="2270313"/>
            <a:ext cx="4357257" cy="23436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Khi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thiếu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tiểu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cầu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cơ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thể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sẽ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không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thể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cầm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máu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nếu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bị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chảy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máu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, do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đó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thể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dẫn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đến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bị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mất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máu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nghiêm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trọng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ảnh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hưởng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tới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tính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mạng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người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bệnh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+mj-lt"/>
              <a:ea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C1C478D-BA94-461A-8E94-D0D413025B6C}"/>
              </a:ext>
            </a:extLst>
          </p:cNvPr>
          <p:cNvSpPr txBox="1"/>
          <p:nvPr/>
        </p:nvSpPr>
        <p:spPr>
          <a:xfrm>
            <a:off x="1574800" y="711565"/>
            <a:ext cx="6978074" cy="958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vi-VN" sz="2000" b="1" dirty="0">
                <a:latin typeface="+mn-lt"/>
                <a:ea typeface="Times New Roman" panose="02020603050405020304" pitchFamily="18" charset="0"/>
              </a:rPr>
              <a:t>2</a:t>
            </a:r>
            <a:r>
              <a:rPr kumimoji="0" lang="vi-VN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Arial"/>
                <a:sym typeface="Arial"/>
              </a:rPr>
              <a:t>.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Người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bị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sốt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xuất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huyết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có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thể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bị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giảm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tiểu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cầu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nghiêm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trọng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.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Điều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gì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xảy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ra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nếu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cơ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thể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thiếu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tiểu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cầu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?</a:t>
            </a:r>
            <a:endParaRPr lang="en-US" sz="1800" dirty="0">
              <a:effectLst/>
              <a:latin typeface="+mn-lt"/>
              <a:ea typeface="Calibri" panose="020F0502020204030204" pitchFamily="34" charset="0"/>
            </a:endParaRPr>
          </a:p>
        </p:txBody>
      </p:sp>
      <p:pic>
        <p:nvPicPr>
          <p:cNvPr id="15" name="Picture 16">
            <a:extLst>
              <a:ext uri="{FF2B5EF4-FFF2-40B4-BE49-F238E27FC236}">
                <a16:creationId xmlns:a16="http://schemas.microsoft.com/office/drawing/2014/main" id="{D9DBABB6-38E1-4F8F-9E0E-657C02065D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9992364" flipH="1">
            <a:off x="658917" y="1517484"/>
            <a:ext cx="1044077" cy="549445"/>
          </a:xfrm>
          <a:prstGeom prst="rect">
            <a:avLst/>
          </a:prstGeom>
        </p:spPr>
      </p:pic>
      <p:sp>
        <p:nvSpPr>
          <p:cNvPr id="17" name="Freeform 9">
            <a:extLst>
              <a:ext uri="{FF2B5EF4-FFF2-40B4-BE49-F238E27FC236}">
                <a16:creationId xmlns:a16="http://schemas.microsoft.com/office/drawing/2014/main" id="{F4B0F197-1E02-425F-9A39-272362AB5ED0}"/>
              </a:ext>
            </a:extLst>
          </p:cNvPr>
          <p:cNvSpPr/>
          <p:nvPr/>
        </p:nvSpPr>
        <p:spPr>
          <a:xfrm>
            <a:off x="5287819" y="2258693"/>
            <a:ext cx="3336639" cy="2429165"/>
          </a:xfrm>
          <a:custGeom>
            <a:avLst/>
            <a:gdLst/>
            <a:ahLst/>
            <a:cxnLst/>
            <a:rect l="l" t="t" r="r" b="b"/>
            <a:pathLst>
              <a:path w="3846790" h="2957220">
                <a:moveTo>
                  <a:pt x="0" y="0"/>
                </a:moveTo>
                <a:lnTo>
                  <a:pt x="3846790" y="0"/>
                </a:lnTo>
                <a:lnTo>
                  <a:pt x="3846790" y="2957220"/>
                </a:lnTo>
                <a:lnTo>
                  <a:pt x="0" y="295722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775771715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1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0">
            <a:extLst>
              <a:ext uri="{FF2B5EF4-FFF2-40B4-BE49-F238E27FC236}">
                <a16:creationId xmlns:a16="http://schemas.microsoft.com/office/drawing/2014/main" id="{93EBF9F6-29FE-4DC3-A7C7-1A7F429621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93411" y="1553870"/>
            <a:ext cx="6766371" cy="3249110"/>
          </a:xfrm>
          <a:prstGeom prst="rect">
            <a:avLst/>
          </a:prstGeom>
        </p:spPr>
      </p:pic>
      <p:sp>
        <p:nvSpPr>
          <p:cNvPr id="77" name="Arrow: Pentagon 76">
            <a:extLst>
              <a:ext uri="{FF2B5EF4-FFF2-40B4-BE49-F238E27FC236}">
                <a16:creationId xmlns:a16="http://schemas.microsoft.com/office/drawing/2014/main" id="{443ADA23-A116-4BBA-85FA-1FA7C86314FE}"/>
              </a:ext>
            </a:extLst>
          </p:cNvPr>
          <p:cNvSpPr/>
          <p:nvPr/>
        </p:nvSpPr>
        <p:spPr>
          <a:xfrm>
            <a:off x="-13122" y="833546"/>
            <a:ext cx="1832686" cy="628072"/>
          </a:xfrm>
          <a:prstGeom prst="homePlate">
            <a:avLst/>
          </a:prstGeom>
          <a:solidFill>
            <a:schemeClr val="tx2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rPr>
              <a:t>Trạm 2 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BAF5334-55BE-49B2-BA83-62E567E1C63F}"/>
              </a:ext>
            </a:extLst>
          </p:cNvPr>
          <p:cNvSpPr txBox="1"/>
          <p:nvPr/>
        </p:nvSpPr>
        <p:spPr>
          <a:xfrm>
            <a:off x="965933" y="1966299"/>
            <a:ext cx="4982285" cy="23436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vi-VN" sz="2000" b="1" dirty="0">
                <a:effectLst/>
                <a:latin typeface="+mn-lt"/>
                <a:ea typeface="Times New Roman" panose="02020603050405020304" pitchFamily="18" charset="0"/>
              </a:rPr>
              <a:t>3.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Miễn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dịch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khả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năng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cơ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thể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nhận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diện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và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ngăn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cản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sự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xâm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nhập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của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mầm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bệnh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(virus, vi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khuẩn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nấm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kí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sinh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trùng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),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đồng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thời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chống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lại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mầm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bệnh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khi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nó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xâm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nhập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vào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cơ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thể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+mj-lt"/>
              <a:ea typeface="Calibri" panose="020F0502020204030204" pitchFamily="34" charset="0"/>
            </a:endParaRPr>
          </a:p>
        </p:txBody>
      </p:sp>
      <p:sp>
        <p:nvSpPr>
          <p:cNvPr id="11" name="Freeform 8">
            <a:extLst>
              <a:ext uri="{FF2B5EF4-FFF2-40B4-BE49-F238E27FC236}">
                <a16:creationId xmlns:a16="http://schemas.microsoft.com/office/drawing/2014/main" id="{60E44148-513F-4BD6-84EE-83DB2AC45B35}"/>
              </a:ext>
            </a:extLst>
          </p:cNvPr>
          <p:cNvSpPr/>
          <p:nvPr/>
        </p:nvSpPr>
        <p:spPr>
          <a:xfrm>
            <a:off x="5948219" y="1461618"/>
            <a:ext cx="3108036" cy="3383176"/>
          </a:xfrm>
          <a:custGeom>
            <a:avLst/>
            <a:gdLst/>
            <a:ahLst/>
            <a:cxnLst/>
            <a:rect l="l" t="t" r="r" b="b"/>
            <a:pathLst>
              <a:path w="3729038" h="4114800">
                <a:moveTo>
                  <a:pt x="0" y="0"/>
                </a:moveTo>
                <a:lnTo>
                  <a:pt x="3729038" y="0"/>
                </a:lnTo>
                <a:lnTo>
                  <a:pt x="372903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18" name="Google Shape;1693;p51">
            <a:extLst>
              <a:ext uri="{FF2B5EF4-FFF2-40B4-BE49-F238E27FC236}">
                <a16:creationId xmlns:a16="http://schemas.microsoft.com/office/drawing/2014/main" id="{DBFBFA98-57AE-4371-8C36-6E062E4489EE}"/>
              </a:ext>
            </a:extLst>
          </p:cNvPr>
          <p:cNvGrpSpPr/>
          <p:nvPr/>
        </p:nvGrpSpPr>
        <p:grpSpPr>
          <a:xfrm>
            <a:off x="5843428" y="412703"/>
            <a:ext cx="879476" cy="808957"/>
            <a:chOff x="2906260" y="643293"/>
            <a:chExt cx="754060" cy="1029211"/>
          </a:xfrm>
        </p:grpSpPr>
        <p:sp>
          <p:nvSpPr>
            <p:cNvPr id="19" name="Google Shape;1694;p51">
              <a:extLst>
                <a:ext uri="{FF2B5EF4-FFF2-40B4-BE49-F238E27FC236}">
                  <a16:creationId xmlns:a16="http://schemas.microsoft.com/office/drawing/2014/main" id="{31565B7D-E7FB-4E06-801B-BF6BCAD35B3B}"/>
                </a:ext>
              </a:extLst>
            </p:cNvPr>
            <p:cNvSpPr/>
            <p:nvPr/>
          </p:nvSpPr>
          <p:spPr>
            <a:xfrm>
              <a:off x="3417552" y="1206945"/>
              <a:ext cx="64705" cy="41807"/>
            </a:xfrm>
            <a:custGeom>
              <a:avLst/>
              <a:gdLst/>
              <a:ahLst/>
              <a:cxnLst/>
              <a:rect l="l" t="t" r="r" b="b"/>
              <a:pathLst>
                <a:path w="2060" h="1331" extrusionOk="0">
                  <a:moveTo>
                    <a:pt x="2059" y="0"/>
                  </a:moveTo>
                  <a:lnTo>
                    <a:pt x="2059" y="0"/>
                  </a:lnTo>
                  <a:cubicBezTo>
                    <a:pt x="1394" y="380"/>
                    <a:pt x="444" y="285"/>
                    <a:pt x="1" y="919"/>
                  </a:cubicBezTo>
                  <a:cubicBezTo>
                    <a:pt x="128" y="1077"/>
                    <a:pt x="286" y="1172"/>
                    <a:pt x="381" y="1330"/>
                  </a:cubicBezTo>
                  <a:cubicBezTo>
                    <a:pt x="603" y="539"/>
                    <a:pt x="1584" y="539"/>
                    <a:pt x="2059" y="0"/>
                  </a:cubicBezTo>
                  <a:close/>
                </a:path>
              </a:pathLst>
            </a:custGeom>
            <a:solidFill>
              <a:srgbClr val="F49432"/>
            </a:solidFill>
            <a:ln w="4750" cap="flat" cmpd="sng">
              <a:solidFill>
                <a:srgbClr val="555555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defTabSz="1828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1695;p51">
              <a:extLst>
                <a:ext uri="{FF2B5EF4-FFF2-40B4-BE49-F238E27FC236}">
                  <a16:creationId xmlns:a16="http://schemas.microsoft.com/office/drawing/2014/main" id="{2A86EC0F-9A5F-4F49-9E37-60B110BC13FD}"/>
                </a:ext>
              </a:extLst>
            </p:cNvPr>
            <p:cNvSpPr/>
            <p:nvPr/>
          </p:nvSpPr>
          <p:spPr>
            <a:xfrm>
              <a:off x="3443434" y="1205940"/>
              <a:ext cx="128341" cy="82608"/>
            </a:xfrm>
            <a:custGeom>
              <a:avLst/>
              <a:gdLst/>
              <a:ahLst/>
              <a:cxnLst/>
              <a:rect l="l" t="t" r="r" b="b"/>
              <a:pathLst>
                <a:path w="4086" h="2630" extrusionOk="0">
                  <a:moveTo>
                    <a:pt x="3801" y="1"/>
                  </a:moveTo>
                  <a:cubicBezTo>
                    <a:pt x="3832" y="96"/>
                    <a:pt x="2470" y="824"/>
                    <a:pt x="2312" y="887"/>
                  </a:cubicBezTo>
                  <a:cubicBezTo>
                    <a:pt x="1425" y="1172"/>
                    <a:pt x="602" y="1362"/>
                    <a:pt x="0" y="2091"/>
                  </a:cubicBezTo>
                  <a:cubicBezTo>
                    <a:pt x="127" y="2249"/>
                    <a:pt x="254" y="2439"/>
                    <a:pt x="349" y="2629"/>
                  </a:cubicBezTo>
                  <a:lnTo>
                    <a:pt x="349" y="2597"/>
                  </a:lnTo>
                  <a:cubicBezTo>
                    <a:pt x="729" y="1996"/>
                    <a:pt x="1267" y="1679"/>
                    <a:pt x="1869" y="1426"/>
                  </a:cubicBezTo>
                  <a:cubicBezTo>
                    <a:pt x="2185" y="1299"/>
                    <a:pt x="4086" y="254"/>
                    <a:pt x="3801" y="1"/>
                  </a:cubicBezTo>
                  <a:close/>
                </a:path>
              </a:pathLst>
            </a:custGeom>
            <a:solidFill>
              <a:srgbClr val="F49432"/>
            </a:solidFill>
            <a:ln w="4750" cap="flat" cmpd="sng">
              <a:solidFill>
                <a:srgbClr val="555555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defTabSz="1828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696;p51">
              <a:extLst>
                <a:ext uri="{FF2B5EF4-FFF2-40B4-BE49-F238E27FC236}">
                  <a16:creationId xmlns:a16="http://schemas.microsoft.com/office/drawing/2014/main" id="{79D98CEF-BBB6-4543-9BB4-83CB1C4CFEE4}"/>
                </a:ext>
              </a:extLst>
            </p:cNvPr>
            <p:cNvSpPr/>
            <p:nvPr/>
          </p:nvSpPr>
          <p:spPr>
            <a:xfrm>
              <a:off x="3482225" y="1270613"/>
              <a:ext cx="80598" cy="78588"/>
            </a:xfrm>
            <a:custGeom>
              <a:avLst/>
              <a:gdLst/>
              <a:ahLst/>
              <a:cxnLst/>
              <a:rect l="l" t="t" r="r" b="b"/>
              <a:pathLst>
                <a:path w="2566" h="2502" extrusionOk="0">
                  <a:moveTo>
                    <a:pt x="2566" y="0"/>
                  </a:moveTo>
                  <a:cubicBezTo>
                    <a:pt x="1774" y="63"/>
                    <a:pt x="1140" y="507"/>
                    <a:pt x="697" y="1172"/>
                  </a:cubicBezTo>
                  <a:cubicBezTo>
                    <a:pt x="475" y="1520"/>
                    <a:pt x="317" y="1837"/>
                    <a:pt x="0" y="1900"/>
                  </a:cubicBezTo>
                  <a:cubicBezTo>
                    <a:pt x="127" y="2090"/>
                    <a:pt x="190" y="2312"/>
                    <a:pt x="317" y="2502"/>
                  </a:cubicBezTo>
                  <a:cubicBezTo>
                    <a:pt x="1172" y="2185"/>
                    <a:pt x="1267" y="1172"/>
                    <a:pt x="1806" y="507"/>
                  </a:cubicBezTo>
                  <a:cubicBezTo>
                    <a:pt x="2027" y="253"/>
                    <a:pt x="2281" y="95"/>
                    <a:pt x="2566" y="0"/>
                  </a:cubicBezTo>
                  <a:close/>
                </a:path>
              </a:pathLst>
            </a:custGeom>
            <a:solidFill>
              <a:srgbClr val="F49432"/>
            </a:solidFill>
            <a:ln w="4750" cap="flat" cmpd="sng">
              <a:solidFill>
                <a:srgbClr val="555555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defTabSz="1828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697;p51">
              <a:extLst>
                <a:ext uri="{FF2B5EF4-FFF2-40B4-BE49-F238E27FC236}">
                  <a16:creationId xmlns:a16="http://schemas.microsoft.com/office/drawing/2014/main" id="{966EF073-1608-4067-A39D-82F979115471}"/>
                </a:ext>
              </a:extLst>
            </p:cNvPr>
            <p:cNvSpPr/>
            <p:nvPr/>
          </p:nvSpPr>
          <p:spPr>
            <a:xfrm>
              <a:off x="3502108" y="1353159"/>
              <a:ext cx="84587" cy="43786"/>
            </a:xfrm>
            <a:custGeom>
              <a:avLst/>
              <a:gdLst/>
              <a:ahLst/>
              <a:cxnLst/>
              <a:rect l="l" t="t" r="r" b="b"/>
              <a:pathLst>
                <a:path w="2693" h="1394" extrusionOk="0">
                  <a:moveTo>
                    <a:pt x="2693" y="1"/>
                  </a:moveTo>
                  <a:cubicBezTo>
                    <a:pt x="2484" y="79"/>
                    <a:pt x="2276" y="135"/>
                    <a:pt x="2050" y="135"/>
                  </a:cubicBezTo>
                  <a:cubicBezTo>
                    <a:pt x="2001" y="135"/>
                    <a:pt x="1951" y="133"/>
                    <a:pt x="1901" y="127"/>
                  </a:cubicBezTo>
                  <a:cubicBezTo>
                    <a:pt x="1673" y="127"/>
                    <a:pt x="1445" y="87"/>
                    <a:pt x="1233" y="87"/>
                  </a:cubicBezTo>
                  <a:cubicBezTo>
                    <a:pt x="1180" y="87"/>
                    <a:pt x="1128" y="89"/>
                    <a:pt x="1077" y="96"/>
                  </a:cubicBezTo>
                  <a:cubicBezTo>
                    <a:pt x="634" y="222"/>
                    <a:pt x="317" y="444"/>
                    <a:pt x="1" y="729"/>
                  </a:cubicBezTo>
                  <a:cubicBezTo>
                    <a:pt x="127" y="951"/>
                    <a:pt x="222" y="1172"/>
                    <a:pt x="317" y="1394"/>
                  </a:cubicBezTo>
                  <a:cubicBezTo>
                    <a:pt x="666" y="1077"/>
                    <a:pt x="824" y="729"/>
                    <a:pt x="1331" y="539"/>
                  </a:cubicBezTo>
                  <a:cubicBezTo>
                    <a:pt x="1806" y="381"/>
                    <a:pt x="2344" y="317"/>
                    <a:pt x="2693" y="1"/>
                  </a:cubicBezTo>
                  <a:close/>
                </a:path>
              </a:pathLst>
            </a:custGeom>
            <a:solidFill>
              <a:srgbClr val="F49432"/>
            </a:solidFill>
            <a:ln w="4750" cap="flat" cmpd="sng">
              <a:solidFill>
                <a:srgbClr val="555555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defTabSz="1828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698;p51">
              <a:extLst>
                <a:ext uri="{FF2B5EF4-FFF2-40B4-BE49-F238E27FC236}">
                  <a16:creationId xmlns:a16="http://schemas.microsoft.com/office/drawing/2014/main" id="{846C3732-D483-45B3-BE02-73E68F321040}"/>
                </a:ext>
              </a:extLst>
            </p:cNvPr>
            <p:cNvSpPr/>
            <p:nvPr/>
          </p:nvSpPr>
          <p:spPr>
            <a:xfrm>
              <a:off x="3535936" y="1429768"/>
              <a:ext cx="67657" cy="44791"/>
            </a:xfrm>
            <a:custGeom>
              <a:avLst/>
              <a:gdLst/>
              <a:ahLst/>
              <a:cxnLst/>
              <a:rect l="l" t="t" r="r" b="b"/>
              <a:pathLst>
                <a:path w="2154" h="1426" extrusionOk="0">
                  <a:moveTo>
                    <a:pt x="2154" y="190"/>
                  </a:moveTo>
                  <a:lnTo>
                    <a:pt x="2154" y="190"/>
                  </a:lnTo>
                  <a:cubicBezTo>
                    <a:pt x="1426" y="348"/>
                    <a:pt x="317" y="0"/>
                    <a:pt x="32" y="792"/>
                  </a:cubicBezTo>
                  <a:lnTo>
                    <a:pt x="0" y="823"/>
                  </a:lnTo>
                  <a:cubicBezTo>
                    <a:pt x="32" y="982"/>
                    <a:pt x="96" y="1172"/>
                    <a:pt x="159" y="1330"/>
                  </a:cubicBezTo>
                  <a:cubicBezTo>
                    <a:pt x="191" y="1362"/>
                    <a:pt x="191" y="1425"/>
                    <a:pt x="191" y="1425"/>
                  </a:cubicBezTo>
                  <a:cubicBezTo>
                    <a:pt x="539" y="633"/>
                    <a:pt x="1774" y="887"/>
                    <a:pt x="2154" y="190"/>
                  </a:cubicBezTo>
                  <a:close/>
                </a:path>
              </a:pathLst>
            </a:custGeom>
            <a:solidFill>
              <a:srgbClr val="F49432"/>
            </a:solidFill>
            <a:ln w="4750" cap="flat" cmpd="sng">
              <a:solidFill>
                <a:srgbClr val="555555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defTabSz="1828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1699;p51">
              <a:extLst>
                <a:ext uri="{FF2B5EF4-FFF2-40B4-BE49-F238E27FC236}">
                  <a16:creationId xmlns:a16="http://schemas.microsoft.com/office/drawing/2014/main" id="{2879C5CC-E8CD-4CF1-9A6E-9588388F2834}"/>
                </a:ext>
              </a:extLst>
            </p:cNvPr>
            <p:cNvSpPr/>
            <p:nvPr/>
          </p:nvSpPr>
          <p:spPr>
            <a:xfrm>
              <a:off x="3552835" y="1515894"/>
              <a:ext cx="62694" cy="26290"/>
            </a:xfrm>
            <a:custGeom>
              <a:avLst/>
              <a:gdLst/>
              <a:ahLst/>
              <a:cxnLst/>
              <a:rect l="l" t="t" r="r" b="b"/>
              <a:pathLst>
                <a:path w="1996" h="837" extrusionOk="0">
                  <a:moveTo>
                    <a:pt x="1086" y="0"/>
                  </a:moveTo>
                  <a:cubicBezTo>
                    <a:pt x="736" y="0"/>
                    <a:pt x="400" y="90"/>
                    <a:pt x="128" y="362"/>
                  </a:cubicBezTo>
                  <a:cubicBezTo>
                    <a:pt x="118" y="381"/>
                    <a:pt x="105" y="389"/>
                    <a:pt x="92" y="389"/>
                  </a:cubicBezTo>
                  <a:cubicBezTo>
                    <a:pt x="63" y="389"/>
                    <a:pt x="33" y="352"/>
                    <a:pt x="33" y="330"/>
                  </a:cubicBezTo>
                  <a:lnTo>
                    <a:pt x="1" y="330"/>
                  </a:lnTo>
                  <a:cubicBezTo>
                    <a:pt x="1" y="488"/>
                    <a:pt x="33" y="678"/>
                    <a:pt x="33" y="837"/>
                  </a:cubicBezTo>
                  <a:cubicBezTo>
                    <a:pt x="729" y="742"/>
                    <a:pt x="1394" y="488"/>
                    <a:pt x="1996" y="140"/>
                  </a:cubicBezTo>
                  <a:cubicBezTo>
                    <a:pt x="1703" y="67"/>
                    <a:pt x="1389" y="0"/>
                    <a:pt x="1086" y="0"/>
                  </a:cubicBezTo>
                  <a:close/>
                </a:path>
              </a:pathLst>
            </a:custGeom>
            <a:solidFill>
              <a:srgbClr val="F49432"/>
            </a:solidFill>
            <a:ln w="4750" cap="flat" cmpd="sng">
              <a:solidFill>
                <a:srgbClr val="555555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defTabSz="1828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1700;p51">
              <a:extLst>
                <a:ext uri="{FF2B5EF4-FFF2-40B4-BE49-F238E27FC236}">
                  <a16:creationId xmlns:a16="http://schemas.microsoft.com/office/drawing/2014/main" id="{B3678231-A225-4A43-84D1-EB435B090BD0}"/>
                </a:ext>
              </a:extLst>
            </p:cNvPr>
            <p:cNvSpPr/>
            <p:nvPr/>
          </p:nvSpPr>
          <p:spPr>
            <a:xfrm>
              <a:off x="3356899" y="1610784"/>
              <a:ext cx="47775" cy="51764"/>
            </a:xfrm>
            <a:custGeom>
              <a:avLst/>
              <a:gdLst/>
              <a:ahLst/>
              <a:cxnLst/>
              <a:rect l="l" t="t" r="r" b="b"/>
              <a:pathLst>
                <a:path w="1521" h="1648" extrusionOk="0">
                  <a:moveTo>
                    <a:pt x="1267" y="1"/>
                  </a:moveTo>
                  <a:cubicBezTo>
                    <a:pt x="633" y="317"/>
                    <a:pt x="475" y="1236"/>
                    <a:pt x="0" y="1648"/>
                  </a:cubicBezTo>
                  <a:cubicBezTo>
                    <a:pt x="475" y="1553"/>
                    <a:pt x="982" y="1394"/>
                    <a:pt x="1203" y="983"/>
                  </a:cubicBezTo>
                  <a:cubicBezTo>
                    <a:pt x="1330" y="793"/>
                    <a:pt x="1330" y="634"/>
                    <a:pt x="1520" y="507"/>
                  </a:cubicBezTo>
                  <a:cubicBezTo>
                    <a:pt x="1425" y="349"/>
                    <a:pt x="1330" y="191"/>
                    <a:pt x="1267" y="1"/>
                  </a:cubicBezTo>
                  <a:close/>
                </a:path>
              </a:pathLst>
            </a:custGeom>
            <a:solidFill>
              <a:srgbClr val="F49432"/>
            </a:solidFill>
            <a:ln w="4750" cap="flat" cmpd="sng">
              <a:solidFill>
                <a:srgbClr val="555555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defTabSz="1828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701;p51">
              <a:extLst>
                <a:ext uri="{FF2B5EF4-FFF2-40B4-BE49-F238E27FC236}">
                  <a16:creationId xmlns:a16="http://schemas.microsoft.com/office/drawing/2014/main" id="{D037553B-A9B4-4877-AFA2-44C1F687210E}"/>
                </a:ext>
              </a:extLst>
            </p:cNvPr>
            <p:cNvSpPr/>
            <p:nvPr/>
          </p:nvSpPr>
          <p:spPr>
            <a:xfrm>
              <a:off x="3314119" y="1558957"/>
              <a:ext cx="68662" cy="55847"/>
            </a:xfrm>
            <a:custGeom>
              <a:avLst/>
              <a:gdLst/>
              <a:ahLst/>
              <a:cxnLst/>
              <a:rect l="l" t="t" r="r" b="b"/>
              <a:pathLst>
                <a:path w="2186" h="1778" extrusionOk="0">
                  <a:moveTo>
                    <a:pt x="1982" y="0"/>
                  </a:moveTo>
                  <a:cubicBezTo>
                    <a:pt x="1125" y="0"/>
                    <a:pt x="933" y="724"/>
                    <a:pt x="507" y="1302"/>
                  </a:cubicBezTo>
                  <a:cubicBezTo>
                    <a:pt x="349" y="1492"/>
                    <a:pt x="190" y="1651"/>
                    <a:pt x="0" y="1777"/>
                  </a:cubicBezTo>
                  <a:cubicBezTo>
                    <a:pt x="475" y="1619"/>
                    <a:pt x="919" y="1429"/>
                    <a:pt x="1267" y="1017"/>
                  </a:cubicBezTo>
                  <a:cubicBezTo>
                    <a:pt x="1552" y="701"/>
                    <a:pt x="1774" y="416"/>
                    <a:pt x="2185" y="321"/>
                  </a:cubicBezTo>
                  <a:cubicBezTo>
                    <a:pt x="2154" y="194"/>
                    <a:pt x="2154" y="99"/>
                    <a:pt x="2090" y="4"/>
                  </a:cubicBezTo>
                  <a:cubicBezTo>
                    <a:pt x="2053" y="2"/>
                    <a:pt x="2017" y="0"/>
                    <a:pt x="1982" y="0"/>
                  </a:cubicBezTo>
                  <a:close/>
                </a:path>
              </a:pathLst>
            </a:custGeom>
            <a:solidFill>
              <a:srgbClr val="F49432"/>
            </a:solidFill>
            <a:ln w="4750" cap="flat" cmpd="sng">
              <a:solidFill>
                <a:srgbClr val="555555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defTabSz="1828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702;p51">
              <a:extLst>
                <a:ext uri="{FF2B5EF4-FFF2-40B4-BE49-F238E27FC236}">
                  <a16:creationId xmlns:a16="http://schemas.microsoft.com/office/drawing/2014/main" id="{C1663725-E070-4EF1-A7E6-DD08B75AB00C}"/>
                </a:ext>
              </a:extLst>
            </p:cNvPr>
            <p:cNvSpPr/>
            <p:nvPr/>
          </p:nvSpPr>
          <p:spPr>
            <a:xfrm>
              <a:off x="3243478" y="1479490"/>
              <a:ext cx="114427" cy="89550"/>
            </a:xfrm>
            <a:custGeom>
              <a:avLst/>
              <a:gdLst/>
              <a:ahLst/>
              <a:cxnLst/>
              <a:rect l="l" t="t" r="r" b="b"/>
              <a:pathLst>
                <a:path w="3643" h="2851" extrusionOk="0">
                  <a:moveTo>
                    <a:pt x="3326" y="0"/>
                  </a:moveTo>
                  <a:cubicBezTo>
                    <a:pt x="2914" y="1489"/>
                    <a:pt x="793" y="1616"/>
                    <a:pt x="1" y="2851"/>
                  </a:cubicBezTo>
                  <a:cubicBezTo>
                    <a:pt x="1104" y="1937"/>
                    <a:pt x="3117" y="2152"/>
                    <a:pt x="3635" y="655"/>
                  </a:cubicBezTo>
                  <a:lnTo>
                    <a:pt x="3635" y="655"/>
                  </a:lnTo>
                  <a:cubicBezTo>
                    <a:pt x="3639" y="652"/>
                    <a:pt x="3643" y="645"/>
                    <a:pt x="3643" y="634"/>
                  </a:cubicBezTo>
                  <a:lnTo>
                    <a:pt x="3643" y="634"/>
                  </a:lnTo>
                  <a:cubicBezTo>
                    <a:pt x="3643" y="634"/>
                    <a:pt x="3643" y="634"/>
                    <a:pt x="3643" y="634"/>
                  </a:cubicBezTo>
                  <a:cubicBezTo>
                    <a:pt x="3516" y="412"/>
                    <a:pt x="3453" y="222"/>
                    <a:pt x="3326" y="0"/>
                  </a:cubicBezTo>
                  <a:close/>
                </a:path>
              </a:pathLst>
            </a:custGeom>
            <a:solidFill>
              <a:srgbClr val="F49432"/>
            </a:solidFill>
            <a:ln w="4750" cap="flat" cmpd="sng">
              <a:solidFill>
                <a:srgbClr val="555555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defTabSz="1828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703;p51">
              <a:extLst>
                <a:ext uri="{FF2B5EF4-FFF2-40B4-BE49-F238E27FC236}">
                  <a16:creationId xmlns:a16="http://schemas.microsoft.com/office/drawing/2014/main" id="{EA14B495-6E7B-4BC0-B152-92B5A8BB84B4}"/>
                </a:ext>
              </a:extLst>
            </p:cNvPr>
            <p:cNvSpPr/>
            <p:nvPr/>
          </p:nvSpPr>
          <p:spPr>
            <a:xfrm>
              <a:off x="3250451" y="1425779"/>
              <a:ext cx="71646" cy="84587"/>
            </a:xfrm>
            <a:custGeom>
              <a:avLst/>
              <a:gdLst/>
              <a:ahLst/>
              <a:cxnLst/>
              <a:rect l="l" t="t" r="r" b="b"/>
              <a:pathLst>
                <a:path w="2281" h="2693" extrusionOk="0">
                  <a:moveTo>
                    <a:pt x="1806" y="0"/>
                  </a:moveTo>
                  <a:cubicBezTo>
                    <a:pt x="1204" y="317"/>
                    <a:pt x="1172" y="1330"/>
                    <a:pt x="792" y="1901"/>
                  </a:cubicBezTo>
                  <a:cubicBezTo>
                    <a:pt x="602" y="2217"/>
                    <a:pt x="317" y="2502"/>
                    <a:pt x="0" y="2692"/>
                  </a:cubicBezTo>
                  <a:cubicBezTo>
                    <a:pt x="254" y="2661"/>
                    <a:pt x="476" y="2566"/>
                    <a:pt x="697" y="2439"/>
                  </a:cubicBezTo>
                  <a:cubicBezTo>
                    <a:pt x="1172" y="2186"/>
                    <a:pt x="1362" y="1774"/>
                    <a:pt x="1521" y="1299"/>
                  </a:cubicBezTo>
                  <a:cubicBezTo>
                    <a:pt x="1647" y="919"/>
                    <a:pt x="1869" y="602"/>
                    <a:pt x="2281" y="539"/>
                  </a:cubicBezTo>
                  <a:cubicBezTo>
                    <a:pt x="2122" y="349"/>
                    <a:pt x="1964" y="159"/>
                    <a:pt x="1806" y="0"/>
                  </a:cubicBezTo>
                  <a:close/>
                </a:path>
              </a:pathLst>
            </a:custGeom>
            <a:solidFill>
              <a:srgbClr val="F49432"/>
            </a:solidFill>
            <a:ln w="4750" cap="flat" cmpd="sng">
              <a:solidFill>
                <a:srgbClr val="555555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defTabSz="1828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1704;p51">
              <a:extLst>
                <a:ext uri="{FF2B5EF4-FFF2-40B4-BE49-F238E27FC236}">
                  <a16:creationId xmlns:a16="http://schemas.microsoft.com/office/drawing/2014/main" id="{1F16FFAA-D921-4F95-98DC-BCE3CFE1786E}"/>
                </a:ext>
              </a:extLst>
            </p:cNvPr>
            <p:cNvSpPr/>
            <p:nvPr/>
          </p:nvSpPr>
          <p:spPr>
            <a:xfrm>
              <a:off x="3172868" y="1378035"/>
              <a:ext cx="106448" cy="121368"/>
            </a:xfrm>
            <a:custGeom>
              <a:avLst/>
              <a:gdLst/>
              <a:ahLst/>
              <a:cxnLst/>
              <a:rect l="l" t="t" r="r" b="b"/>
              <a:pathLst>
                <a:path w="3389" h="3864" extrusionOk="0">
                  <a:moveTo>
                    <a:pt x="3072" y="0"/>
                  </a:moveTo>
                  <a:cubicBezTo>
                    <a:pt x="1869" y="380"/>
                    <a:pt x="2027" y="1742"/>
                    <a:pt x="1489" y="2629"/>
                  </a:cubicBezTo>
                  <a:cubicBezTo>
                    <a:pt x="1141" y="3229"/>
                    <a:pt x="542" y="3482"/>
                    <a:pt x="5" y="3861"/>
                  </a:cubicBezTo>
                  <a:lnTo>
                    <a:pt x="5" y="3861"/>
                  </a:lnTo>
                  <a:cubicBezTo>
                    <a:pt x="230" y="3704"/>
                    <a:pt x="826" y="3577"/>
                    <a:pt x="1172" y="3325"/>
                  </a:cubicBezTo>
                  <a:cubicBezTo>
                    <a:pt x="1710" y="2977"/>
                    <a:pt x="2122" y="2439"/>
                    <a:pt x="2407" y="1837"/>
                  </a:cubicBezTo>
                  <a:cubicBezTo>
                    <a:pt x="2629" y="1362"/>
                    <a:pt x="2882" y="887"/>
                    <a:pt x="3357" y="602"/>
                  </a:cubicBezTo>
                  <a:cubicBezTo>
                    <a:pt x="3357" y="570"/>
                    <a:pt x="3357" y="475"/>
                    <a:pt x="3389" y="444"/>
                  </a:cubicBezTo>
                  <a:cubicBezTo>
                    <a:pt x="3262" y="317"/>
                    <a:pt x="3167" y="159"/>
                    <a:pt x="3072" y="0"/>
                  </a:cubicBezTo>
                  <a:close/>
                  <a:moveTo>
                    <a:pt x="5" y="3861"/>
                  </a:moveTo>
                  <a:lnTo>
                    <a:pt x="5" y="3861"/>
                  </a:lnTo>
                  <a:cubicBezTo>
                    <a:pt x="3" y="3862"/>
                    <a:pt x="2" y="3863"/>
                    <a:pt x="0" y="3864"/>
                  </a:cubicBezTo>
                  <a:cubicBezTo>
                    <a:pt x="2" y="3863"/>
                    <a:pt x="3" y="3862"/>
                    <a:pt x="5" y="3861"/>
                  </a:cubicBezTo>
                  <a:close/>
                </a:path>
              </a:pathLst>
            </a:custGeom>
            <a:solidFill>
              <a:srgbClr val="F49432"/>
            </a:solidFill>
            <a:ln w="4750" cap="flat" cmpd="sng">
              <a:solidFill>
                <a:srgbClr val="555555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defTabSz="1828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1705;p51">
              <a:extLst>
                <a:ext uri="{FF2B5EF4-FFF2-40B4-BE49-F238E27FC236}">
                  <a16:creationId xmlns:a16="http://schemas.microsoft.com/office/drawing/2014/main" id="{EF1E86D6-480F-4C0C-96FC-60D322852A9A}"/>
                </a:ext>
              </a:extLst>
            </p:cNvPr>
            <p:cNvSpPr/>
            <p:nvPr/>
          </p:nvSpPr>
          <p:spPr>
            <a:xfrm>
              <a:off x="3189767" y="1343202"/>
              <a:ext cx="68662" cy="54748"/>
            </a:xfrm>
            <a:custGeom>
              <a:avLst/>
              <a:gdLst/>
              <a:ahLst/>
              <a:cxnLst/>
              <a:rect l="l" t="t" r="r" b="b"/>
              <a:pathLst>
                <a:path w="2186" h="1743" extrusionOk="0">
                  <a:moveTo>
                    <a:pt x="2154" y="1"/>
                  </a:moveTo>
                  <a:cubicBezTo>
                    <a:pt x="1742" y="96"/>
                    <a:pt x="1362" y="128"/>
                    <a:pt x="982" y="286"/>
                  </a:cubicBezTo>
                  <a:cubicBezTo>
                    <a:pt x="634" y="476"/>
                    <a:pt x="507" y="793"/>
                    <a:pt x="349" y="1173"/>
                  </a:cubicBezTo>
                  <a:cubicBezTo>
                    <a:pt x="286" y="1363"/>
                    <a:pt x="159" y="1584"/>
                    <a:pt x="1" y="1743"/>
                  </a:cubicBezTo>
                  <a:cubicBezTo>
                    <a:pt x="877" y="1555"/>
                    <a:pt x="1135" y="254"/>
                    <a:pt x="2149" y="254"/>
                  </a:cubicBezTo>
                  <a:cubicBezTo>
                    <a:pt x="2161" y="254"/>
                    <a:pt x="2174" y="254"/>
                    <a:pt x="2186" y="254"/>
                  </a:cubicBezTo>
                  <a:cubicBezTo>
                    <a:pt x="2186" y="159"/>
                    <a:pt x="2186" y="96"/>
                    <a:pt x="2154" y="1"/>
                  </a:cubicBezTo>
                  <a:close/>
                </a:path>
              </a:pathLst>
            </a:custGeom>
            <a:solidFill>
              <a:srgbClr val="F49432"/>
            </a:solidFill>
            <a:ln w="4750" cap="flat" cmpd="sng">
              <a:solidFill>
                <a:srgbClr val="555555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defTabSz="1828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706;p51">
              <a:extLst>
                <a:ext uri="{FF2B5EF4-FFF2-40B4-BE49-F238E27FC236}">
                  <a16:creationId xmlns:a16="http://schemas.microsoft.com/office/drawing/2014/main" id="{567D628D-E757-4437-AFE4-C625FF46D360}"/>
                </a:ext>
              </a:extLst>
            </p:cNvPr>
            <p:cNvSpPr/>
            <p:nvPr/>
          </p:nvSpPr>
          <p:spPr>
            <a:xfrm>
              <a:off x="3159927" y="1193345"/>
              <a:ext cx="464585" cy="479160"/>
            </a:xfrm>
            <a:custGeom>
              <a:avLst/>
              <a:gdLst/>
              <a:ahLst/>
              <a:cxnLst/>
              <a:rect l="l" t="t" r="r" b="b"/>
              <a:pathLst>
                <a:path w="14791" h="15255" extrusionOk="0">
                  <a:moveTo>
                    <a:pt x="10230" y="433"/>
                  </a:moveTo>
                  <a:lnTo>
                    <a:pt x="10230" y="433"/>
                  </a:lnTo>
                  <a:cubicBezTo>
                    <a:pt x="9786" y="940"/>
                    <a:pt x="8805" y="972"/>
                    <a:pt x="8551" y="1763"/>
                  </a:cubicBezTo>
                  <a:cubicBezTo>
                    <a:pt x="8425" y="1668"/>
                    <a:pt x="8330" y="1510"/>
                    <a:pt x="8108" y="1383"/>
                  </a:cubicBezTo>
                  <a:cubicBezTo>
                    <a:pt x="8583" y="655"/>
                    <a:pt x="9533" y="782"/>
                    <a:pt x="10230" y="433"/>
                  </a:cubicBezTo>
                  <a:close/>
                  <a:moveTo>
                    <a:pt x="12827" y="402"/>
                  </a:moveTo>
                  <a:lnTo>
                    <a:pt x="12827" y="402"/>
                  </a:lnTo>
                  <a:cubicBezTo>
                    <a:pt x="13112" y="655"/>
                    <a:pt x="11211" y="1700"/>
                    <a:pt x="10895" y="1763"/>
                  </a:cubicBezTo>
                  <a:cubicBezTo>
                    <a:pt x="10261" y="2048"/>
                    <a:pt x="9755" y="2365"/>
                    <a:pt x="9375" y="2967"/>
                  </a:cubicBezTo>
                  <a:lnTo>
                    <a:pt x="9375" y="2998"/>
                  </a:lnTo>
                  <a:cubicBezTo>
                    <a:pt x="9280" y="2840"/>
                    <a:pt x="9153" y="2650"/>
                    <a:pt x="9026" y="2460"/>
                  </a:cubicBezTo>
                  <a:cubicBezTo>
                    <a:pt x="9628" y="1732"/>
                    <a:pt x="10451" y="1573"/>
                    <a:pt x="11338" y="1257"/>
                  </a:cubicBezTo>
                  <a:cubicBezTo>
                    <a:pt x="11433" y="1225"/>
                    <a:pt x="12858" y="497"/>
                    <a:pt x="12827" y="402"/>
                  </a:cubicBezTo>
                  <a:close/>
                  <a:moveTo>
                    <a:pt x="12795" y="2460"/>
                  </a:moveTo>
                  <a:lnTo>
                    <a:pt x="12795" y="2460"/>
                  </a:lnTo>
                  <a:cubicBezTo>
                    <a:pt x="12510" y="2555"/>
                    <a:pt x="12225" y="2713"/>
                    <a:pt x="12003" y="2998"/>
                  </a:cubicBezTo>
                  <a:cubicBezTo>
                    <a:pt x="11433" y="3663"/>
                    <a:pt x="11401" y="4709"/>
                    <a:pt x="10483" y="5025"/>
                  </a:cubicBezTo>
                  <a:cubicBezTo>
                    <a:pt x="10420" y="4835"/>
                    <a:pt x="10293" y="4582"/>
                    <a:pt x="10166" y="4392"/>
                  </a:cubicBezTo>
                  <a:cubicBezTo>
                    <a:pt x="10578" y="4297"/>
                    <a:pt x="10736" y="3980"/>
                    <a:pt x="10926" y="3632"/>
                  </a:cubicBezTo>
                  <a:cubicBezTo>
                    <a:pt x="11401" y="2967"/>
                    <a:pt x="12035" y="2523"/>
                    <a:pt x="12795" y="2460"/>
                  </a:cubicBezTo>
                  <a:close/>
                  <a:moveTo>
                    <a:pt x="13587" y="5089"/>
                  </a:moveTo>
                  <a:lnTo>
                    <a:pt x="13587" y="5089"/>
                  </a:lnTo>
                  <a:cubicBezTo>
                    <a:pt x="13238" y="5405"/>
                    <a:pt x="12700" y="5469"/>
                    <a:pt x="12225" y="5627"/>
                  </a:cubicBezTo>
                  <a:cubicBezTo>
                    <a:pt x="11750" y="5817"/>
                    <a:pt x="11560" y="6165"/>
                    <a:pt x="11211" y="6482"/>
                  </a:cubicBezTo>
                  <a:cubicBezTo>
                    <a:pt x="11085" y="6229"/>
                    <a:pt x="10990" y="6039"/>
                    <a:pt x="10895" y="5817"/>
                  </a:cubicBezTo>
                  <a:cubicBezTo>
                    <a:pt x="11211" y="5532"/>
                    <a:pt x="11560" y="5247"/>
                    <a:pt x="11971" y="5184"/>
                  </a:cubicBezTo>
                  <a:cubicBezTo>
                    <a:pt x="12046" y="5174"/>
                    <a:pt x="12123" y="5170"/>
                    <a:pt x="12201" y="5170"/>
                  </a:cubicBezTo>
                  <a:cubicBezTo>
                    <a:pt x="12392" y="5170"/>
                    <a:pt x="12593" y="5193"/>
                    <a:pt x="12795" y="5215"/>
                  </a:cubicBezTo>
                  <a:cubicBezTo>
                    <a:pt x="12845" y="5221"/>
                    <a:pt x="12895" y="5223"/>
                    <a:pt x="12944" y="5223"/>
                  </a:cubicBezTo>
                  <a:cubicBezTo>
                    <a:pt x="13170" y="5223"/>
                    <a:pt x="13378" y="5167"/>
                    <a:pt x="13587" y="5089"/>
                  </a:cubicBezTo>
                  <a:close/>
                  <a:moveTo>
                    <a:pt x="3104" y="4772"/>
                  </a:moveTo>
                  <a:cubicBezTo>
                    <a:pt x="3104" y="4867"/>
                    <a:pt x="3136" y="4930"/>
                    <a:pt x="3136" y="5057"/>
                  </a:cubicBezTo>
                  <a:cubicBezTo>
                    <a:pt x="3112" y="5055"/>
                    <a:pt x="3089" y="5055"/>
                    <a:pt x="3066" y="5055"/>
                  </a:cubicBezTo>
                  <a:cubicBezTo>
                    <a:pt x="2076" y="5055"/>
                    <a:pt x="1755" y="6360"/>
                    <a:pt x="951" y="6577"/>
                  </a:cubicBezTo>
                  <a:cubicBezTo>
                    <a:pt x="1109" y="6419"/>
                    <a:pt x="1204" y="6197"/>
                    <a:pt x="1299" y="5975"/>
                  </a:cubicBezTo>
                  <a:cubicBezTo>
                    <a:pt x="1457" y="5627"/>
                    <a:pt x="1584" y="5310"/>
                    <a:pt x="1932" y="5089"/>
                  </a:cubicBezTo>
                  <a:cubicBezTo>
                    <a:pt x="2312" y="4899"/>
                    <a:pt x="2692" y="4867"/>
                    <a:pt x="3104" y="4772"/>
                  </a:cubicBezTo>
                  <a:close/>
                  <a:moveTo>
                    <a:pt x="14093" y="7717"/>
                  </a:moveTo>
                  <a:cubicBezTo>
                    <a:pt x="13713" y="8382"/>
                    <a:pt x="12510" y="8160"/>
                    <a:pt x="12130" y="8952"/>
                  </a:cubicBezTo>
                  <a:cubicBezTo>
                    <a:pt x="12130" y="8952"/>
                    <a:pt x="12130" y="8889"/>
                    <a:pt x="12035" y="8889"/>
                  </a:cubicBezTo>
                  <a:cubicBezTo>
                    <a:pt x="12003" y="8730"/>
                    <a:pt x="11971" y="8540"/>
                    <a:pt x="11876" y="8382"/>
                  </a:cubicBezTo>
                  <a:lnTo>
                    <a:pt x="11908" y="8350"/>
                  </a:lnTo>
                  <a:cubicBezTo>
                    <a:pt x="12225" y="7527"/>
                    <a:pt x="13397" y="7875"/>
                    <a:pt x="14093" y="7717"/>
                  </a:cubicBezTo>
                  <a:close/>
                  <a:moveTo>
                    <a:pt x="3453" y="5880"/>
                  </a:moveTo>
                  <a:cubicBezTo>
                    <a:pt x="3516" y="6039"/>
                    <a:pt x="3643" y="6197"/>
                    <a:pt x="3769" y="6324"/>
                  </a:cubicBezTo>
                  <a:cubicBezTo>
                    <a:pt x="3738" y="6355"/>
                    <a:pt x="3738" y="6419"/>
                    <a:pt x="3738" y="6482"/>
                  </a:cubicBezTo>
                  <a:cubicBezTo>
                    <a:pt x="3263" y="6767"/>
                    <a:pt x="3041" y="7242"/>
                    <a:pt x="2787" y="7717"/>
                  </a:cubicBezTo>
                  <a:cubicBezTo>
                    <a:pt x="2502" y="8350"/>
                    <a:pt x="2154" y="8857"/>
                    <a:pt x="1552" y="9205"/>
                  </a:cubicBezTo>
                  <a:cubicBezTo>
                    <a:pt x="1204" y="9459"/>
                    <a:pt x="602" y="9554"/>
                    <a:pt x="349" y="9712"/>
                  </a:cubicBezTo>
                  <a:cubicBezTo>
                    <a:pt x="919" y="9332"/>
                    <a:pt x="1457" y="9110"/>
                    <a:pt x="1869" y="8509"/>
                  </a:cubicBezTo>
                  <a:cubicBezTo>
                    <a:pt x="2407" y="7685"/>
                    <a:pt x="2312" y="6260"/>
                    <a:pt x="3453" y="5880"/>
                  </a:cubicBezTo>
                  <a:close/>
                  <a:moveTo>
                    <a:pt x="4688" y="7400"/>
                  </a:moveTo>
                  <a:cubicBezTo>
                    <a:pt x="4846" y="7559"/>
                    <a:pt x="5004" y="7749"/>
                    <a:pt x="5163" y="7939"/>
                  </a:cubicBezTo>
                  <a:cubicBezTo>
                    <a:pt x="4751" y="8002"/>
                    <a:pt x="4561" y="8319"/>
                    <a:pt x="4403" y="8699"/>
                  </a:cubicBezTo>
                  <a:cubicBezTo>
                    <a:pt x="4213" y="9174"/>
                    <a:pt x="4054" y="9586"/>
                    <a:pt x="3579" y="9839"/>
                  </a:cubicBezTo>
                  <a:cubicBezTo>
                    <a:pt x="3358" y="9966"/>
                    <a:pt x="3136" y="10061"/>
                    <a:pt x="2882" y="10092"/>
                  </a:cubicBezTo>
                  <a:cubicBezTo>
                    <a:pt x="3199" y="9839"/>
                    <a:pt x="3453" y="9617"/>
                    <a:pt x="3674" y="9301"/>
                  </a:cubicBezTo>
                  <a:cubicBezTo>
                    <a:pt x="4086" y="8794"/>
                    <a:pt x="4086" y="7749"/>
                    <a:pt x="4688" y="7400"/>
                  </a:cubicBezTo>
                  <a:close/>
                  <a:moveTo>
                    <a:pt x="5954" y="9110"/>
                  </a:moveTo>
                  <a:cubicBezTo>
                    <a:pt x="6049" y="9332"/>
                    <a:pt x="6176" y="9522"/>
                    <a:pt x="6271" y="9776"/>
                  </a:cubicBezTo>
                  <a:cubicBezTo>
                    <a:pt x="5796" y="11327"/>
                    <a:pt x="3738" y="11042"/>
                    <a:pt x="2629" y="11961"/>
                  </a:cubicBezTo>
                  <a:cubicBezTo>
                    <a:pt x="3421" y="10726"/>
                    <a:pt x="5543" y="10599"/>
                    <a:pt x="5954" y="9110"/>
                  </a:cubicBezTo>
                  <a:close/>
                  <a:moveTo>
                    <a:pt x="6858" y="11636"/>
                  </a:moveTo>
                  <a:cubicBezTo>
                    <a:pt x="6903" y="11636"/>
                    <a:pt x="6950" y="11639"/>
                    <a:pt x="6999" y="11644"/>
                  </a:cubicBezTo>
                  <a:cubicBezTo>
                    <a:pt x="7063" y="11739"/>
                    <a:pt x="7063" y="11834"/>
                    <a:pt x="7094" y="11961"/>
                  </a:cubicBezTo>
                  <a:cubicBezTo>
                    <a:pt x="6683" y="12056"/>
                    <a:pt x="6461" y="12341"/>
                    <a:pt x="6176" y="12657"/>
                  </a:cubicBezTo>
                  <a:cubicBezTo>
                    <a:pt x="5828" y="13069"/>
                    <a:pt x="5384" y="13291"/>
                    <a:pt x="4909" y="13417"/>
                  </a:cubicBezTo>
                  <a:cubicBezTo>
                    <a:pt x="5099" y="13291"/>
                    <a:pt x="5258" y="13132"/>
                    <a:pt x="5416" y="12942"/>
                  </a:cubicBezTo>
                  <a:cubicBezTo>
                    <a:pt x="5865" y="12374"/>
                    <a:pt x="6087" y="11636"/>
                    <a:pt x="6858" y="11636"/>
                  </a:cubicBezTo>
                  <a:close/>
                  <a:moveTo>
                    <a:pt x="6545" y="1070"/>
                  </a:moveTo>
                  <a:cubicBezTo>
                    <a:pt x="6909" y="1070"/>
                    <a:pt x="7277" y="1157"/>
                    <a:pt x="7633" y="1352"/>
                  </a:cubicBezTo>
                  <a:cubicBezTo>
                    <a:pt x="8330" y="1700"/>
                    <a:pt x="8805" y="2682"/>
                    <a:pt x="9185" y="3315"/>
                  </a:cubicBezTo>
                  <a:cubicBezTo>
                    <a:pt x="9216" y="3410"/>
                    <a:pt x="9280" y="3442"/>
                    <a:pt x="9311" y="3505"/>
                  </a:cubicBezTo>
                  <a:cubicBezTo>
                    <a:pt x="9976" y="4614"/>
                    <a:pt x="10546" y="5722"/>
                    <a:pt x="11021" y="6925"/>
                  </a:cubicBezTo>
                  <a:cubicBezTo>
                    <a:pt x="11560" y="8319"/>
                    <a:pt x="12225" y="9839"/>
                    <a:pt x="12193" y="11391"/>
                  </a:cubicBezTo>
                  <a:cubicBezTo>
                    <a:pt x="12193" y="12754"/>
                    <a:pt x="11361" y="14423"/>
                    <a:pt x="9904" y="14423"/>
                  </a:cubicBezTo>
                  <a:cubicBezTo>
                    <a:pt x="9804" y="14423"/>
                    <a:pt x="9702" y="14415"/>
                    <a:pt x="9596" y="14399"/>
                  </a:cubicBezTo>
                  <a:cubicBezTo>
                    <a:pt x="7791" y="14273"/>
                    <a:pt x="7633" y="12309"/>
                    <a:pt x="7253" y="10947"/>
                  </a:cubicBezTo>
                  <a:cubicBezTo>
                    <a:pt x="6809" y="9427"/>
                    <a:pt x="5986" y="8065"/>
                    <a:pt x="4846" y="6957"/>
                  </a:cubicBezTo>
                  <a:lnTo>
                    <a:pt x="3991" y="6260"/>
                  </a:lnTo>
                  <a:lnTo>
                    <a:pt x="3959" y="6260"/>
                  </a:lnTo>
                  <a:cubicBezTo>
                    <a:pt x="2946" y="4740"/>
                    <a:pt x="3358" y="2872"/>
                    <a:pt x="4751" y="1763"/>
                  </a:cubicBezTo>
                  <a:cubicBezTo>
                    <a:pt x="5276" y="1339"/>
                    <a:pt x="5904" y="1070"/>
                    <a:pt x="6545" y="1070"/>
                  </a:cubicBezTo>
                  <a:close/>
                  <a:moveTo>
                    <a:pt x="7538" y="13291"/>
                  </a:moveTo>
                  <a:cubicBezTo>
                    <a:pt x="7601" y="13449"/>
                    <a:pt x="7696" y="13639"/>
                    <a:pt x="7791" y="13797"/>
                  </a:cubicBezTo>
                  <a:cubicBezTo>
                    <a:pt x="7601" y="13892"/>
                    <a:pt x="7601" y="14083"/>
                    <a:pt x="7474" y="14336"/>
                  </a:cubicBezTo>
                  <a:cubicBezTo>
                    <a:pt x="7284" y="14716"/>
                    <a:pt x="6778" y="14906"/>
                    <a:pt x="6239" y="15001"/>
                  </a:cubicBezTo>
                  <a:cubicBezTo>
                    <a:pt x="6746" y="14526"/>
                    <a:pt x="6936" y="13607"/>
                    <a:pt x="7538" y="13291"/>
                  </a:cubicBezTo>
                  <a:close/>
                  <a:moveTo>
                    <a:pt x="12926" y="1"/>
                  </a:moveTo>
                  <a:cubicBezTo>
                    <a:pt x="12896" y="1"/>
                    <a:pt x="12871" y="16"/>
                    <a:pt x="12890" y="53"/>
                  </a:cubicBezTo>
                  <a:cubicBezTo>
                    <a:pt x="12003" y="1383"/>
                    <a:pt x="9881" y="1003"/>
                    <a:pt x="9058" y="2365"/>
                  </a:cubicBezTo>
                  <a:cubicBezTo>
                    <a:pt x="8931" y="2207"/>
                    <a:pt x="8868" y="2080"/>
                    <a:pt x="8741" y="1922"/>
                  </a:cubicBezTo>
                  <a:cubicBezTo>
                    <a:pt x="8773" y="1922"/>
                    <a:pt x="8773" y="1922"/>
                    <a:pt x="8773" y="1890"/>
                  </a:cubicBezTo>
                  <a:cubicBezTo>
                    <a:pt x="9026" y="940"/>
                    <a:pt x="10420" y="1098"/>
                    <a:pt x="10673" y="148"/>
                  </a:cubicBezTo>
                  <a:cubicBezTo>
                    <a:pt x="10673" y="80"/>
                    <a:pt x="10640" y="28"/>
                    <a:pt x="10586" y="28"/>
                  </a:cubicBezTo>
                  <a:cubicBezTo>
                    <a:pt x="10565" y="28"/>
                    <a:pt x="10541" y="35"/>
                    <a:pt x="10515" y="53"/>
                  </a:cubicBezTo>
                  <a:cubicBezTo>
                    <a:pt x="9881" y="782"/>
                    <a:pt x="8583" y="465"/>
                    <a:pt x="8140" y="1320"/>
                  </a:cubicBezTo>
                  <a:cubicBezTo>
                    <a:pt x="7770" y="979"/>
                    <a:pt x="7299" y="740"/>
                    <a:pt x="6749" y="740"/>
                  </a:cubicBezTo>
                  <a:cubicBezTo>
                    <a:pt x="6686" y="740"/>
                    <a:pt x="6621" y="743"/>
                    <a:pt x="6556" y="750"/>
                  </a:cubicBezTo>
                  <a:cubicBezTo>
                    <a:pt x="4561" y="813"/>
                    <a:pt x="3009" y="2808"/>
                    <a:pt x="3136" y="4645"/>
                  </a:cubicBezTo>
                  <a:lnTo>
                    <a:pt x="3072" y="4645"/>
                  </a:lnTo>
                  <a:cubicBezTo>
                    <a:pt x="2534" y="4740"/>
                    <a:pt x="1932" y="4804"/>
                    <a:pt x="1552" y="5279"/>
                  </a:cubicBezTo>
                  <a:cubicBezTo>
                    <a:pt x="1172" y="5722"/>
                    <a:pt x="1172" y="6387"/>
                    <a:pt x="634" y="6640"/>
                  </a:cubicBezTo>
                  <a:cubicBezTo>
                    <a:pt x="539" y="6672"/>
                    <a:pt x="602" y="6799"/>
                    <a:pt x="666" y="6799"/>
                  </a:cubicBezTo>
                  <a:cubicBezTo>
                    <a:pt x="709" y="6803"/>
                    <a:pt x="751" y="6805"/>
                    <a:pt x="792" y="6805"/>
                  </a:cubicBezTo>
                  <a:cubicBezTo>
                    <a:pt x="1913" y="6805"/>
                    <a:pt x="2099" y="5184"/>
                    <a:pt x="3199" y="5184"/>
                  </a:cubicBezTo>
                  <a:cubicBezTo>
                    <a:pt x="3231" y="5374"/>
                    <a:pt x="3326" y="5564"/>
                    <a:pt x="3453" y="5754"/>
                  </a:cubicBezTo>
                  <a:cubicBezTo>
                    <a:pt x="2851" y="5944"/>
                    <a:pt x="2534" y="6387"/>
                    <a:pt x="2344" y="6957"/>
                  </a:cubicBezTo>
                  <a:cubicBezTo>
                    <a:pt x="2186" y="7464"/>
                    <a:pt x="2091" y="8065"/>
                    <a:pt x="1742" y="8540"/>
                  </a:cubicBezTo>
                  <a:cubicBezTo>
                    <a:pt x="1331" y="9110"/>
                    <a:pt x="697" y="9396"/>
                    <a:pt x="127" y="9681"/>
                  </a:cubicBezTo>
                  <a:cubicBezTo>
                    <a:pt x="1" y="9744"/>
                    <a:pt x="64" y="9839"/>
                    <a:pt x="159" y="9839"/>
                  </a:cubicBezTo>
                  <a:cubicBezTo>
                    <a:pt x="951" y="9776"/>
                    <a:pt x="1742" y="9459"/>
                    <a:pt x="2281" y="8857"/>
                  </a:cubicBezTo>
                  <a:cubicBezTo>
                    <a:pt x="2914" y="8192"/>
                    <a:pt x="3041" y="7147"/>
                    <a:pt x="3801" y="6609"/>
                  </a:cubicBezTo>
                  <a:cubicBezTo>
                    <a:pt x="4086" y="6830"/>
                    <a:pt x="4339" y="7084"/>
                    <a:pt x="4593" y="7305"/>
                  </a:cubicBezTo>
                  <a:cubicBezTo>
                    <a:pt x="4149" y="7527"/>
                    <a:pt x="4086" y="7907"/>
                    <a:pt x="3928" y="8350"/>
                  </a:cubicBezTo>
                  <a:cubicBezTo>
                    <a:pt x="3643" y="9174"/>
                    <a:pt x="3072" y="9807"/>
                    <a:pt x="2281" y="10156"/>
                  </a:cubicBezTo>
                  <a:cubicBezTo>
                    <a:pt x="2217" y="10187"/>
                    <a:pt x="2281" y="10314"/>
                    <a:pt x="2376" y="10314"/>
                  </a:cubicBezTo>
                  <a:cubicBezTo>
                    <a:pt x="2914" y="10251"/>
                    <a:pt x="3516" y="10124"/>
                    <a:pt x="3959" y="9776"/>
                  </a:cubicBezTo>
                  <a:cubicBezTo>
                    <a:pt x="4397" y="9400"/>
                    <a:pt x="4588" y="8065"/>
                    <a:pt x="5235" y="8065"/>
                  </a:cubicBezTo>
                  <a:cubicBezTo>
                    <a:pt x="5242" y="8065"/>
                    <a:pt x="5250" y="8065"/>
                    <a:pt x="5258" y="8065"/>
                  </a:cubicBezTo>
                  <a:cubicBezTo>
                    <a:pt x="5511" y="8350"/>
                    <a:pt x="5669" y="8604"/>
                    <a:pt x="5859" y="8920"/>
                  </a:cubicBezTo>
                  <a:cubicBezTo>
                    <a:pt x="5353" y="10726"/>
                    <a:pt x="2692" y="10504"/>
                    <a:pt x="2217" y="12404"/>
                  </a:cubicBezTo>
                  <a:cubicBezTo>
                    <a:pt x="2196" y="12489"/>
                    <a:pt x="2260" y="12531"/>
                    <a:pt x="2314" y="12531"/>
                  </a:cubicBezTo>
                  <a:cubicBezTo>
                    <a:pt x="2341" y="12531"/>
                    <a:pt x="2365" y="12520"/>
                    <a:pt x="2376" y="12499"/>
                  </a:cubicBezTo>
                  <a:cubicBezTo>
                    <a:pt x="3231" y="10979"/>
                    <a:pt x="5669" y="11581"/>
                    <a:pt x="6366" y="9934"/>
                  </a:cubicBezTo>
                  <a:cubicBezTo>
                    <a:pt x="6556" y="10441"/>
                    <a:pt x="6778" y="10947"/>
                    <a:pt x="6936" y="11486"/>
                  </a:cubicBezTo>
                  <a:cubicBezTo>
                    <a:pt x="6873" y="11477"/>
                    <a:pt x="6810" y="11472"/>
                    <a:pt x="6748" y="11472"/>
                  </a:cubicBezTo>
                  <a:cubicBezTo>
                    <a:pt x="6377" y="11472"/>
                    <a:pt x="6036" y="11635"/>
                    <a:pt x="5764" y="11961"/>
                  </a:cubicBezTo>
                  <a:cubicBezTo>
                    <a:pt x="5606" y="12151"/>
                    <a:pt x="5543" y="12341"/>
                    <a:pt x="5416" y="12531"/>
                  </a:cubicBezTo>
                  <a:cubicBezTo>
                    <a:pt x="5099" y="13069"/>
                    <a:pt x="4656" y="13354"/>
                    <a:pt x="4118" y="13576"/>
                  </a:cubicBezTo>
                  <a:cubicBezTo>
                    <a:pt x="4001" y="13605"/>
                    <a:pt x="4019" y="13769"/>
                    <a:pt x="4122" y="13769"/>
                  </a:cubicBezTo>
                  <a:cubicBezTo>
                    <a:pt x="4130" y="13769"/>
                    <a:pt x="4140" y="13768"/>
                    <a:pt x="4149" y="13766"/>
                  </a:cubicBezTo>
                  <a:cubicBezTo>
                    <a:pt x="4751" y="13671"/>
                    <a:pt x="5353" y="13576"/>
                    <a:pt x="5859" y="13196"/>
                  </a:cubicBezTo>
                  <a:cubicBezTo>
                    <a:pt x="6303" y="12879"/>
                    <a:pt x="6556" y="12309"/>
                    <a:pt x="7126" y="12151"/>
                  </a:cubicBezTo>
                  <a:lnTo>
                    <a:pt x="7126" y="12182"/>
                  </a:lnTo>
                  <a:cubicBezTo>
                    <a:pt x="7189" y="12531"/>
                    <a:pt x="7316" y="12879"/>
                    <a:pt x="7443" y="13196"/>
                  </a:cubicBezTo>
                  <a:cubicBezTo>
                    <a:pt x="6556" y="13512"/>
                    <a:pt x="6524" y="14906"/>
                    <a:pt x="5606" y="15064"/>
                  </a:cubicBezTo>
                  <a:cubicBezTo>
                    <a:pt x="5574" y="15096"/>
                    <a:pt x="5511" y="15096"/>
                    <a:pt x="5448" y="15096"/>
                  </a:cubicBezTo>
                  <a:cubicBezTo>
                    <a:pt x="5353" y="15096"/>
                    <a:pt x="5384" y="15254"/>
                    <a:pt x="5448" y="15254"/>
                  </a:cubicBezTo>
                  <a:cubicBezTo>
                    <a:pt x="5606" y="15254"/>
                    <a:pt x="5764" y="15223"/>
                    <a:pt x="5891" y="15191"/>
                  </a:cubicBezTo>
                  <a:cubicBezTo>
                    <a:pt x="6334" y="15128"/>
                    <a:pt x="6778" y="15033"/>
                    <a:pt x="7158" y="14843"/>
                  </a:cubicBezTo>
                  <a:cubicBezTo>
                    <a:pt x="7316" y="14748"/>
                    <a:pt x="7443" y="14684"/>
                    <a:pt x="7506" y="14526"/>
                  </a:cubicBezTo>
                  <a:cubicBezTo>
                    <a:pt x="7633" y="14336"/>
                    <a:pt x="7633" y="14051"/>
                    <a:pt x="7823" y="13924"/>
                  </a:cubicBezTo>
                  <a:cubicBezTo>
                    <a:pt x="8140" y="14336"/>
                    <a:pt x="8551" y="14684"/>
                    <a:pt x="9153" y="14811"/>
                  </a:cubicBezTo>
                  <a:cubicBezTo>
                    <a:pt x="9315" y="14845"/>
                    <a:pt x="9477" y="14861"/>
                    <a:pt x="9637" y="14861"/>
                  </a:cubicBezTo>
                  <a:cubicBezTo>
                    <a:pt x="10661" y="14861"/>
                    <a:pt x="11601" y="14191"/>
                    <a:pt x="12067" y="13259"/>
                  </a:cubicBezTo>
                  <a:cubicBezTo>
                    <a:pt x="12383" y="12626"/>
                    <a:pt x="12510" y="11961"/>
                    <a:pt x="12510" y="11264"/>
                  </a:cubicBezTo>
                  <a:cubicBezTo>
                    <a:pt x="13302" y="11106"/>
                    <a:pt x="14062" y="10821"/>
                    <a:pt x="14727" y="10409"/>
                  </a:cubicBezTo>
                  <a:cubicBezTo>
                    <a:pt x="14790" y="10346"/>
                    <a:pt x="14790" y="10282"/>
                    <a:pt x="14727" y="10251"/>
                  </a:cubicBezTo>
                  <a:cubicBezTo>
                    <a:pt x="14377" y="10149"/>
                    <a:pt x="14014" y="10067"/>
                    <a:pt x="13665" y="10067"/>
                  </a:cubicBezTo>
                  <a:cubicBezTo>
                    <a:pt x="13256" y="10067"/>
                    <a:pt x="12866" y="10179"/>
                    <a:pt x="12542" y="10504"/>
                  </a:cubicBezTo>
                  <a:lnTo>
                    <a:pt x="12542" y="10567"/>
                  </a:lnTo>
                  <a:cubicBezTo>
                    <a:pt x="12542" y="10590"/>
                    <a:pt x="12557" y="10612"/>
                    <a:pt x="12589" y="10612"/>
                  </a:cubicBezTo>
                  <a:cubicBezTo>
                    <a:pt x="12602" y="10612"/>
                    <a:pt x="12618" y="10608"/>
                    <a:pt x="12637" y="10599"/>
                  </a:cubicBezTo>
                  <a:cubicBezTo>
                    <a:pt x="12922" y="10314"/>
                    <a:pt x="13267" y="10219"/>
                    <a:pt x="13627" y="10219"/>
                  </a:cubicBezTo>
                  <a:cubicBezTo>
                    <a:pt x="13907" y="10219"/>
                    <a:pt x="14196" y="10276"/>
                    <a:pt x="14473" y="10346"/>
                  </a:cubicBezTo>
                  <a:cubicBezTo>
                    <a:pt x="13903" y="10726"/>
                    <a:pt x="13207" y="10947"/>
                    <a:pt x="12542" y="11074"/>
                  </a:cubicBezTo>
                  <a:cubicBezTo>
                    <a:pt x="12542" y="10916"/>
                    <a:pt x="12542" y="10726"/>
                    <a:pt x="12510" y="10567"/>
                  </a:cubicBezTo>
                  <a:cubicBezTo>
                    <a:pt x="12415" y="10029"/>
                    <a:pt x="12320" y="9522"/>
                    <a:pt x="12162" y="9015"/>
                  </a:cubicBezTo>
                  <a:cubicBezTo>
                    <a:pt x="12193" y="9015"/>
                    <a:pt x="12193" y="9015"/>
                    <a:pt x="12225" y="8984"/>
                  </a:cubicBezTo>
                  <a:cubicBezTo>
                    <a:pt x="12668" y="8129"/>
                    <a:pt x="13998" y="8509"/>
                    <a:pt x="14315" y="7559"/>
                  </a:cubicBezTo>
                  <a:cubicBezTo>
                    <a:pt x="14367" y="7481"/>
                    <a:pt x="14312" y="7424"/>
                    <a:pt x="14256" y="7424"/>
                  </a:cubicBezTo>
                  <a:cubicBezTo>
                    <a:pt x="14243" y="7424"/>
                    <a:pt x="14231" y="7426"/>
                    <a:pt x="14220" y="7432"/>
                  </a:cubicBezTo>
                  <a:cubicBezTo>
                    <a:pt x="13523" y="7717"/>
                    <a:pt x="12193" y="7274"/>
                    <a:pt x="11876" y="8192"/>
                  </a:cubicBezTo>
                  <a:cubicBezTo>
                    <a:pt x="11686" y="7685"/>
                    <a:pt x="11465" y="7115"/>
                    <a:pt x="11243" y="6609"/>
                  </a:cubicBezTo>
                  <a:lnTo>
                    <a:pt x="11560" y="6292"/>
                  </a:lnTo>
                  <a:cubicBezTo>
                    <a:pt x="11940" y="5849"/>
                    <a:pt x="12352" y="5722"/>
                    <a:pt x="12890" y="5564"/>
                  </a:cubicBezTo>
                  <a:cubicBezTo>
                    <a:pt x="13365" y="5469"/>
                    <a:pt x="13745" y="5310"/>
                    <a:pt x="13967" y="4867"/>
                  </a:cubicBezTo>
                  <a:cubicBezTo>
                    <a:pt x="13993" y="4789"/>
                    <a:pt x="13954" y="4732"/>
                    <a:pt x="13887" y="4732"/>
                  </a:cubicBezTo>
                  <a:cubicBezTo>
                    <a:pt x="13873" y="4732"/>
                    <a:pt x="13857" y="4735"/>
                    <a:pt x="13840" y="4740"/>
                  </a:cubicBezTo>
                  <a:cubicBezTo>
                    <a:pt x="13539" y="4936"/>
                    <a:pt x="13267" y="4974"/>
                    <a:pt x="12993" y="4974"/>
                  </a:cubicBezTo>
                  <a:cubicBezTo>
                    <a:pt x="12815" y="4974"/>
                    <a:pt x="12637" y="4958"/>
                    <a:pt x="12449" y="4958"/>
                  </a:cubicBezTo>
                  <a:cubicBezTo>
                    <a:pt x="12317" y="4958"/>
                    <a:pt x="12180" y="4966"/>
                    <a:pt x="12035" y="4994"/>
                  </a:cubicBezTo>
                  <a:cubicBezTo>
                    <a:pt x="11560" y="5057"/>
                    <a:pt x="11211" y="5342"/>
                    <a:pt x="10831" y="5659"/>
                  </a:cubicBezTo>
                  <a:cubicBezTo>
                    <a:pt x="10768" y="5469"/>
                    <a:pt x="10641" y="5310"/>
                    <a:pt x="10578" y="5089"/>
                  </a:cubicBezTo>
                  <a:cubicBezTo>
                    <a:pt x="11053" y="4899"/>
                    <a:pt x="11370" y="4550"/>
                    <a:pt x="11591" y="4075"/>
                  </a:cubicBezTo>
                  <a:cubicBezTo>
                    <a:pt x="11718" y="3790"/>
                    <a:pt x="11845" y="3505"/>
                    <a:pt x="12003" y="3252"/>
                  </a:cubicBezTo>
                  <a:cubicBezTo>
                    <a:pt x="12320" y="2713"/>
                    <a:pt x="12795" y="2523"/>
                    <a:pt x="13365" y="2365"/>
                  </a:cubicBezTo>
                  <a:cubicBezTo>
                    <a:pt x="13492" y="2365"/>
                    <a:pt x="13460" y="2207"/>
                    <a:pt x="13365" y="2207"/>
                  </a:cubicBezTo>
                  <a:cubicBezTo>
                    <a:pt x="13291" y="2203"/>
                    <a:pt x="13218" y="2201"/>
                    <a:pt x="13146" y="2201"/>
                  </a:cubicBezTo>
                  <a:cubicBezTo>
                    <a:pt x="12599" y="2201"/>
                    <a:pt x="12099" y="2314"/>
                    <a:pt x="11623" y="2650"/>
                  </a:cubicBezTo>
                  <a:cubicBezTo>
                    <a:pt x="11433" y="2808"/>
                    <a:pt x="11243" y="2967"/>
                    <a:pt x="11085" y="3157"/>
                  </a:cubicBezTo>
                  <a:cubicBezTo>
                    <a:pt x="10800" y="3505"/>
                    <a:pt x="10610" y="4170"/>
                    <a:pt x="10135" y="4265"/>
                  </a:cubicBezTo>
                  <a:cubicBezTo>
                    <a:pt x="9976" y="3980"/>
                    <a:pt x="9818" y="3663"/>
                    <a:pt x="9628" y="3347"/>
                  </a:cubicBezTo>
                  <a:cubicBezTo>
                    <a:pt x="9596" y="3315"/>
                    <a:pt x="9533" y="3252"/>
                    <a:pt x="9501" y="3157"/>
                  </a:cubicBezTo>
                  <a:cubicBezTo>
                    <a:pt x="9501" y="3157"/>
                    <a:pt x="9533" y="3157"/>
                    <a:pt x="9596" y="3125"/>
                  </a:cubicBezTo>
                  <a:cubicBezTo>
                    <a:pt x="10230" y="2080"/>
                    <a:pt x="11496" y="1985"/>
                    <a:pt x="12383" y="1257"/>
                  </a:cubicBezTo>
                  <a:cubicBezTo>
                    <a:pt x="12668" y="1035"/>
                    <a:pt x="13302" y="433"/>
                    <a:pt x="12985" y="22"/>
                  </a:cubicBezTo>
                  <a:cubicBezTo>
                    <a:pt x="12972" y="8"/>
                    <a:pt x="12948" y="1"/>
                    <a:pt x="12926" y="1"/>
                  </a:cubicBezTo>
                  <a:close/>
                </a:path>
              </a:pathLst>
            </a:custGeom>
            <a:solidFill>
              <a:srgbClr val="555555"/>
            </a:solidFill>
            <a:ln w="4750" cap="flat" cmpd="sng">
              <a:solidFill>
                <a:srgbClr val="555555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defTabSz="1828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707;p51">
              <a:extLst>
                <a:ext uri="{FF2B5EF4-FFF2-40B4-BE49-F238E27FC236}">
                  <a16:creationId xmlns:a16="http://schemas.microsoft.com/office/drawing/2014/main" id="{C90B44F4-3418-4B50-996D-6BBFF2D64476}"/>
                </a:ext>
              </a:extLst>
            </p:cNvPr>
            <p:cNvSpPr/>
            <p:nvPr/>
          </p:nvSpPr>
          <p:spPr>
            <a:xfrm>
              <a:off x="3310130" y="1305416"/>
              <a:ext cx="233785" cy="343311"/>
            </a:xfrm>
            <a:custGeom>
              <a:avLst/>
              <a:gdLst/>
              <a:ahLst/>
              <a:cxnLst/>
              <a:rect l="l" t="t" r="r" b="b"/>
              <a:pathLst>
                <a:path w="7443" h="10930" extrusionOk="0">
                  <a:moveTo>
                    <a:pt x="4312" y="8149"/>
                  </a:moveTo>
                  <a:cubicBezTo>
                    <a:pt x="4469" y="8149"/>
                    <a:pt x="4625" y="8208"/>
                    <a:pt x="4751" y="8298"/>
                  </a:cubicBezTo>
                  <a:cubicBezTo>
                    <a:pt x="5002" y="8465"/>
                    <a:pt x="5155" y="8657"/>
                    <a:pt x="5469" y="8657"/>
                  </a:cubicBezTo>
                  <a:cubicBezTo>
                    <a:pt x="5512" y="8657"/>
                    <a:pt x="5557" y="8654"/>
                    <a:pt x="5606" y="8646"/>
                  </a:cubicBezTo>
                  <a:cubicBezTo>
                    <a:pt x="5733" y="8646"/>
                    <a:pt x="5845" y="8618"/>
                    <a:pt x="5963" y="8618"/>
                  </a:cubicBezTo>
                  <a:cubicBezTo>
                    <a:pt x="6021" y="8618"/>
                    <a:pt x="6081" y="8625"/>
                    <a:pt x="6144" y="8646"/>
                  </a:cubicBezTo>
                  <a:cubicBezTo>
                    <a:pt x="6778" y="8931"/>
                    <a:pt x="6588" y="9754"/>
                    <a:pt x="6113" y="10071"/>
                  </a:cubicBezTo>
                  <a:cubicBezTo>
                    <a:pt x="5819" y="10262"/>
                    <a:pt x="5456" y="10358"/>
                    <a:pt x="5095" y="10358"/>
                  </a:cubicBezTo>
                  <a:cubicBezTo>
                    <a:pt x="4679" y="10358"/>
                    <a:pt x="4265" y="10231"/>
                    <a:pt x="3959" y="9976"/>
                  </a:cubicBezTo>
                  <a:cubicBezTo>
                    <a:pt x="3484" y="9533"/>
                    <a:pt x="3294" y="8646"/>
                    <a:pt x="3864" y="8171"/>
                  </a:cubicBezTo>
                  <a:cubicBezTo>
                    <a:pt x="3880" y="8163"/>
                    <a:pt x="3898" y="8159"/>
                    <a:pt x="3915" y="8159"/>
                  </a:cubicBezTo>
                  <a:cubicBezTo>
                    <a:pt x="3965" y="8159"/>
                    <a:pt x="4007" y="8195"/>
                    <a:pt x="3959" y="8266"/>
                  </a:cubicBezTo>
                  <a:cubicBezTo>
                    <a:pt x="4069" y="8184"/>
                    <a:pt x="4191" y="8149"/>
                    <a:pt x="4312" y="8149"/>
                  </a:cubicBezTo>
                  <a:close/>
                  <a:moveTo>
                    <a:pt x="4498" y="0"/>
                  </a:moveTo>
                  <a:lnTo>
                    <a:pt x="4181" y="190"/>
                  </a:lnTo>
                  <a:cubicBezTo>
                    <a:pt x="4688" y="1046"/>
                    <a:pt x="4814" y="2122"/>
                    <a:pt x="4023" y="2851"/>
                  </a:cubicBezTo>
                  <a:cubicBezTo>
                    <a:pt x="3791" y="3047"/>
                    <a:pt x="3581" y="3129"/>
                    <a:pt x="3390" y="3129"/>
                  </a:cubicBezTo>
                  <a:cubicBezTo>
                    <a:pt x="2722" y="3129"/>
                    <a:pt x="2292" y="2126"/>
                    <a:pt x="1996" y="1584"/>
                  </a:cubicBezTo>
                  <a:cubicBezTo>
                    <a:pt x="1742" y="1172"/>
                    <a:pt x="1394" y="1109"/>
                    <a:pt x="1046" y="950"/>
                  </a:cubicBezTo>
                  <a:lnTo>
                    <a:pt x="856" y="1489"/>
                  </a:lnTo>
                  <a:cubicBezTo>
                    <a:pt x="919" y="1489"/>
                    <a:pt x="1014" y="1489"/>
                    <a:pt x="1077" y="1521"/>
                  </a:cubicBezTo>
                  <a:cubicBezTo>
                    <a:pt x="1394" y="1647"/>
                    <a:pt x="1362" y="1964"/>
                    <a:pt x="1394" y="2249"/>
                  </a:cubicBezTo>
                  <a:cubicBezTo>
                    <a:pt x="1426" y="2534"/>
                    <a:pt x="1742" y="2724"/>
                    <a:pt x="1711" y="3041"/>
                  </a:cubicBezTo>
                  <a:cubicBezTo>
                    <a:pt x="1711" y="3199"/>
                    <a:pt x="1584" y="3326"/>
                    <a:pt x="1426" y="3357"/>
                  </a:cubicBezTo>
                  <a:cubicBezTo>
                    <a:pt x="1342" y="3388"/>
                    <a:pt x="1261" y="3402"/>
                    <a:pt x="1184" y="3402"/>
                  </a:cubicBezTo>
                  <a:cubicBezTo>
                    <a:pt x="943" y="3402"/>
                    <a:pt x="739" y="3264"/>
                    <a:pt x="571" y="3072"/>
                  </a:cubicBezTo>
                  <a:lnTo>
                    <a:pt x="1" y="3484"/>
                  </a:lnTo>
                  <a:cubicBezTo>
                    <a:pt x="1172" y="4529"/>
                    <a:pt x="1996" y="5923"/>
                    <a:pt x="2439" y="7474"/>
                  </a:cubicBezTo>
                  <a:cubicBezTo>
                    <a:pt x="2787" y="8773"/>
                    <a:pt x="2978" y="10800"/>
                    <a:pt x="4751" y="10926"/>
                  </a:cubicBezTo>
                  <a:cubicBezTo>
                    <a:pt x="4796" y="10929"/>
                    <a:pt x="4840" y="10930"/>
                    <a:pt x="4884" y="10930"/>
                  </a:cubicBezTo>
                  <a:cubicBezTo>
                    <a:pt x="6509" y="10930"/>
                    <a:pt x="7380" y="9241"/>
                    <a:pt x="7411" y="7823"/>
                  </a:cubicBezTo>
                  <a:cubicBezTo>
                    <a:pt x="7443" y="6271"/>
                    <a:pt x="6809" y="4751"/>
                    <a:pt x="6239" y="3357"/>
                  </a:cubicBezTo>
                  <a:cubicBezTo>
                    <a:pt x="5764" y="2217"/>
                    <a:pt x="5163" y="1046"/>
                    <a:pt x="4498" y="0"/>
                  </a:cubicBezTo>
                  <a:close/>
                </a:path>
              </a:pathLst>
            </a:custGeom>
            <a:solidFill>
              <a:srgbClr val="F49432"/>
            </a:solidFill>
            <a:ln w="4750" cap="flat" cmpd="sng">
              <a:solidFill>
                <a:srgbClr val="555555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defTabSz="1828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708;p51">
              <a:extLst>
                <a:ext uri="{FF2B5EF4-FFF2-40B4-BE49-F238E27FC236}">
                  <a16:creationId xmlns:a16="http://schemas.microsoft.com/office/drawing/2014/main" id="{1D7056D1-13BD-4DDA-A0F0-F84C7225B75B}"/>
                </a:ext>
              </a:extLst>
            </p:cNvPr>
            <p:cNvSpPr/>
            <p:nvPr/>
          </p:nvSpPr>
          <p:spPr>
            <a:xfrm>
              <a:off x="3250451" y="1229215"/>
              <a:ext cx="201966" cy="185665"/>
            </a:xfrm>
            <a:custGeom>
              <a:avLst/>
              <a:gdLst/>
              <a:ahLst/>
              <a:cxnLst/>
              <a:rect l="l" t="t" r="r" b="b"/>
              <a:pathLst>
                <a:path w="6430" h="5911" extrusionOk="0">
                  <a:moveTo>
                    <a:pt x="3664" y="0"/>
                  </a:moveTo>
                  <a:cubicBezTo>
                    <a:pt x="3012" y="0"/>
                    <a:pt x="2371" y="285"/>
                    <a:pt x="1837" y="716"/>
                  </a:cubicBezTo>
                  <a:cubicBezTo>
                    <a:pt x="444" y="1825"/>
                    <a:pt x="0" y="3725"/>
                    <a:pt x="1046" y="5182"/>
                  </a:cubicBezTo>
                  <a:lnTo>
                    <a:pt x="1077" y="5182"/>
                  </a:lnTo>
                  <a:cubicBezTo>
                    <a:pt x="1362" y="5372"/>
                    <a:pt x="1647" y="5657"/>
                    <a:pt x="1901" y="5910"/>
                  </a:cubicBezTo>
                  <a:lnTo>
                    <a:pt x="2471" y="5498"/>
                  </a:lnTo>
                  <a:cubicBezTo>
                    <a:pt x="2027" y="5023"/>
                    <a:pt x="1964" y="4105"/>
                    <a:pt x="2597" y="4073"/>
                  </a:cubicBezTo>
                  <a:lnTo>
                    <a:pt x="2597" y="4042"/>
                  </a:lnTo>
                  <a:cubicBezTo>
                    <a:pt x="2661" y="3947"/>
                    <a:pt x="2692" y="3915"/>
                    <a:pt x="2787" y="3915"/>
                  </a:cubicBezTo>
                  <a:lnTo>
                    <a:pt x="2977" y="3376"/>
                  </a:lnTo>
                  <a:cubicBezTo>
                    <a:pt x="2756" y="3250"/>
                    <a:pt x="2471" y="3123"/>
                    <a:pt x="2312" y="2838"/>
                  </a:cubicBezTo>
                  <a:cubicBezTo>
                    <a:pt x="2059" y="2426"/>
                    <a:pt x="2217" y="1983"/>
                    <a:pt x="2439" y="1571"/>
                  </a:cubicBezTo>
                  <a:lnTo>
                    <a:pt x="2439" y="1508"/>
                  </a:lnTo>
                  <a:cubicBezTo>
                    <a:pt x="2775" y="1111"/>
                    <a:pt x="3189" y="943"/>
                    <a:pt x="3624" y="943"/>
                  </a:cubicBezTo>
                  <a:cubicBezTo>
                    <a:pt x="4543" y="943"/>
                    <a:pt x="5554" y="1692"/>
                    <a:pt x="6113" y="2616"/>
                  </a:cubicBezTo>
                  <a:lnTo>
                    <a:pt x="6429" y="2426"/>
                  </a:lnTo>
                  <a:cubicBezTo>
                    <a:pt x="6398" y="2331"/>
                    <a:pt x="6334" y="2268"/>
                    <a:pt x="6271" y="2268"/>
                  </a:cubicBezTo>
                  <a:cubicBezTo>
                    <a:pt x="5859" y="1635"/>
                    <a:pt x="5384" y="621"/>
                    <a:pt x="4719" y="273"/>
                  </a:cubicBezTo>
                  <a:cubicBezTo>
                    <a:pt x="4374" y="84"/>
                    <a:pt x="4017" y="0"/>
                    <a:pt x="3664" y="0"/>
                  </a:cubicBezTo>
                  <a:close/>
                </a:path>
              </a:pathLst>
            </a:custGeom>
            <a:solidFill>
              <a:srgbClr val="F49432"/>
            </a:solidFill>
            <a:ln w="4750" cap="flat" cmpd="sng">
              <a:solidFill>
                <a:srgbClr val="555555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defTabSz="1828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1709;p51">
              <a:extLst>
                <a:ext uri="{FF2B5EF4-FFF2-40B4-BE49-F238E27FC236}">
                  <a16:creationId xmlns:a16="http://schemas.microsoft.com/office/drawing/2014/main" id="{5322D8F7-BCF3-45A2-B992-016F7AE6B519}"/>
                </a:ext>
              </a:extLst>
            </p:cNvPr>
            <p:cNvSpPr/>
            <p:nvPr/>
          </p:nvSpPr>
          <p:spPr>
            <a:xfrm>
              <a:off x="3413595" y="1561344"/>
              <a:ext cx="110438" cy="69416"/>
            </a:xfrm>
            <a:custGeom>
              <a:avLst/>
              <a:gdLst/>
              <a:ahLst/>
              <a:cxnLst/>
              <a:rect l="l" t="t" r="r" b="b"/>
              <a:pathLst>
                <a:path w="3516" h="2210" extrusionOk="0">
                  <a:moveTo>
                    <a:pt x="959" y="272"/>
                  </a:moveTo>
                  <a:cubicBezTo>
                    <a:pt x="1324" y="272"/>
                    <a:pt x="1627" y="762"/>
                    <a:pt x="1995" y="815"/>
                  </a:cubicBezTo>
                  <a:lnTo>
                    <a:pt x="2185" y="815"/>
                  </a:lnTo>
                  <a:cubicBezTo>
                    <a:pt x="2332" y="800"/>
                    <a:pt x="2390" y="779"/>
                    <a:pt x="2442" y="779"/>
                  </a:cubicBezTo>
                  <a:cubicBezTo>
                    <a:pt x="2502" y="779"/>
                    <a:pt x="2554" y="808"/>
                    <a:pt x="2724" y="910"/>
                  </a:cubicBezTo>
                  <a:cubicBezTo>
                    <a:pt x="3009" y="1068"/>
                    <a:pt x="3104" y="1226"/>
                    <a:pt x="2882" y="1511"/>
                  </a:cubicBezTo>
                  <a:cubicBezTo>
                    <a:pt x="2787" y="1606"/>
                    <a:pt x="2629" y="1733"/>
                    <a:pt x="2470" y="1860"/>
                  </a:cubicBezTo>
                  <a:cubicBezTo>
                    <a:pt x="2272" y="1941"/>
                    <a:pt x="2065" y="1979"/>
                    <a:pt x="1861" y="1979"/>
                  </a:cubicBezTo>
                  <a:cubicBezTo>
                    <a:pt x="957" y="1979"/>
                    <a:pt x="131" y="1238"/>
                    <a:pt x="570" y="308"/>
                  </a:cubicBezTo>
                  <a:lnTo>
                    <a:pt x="570" y="308"/>
                  </a:lnTo>
                  <a:cubicBezTo>
                    <a:pt x="593" y="330"/>
                    <a:pt x="615" y="353"/>
                    <a:pt x="660" y="353"/>
                  </a:cubicBezTo>
                  <a:cubicBezTo>
                    <a:pt x="678" y="353"/>
                    <a:pt x="701" y="349"/>
                    <a:pt x="729" y="340"/>
                  </a:cubicBezTo>
                  <a:cubicBezTo>
                    <a:pt x="809" y="292"/>
                    <a:pt x="885" y="272"/>
                    <a:pt x="959" y="272"/>
                  </a:cubicBezTo>
                  <a:close/>
                  <a:moveTo>
                    <a:pt x="1018" y="1"/>
                  </a:moveTo>
                  <a:cubicBezTo>
                    <a:pt x="897" y="1"/>
                    <a:pt x="775" y="36"/>
                    <a:pt x="665" y="118"/>
                  </a:cubicBezTo>
                  <a:cubicBezTo>
                    <a:pt x="665" y="47"/>
                    <a:pt x="630" y="11"/>
                    <a:pt x="598" y="11"/>
                  </a:cubicBezTo>
                  <a:cubicBezTo>
                    <a:pt x="588" y="11"/>
                    <a:pt x="578" y="15"/>
                    <a:pt x="570" y="23"/>
                  </a:cubicBezTo>
                  <a:cubicBezTo>
                    <a:pt x="0" y="498"/>
                    <a:pt x="159" y="1385"/>
                    <a:pt x="665" y="1828"/>
                  </a:cubicBezTo>
                  <a:cubicBezTo>
                    <a:pt x="971" y="2083"/>
                    <a:pt x="1385" y="2210"/>
                    <a:pt x="1801" y="2210"/>
                  </a:cubicBezTo>
                  <a:cubicBezTo>
                    <a:pt x="2162" y="2210"/>
                    <a:pt x="2525" y="2114"/>
                    <a:pt x="2819" y="1923"/>
                  </a:cubicBezTo>
                  <a:cubicBezTo>
                    <a:pt x="3294" y="1606"/>
                    <a:pt x="3515" y="751"/>
                    <a:pt x="2850" y="498"/>
                  </a:cubicBezTo>
                  <a:cubicBezTo>
                    <a:pt x="2787" y="477"/>
                    <a:pt x="2724" y="470"/>
                    <a:pt x="2662" y="470"/>
                  </a:cubicBezTo>
                  <a:cubicBezTo>
                    <a:pt x="2537" y="470"/>
                    <a:pt x="2418" y="498"/>
                    <a:pt x="2312" y="498"/>
                  </a:cubicBezTo>
                  <a:cubicBezTo>
                    <a:pt x="2263" y="506"/>
                    <a:pt x="2218" y="509"/>
                    <a:pt x="2176" y="509"/>
                  </a:cubicBezTo>
                  <a:cubicBezTo>
                    <a:pt x="1868" y="509"/>
                    <a:pt x="1736" y="317"/>
                    <a:pt x="1457" y="150"/>
                  </a:cubicBezTo>
                  <a:cubicBezTo>
                    <a:pt x="1331" y="60"/>
                    <a:pt x="1175" y="1"/>
                    <a:pt x="1018" y="1"/>
                  </a:cubicBezTo>
                  <a:close/>
                </a:path>
              </a:pathLst>
            </a:custGeom>
            <a:solidFill>
              <a:srgbClr val="555555"/>
            </a:solidFill>
            <a:ln w="4750" cap="flat" cmpd="sng">
              <a:solidFill>
                <a:srgbClr val="555555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defTabSz="1828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1710;p51">
              <a:extLst>
                <a:ext uri="{FF2B5EF4-FFF2-40B4-BE49-F238E27FC236}">
                  <a16:creationId xmlns:a16="http://schemas.microsoft.com/office/drawing/2014/main" id="{2D508613-CD0B-42BF-AABB-5494AC71EB21}"/>
                </a:ext>
              </a:extLst>
            </p:cNvPr>
            <p:cNvSpPr/>
            <p:nvPr/>
          </p:nvSpPr>
          <p:spPr>
            <a:xfrm>
              <a:off x="3308151" y="1257829"/>
              <a:ext cx="155197" cy="144392"/>
            </a:xfrm>
            <a:custGeom>
              <a:avLst/>
              <a:gdLst/>
              <a:ahLst/>
              <a:cxnLst/>
              <a:rect l="l" t="t" r="r" b="b"/>
              <a:pathLst>
                <a:path w="4941" h="4597" extrusionOk="0">
                  <a:moveTo>
                    <a:pt x="1719" y="209"/>
                  </a:moveTo>
                  <a:cubicBezTo>
                    <a:pt x="2456" y="209"/>
                    <a:pt x="3215" y="704"/>
                    <a:pt x="3706" y="1262"/>
                  </a:cubicBezTo>
                  <a:cubicBezTo>
                    <a:pt x="4117" y="1705"/>
                    <a:pt x="4339" y="2212"/>
                    <a:pt x="4402" y="2814"/>
                  </a:cubicBezTo>
                  <a:cubicBezTo>
                    <a:pt x="4466" y="3099"/>
                    <a:pt x="4434" y="3352"/>
                    <a:pt x="4307" y="3637"/>
                  </a:cubicBezTo>
                  <a:cubicBezTo>
                    <a:pt x="3952" y="4111"/>
                    <a:pt x="3624" y="4341"/>
                    <a:pt x="3337" y="4341"/>
                  </a:cubicBezTo>
                  <a:cubicBezTo>
                    <a:pt x="3087" y="4341"/>
                    <a:pt x="2869" y="4166"/>
                    <a:pt x="2692" y="3827"/>
                  </a:cubicBezTo>
                  <a:cubicBezTo>
                    <a:pt x="2407" y="3384"/>
                    <a:pt x="2344" y="2846"/>
                    <a:pt x="1964" y="2497"/>
                  </a:cubicBezTo>
                  <a:cubicBezTo>
                    <a:pt x="1457" y="1927"/>
                    <a:pt x="0" y="2180"/>
                    <a:pt x="824" y="629"/>
                  </a:cubicBezTo>
                  <a:cubicBezTo>
                    <a:pt x="855" y="597"/>
                    <a:pt x="824" y="534"/>
                    <a:pt x="824" y="502"/>
                  </a:cubicBezTo>
                  <a:cubicBezTo>
                    <a:pt x="1104" y="296"/>
                    <a:pt x="1410" y="209"/>
                    <a:pt x="1719" y="209"/>
                  </a:cubicBezTo>
                  <a:close/>
                  <a:moveTo>
                    <a:pt x="1784" y="0"/>
                  </a:moveTo>
                  <a:cubicBezTo>
                    <a:pt x="1341" y="0"/>
                    <a:pt x="916" y="168"/>
                    <a:pt x="570" y="565"/>
                  </a:cubicBezTo>
                  <a:lnTo>
                    <a:pt x="570" y="629"/>
                  </a:lnTo>
                  <a:cubicBezTo>
                    <a:pt x="380" y="1040"/>
                    <a:pt x="222" y="1452"/>
                    <a:pt x="475" y="1895"/>
                  </a:cubicBezTo>
                  <a:cubicBezTo>
                    <a:pt x="634" y="2180"/>
                    <a:pt x="855" y="2307"/>
                    <a:pt x="1140" y="2402"/>
                  </a:cubicBezTo>
                  <a:cubicBezTo>
                    <a:pt x="1489" y="2529"/>
                    <a:pt x="1869" y="2656"/>
                    <a:pt x="2090" y="3036"/>
                  </a:cubicBezTo>
                  <a:cubicBezTo>
                    <a:pt x="2409" y="3599"/>
                    <a:pt x="2822" y="4597"/>
                    <a:pt x="3475" y="4597"/>
                  </a:cubicBezTo>
                  <a:cubicBezTo>
                    <a:pt x="3667" y="4597"/>
                    <a:pt x="3880" y="4511"/>
                    <a:pt x="4117" y="4302"/>
                  </a:cubicBezTo>
                  <a:cubicBezTo>
                    <a:pt x="4941" y="3637"/>
                    <a:pt x="4814" y="2561"/>
                    <a:pt x="4276" y="1674"/>
                  </a:cubicBezTo>
                  <a:cubicBezTo>
                    <a:pt x="3738" y="750"/>
                    <a:pt x="2720" y="0"/>
                    <a:pt x="1784" y="0"/>
                  </a:cubicBezTo>
                  <a:close/>
                </a:path>
              </a:pathLst>
            </a:custGeom>
            <a:solidFill>
              <a:srgbClr val="555555"/>
            </a:solidFill>
            <a:ln w="4750" cap="flat" cmpd="sng">
              <a:solidFill>
                <a:srgbClr val="555555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defTabSz="1828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711;p51">
              <a:extLst>
                <a:ext uri="{FF2B5EF4-FFF2-40B4-BE49-F238E27FC236}">
                  <a16:creationId xmlns:a16="http://schemas.microsoft.com/office/drawing/2014/main" id="{830BBFE2-98DC-425D-B7B6-9F6B5D7049F7}"/>
                </a:ext>
              </a:extLst>
            </p:cNvPr>
            <p:cNvSpPr/>
            <p:nvPr/>
          </p:nvSpPr>
          <p:spPr>
            <a:xfrm>
              <a:off x="3307146" y="1264394"/>
              <a:ext cx="140277" cy="129786"/>
            </a:xfrm>
            <a:custGeom>
              <a:avLst/>
              <a:gdLst/>
              <a:ahLst/>
              <a:cxnLst/>
              <a:rect l="l" t="t" r="r" b="b"/>
              <a:pathLst>
                <a:path w="4466" h="4132" extrusionOk="0">
                  <a:moveTo>
                    <a:pt x="1751" y="0"/>
                  </a:moveTo>
                  <a:cubicBezTo>
                    <a:pt x="1442" y="0"/>
                    <a:pt x="1136" y="87"/>
                    <a:pt x="856" y="293"/>
                  </a:cubicBezTo>
                  <a:cubicBezTo>
                    <a:pt x="856" y="325"/>
                    <a:pt x="887" y="388"/>
                    <a:pt x="856" y="420"/>
                  </a:cubicBezTo>
                  <a:cubicBezTo>
                    <a:pt x="1" y="2003"/>
                    <a:pt x="1457" y="1718"/>
                    <a:pt x="1996" y="2288"/>
                  </a:cubicBezTo>
                  <a:cubicBezTo>
                    <a:pt x="2376" y="2668"/>
                    <a:pt x="2439" y="3207"/>
                    <a:pt x="2724" y="3618"/>
                  </a:cubicBezTo>
                  <a:cubicBezTo>
                    <a:pt x="2901" y="3957"/>
                    <a:pt x="3119" y="4132"/>
                    <a:pt x="3369" y="4132"/>
                  </a:cubicBezTo>
                  <a:cubicBezTo>
                    <a:pt x="3656" y="4132"/>
                    <a:pt x="3984" y="3902"/>
                    <a:pt x="4339" y="3428"/>
                  </a:cubicBezTo>
                  <a:cubicBezTo>
                    <a:pt x="4466" y="3143"/>
                    <a:pt x="4466" y="2890"/>
                    <a:pt x="4434" y="2605"/>
                  </a:cubicBezTo>
                  <a:cubicBezTo>
                    <a:pt x="4371" y="2003"/>
                    <a:pt x="4149" y="1496"/>
                    <a:pt x="3738" y="1053"/>
                  </a:cubicBezTo>
                  <a:cubicBezTo>
                    <a:pt x="3247" y="495"/>
                    <a:pt x="2488" y="0"/>
                    <a:pt x="1751" y="0"/>
                  </a:cubicBezTo>
                  <a:close/>
                </a:path>
              </a:pathLst>
            </a:custGeom>
            <a:solidFill>
              <a:srgbClr val="FFF8CD"/>
            </a:solidFill>
            <a:ln w="4750" cap="flat" cmpd="sng">
              <a:solidFill>
                <a:srgbClr val="555555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defTabSz="1828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712;p51">
              <a:extLst>
                <a:ext uri="{FF2B5EF4-FFF2-40B4-BE49-F238E27FC236}">
                  <a16:creationId xmlns:a16="http://schemas.microsoft.com/office/drawing/2014/main" id="{46EABFFA-31B1-4ABE-BDD4-DE6E13A9AB96}"/>
                </a:ext>
              </a:extLst>
            </p:cNvPr>
            <p:cNvSpPr/>
            <p:nvPr/>
          </p:nvSpPr>
          <p:spPr>
            <a:xfrm>
              <a:off x="3417584" y="1568945"/>
              <a:ext cx="93508" cy="53209"/>
            </a:xfrm>
            <a:custGeom>
              <a:avLst/>
              <a:gdLst/>
              <a:ahLst/>
              <a:cxnLst/>
              <a:rect l="l" t="t" r="r" b="b"/>
              <a:pathLst>
                <a:path w="2977" h="1694" extrusionOk="0">
                  <a:moveTo>
                    <a:pt x="825" y="0"/>
                  </a:moveTo>
                  <a:cubicBezTo>
                    <a:pt x="753" y="0"/>
                    <a:pt x="679" y="20"/>
                    <a:pt x="602" y="66"/>
                  </a:cubicBezTo>
                  <a:cubicBezTo>
                    <a:pt x="574" y="75"/>
                    <a:pt x="551" y="79"/>
                    <a:pt x="533" y="79"/>
                  </a:cubicBezTo>
                  <a:cubicBezTo>
                    <a:pt x="488" y="79"/>
                    <a:pt x="466" y="57"/>
                    <a:pt x="443" y="34"/>
                  </a:cubicBezTo>
                  <a:lnTo>
                    <a:pt x="443" y="34"/>
                  </a:lnTo>
                  <a:cubicBezTo>
                    <a:pt x="1" y="971"/>
                    <a:pt x="841" y="1694"/>
                    <a:pt x="1752" y="1694"/>
                  </a:cubicBezTo>
                  <a:cubicBezTo>
                    <a:pt x="1950" y="1694"/>
                    <a:pt x="2151" y="1660"/>
                    <a:pt x="2343" y="1586"/>
                  </a:cubicBezTo>
                  <a:cubicBezTo>
                    <a:pt x="2502" y="1491"/>
                    <a:pt x="2692" y="1428"/>
                    <a:pt x="2755" y="1269"/>
                  </a:cubicBezTo>
                  <a:cubicBezTo>
                    <a:pt x="2977" y="984"/>
                    <a:pt x="2882" y="826"/>
                    <a:pt x="2597" y="668"/>
                  </a:cubicBezTo>
                  <a:cubicBezTo>
                    <a:pt x="2407" y="554"/>
                    <a:pt x="2365" y="531"/>
                    <a:pt x="2293" y="531"/>
                  </a:cubicBezTo>
                  <a:cubicBezTo>
                    <a:pt x="2246" y="531"/>
                    <a:pt x="2185" y="541"/>
                    <a:pt x="2058" y="541"/>
                  </a:cubicBezTo>
                  <a:lnTo>
                    <a:pt x="1868" y="541"/>
                  </a:lnTo>
                  <a:cubicBezTo>
                    <a:pt x="1497" y="515"/>
                    <a:pt x="1193" y="0"/>
                    <a:pt x="825" y="0"/>
                  </a:cubicBezTo>
                  <a:close/>
                </a:path>
              </a:pathLst>
            </a:custGeom>
            <a:solidFill>
              <a:srgbClr val="FFF8CD"/>
            </a:solidFill>
            <a:ln w="4750" cap="flat" cmpd="sng">
              <a:solidFill>
                <a:srgbClr val="555555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defTabSz="1828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713;p51">
              <a:extLst>
                <a:ext uri="{FF2B5EF4-FFF2-40B4-BE49-F238E27FC236}">
                  <a16:creationId xmlns:a16="http://schemas.microsoft.com/office/drawing/2014/main" id="{4CF01FCB-D566-4EC0-8B59-B6F7787C8656}"/>
                </a:ext>
              </a:extLst>
            </p:cNvPr>
            <p:cNvSpPr/>
            <p:nvPr/>
          </p:nvSpPr>
          <p:spPr>
            <a:xfrm>
              <a:off x="3313114" y="1351180"/>
              <a:ext cx="53743" cy="59585"/>
            </a:xfrm>
            <a:custGeom>
              <a:avLst/>
              <a:gdLst/>
              <a:ahLst/>
              <a:cxnLst/>
              <a:rect l="l" t="t" r="r" b="b"/>
              <a:pathLst>
                <a:path w="1711" h="1897" extrusionOk="0">
                  <a:moveTo>
                    <a:pt x="848" y="151"/>
                  </a:moveTo>
                  <a:cubicBezTo>
                    <a:pt x="989" y="151"/>
                    <a:pt x="1083" y="221"/>
                    <a:pt x="1109" y="380"/>
                  </a:cubicBezTo>
                  <a:cubicBezTo>
                    <a:pt x="1141" y="507"/>
                    <a:pt x="1141" y="602"/>
                    <a:pt x="1141" y="697"/>
                  </a:cubicBezTo>
                  <a:cubicBezTo>
                    <a:pt x="1172" y="824"/>
                    <a:pt x="1172" y="919"/>
                    <a:pt x="1236" y="982"/>
                  </a:cubicBezTo>
                  <a:cubicBezTo>
                    <a:pt x="1267" y="1109"/>
                    <a:pt x="1394" y="1172"/>
                    <a:pt x="1426" y="1299"/>
                  </a:cubicBezTo>
                  <a:cubicBezTo>
                    <a:pt x="1552" y="1552"/>
                    <a:pt x="1394" y="1710"/>
                    <a:pt x="1141" y="1710"/>
                  </a:cubicBezTo>
                  <a:cubicBezTo>
                    <a:pt x="824" y="1710"/>
                    <a:pt x="602" y="1457"/>
                    <a:pt x="444" y="1235"/>
                  </a:cubicBezTo>
                  <a:cubicBezTo>
                    <a:pt x="286" y="982"/>
                    <a:pt x="159" y="317"/>
                    <a:pt x="602" y="222"/>
                  </a:cubicBezTo>
                  <a:cubicBezTo>
                    <a:pt x="634" y="222"/>
                    <a:pt x="634" y="190"/>
                    <a:pt x="634" y="190"/>
                  </a:cubicBezTo>
                  <a:cubicBezTo>
                    <a:pt x="666" y="190"/>
                    <a:pt x="697" y="190"/>
                    <a:pt x="761" y="159"/>
                  </a:cubicBezTo>
                  <a:cubicBezTo>
                    <a:pt x="792" y="153"/>
                    <a:pt x="821" y="151"/>
                    <a:pt x="848" y="151"/>
                  </a:cubicBezTo>
                  <a:close/>
                  <a:moveTo>
                    <a:pt x="824" y="0"/>
                  </a:moveTo>
                  <a:cubicBezTo>
                    <a:pt x="729" y="0"/>
                    <a:pt x="666" y="32"/>
                    <a:pt x="634" y="127"/>
                  </a:cubicBezTo>
                  <a:lnTo>
                    <a:pt x="634" y="159"/>
                  </a:lnTo>
                  <a:cubicBezTo>
                    <a:pt x="1" y="190"/>
                    <a:pt x="64" y="1109"/>
                    <a:pt x="507" y="1584"/>
                  </a:cubicBezTo>
                  <a:cubicBezTo>
                    <a:pt x="684" y="1760"/>
                    <a:pt x="901" y="1897"/>
                    <a:pt x="1158" y="1897"/>
                  </a:cubicBezTo>
                  <a:cubicBezTo>
                    <a:pt x="1224" y="1897"/>
                    <a:pt x="1292" y="1888"/>
                    <a:pt x="1362" y="1869"/>
                  </a:cubicBezTo>
                  <a:cubicBezTo>
                    <a:pt x="1489" y="1805"/>
                    <a:pt x="1616" y="1710"/>
                    <a:pt x="1647" y="1552"/>
                  </a:cubicBezTo>
                  <a:cubicBezTo>
                    <a:pt x="1711" y="1267"/>
                    <a:pt x="1394" y="1014"/>
                    <a:pt x="1331" y="760"/>
                  </a:cubicBezTo>
                  <a:cubicBezTo>
                    <a:pt x="1299" y="475"/>
                    <a:pt x="1331" y="159"/>
                    <a:pt x="1046" y="32"/>
                  </a:cubicBezTo>
                  <a:cubicBezTo>
                    <a:pt x="982" y="0"/>
                    <a:pt x="887" y="0"/>
                    <a:pt x="824" y="0"/>
                  </a:cubicBezTo>
                  <a:close/>
                </a:path>
              </a:pathLst>
            </a:custGeom>
            <a:solidFill>
              <a:srgbClr val="555555"/>
            </a:solidFill>
            <a:ln w="4750" cap="flat" cmpd="sng">
              <a:solidFill>
                <a:srgbClr val="555555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defTabSz="1828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1714;p51">
              <a:extLst>
                <a:ext uri="{FF2B5EF4-FFF2-40B4-BE49-F238E27FC236}">
                  <a16:creationId xmlns:a16="http://schemas.microsoft.com/office/drawing/2014/main" id="{04172131-ACE8-4721-A63C-675E37EB28F1}"/>
                </a:ext>
              </a:extLst>
            </p:cNvPr>
            <p:cNvSpPr/>
            <p:nvPr/>
          </p:nvSpPr>
          <p:spPr>
            <a:xfrm>
              <a:off x="3318077" y="1355891"/>
              <a:ext cx="41838" cy="49031"/>
            </a:xfrm>
            <a:custGeom>
              <a:avLst/>
              <a:gdLst/>
              <a:ahLst/>
              <a:cxnLst/>
              <a:rect l="l" t="t" r="r" b="b"/>
              <a:pathLst>
                <a:path w="1332" h="1561" extrusionOk="0">
                  <a:moveTo>
                    <a:pt x="684" y="1"/>
                  </a:moveTo>
                  <a:cubicBezTo>
                    <a:pt x="650" y="1"/>
                    <a:pt x="612" y="3"/>
                    <a:pt x="571" y="9"/>
                  </a:cubicBezTo>
                  <a:cubicBezTo>
                    <a:pt x="539" y="40"/>
                    <a:pt x="508" y="40"/>
                    <a:pt x="476" y="40"/>
                  </a:cubicBezTo>
                  <a:cubicBezTo>
                    <a:pt x="476" y="72"/>
                    <a:pt x="413" y="72"/>
                    <a:pt x="413" y="72"/>
                  </a:cubicBezTo>
                  <a:cubicBezTo>
                    <a:pt x="1" y="167"/>
                    <a:pt x="128" y="800"/>
                    <a:pt x="254" y="1085"/>
                  </a:cubicBezTo>
                  <a:cubicBezTo>
                    <a:pt x="381" y="1307"/>
                    <a:pt x="666" y="1560"/>
                    <a:pt x="951" y="1560"/>
                  </a:cubicBezTo>
                  <a:cubicBezTo>
                    <a:pt x="1173" y="1560"/>
                    <a:pt x="1331" y="1402"/>
                    <a:pt x="1236" y="1149"/>
                  </a:cubicBezTo>
                  <a:cubicBezTo>
                    <a:pt x="1173" y="1085"/>
                    <a:pt x="1109" y="959"/>
                    <a:pt x="1046" y="832"/>
                  </a:cubicBezTo>
                  <a:cubicBezTo>
                    <a:pt x="1014" y="705"/>
                    <a:pt x="983" y="642"/>
                    <a:pt x="983" y="547"/>
                  </a:cubicBezTo>
                  <a:cubicBezTo>
                    <a:pt x="951" y="452"/>
                    <a:pt x="951" y="357"/>
                    <a:pt x="951" y="230"/>
                  </a:cubicBezTo>
                  <a:cubicBezTo>
                    <a:pt x="951" y="71"/>
                    <a:pt x="862" y="1"/>
                    <a:pt x="684" y="1"/>
                  </a:cubicBezTo>
                  <a:close/>
                </a:path>
              </a:pathLst>
            </a:custGeom>
            <a:solidFill>
              <a:srgbClr val="FFF8CD"/>
            </a:solidFill>
            <a:ln w="4750" cap="flat" cmpd="sng">
              <a:solidFill>
                <a:srgbClr val="555555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defTabSz="1828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1715;p51">
              <a:extLst>
                <a:ext uri="{FF2B5EF4-FFF2-40B4-BE49-F238E27FC236}">
                  <a16:creationId xmlns:a16="http://schemas.microsoft.com/office/drawing/2014/main" id="{826DB752-32E4-463C-BB4E-30B502DE9036}"/>
                </a:ext>
              </a:extLst>
            </p:cNvPr>
            <p:cNvSpPr/>
            <p:nvPr/>
          </p:nvSpPr>
          <p:spPr>
            <a:xfrm>
              <a:off x="3061457" y="1103481"/>
              <a:ext cx="46769" cy="175111"/>
            </a:xfrm>
            <a:custGeom>
              <a:avLst/>
              <a:gdLst/>
              <a:ahLst/>
              <a:cxnLst/>
              <a:rect l="l" t="t" r="r" b="b"/>
              <a:pathLst>
                <a:path w="1489" h="5575" extrusionOk="0">
                  <a:moveTo>
                    <a:pt x="0" y="1"/>
                  </a:moveTo>
                  <a:cubicBezTo>
                    <a:pt x="444" y="602"/>
                    <a:pt x="539" y="1172"/>
                    <a:pt x="412" y="1932"/>
                  </a:cubicBezTo>
                  <a:cubicBezTo>
                    <a:pt x="317" y="2471"/>
                    <a:pt x="159" y="2946"/>
                    <a:pt x="159" y="3453"/>
                  </a:cubicBezTo>
                  <a:cubicBezTo>
                    <a:pt x="159" y="4346"/>
                    <a:pt x="719" y="4791"/>
                    <a:pt x="1023" y="5447"/>
                  </a:cubicBezTo>
                  <a:lnTo>
                    <a:pt x="1023" y="5447"/>
                  </a:lnTo>
                  <a:cubicBezTo>
                    <a:pt x="769" y="4850"/>
                    <a:pt x="610" y="4414"/>
                    <a:pt x="729" y="3674"/>
                  </a:cubicBezTo>
                  <a:cubicBezTo>
                    <a:pt x="887" y="2407"/>
                    <a:pt x="1489" y="1236"/>
                    <a:pt x="570" y="127"/>
                  </a:cubicBezTo>
                  <a:cubicBezTo>
                    <a:pt x="539" y="135"/>
                    <a:pt x="511" y="139"/>
                    <a:pt x="487" y="139"/>
                  </a:cubicBezTo>
                  <a:cubicBezTo>
                    <a:pt x="416" y="139"/>
                    <a:pt x="380" y="104"/>
                    <a:pt x="380" y="32"/>
                  </a:cubicBezTo>
                  <a:cubicBezTo>
                    <a:pt x="254" y="1"/>
                    <a:pt x="127" y="1"/>
                    <a:pt x="0" y="1"/>
                  </a:cubicBezTo>
                  <a:close/>
                  <a:moveTo>
                    <a:pt x="1023" y="5447"/>
                  </a:moveTo>
                  <a:cubicBezTo>
                    <a:pt x="1040" y="5489"/>
                    <a:pt x="1059" y="5531"/>
                    <a:pt x="1077" y="5574"/>
                  </a:cubicBezTo>
                  <a:cubicBezTo>
                    <a:pt x="1060" y="5531"/>
                    <a:pt x="1042" y="5489"/>
                    <a:pt x="1023" y="5447"/>
                  </a:cubicBezTo>
                  <a:close/>
                </a:path>
              </a:pathLst>
            </a:custGeom>
            <a:solidFill>
              <a:srgbClr val="F49432"/>
            </a:solidFill>
            <a:ln w="4750" cap="flat" cmpd="sng">
              <a:solidFill>
                <a:srgbClr val="555555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defTabSz="1828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716;p51">
              <a:extLst>
                <a:ext uri="{FF2B5EF4-FFF2-40B4-BE49-F238E27FC236}">
                  <a16:creationId xmlns:a16="http://schemas.microsoft.com/office/drawing/2014/main" id="{C513580D-6961-4526-BE47-1E4CDF3E4340}"/>
                </a:ext>
              </a:extLst>
            </p:cNvPr>
            <p:cNvSpPr/>
            <p:nvPr/>
          </p:nvSpPr>
          <p:spPr>
            <a:xfrm>
              <a:off x="3109200" y="1090540"/>
              <a:ext cx="48780" cy="123127"/>
            </a:xfrm>
            <a:custGeom>
              <a:avLst/>
              <a:gdLst/>
              <a:ahLst/>
              <a:cxnLst/>
              <a:rect l="l" t="t" r="r" b="b"/>
              <a:pathLst>
                <a:path w="1553" h="3920" extrusionOk="0">
                  <a:moveTo>
                    <a:pt x="539" y="1"/>
                  </a:moveTo>
                  <a:cubicBezTo>
                    <a:pt x="349" y="64"/>
                    <a:pt x="190" y="128"/>
                    <a:pt x="0" y="191"/>
                  </a:cubicBezTo>
                  <a:cubicBezTo>
                    <a:pt x="317" y="571"/>
                    <a:pt x="539" y="983"/>
                    <a:pt x="539" y="1458"/>
                  </a:cubicBezTo>
                  <a:cubicBezTo>
                    <a:pt x="539" y="2249"/>
                    <a:pt x="0" y="3421"/>
                    <a:pt x="982" y="3865"/>
                  </a:cubicBezTo>
                  <a:cubicBezTo>
                    <a:pt x="1052" y="3903"/>
                    <a:pt x="1094" y="3919"/>
                    <a:pt x="1115" y="3919"/>
                  </a:cubicBezTo>
                  <a:cubicBezTo>
                    <a:pt x="1203" y="3919"/>
                    <a:pt x="970" y="3656"/>
                    <a:pt x="919" y="3453"/>
                  </a:cubicBezTo>
                  <a:cubicBezTo>
                    <a:pt x="824" y="3200"/>
                    <a:pt x="792" y="2914"/>
                    <a:pt x="792" y="2629"/>
                  </a:cubicBezTo>
                  <a:cubicBezTo>
                    <a:pt x="761" y="1869"/>
                    <a:pt x="1552" y="571"/>
                    <a:pt x="602" y="128"/>
                  </a:cubicBezTo>
                  <a:cubicBezTo>
                    <a:pt x="539" y="128"/>
                    <a:pt x="507" y="96"/>
                    <a:pt x="539" y="1"/>
                  </a:cubicBezTo>
                  <a:close/>
                </a:path>
              </a:pathLst>
            </a:custGeom>
            <a:solidFill>
              <a:srgbClr val="F49432"/>
            </a:solidFill>
            <a:ln w="4750" cap="flat" cmpd="sng">
              <a:solidFill>
                <a:srgbClr val="555555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defTabSz="1828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717;p51">
              <a:extLst>
                <a:ext uri="{FF2B5EF4-FFF2-40B4-BE49-F238E27FC236}">
                  <a16:creationId xmlns:a16="http://schemas.microsoft.com/office/drawing/2014/main" id="{8C1F24B1-CE3F-4A3D-981F-99FF45FCB411}"/>
                </a:ext>
              </a:extLst>
            </p:cNvPr>
            <p:cNvSpPr/>
            <p:nvPr/>
          </p:nvSpPr>
          <p:spPr>
            <a:xfrm>
              <a:off x="3169884" y="1074646"/>
              <a:ext cx="45796" cy="151208"/>
            </a:xfrm>
            <a:custGeom>
              <a:avLst/>
              <a:gdLst/>
              <a:ahLst/>
              <a:cxnLst/>
              <a:rect l="l" t="t" r="r" b="b"/>
              <a:pathLst>
                <a:path w="1458" h="4814" extrusionOk="0">
                  <a:moveTo>
                    <a:pt x="760" y="0"/>
                  </a:moveTo>
                  <a:cubicBezTo>
                    <a:pt x="475" y="64"/>
                    <a:pt x="254" y="127"/>
                    <a:pt x="0" y="222"/>
                  </a:cubicBezTo>
                  <a:cubicBezTo>
                    <a:pt x="444" y="539"/>
                    <a:pt x="570" y="950"/>
                    <a:pt x="570" y="1489"/>
                  </a:cubicBezTo>
                  <a:cubicBezTo>
                    <a:pt x="507" y="2059"/>
                    <a:pt x="285" y="2597"/>
                    <a:pt x="349" y="3167"/>
                  </a:cubicBezTo>
                  <a:cubicBezTo>
                    <a:pt x="444" y="3611"/>
                    <a:pt x="824" y="4719"/>
                    <a:pt x="1394" y="4814"/>
                  </a:cubicBezTo>
                  <a:lnTo>
                    <a:pt x="1457" y="4814"/>
                  </a:lnTo>
                  <a:cubicBezTo>
                    <a:pt x="1425" y="4814"/>
                    <a:pt x="1362" y="4719"/>
                    <a:pt x="1235" y="4561"/>
                  </a:cubicBezTo>
                  <a:cubicBezTo>
                    <a:pt x="1109" y="4371"/>
                    <a:pt x="982" y="4181"/>
                    <a:pt x="919" y="3959"/>
                  </a:cubicBezTo>
                  <a:cubicBezTo>
                    <a:pt x="760" y="3642"/>
                    <a:pt x="665" y="3325"/>
                    <a:pt x="634" y="2977"/>
                  </a:cubicBezTo>
                  <a:cubicBezTo>
                    <a:pt x="507" y="1995"/>
                    <a:pt x="1362" y="950"/>
                    <a:pt x="760" y="0"/>
                  </a:cubicBezTo>
                  <a:close/>
                </a:path>
              </a:pathLst>
            </a:custGeom>
            <a:solidFill>
              <a:srgbClr val="F49432"/>
            </a:solidFill>
            <a:ln w="4750" cap="flat" cmpd="sng">
              <a:solidFill>
                <a:srgbClr val="555555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defTabSz="1828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718;p51">
              <a:extLst>
                <a:ext uri="{FF2B5EF4-FFF2-40B4-BE49-F238E27FC236}">
                  <a16:creationId xmlns:a16="http://schemas.microsoft.com/office/drawing/2014/main" id="{0B0A920F-5F28-4547-88A1-82503A7E7D99}"/>
                </a:ext>
              </a:extLst>
            </p:cNvPr>
            <p:cNvSpPr/>
            <p:nvPr/>
          </p:nvSpPr>
          <p:spPr>
            <a:xfrm>
              <a:off x="3226579" y="1061705"/>
              <a:ext cx="53743" cy="119389"/>
            </a:xfrm>
            <a:custGeom>
              <a:avLst/>
              <a:gdLst/>
              <a:ahLst/>
              <a:cxnLst/>
              <a:rect l="l" t="t" r="r" b="b"/>
              <a:pathLst>
                <a:path w="1711" h="3801" extrusionOk="0">
                  <a:moveTo>
                    <a:pt x="1331" y="1"/>
                  </a:moveTo>
                  <a:lnTo>
                    <a:pt x="1331" y="1"/>
                  </a:lnTo>
                  <a:cubicBezTo>
                    <a:pt x="1014" y="32"/>
                    <a:pt x="729" y="64"/>
                    <a:pt x="444" y="159"/>
                  </a:cubicBezTo>
                  <a:cubicBezTo>
                    <a:pt x="697" y="634"/>
                    <a:pt x="475" y="1046"/>
                    <a:pt x="317" y="1521"/>
                  </a:cubicBezTo>
                  <a:cubicBezTo>
                    <a:pt x="0" y="2439"/>
                    <a:pt x="380" y="3389"/>
                    <a:pt x="1204" y="3801"/>
                  </a:cubicBezTo>
                  <a:cubicBezTo>
                    <a:pt x="919" y="3389"/>
                    <a:pt x="697" y="2946"/>
                    <a:pt x="697" y="2439"/>
                  </a:cubicBezTo>
                  <a:cubicBezTo>
                    <a:pt x="697" y="1616"/>
                    <a:pt x="1711" y="824"/>
                    <a:pt x="1331" y="1"/>
                  </a:cubicBezTo>
                  <a:close/>
                </a:path>
              </a:pathLst>
            </a:custGeom>
            <a:solidFill>
              <a:srgbClr val="F49432"/>
            </a:solidFill>
            <a:ln w="4750" cap="flat" cmpd="sng">
              <a:solidFill>
                <a:srgbClr val="555555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defTabSz="1828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1719;p51">
              <a:extLst>
                <a:ext uri="{FF2B5EF4-FFF2-40B4-BE49-F238E27FC236}">
                  <a16:creationId xmlns:a16="http://schemas.microsoft.com/office/drawing/2014/main" id="{8EEF97D2-3DCF-419B-B42C-143F37BCC9F5}"/>
                </a:ext>
              </a:extLst>
            </p:cNvPr>
            <p:cNvSpPr/>
            <p:nvPr/>
          </p:nvSpPr>
          <p:spPr>
            <a:xfrm>
              <a:off x="3289242" y="1053759"/>
              <a:ext cx="34834" cy="87571"/>
            </a:xfrm>
            <a:custGeom>
              <a:avLst/>
              <a:gdLst/>
              <a:ahLst/>
              <a:cxnLst/>
              <a:rect l="l" t="t" r="r" b="b"/>
              <a:pathLst>
                <a:path w="1109" h="2788" extrusionOk="0">
                  <a:moveTo>
                    <a:pt x="1109" y="0"/>
                  </a:moveTo>
                  <a:cubicBezTo>
                    <a:pt x="919" y="32"/>
                    <a:pt x="666" y="32"/>
                    <a:pt x="476" y="95"/>
                  </a:cubicBezTo>
                  <a:cubicBezTo>
                    <a:pt x="507" y="444"/>
                    <a:pt x="349" y="760"/>
                    <a:pt x="254" y="1077"/>
                  </a:cubicBezTo>
                  <a:cubicBezTo>
                    <a:pt x="1" y="1900"/>
                    <a:pt x="476" y="2375"/>
                    <a:pt x="1077" y="2787"/>
                  </a:cubicBezTo>
                  <a:cubicBezTo>
                    <a:pt x="666" y="1900"/>
                    <a:pt x="666" y="919"/>
                    <a:pt x="1109" y="0"/>
                  </a:cubicBezTo>
                  <a:close/>
                </a:path>
              </a:pathLst>
            </a:custGeom>
            <a:solidFill>
              <a:srgbClr val="F49432"/>
            </a:solidFill>
            <a:ln w="4750" cap="flat" cmpd="sng">
              <a:solidFill>
                <a:srgbClr val="555555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defTabSz="1828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1720;p51">
              <a:extLst>
                <a:ext uri="{FF2B5EF4-FFF2-40B4-BE49-F238E27FC236}">
                  <a16:creationId xmlns:a16="http://schemas.microsoft.com/office/drawing/2014/main" id="{413BD9AD-4D6E-4629-A78B-FBEC03DD8ED7}"/>
                </a:ext>
              </a:extLst>
            </p:cNvPr>
            <p:cNvSpPr/>
            <p:nvPr/>
          </p:nvSpPr>
          <p:spPr>
            <a:xfrm>
              <a:off x="3352910" y="1049770"/>
              <a:ext cx="30876" cy="84587"/>
            </a:xfrm>
            <a:custGeom>
              <a:avLst/>
              <a:gdLst/>
              <a:ahLst/>
              <a:cxnLst/>
              <a:rect l="l" t="t" r="r" b="b"/>
              <a:pathLst>
                <a:path w="983" h="2693" extrusionOk="0">
                  <a:moveTo>
                    <a:pt x="982" y="1"/>
                  </a:moveTo>
                  <a:lnTo>
                    <a:pt x="982" y="1"/>
                  </a:lnTo>
                  <a:cubicBezTo>
                    <a:pt x="760" y="64"/>
                    <a:pt x="539" y="64"/>
                    <a:pt x="317" y="64"/>
                  </a:cubicBezTo>
                  <a:cubicBezTo>
                    <a:pt x="0" y="951"/>
                    <a:pt x="697" y="1869"/>
                    <a:pt x="507" y="2692"/>
                  </a:cubicBezTo>
                  <a:cubicBezTo>
                    <a:pt x="982" y="2186"/>
                    <a:pt x="950" y="1584"/>
                    <a:pt x="824" y="887"/>
                  </a:cubicBezTo>
                  <a:cubicBezTo>
                    <a:pt x="760" y="571"/>
                    <a:pt x="792" y="254"/>
                    <a:pt x="982" y="1"/>
                  </a:cubicBezTo>
                  <a:close/>
                </a:path>
              </a:pathLst>
            </a:custGeom>
            <a:solidFill>
              <a:srgbClr val="F49432"/>
            </a:solidFill>
            <a:ln w="4750" cap="flat" cmpd="sng">
              <a:solidFill>
                <a:srgbClr val="555555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defTabSz="1828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1721;p51">
              <a:extLst>
                <a:ext uri="{FF2B5EF4-FFF2-40B4-BE49-F238E27FC236}">
                  <a16:creationId xmlns:a16="http://schemas.microsoft.com/office/drawing/2014/main" id="{B827E879-5211-4720-A9D7-052B890A10A1}"/>
                </a:ext>
              </a:extLst>
            </p:cNvPr>
            <p:cNvSpPr/>
            <p:nvPr/>
          </p:nvSpPr>
          <p:spPr>
            <a:xfrm>
              <a:off x="3416578" y="1051748"/>
              <a:ext cx="45764" cy="90555"/>
            </a:xfrm>
            <a:custGeom>
              <a:avLst/>
              <a:gdLst/>
              <a:ahLst/>
              <a:cxnLst/>
              <a:rect l="l" t="t" r="r" b="b"/>
              <a:pathLst>
                <a:path w="1457" h="2883" extrusionOk="0">
                  <a:moveTo>
                    <a:pt x="254" y="1"/>
                  </a:moveTo>
                  <a:cubicBezTo>
                    <a:pt x="0" y="729"/>
                    <a:pt x="95" y="1458"/>
                    <a:pt x="634" y="2059"/>
                  </a:cubicBezTo>
                  <a:cubicBezTo>
                    <a:pt x="887" y="2313"/>
                    <a:pt x="1172" y="2566"/>
                    <a:pt x="1425" y="2883"/>
                  </a:cubicBezTo>
                  <a:cubicBezTo>
                    <a:pt x="1457" y="2471"/>
                    <a:pt x="1457" y="2091"/>
                    <a:pt x="1299" y="1679"/>
                  </a:cubicBezTo>
                  <a:cubicBezTo>
                    <a:pt x="1172" y="1331"/>
                    <a:pt x="982" y="1109"/>
                    <a:pt x="792" y="824"/>
                  </a:cubicBezTo>
                  <a:cubicBezTo>
                    <a:pt x="634" y="539"/>
                    <a:pt x="634" y="254"/>
                    <a:pt x="792" y="33"/>
                  </a:cubicBezTo>
                  <a:cubicBezTo>
                    <a:pt x="634" y="1"/>
                    <a:pt x="412" y="1"/>
                    <a:pt x="254" y="1"/>
                  </a:cubicBezTo>
                  <a:close/>
                </a:path>
              </a:pathLst>
            </a:custGeom>
            <a:solidFill>
              <a:srgbClr val="F49432"/>
            </a:solidFill>
            <a:ln w="4750" cap="flat" cmpd="sng">
              <a:solidFill>
                <a:srgbClr val="555555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defTabSz="1828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1722;p51">
              <a:extLst>
                <a:ext uri="{FF2B5EF4-FFF2-40B4-BE49-F238E27FC236}">
                  <a16:creationId xmlns:a16="http://schemas.microsoft.com/office/drawing/2014/main" id="{06E06019-1DA7-42B8-9766-3362ECD91298}"/>
                </a:ext>
              </a:extLst>
            </p:cNvPr>
            <p:cNvSpPr/>
            <p:nvPr/>
          </p:nvSpPr>
          <p:spPr>
            <a:xfrm>
              <a:off x="3469284" y="1054732"/>
              <a:ext cx="42812" cy="81603"/>
            </a:xfrm>
            <a:custGeom>
              <a:avLst/>
              <a:gdLst/>
              <a:ahLst/>
              <a:cxnLst/>
              <a:rect l="l" t="t" r="r" b="b"/>
              <a:pathLst>
                <a:path w="1363" h="2598" extrusionOk="0">
                  <a:moveTo>
                    <a:pt x="317" y="1"/>
                  </a:moveTo>
                  <a:cubicBezTo>
                    <a:pt x="1" y="1014"/>
                    <a:pt x="1014" y="1711"/>
                    <a:pt x="1331" y="2598"/>
                  </a:cubicBezTo>
                  <a:cubicBezTo>
                    <a:pt x="1362" y="2186"/>
                    <a:pt x="1331" y="1806"/>
                    <a:pt x="1109" y="1394"/>
                  </a:cubicBezTo>
                  <a:cubicBezTo>
                    <a:pt x="1046" y="1204"/>
                    <a:pt x="887" y="1014"/>
                    <a:pt x="856" y="824"/>
                  </a:cubicBezTo>
                  <a:cubicBezTo>
                    <a:pt x="729" y="508"/>
                    <a:pt x="761" y="254"/>
                    <a:pt x="951" y="33"/>
                  </a:cubicBezTo>
                  <a:cubicBezTo>
                    <a:pt x="729" y="33"/>
                    <a:pt x="539" y="1"/>
                    <a:pt x="317" y="1"/>
                  </a:cubicBezTo>
                  <a:close/>
                </a:path>
              </a:pathLst>
            </a:custGeom>
            <a:solidFill>
              <a:srgbClr val="F49432"/>
            </a:solidFill>
            <a:ln w="4750" cap="flat" cmpd="sng">
              <a:solidFill>
                <a:srgbClr val="555555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defTabSz="1828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1723;p51">
              <a:extLst>
                <a:ext uri="{FF2B5EF4-FFF2-40B4-BE49-F238E27FC236}">
                  <a16:creationId xmlns:a16="http://schemas.microsoft.com/office/drawing/2014/main" id="{58C459A8-1C90-4A41-986D-68951AE4C0E7}"/>
                </a:ext>
              </a:extLst>
            </p:cNvPr>
            <p:cNvSpPr/>
            <p:nvPr/>
          </p:nvSpPr>
          <p:spPr>
            <a:xfrm>
              <a:off x="3533958" y="1047791"/>
              <a:ext cx="43786" cy="80598"/>
            </a:xfrm>
            <a:custGeom>
              <a:avLst/>
              <a:gdLst/>
              <a:ahLst/>
              <a:cxnLst/>
              <a:rect l="l" t="t" r="r" b="b"/>
              <a:pathLst>
                <a:path w="1394" h="2566" extrusionOk="0">
                  <a:moveTo>
                    <a:pt x="919" y="0"/>
                  </a:moveTo>
                  <a:lnTo>
                    <a:pt x="919" y="0"/>
                  </a:lnTo>
                  <a:cubicBezTo>
                    <a:pt x="760" y="64"/>
                    <a:pt x="570" y="127"/>
                    <a:pt x="380" y="159"/>
                  </a:cubicBezTo>
                  <a:cubicBezTo>
                    <a:pt x="0" y="1077"/>
                    <a:pt x="919" y="1774"/>
                    <a:pt x="1394" y="2565"/>
                  </a:cubicBezTo>
                  <a:cubicBezTo>
                    <a:pt x="1362" y="2280"/>
                    <a:pt x="1267" y="1964"/>
                    <a:pt x="1172" y="1710"/>
                  </a:cubicBezTo>
                  <a:cubicBezTo>
                    <a:pt x="1045" y="1457"/>
                    <a:pt x="887" y="1235"/>
                    <a:pt x="792" y="950"/>
                  </a:cubicBezTo>
                  <a:cubicBezTo>
                    <a:pt x="697" y="602"/>
                    <a:pt x="729" y="285"/>
                    <a:pt x="919" y="0"/>
                  </a:cubicBezTo>
                  <a:close/>
                </a:path>
              </a:pathLst>
            </a:custGeom>
            <a:solidFill>
              <a:srgbClr val="F49432"/>
            </a:solidFill>
            <a:ln w="4750" cap="flat" cmpd="sng">
              <a:solidFill>
                <a:srgbClr val="555555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defTabSz="1828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1724;p51">
              <a:extLst>
                <a:ext uri="{FF2B5EF4-FFF2-40B4-BE49-F238E27FC236}">
                  <a16:creationId xmlns:a16="http://schemas.microsoft.com/office/drawing/2014/main" id="{66903603-6258-4F4E-88F1-C1151D0B99EE}"/>
                </a:ext>
              </a:extLst>
            </p:cNvPr>
            <p:cNvSpPr/>
            <p:nvPr/>
          </p:nvSpPr>
          <p:spPr>
            <a:xfrm>
              <a:off x="3595615" y="1026903"/>
              <a:ext cx="24908" cy="59710"/>
            </a:xfrm>
            <a:custGeom>
              <a:avLst/>
              <a:gdLst/>
              <a:ahLst/>
              <a:cxnLst/>
              <a:rect l="l" t="t" r="r" b="b"/>
              <a:pathLst>
                <a:path w="793" h="1901" extrusionOk="0">
                  <a:moveTo>
                    <a:pt x="222" y="0"/>
                  </a:moveTo>
                  <a:cubicBezTo>
                    <a:pt x="159" y="32"/>
                    <a:pt x="64" y="95"/>
                    <a:pt x="1" y="190"/>
                  </a:cubicBezTo>
                  <a:cubicBezTo>
                    <a:pt x="32" y="855"/>
                    <a:pt x="286" y="1457"/>
                    <a:pt x="792" y="1900"/>
                  </a:cubicBezTo>
                  <a:cubicBezTo>
                    <a:pt x="697" y="1774"/>
                    <a:pt x="666" y="1615"/>
                    <a:pt x="634" y="1394"/>
                  </a:cubicBezTo>
                  <a:cubicBezTo>
                    <a:pt x="539" y="887"/>
                    <a:pt x="729" y="317"/>
                    <a:pt x="222" y="0"/>
                  </a:cubicBezTo>
                  <a:close/>
                </a:path>
              </a:pathLst>
            </a:custGeom>
            <a:solidFill>
              <a:srgbClr val="F49432"/>
            </a:solidFill>
            <a:ln w="4750" cap="flat" cmpd="sng">
              <a:solidFill>
                <a:srgbClr val="555555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defTabSz="1828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1725;p51">
              <a:extLst>
                <a:ext uri="{FF2B5EF4-FFF2-40B4-BE49-F238E27FC236}">
                  <a16:creationId xmlns:a16="http://schemas.microsoft.com/office/drawing/2014/main" id="{578085E0-F9C5-4ECF-8CC6-FDF04A1ECACC}"/>
                </a:ext>
              </a:extLst>
            </p:cNvPr>
            <p:cNvSpPr/>
            <p:nvPr/>
          </p:nvSpPr>
          <p:spPr>
            <a:xfrm>
              <a:off x="2906260" y="643293"/>
              <a:ext cx="754060" cy="642177"/>
            </a:xfrm>
            <a:custGeom>
              <a:avLst/>
              <a:gdLst/>
              <a:ahLst/>
              <a:cxnLst/>
              <a:rect l="l" t="t" r="r" b="b"/>
              <a:pathLst>
                <a:path w="24007" h="20445" extrusionOk="0">
                  <a:moveTo>
                    <a:pt x="13777" y="2332"/>
                  </a:moveTo>
                  <a:cubicBezTo>
                    <a:pt x="14220" y="2744"/>
                    <a:pt x="14505" y="3283"/>
                    <a:pt x="14410" y="3916"/>
                  </a:cubicBezTo>
                  <a:cubicBezTo>
                    <a:pt x="14220" y="3979"/>
                    <a:pt x="14030" y="3979"/>
                    <a:pt x="13809" y="3979"/>
                  </a:cubicBezTo>
                  <a:cubicBezTo>
                    <a:pt x="14030" y="3409"/>
                    <a:pt x="13967" y="2871"/>
                    <a:pt x="13777" y="2332"/>
                  </a:cubicBezTo>
                  <a:close/>
                  <a:moveTo>
                    <a:pt x="16754" y="971"/>
                  </a:moveTo>
                  <a:lnTo>
                    <a:pt x="16754" y="971"/>
                  </a:lnTo>
                  <a:cubicBezTo>
                    <a:pt x="16437" y="1952"/>
                    <a:pt x="15614" y="2934"/>
                    <a:pt x="16026" y="3979"/>
                  </a:cubicBezTo>
                  <a:lnTo>
                    <a:pt x="15519" y="3979"/>
                  </a:lnTo>
                  <a:cubicBezTo>
                    <a:pt x="15234" y="2934"/>
                    <a:pt x="15645" y="2174"/>
                    <a:pt x="16342" y="1446"/>
                  </a:cubicBezTo>
                  <a:cubicBezTo>
                    <a:pt x="16501" y="1287"/>
                    <a:pt x="16627" y="1129"/>
                    <a:pt x="16754" y="971"/>
                  </a:cubicBezTo>
                  <a:close/>
                  <a:moveTo>
                    <a:pt x="12922" y="749"/>
                  </a:moveTo>
                  <a:lnTo>
                    <a:pt x="12922" y="749"/>
                  </a:lnTo>
                  <a:cubicBezTo>
                    <a:pt x="13080" y="1224"/>
                    <a:pt x="12795" y="1762"/>
                    <a:pt x="12542" y="2174"/>
                  </a:cubicBezTo>
                  <a:cubicBezTo>
                    <a:pt x="12447" y="2427"/>
                    <a:pt x="12320" y="2649"/>
                    <a:pt x="12225" y="2902"/>
                  </a:cubicBezTo>
                  <a:cubicBezTo>
                    <a:pt x="12162" y="3283"/>
                    <a:pt x="12225" y="3694"/>
                    <a:pt x="12384" y="4043"/>
                  </a:cubicBezTo>
                  <a:cubicBezTo>
                    <a:pt x="12194" y="4074"/>
                    <a:pt x="12035" y="4074"/>
                    <a:pt x="11845" y="4074"/>
                  </a:cubicBezTo>
                  <a:cubicBezTo>
                    <a:pt x="11275" y="2871"/>
                    <a:pt x="12827" y="1952"/>
                    <a:pt x="12922" y="749"/>
                  </a:cubicBezTo>
                  <a:close/>
                  <a:moveTo>
                    <a:pt x="18401" y="1604"/>
                  </a:moveTo>
                  <a:lnTo>
                    <a:pt x="18401" y="1604"/>
                  </a:lnTo>
                  <a:cubicBezTo>
                    <a:pt x="18369" y="2459"/>
                    <a:pt x="17324" y="3219"/>
                    <a:pt x="17831" y="4074"/>
                  </a:cubicBezTo>
                  <a:cubicBezTo>
                    <a:pt x="17577" y="4043"/>
                    <a:pt x="17387" y="4043"/>
                    <a:pt x="17134" y="4011"/>
                  </a:cubicBezTo>
                  <a:cubicBezTo>
                    <a:pt x="16754" y="3029"/>
                    <a:pt x="17926" y="2396"/>
                    <a:pt x="18401" y="1604"/>
                  </a:cubicBezTo>
                  <a:close/>
                  <a:moveTo>
                    <a:pt x="10705" y="2807"/>
                  </a:moveTo>
                  <a:cubicBezTo>
                    <a:pt x="10927" y="3219"/>
                    <a:pt x="10958" y="3663"/>
                    <a:pt x="10863" y="4138"/>
                  </a:cubicBezTo>
                  <a:lnTo>
                    <a:pt x="10483" y="4138"/>
                  </a:lnTo>
                  <a:cubicBezTo>
                    <a:pt x="10768" y="3726"/>
                    <a:pt x="10800" y="3251"/>
                    <a:pt x="10705" y="2807"/>
                  </a:cubicBezTo>
                  <a:close/>
                  <a:moveTo>
                    <a:pt x="9343" y="1509"/>
                  </a:moveTo>
                  <a:lnTo>
                    <a:pt x="9343" y="1509"/>
                  </a:lnTo>
                  <a:cubicBezTo>
                    <a:pt x="9058" y="1952"/>
                    <a:pt x="8742" y="2301"/>
                    <a:pt x="8647" y="2776"/>
                  </a:cubicBezTo>
                  <a:cubicBezTo>
                    <a:pt x="8520" y="3251"/>
                    <a:pt x="8678" y="3726"/>
                    <a:pt x="8868" y="4169"/>
                  </a:cubicBezTo>
                  <a:cubicBezTo>
                    <a:pt x="8583" y="4169"/>
                    <a:pt x="8362" y="4201"/>
                    <a:pt x="8077" y="4201"/>
                  </a:cubicBezTo>
                  <a:cubicBezTo>
                    <a:pt x="7855" y="3124"/>
                    <a:pt x="8362" y="1984"/>
                    <a:pt x="9343" y="1509"/>
                  </a:cubicBezTo>
                  <a:close/>
                  <a:moveTo>
                    <a:pt x="6810" y="1762"/>
                  </a:moveTo>
                  <a:lnTo>
                    <a:pt x="6810" y="1762"/>
                  </a:lnTo>
                  <a:cubicBezTo>
                    <a:pt x="6778" y="1984"/>
                    <a:pt x="6746" y="2269"/>
                    <a:pt x="6778" y="2491"/>
                  </a:cubicBezTo>
                  <a:cubicBezTo>
                    <a:pt x="6841" y="3093"/>
                    <a:pt x="7380" y="3694"/>
                    <a:pt x="6937" y="4233"/>
                  </a:cubicBezTo>
                  <a:lnTo>
                    <a:pt x="6937" y="4296"/>
                  </a:lnTo>
                  <a:cubicBezTo>
                    <a:pt x="6810" y="4296"/>
                    <a:pt x="6746" y="4328"/>
                    <a:pt x="6620" y="4328"/>
                  </a:cubicBezTo>
                  <a:cubicBezTo>
                    <a:pt x="6176" y="3504"/>
                    <a:pt x="6208" y="2491"/>
                    <a:pt x="6810" y="1762"/>
                  </a:cubicBezTo>
                  <a:close/>
                  <a:moveTo>
                    <a:pt x="20744" y="1446"/>
                  </a:moveTo>
                  <a:cubicBezTo>
                    <a:pt x="21029" y="2269"/>
                    <a:pt x="20586" y="2902"/>
                    <a:pt x="19952" y="3504"/>
                  </a:cubicBezTo>
                  <a:cubicBezTo>
                    <a:pt x="19636" y="3758"/>
                    <a:pt x="19477" y="4138"/>
                    <a:pt x="19667" y="4486"/>
                  </a:cubicBezTo>
                  <a:cubicBezTo>
                    <a:pt x="19477" y="4423"/>
                    <a:pt x="19287" y="4359"/>
                    <a:pt x="19066" y="4328"/>
                  </a:cubicBezTo>
                  <a:lnTo>
                    <a:pt x="19129" y="3536"/>
                  </a:lnTo>
                  <a:cubicBezTo>
                    <a:pt x="19192" y="3409"/>
                    <a:pt x="19287" y="3283"/>
                    <a:pt x="19414" y="3188"/>
                  </a:cubicBezTo>
                  <a:cubicBezTo>
                    <a:pt x="19477" y="3093"/>
                    <a:pt x="19572" y="3029"/>
                    <a:pt x="19667" y="2934"/>
                  </a:cubicBezTo>
                  <a:cubicBezTo>
                    <a:pt x="19921" y="2744"/>
                    <a:pt x="20143" y="2586"/>
                    <a:pt x="20364" y="2332"/>
                  </a:cubicBezTo>
                  <a:cubicBezTo>
                    <a:pt x="20554" y="2111"/>
                    <a:pt x="20713" y="1794"/>
                    <a:pt x="20744" y="1446"/>
                  </a:cubicBezTo>
                  <a:close/>
                  <a:moveTo>
                    <a:pt x="4245" y="1446"/>
                  </a:moveTo>
                  <a:lnTo>
                    <a:pt x="4245" y="1446"/>
                  </a:lnTo>
                  <a:cubicBezTo>
                    <a:pt x="4150" y="1826"/>
                    <a:pt x="4150" y="2237"/>
                    <a:pt x="4308" y="2617"/>
                  </a:cubicBezTo>
                  <a:cubicBezTo>
                    <a:pt x="4625" y="3346"/>
                    <a:pt x="5638" y="3663"/>
                    <a:pt x="5543" y="4518"/>
                  </a:cubicBezTo>
                  <a:cubicBezTo>
                    <a:pt x="5258" y="4613"/>
                    <a:pt x="5036" y="4676"/>
                    <a:pt x="4783" y="4771"/>
                  </a:cubicBezTo>
                  <a:lnTo>
                    <a:pt x="4783" y="4708"/>
                  </a:lnTo>
                  <a:cubicBezTo>
                    <a:pt x="4720" y="4233"/>
                    <a:pt x="4435" y="3916"/>
                    <a:pt x="4150" y="3568"/>
                  </a:cubicBezTo>
                  <a:cubicBezTo>
                    <a:pt x="3643" y="2871"/>
                    <a:pt x="3643" y="2016"/>
                    <a:pt x="4245" y="1446"/>
                  </a:cubicBezTo>
                  <a:close/>
                  <a:moveTo>
                    <a:pt x="22106" y="3536"/>
                  </a:moveTo>
                  <a:cubicBezTo>
                    <a:pt x="22106" y="3916"/>
                    <a:pt x="21948" y="4328"/>
                    <a:pt x="21663" y="4613"/>
                  </a:cubicBezTo>
                  <a:cubicBezTo>
                    <a:pt x="21473" y="4803"/>
                    <a:pt x="21188" y="4929"/>
                    <a:pt x="21093" y="5183"/>
                  </a:cubicBezTo>
                  <a:cubicBezTo>
                    <a:pt x="21029" y="5151"/>
                    <a:pt x="20903" y="5056"/>
                    <a:pt x="20839" y="5024"/>
                  </a:cubicBezTo>
                  <a:cubicBezTo>
                    <a:pt x="20618" y="4328"/>
                    <a:pt x="21631" y="4011"/>
                    <a:pt x="22106" y="3536"/>
                  </a:cubicBezTo>
                  <a:close/>
                  <a:moveTo>
                    <a:pt x="1743" y="1097"/>
                  </a:moveTo>
                  <a:lnTo>
                    <a:pt x="1743" y="1097"/>
                  </a:lnTo>
                  <a:cubicBezTo>
                    <a:pt x="1553" y="1541"/>
                    <a:pt x="1553" y="2966"/>
                    <a:pt x="1616" y="3188"/>
                  </a:cubicBezTo>
                  <a:cubicBezTo>
                    <a:pt x="1711" y="3504"/>
                    <a:pt x="1901" y="3758"/>
                    <a:pt x="2154" y="4011"/>
                  </a:cubicBezTo>
                  <a:cubicBezTo>
                    <a:pt x="2566" y="4391"/>
                    <a:pt x="3675" y="4391"/>
                    <a:pt x="3643" y="5246"/>
                  </a:cubicBezTo>
                  <a:cubicBezTo>
                    <a:pt x="3421" y="5341"/>
                    <a:pt x="3168" y="5499"/>
                    <a:pt x="2978" y="5689"/>
                  </a:cubicBezTo>
                  <a:cubicBezTo>
                    <a:pt x="2946" y="5499"/>
                    <a:pt x="2820" y="5278"/>
                    <a:pt x="2630" y="5056"/>
                  </a:cubicBezTo>
                  <a:cubicBezTo>
                    <a:pt x="2154" y="4549"/>
                    <a:pt x="1679" y="4264"/>
                    <a:pt x="1394" y="3599"/>
                  </a:cubicBezTo>
                  <a:cubicBezTo>
                    <a:pt x="1204" y="3124"/>
                    <a:pt x="1141" y="2586"/>
                    <a:pt x="1299" y="2047"/>
                  </a:cubicBezTo>
                  <a:cubicBezTo>
                    <a:pt x="1363" y="1857"/>
                    <a:pt x="1584" y="1351"/>
                    <a:pt x="1743" y="1097"/>
                  </a:cubicBezTo>
                  <a:close/>
                  <a:moveTo>
                    <a:pt x="18194" y="13130"/>
                  </a:moveTo>
                  <a:cubicBezTo>
                    <a:pt x="18180" y="13189"/>
                    <a:pt x="18170" y="13248"/>
                    <a:pt x="18164" y="13306"/>
                  </a:cubicBezTo>
                  <a:lnTo>
                    <a:pt x="18164" y="13306"/>
                  </a:lnTo>
                  <a:cubicBezTo>
                    <a:pt x="18176" y="13248"/>
                    <a:pt x="18191" y="13190"/>
                    <a:pt x="18211" y="13132"/>
                  </a:cubicBezTo>
                  <a:cubicBezTo>
                    <a:pt x="18205" y="13131"/>
                    <a:pt x="18200" y="13130"/>
                    <a:pt x="18194" y="13130"/>
                  </a:cubicBezTo>
                  <a:close/>
                  <a:moveTo>
                    <a:pt x="10634" y="13472"/>
                  </a:moveTo>
                  <a:cubicBezTo>
                    <a:pt x="10626" y="13475"/>
                    <a:pt x="10618" y="13477"/>
                    <a:pt x="10610" y="13480"/>
                  </a:cubicBezTo>
                  <a:cubicBezTo>
                    <a:pt x="10631" y="13532"/>
                    <a:pt x="10648" y="13583"/>
                    <a:pt x="10661" y="13634"/>
                  </a:cubicBezTo>
                  <a:lnTo>
                    <a:pt x="10661" y="13634"/>
                  </a:lnTo>
                  <a:cubicBezTo>
                    <a:pt x="10655" y="13580"/>
                    <a:pt x="10646" y="13526"/>
                    <a:pt x="10634" y="13472"/>
                  </a:cubicBezTo>
                  <a:close/>
                  <a:moveTo>
                    <a:pt x="22169" y="12150"/>
                  </a:moveTo>
                  <a:cubicBezTo>
                    <a:pt x="22676" y="12466"/>
                    <a:pt x="22486" y="13100"/>
                    <a:pt x="22581" y="13575"/>
                  </a:cubicBezTo>
                  <a:cubicBezTo>
                    <a:pt x="22581" y="13797"/>
                    <a:pt x="22644" y="13955"/>
                    <a:pt x="22676" y="14050"/>
                  </a:cubicBezTo>
                  <a:cubicBezTo>
                    <a:pt x="22201" y="13638"/>
                    <a:pt x="21948" y="13037"/>
                    <a:pt x="21884" y="12371"/>
                  </a:cubicBezTo>
                  <a:cubicBezTo>
                    <a:pt x="22011" y="12308"/>
                    <a:pt x="22074" y="12245"/>
                    <a:pt x="22169" y="12150"/>
                  </a:cubicBezTo>
                  <a:close/>
                  <a:moveTo>
                    <a:pt x="8423" y="13944"/>
                  </a:moveTo>
                  <a:lnTo>
                    <a:pt x="8423" y="13944"/>
                  </a:lnTo>
                  <a:cubicBezTo>
                    <a:pt x="8413" y="13948"/>
                    <a:pt x="8403" y="13951"/>
                    <a:pt x="8393" y="13955"/>
                  </a:cubicBezTo>
                  <a:cubicBezTo>
                    <a:pt x="8452" y="13997"/>
                    <a:pt x="8505" y="14039"/>
                    <a:pt x="8552" y="14084"/>
                  </a:cubicBezTo>
                  <a:lnTo>
                    <a:pt x="8552" y="14084"/>
                  </a:lnTo>
                  <a:cubicBezTo>
                    <a:pt x="8514" y="14035"/>
                    <a:pt x="8471" y="13989"/>
                    <a:pt x="8423" y="13944"/>
                  </a:cubicBezTo>
                  <a:close/>
                  <a:moveTo>
                    <a:pt x="15250" y="4320"/>
                  </a:moveTo>
                  <a:cubicBezTo>
                    <a:pt x="16113" y="4320"/>
                    <a:pt x="16976" y="4359"/>
                    <a:pt x="17831" y="4486"/>
                  </a:cubicBezTo>
                  <a:cubicBezTo>
                    <a:pt x="20079" y="4803"/>
                    <a:pt x="22486" y="5974"/>
                    <a:pt x="23088" y="8350"/>
                  </a:cubicBezTo>
                  <a:cubicBezTo>
                    <a:pt x="23404" y="9553"/>
                    <a:pt x="23056" y="10756"/>
                    <a:pt x="22201" y="11643"/>
                  </a:cubicBezTo>
                  <a:cubicBezTo>
                    <a:pt x="21393" y="12500"/>
                    <a:pt x="20319" y="12695"/>
                    <a:pt x="19200" y="12695"/>
                  </a:cubicBezTo>
                  <a:cubicBezTo>
                    <a:pt x="18872" y="12695"/>
                    <a:pt x="18541" y="12678"/>
                    <a:pt x="18211" y="12657"/>
                  </a:cubicBezTo>
                  <a:cubicBezTo>
                    <a:pt x="17558" y="12624"/>
                    <a:pt x="16910" y="12607"/>
                    <a:pt x="16266" y="12607"/>
                  </a:cubicBezTo>
                  <a:cubicBezTo>
                    <a:pt x="12569" y="12607"/>
                    <a:pt x="9013" y="13162"/>
                    <a:pt x="5480" y="14430"/>
                  </a:cubicBezTo>
                  <a:cubicBezTo>
                    <a:pt x="3326" y="14177"/>
                    <a:pt x="1426" y="12752"/>
                    <a:pt x="1141" y="10535"/>
                  </a:cubicBezTo>
                  <a:cubicBezTo>
                    <a:pt x="793" y="7970"/>
                    <a:pt x="2566" y="5816"/>
                    <a:pt x="4941" y="5088"/>
                  </a:cubicBezTo>
                  <a:cubicBezTo>
                    <a:pt x="7063" y="4391"/>
                    <a:pt x="9375" y="4518"/>
                    <a:pt x="11560" y="4454"/>
                  </a:cubicBezTo>
                  <a:cubicBezTo>
                    <a:pt x="11877" y="4454"/>
                    <a:pt x="12225" y="4391"/>
                    <a:pt x="12542" y="4391"/>
                  </a:cubicBezTo>
                  <a:cubicBezTo>
                    <a:pt x="12574" y="4423"/>
                    <a:pt x="12597" y="4438"/>
                    <a:pt x="12617" y="4438"/>
                  </a:cubicBezTo>
                  <a:cubicBezTo>
                    <a:pt x="12637" y="4438"/>
                    <a:pt x="12653" y="4423"/>
                    <a:pt x="12669" y="4391"/>
                  </a:cubicBezTo>
                  <a:cubicBezTo>
                    <a:pt x="13524" y="4359"/>
                    <a:pt x="14387" y="4320"/>
                    <a:pt x="15250" y="4320"/>
                  </a:cubicBezTo>
                  <a:close/>
                  <a:moveTo>
                    <a:pt x="20903" y="12878"/>
                  </a:moveTo>
                  <a:lnTo>
                    <a:pt x="20903" y="12878"/>
                  </a:lnTo>
                  <a:cubicBezTo>
                    <a:pt x="20713" y="13132"/>
                    <a:pt x="20681" y="13448"/>
                    <a:pt x="20776" y="13828"/>
                  </a:cubicBezTo>
                  <a:cubicBezTo>
                    <a:pt x="20871" y="14113"/>
                    <a:pt x="21029" y="14335"/>
                    <a:pt x="21156" y="14588"/>
                  </a:cubicBezTo>
                  <a:cubicBezTo>
                    <a:pt x="21251" y="14842"/>
                    <a:pt x="21346" y="15127"/>
                    <a:pt x="21378" y="15443"/>
                  </a:cubicBezTo>
                  <a:cubicBezTo>
                    <a:pt x="20903" y="14683"/>
                    <a:pt x="20047" y="13987"/>
                    <a:pt x="20364" y="13037"/>
                  </a:cubicBezTo>
                  <a:cubicBezTo>
                    <a:pt x="20554" y="12973"/>
                    <a:pt x="20713" y="12910"/>
                    <a:pt x="20903" y="12878"/>
                  </a:cubicBezTo>
                  <a:close/>
                  <a:moveTo>
                    <a:pt x="13302" y="13068"/>
                  </a:moveTo>
                  <a:cubicBezTo>
                    <a:pt x="12859" y="13987"/>
                    <a:pt x="12859" y="14968"/>
                    <a:pt x="13302" y="15887"/>
                  </a:cubicBezTo>
                  <a:cubicBezTo>
                    <a:pt x="12700" y="15475"/>
                    <a:pt x="12225" y="14968"/>
                    <a:pt x="12479" y="14177"/>
                  </a:cubicBezTo>
                  <a:cubicBezTo>
                    <a:pt x="12542" y="13828"/>
                    <a:pt x="12700" y="13512"/>
                    <a:pt x="12669" y="13163"/>
                  </a:cubicBezTo>
                  <a:cubicBezTo>
                    <a:pt x="12859" y="13100"/>
                    <a:pt x="13112" y="13068"/>
                    <a:pt x="13302" y="13068"/>
                  </a:cubicBezTo>
                  <a:close/>
                  <a:moveTo>
                    <a:pt x="16596" y="12942"/>
                  </a:moveTo>
                  <a:cubicBezTo>
                    <a:pt x="16754" y="13005"/>
                    <a:pt x="16944" y="13005"/>
                    <a:pt x="17102" y="13005"/>
                  </a:cubicBezTo>
                  <a:cubicBezTo>
                    <a:pt x="16944" y="13258"/>
                    <a:pt x="16944" y="13512"/>
                    <a:pt x="17102" y="13797"/>
                  </a:cubicBezTo>
                  <a:cubicBezTo>
                    <a:pt x="17261" y="14113"/>
                    <a:pt x="17451" y="14335"/>
                    <a:pt x="17577" y="14683"/>
                  </a:cubicBezTo>
                  <a:cubicBezTo>
                    <a:pt x="17704" y="15095"/>
                    <a:pt x="17736" y="15475"/>
                    <a:pt x="17704" y="15887"/>
                  </a:cubicBezTo>
                  <a:cubicBezTo>
                    <a:pt x="17451" y="15570"/>
                    <a:pt x="17134" y="15317"/>
                    <a:pt x="16944" y="15000"/>
                  </a:cubicBezTo>
                  <a:cubicBezTo>
                    <a:pt x="16437" y="14430"/>
                    <a:pt x="16311" y="13670"/>
                    <a:pt x="16596" y="12942"/>
                  </a:cubicBezTo>
                  <a:close/>
                  <a:moveTo>
                    <a:pt x="6366" y="14462"/>
                  </a:moveTo>
                  <a:cubicBezTo>
                    <a:pt x="6556" y="14715"/>
                    <a:pt x="6810" y="15095"/>
                    <a:pt x="6841" y="15412"/>
                  </a:cubicBezTo>
                  <a:cubicBezTo>
                    <a:pt x="6905" y="15728"/>
                    <a:pt x="6778" y="16077"/>
                    <a:pt x="6746" y="16425"/>
                  </a:cubicBezTo>
                  <a:cubicBezTo>
                    <a:pt x="6683" y="16773"/>
                    <a:pt x="6683" y="17027"/>
                    <a:pt x="6778" y="17344"/>
                  </a:cubicBezTo>
                  <a:cubicBezTo>
                    <a:pt x="6791" y="17384"/>
                    <a:pt x="6805" y="17423"/>
                    <a:pt x="6820" y="17462"/>
                  </a:cubicBezTo>
                  <a:lnTo>
                    <a:pt x="6820" y="17462"/>
                  </a:lnTo>
                  <a:cubicBezTo>
                    <a:pt x="6699" y="16919"/>
                    <a:pt x="6958" y="16233"/>
                    <a:pt x="6937" y="15728"/>
                  </a:cubicBezTo>
                  <a:cubicBezTo>
                    <a:pt x="6905" y="15222"/>
                    <a:pt x="6651" y="14810"/>
                    <a:pt x="6366" y="14462"/>
                  </a:cubicBezTo>
                  <a:close/>
                  <a:moveTo>
                    <a:pt x="6820" y="17462"/>
                  </a:moveTo>
                  <a:cubicBezTo>
                    <a:pt x="6867" y="17672"/>
                    <a:pt x="6969" y="17860"/>
                    <a:pt x="7166" y="18008"/>
                  </a:cubicBezTo>
                  <a:lnTo>
                    <a:pt x="7166" y="18008"/>
                  </a:lnTo>
                  <a:cubicBezTo>
                    <a:pt x="7017" y="17850"/>
                    <a:pt x="6900" y="17665"/>
                    <a:pt x="6820" y="17462"/>
                  </a:cubicBezTo>
                  <a:close/>
                  <a:moveTo>
                    <a:pt x="8552" y="14084"/>
                  </a:moveTo>
                  <a:lnTo>
                    <a:pt x="8552" y="14084"/>
                  </a:lnTo>
                  <a:cubicBezTo>
                    <a:pt x="9230" y="14940"/>
                    <a:pt x="8360" y="16348"/>
                    <a:pt x="8742" y="17375"/>
                  </a:cubicBezTo>
                  <a:cubicBezTo>
                    <a:pt x="8865" y="17698"/>
                    <a:pt x="9055" y="17968"/>
                    <a:pt x="9290" y="18194"/>
                  </a:cubicBezTo>
                  <a:lnTo>
                    <a:pt x="9290" y="18194"/>
                  </a:lnTo>
                  <a:cubicBezTo>
                    <a:pt x="8987" y="17805"/>
                    <a:pt x="8785" y="17200"/>
                    <a:pt x="8742" y="16900"/>
                  </a:cubicBezTo>
                  <a:cubicBezTo>
                    <a:pt x="8710" y="16330"/>
                    <a:pt x="8963" y="15760"/>
                    <a:pt x="8963" y="15222"/>
                  </a:cubicBezTo>
                  <a:cubicBezTo>
                    <a:pt x="8963" y="14727"/>
                    <a:pt x="8868" y="14375"/>
                    <a:pt x="8552" y="14084"/>
                  </a:cubicBezTo>
                  <a:close/>
                  <a:moveTo>
                    <a:pt x="9290" y="18194"/>
                  </a:moveTo>
                  <a:cubicBezTo>
                    <a:pt x="9419" y="18359"/>
                    <a:pt x="9566" y="18485"/>
                    <a:pt x="9726" y="18533"/>
                  </a:cubicBezTo>
                  <a:lnTo>
                    <a:pt x="9726" y="18533"/>
                  </a:lnTo>
                  <a:cubicBezTo>
                    <a:pt x="9569" y="18433"/>
                    <a:pt x="9422" y="18321"/>
                    <a:pt x="9290" y="18194"/>
                  </a:cubicBezTo>
                  <a:close/>
                  <a:moveTo>
                    <a:pt x="4941" y="14620"/>
                  </a:moveTo>
                  <a:lnTo>
                    <a:pt x="4941" y="14620"/>
                  </a:lnTo>
                  <a:cubicBezTo>
                    <a:pt x="5068" y="14652"/>
                    <a:pt x="5195" y="14652"/>
                    <a:pt x="5321" y="14652"/>
                  </a:cubicBezTo>
                  <a:cubicBezTo>
                    <a:pt x="5347" y="14730"/>
                    <a:pt x="5373" y="14787"/>
                    <a:pt x="5452" y="14787"/>
                  </a:cubicBezTo>
                  <a:cubicBezTo>
                    <a:pt x="5469" y="14787"/>
                    <a:pt x="5489" y="14784"/>
                    <a:pt x="5511" y="14778"/>
                  </a:cubicBezTo>
                  <a:cubicBezTo>
                    <a:pt x="6430" y="15918"/>
                    <a:pt x="5828" y="17058"/>
                    <a:pt x="5670" y="18325"/>
                  </a:cubicBezTo>
                  <a:cubicBezTo>
                    <a:pt x="5551" y="19036"/>
                    <a:pt x="5710" y="19498"/>
                    <a:pt x="5964" y="20072"/>
                  </a:cubicBezTo>
                  <a:lnTo>
                    <a:pt x="5964" y="20072"/>
                  </a:lnTo>
                  <a:cubicBezTo>
                    <a:pt x="5638" y="19387"/>
                    <a:pt x="5100" y="18970"/>
                    <a:pt x="5100" y="18072"/>
                  </a:cubicBezTo>
                  <a:cubicBezTo>
                    <a:pt x="5100" y="17534"/>
                    <a:pt x="5258" y="17058"/>
                    <a:pt x="5353" y="16552"/>
                  </a:cubicBezTo>
                  <a:cubicBezTo>
                    <a:pt x="5480" y="15792"/>
                    <a:pt x="5416" y="15222"/>
                    <a:pt x="4941" y="14620"/>
                  </a:cubicBezTo>
                  <a:close/>
                  <a:moveTo>
                    <a:pt x="17000" y="0"/>
                  </a:moveTo>
                  <a:cubicBezTo>
                    <a:pt x="16958" y="0"/>
                    <a:pt x="16912" y="33"/>
                    <a:pt x="16912" y="84"/>
                  </a:cubicBezTo>
                  <a:cubicBezTo>
                    <a:pt x="16912" y="1002"/>
                    <a:pt x="15931" y="1414"/>
                    <a:pt x="15550" y="2174"/>
                  </a:cubicBezTo>
                  <a:cubicBezTo>
                    <a:pt x="15297" y="2744"/>
                    <a:pt x="15297" y="3314"/>
                    <a:pt x="15487" y="3884"/>
                  </a:cubicBezTo>
                  <a:lnTo>
                    <a:pt x="14600" y="3884"/>
                  </a:lnTo>
                  <a:cubicBezTo>
                    <a:pt x="14695" y="3124"/>
                    <a:pt x="14284" y="2427"/>
                    <a:pt x="13650" y="2016"/>
                  </a:cubicBezTo>
                  <a:lnTo>
                    <a:pt x="13587" y="2016"/>
                  </a:lnTo>
                  <a:cubicBezTo>
                    <a:pt x="13555" y="2016"/>
                    <a:pt x="13492" y="2047"/>
                    <a:pt x="13555" y="2111"/>
                  </a:cubicBezTo>
                  <a:cubicBezTo>
                    <a:pt x="13872" y="2681"/>
                    <a:pt x="13935" y="3283"/>
                    <a:pt x="13777" y="3916"/>
                  </a:cubicBezTo>
                  <a:cubicBezTo>
                    <a:pt x="13397" y="3916"/>
                    <a:pt x="13017" y="3916"/>
                    <a:pt x="12637" y="3948"/>
                  </a:cubicBezTo>
                  <a:cubicBezTo>
                    <a:pt x="12384" y="3409"/>
                    <a:pt x="12384" y="2902"/>
                    <a:pt x="12669" y="2301"/>
                  </a:cubicBezTo>
                  <a:cubicBezTo>
                    <a:pt x="12700" y="2174"/>
                    <a:pt x="12795" y="2016"/>
                    <a:pt x="12859" y="1889"/>
                  </a:cubicBezTo>
                  <a:cubicBezTo>
                    <a:pt x="12954" y="1794"/>
                    <a:pt x="13017" y="1667"/>
                    <a:pt x="13080" y="1509"/>
                  </a:cubicBezTo>
                  <a:cubicBezTo>
                    <a:pt x="13239" y="1034"/>
                    <a:pt x="13175" y="591"/>
                    <a:pt x="12859" y="211"/>
                  </a:cubicBezTo>
                  <a:cubicBezTo>
                    <a:pt x="12839" y="182"/>
                    <a:pt x="12817" y="170"/>
                    <a:pt x="12796" y="170"/>
                  </a:cubicBezTo>
                  <a:cubicBezTo>
                    <a:pt x="12746" y="170"/>
                    <a:pt x="12700" y="230"/>
                    <a:pt x="12700" y="274"/>
                  </a:cubicBezTo>
                  <a:cubicBezTo>
                    <a:pt x="12985" y="1667"/>
                    <a:pt x="11022" y="2617"/>
                    <a:pt x="11687" y="4011"/>
                  </a:cubicBezTo>
                  <a:lnTo>
                    <a:pt x="11022" y="4011"/>
                  </a:lnTo>
                  <a:cubicBezTo>
                    <a:pt x="11243" y="3283"/>
                    <a:pt x="11022" y="2522"/>
                    <a:pt x="10420" y="2111"/>
                  </a:cubicBezTo>
                  <a:cubicBezTo>
                    <a:pt x="10396" y="2086"/>
                    <a:pt x="10373" y="2077"/>
                    <a:pt x="10354" y="2077"/>
                  </a:cubicBezTo>
                  <a:cubicBezTo>
                    <a:pt x="10299" y="2077"/>
                    <a:pt x="10270" y="2159"/>
                    <a:pt x="10293" y="2206"/>
                  </a:cubicBezTo>
                  <a:cubicBezTo>
                    <a:pt x="10705" y="2744"/>
                    <a:pt x="10737" y="3441"/>
                    <a:pt x="10420" y="4011"/>
                  </a:cubicBezTo>
                  <a:cubicBezTo>
                    <a:pt x="9977" y="4011"/>
                    <a:pt x="9502" y="4043"/>
                    <a:pt x="9058" y="4043"/>
                  </a:cubicBezTo>
                  <a:cubicBezTo>
                    <a:pt x="8805" y="3441"/>
                    <a:pt x="8678" y="2902"/>
                    <a:pt x="8995" y="2301"/>
                  </a:cubicBezTo>
                  <a:cubicBezTo>
                    <a:pt x="9185" y="1952"/>
                    <a:pt x="9470" y="1636"/>
                    <a:pt x="9660" y="1256"/>
                  </a:cubicBezTo>
                  <a:cubicBezTo>
                    <a:pt x="9686" y="1230"/>
                    <a:pt x="9670" y="1143"/>
                    <a:pt x="9630" y="1143"/>
                  </a:cubicBezTo>
                  <a:cubicBezTo>
                    <a:pt x="9620" y="1143"/>
                    <a:pt x="9609" y="1148"/>
                    <a:pt x="9597" y="1161"/>
                  </a:cubicBezTo>
                  <a:cubicBezTo>
                    <a:pt x="8362" y="1572"/>
                    <a:pt x="7602" y="2902"/>
                    <a:pt x="8013" y="4106"/>
                  </a:cubicBezTo>
                  <a:cubicBezTo>
                    <a:pt x="7728" y="4169"/>
                    <a:pt x="7443" y="4169"/>
                    <a:pt x="7158" y="4201"/>
                  </a:cubicBezTo>
                  <a:cubicBezTo>
                    <a:pt x="7317" y="3916"/>
                    <a:pt x="7317" y="3599"/>
                    <a:pt x="7253" y="3283"/>
                  </a:cubicBezTo>
                  <a:cubicBezTo>
                    <a:pt x="7063" y="2617"/>
                    <a:pt x="6841" y="2111"/>
                    <a:pt x="7095" y="1382"/>
                  </a:cubicBezTo>
                  <a:cubicBezTo>
                    <a:pt x="7117" y="1338"/>
                    <a:pt x="7062" y="1279"/>
                    <a:pt x="7006" y="1279"/>
                  </a:cubicBezTo>
                  <a:cubicBezTo>
                    <a:pt x="6981" y="1279"/>
                    <a:pt x="6956" y="1290"/>
                    <a:pt x="6937" y="1319"/>
                  </a:cubicBezTo>
                  <a:cubicBezTo>
                    <a:pt x="6145" y="2047"/>
                    <a:pt x="5891" y="3378"/>
                    <a:pt x="6525" y="4328"/>
                  </a:cubicBezTo>
                  <a:cubicBezTo>
                    <a:pt x="6271" y="4359"/>
                    <a:pt x="6018" y="4423"/>
                    <a:pt x="5733" y="4486"/>
                  </a:cubicBezTo>
                  <a:cubicBezTo>
                    <a:pt x="5796" y="4043"/>
                    <a:pt x="5575" y="3758"/>
                    <a:pt x="5321" y="3441"/>
                  </a:cubicBezTo>
                  <a:cubicBezTo>
                    <a:pt x="4625" y="2776"/>
                    <a:pt x="4118" y="2142"/>
                    <a:pt x="4561" y="1161"/>
                  </a:cubicBezTo>
                  <a:cubicBezTo>
                    <a:pt x="4587" y="1083"/>
                    <a:pt x="4549" y="1026"/>
                    <a:pt x="4482" y="1026"/>
                  </a:cubicBezTo>
                  <a:cubicBezTo>
                    <a:pt x="4467" y="1026"/>
                    <a:pt x="4451" y="1028"/>
                    <a:pt x="4435" y="1034"/>
                  </a:cubicBezTo>
                  <a:cubicBezTo>
                    <a:pt x="3928" y="1382"/>
                    <a:pt x="3611" y="1889"/>
                    <a:pt x="3611" y="2522"/>
                  </a:cubicBezTo>
                  <a:cubicBezTo>
                    <a:pt x="3580" y="3441"/>
                    <a:pt x="4435" y="3884"/>
                    <a:pt x="4688" y="4708"/>
                  </a:cubicBezTo>
                  <a:lnTo>
                    <a:pt x="4720" y="4739"/>
                  </a:lnTo>
                  <a:cubicBezTo>
                    <a:pt x="4403" y="4866"/>
                    <a:pt x="4118" y="4993"/>
                    <a:pt x="3833" y="5119"/>
                  </a:cubicBezTo>
                  <a:cubicBezTo>
                    <a:pt x="3896" y="4739"/>
                    <a:pt x="3770" y="4549"/>
                    <a:pt x="3421" y="4328"/>
                  </a:cubicBezTo>
                  <a:cubicBezTo>
                    <a:pt x="2630" y="3758"/>
                    <a:pt x="1838" y="3694"/>
                    <a:pt x="1774" y="2459"/>
                  </a:cubicBezTo>
                  <a:cubicBezTo>
                    <a:pt x="1743" y="1826"/>
                    <a:pt x="2028" y="1192"/>
                    <a:pt x="2218" y="622"/>
                  </a:cubicBezTo>
                  <a:cubicBezTo>
                    <a:pt x="2240" y="555"/>
                    <a:pt x="2199" y="488"/>
                    <a:pt x="2140" y="488"/>
                  </a:cubicBezTo>
                  <a:cubicBezTo>
                    <a:pt x="2115" y="488"/>
                    <a:pt x="2087" y="499"/>
                    <a:pt x="2059" y="527"/>
                  </a:cubicBezTo>
                  <a:cubicBezTo>
                    <a:pt x="1363" y="1161"/>
                    <a:pt x="919" y="1984"/>
                    <a:pt x="1046" y="2934"/>
                  </a:cubicBezTo>
                  <a:cubicBezTo>
                    <a:pt x="1078" y="3378"/>
                    <a:pt x="1268" y="3853"/>
                    <a:pt x="1521" y="4201"/>
                  </a:cubicBezTo>
                  <a:cubicBezTo>
                    <a:pt x="1774" y="4581"/>
                    <a:pt x="2693" y="5214"/>
                    <a:pt x="2820" y="5784"/>
                  </a:cubicBezTo>
                  <a:cubicBezTo>
                    <a:pt x="2249" y="6228"/>
                    <a:pt x="1743" y="6798"/>
                    <a:pt x="1394" y="7558"/>
                  </a:cubicBezTo>
                  <a:cubicBezTo>
                    <a:pt x="1" y="10408"/>
                    <a:pt x="1711" y="14177"/>
                    <a:pt x="4878" y="14557"/>
                  </a:cubicBezTo>
                  <a:lnTo>
                    <a:pt x="4878" y="14652"/>
                  </a:lnTo>
                  <a:cubicBezTo>
                    <a:pt x="5796" y="15950"/>
                    <a:pt x="4783" y="17217"/>
                    <a:pt x="5005" y="18610"/>
                  </a:cubicBezTo>
                  <a:cubicBezTo>
                    <a:pt x="5083" y="19287"/>
                    <a:pt x="5503" y="19749"/>
                    <a:pt x="6001" y="20156"/>
                  </a:cubicBezTo>
                  <a:lnTo>
                    <a:pt x="6001" y="20156"/>
                  </a:lnTo>
                  <a:cubicBezTo>
                    <a:pt x="6007" y="20169"/>
                    <a:pt x="6012" y="20181"/>
                    <a:pt x="6018" y="20194"/>
                  </a:cubicBezTo>
                  <a:cubicBezTo>
                    <a:pt x="6013" y="20182"/>
                    <a:pt x="6008" y="20169"/>
                    <a:pt x="6003" y="20157"/>
                  </a:cubicBezTo>
                  <a:lnTo>
                    <a:pt x="6003" y="20157"/>
                  </a:lnTo>
                  <a:cubicBezTo>
                    <a:pt x="6111" y="20245"/>
                    <a:pt x="6222" y="20331"/>
                    <a:pt x="6335" y="20415"/>
                  </a:cubicBezTo>
                  <a:cubicBezTo>
                    <a:pt x="6349" y="20436"/>
                    <a:pt x="6365" y="20445"/>
                    <a:pt x="6382" y="20445"/>
                  </a:cubicBezTo>
                  <a:cubicBezTo>
                    <a:pt x="6444" y="20445"/>
                    <a:pt x="6511" y="20331"/>
                    <a:pt x="6461" y="20257"/>
                  </a:cubicBezTo>
                  <a:cubicBezTo>
                    <a:pt x="4910" y="18674"/>
                    <a:pt x="7158" y="16362"/>
                    <a:pt x="5765" y="14652"/>
                  </a:cubicBezTo>
                  <a:cubicBezTo>
                    <a:pt x="5986" y="14557"/>
                    <a:pt x="6176" y="14525"/>
                    <a:pt x="6366" y="14462"/>
                  </a:cubicBezTo>
                  <a:cubicBezTo>
                    <a:pt x="6588" y="14430"/>
                    <a:pt x="6746" y="14335"/>
                    <a:pt x="6937" y="14303"/>
                  </a:cubicBezTo>
                  <a:cubicBezTo>
                    <a:pt x="6968" y="14335"/>
                    <a:pt x="6968" y="14367"/>
                    <a:pt x="7000" y="14367"/>
                  </a:cubicBezTo>
                  <a:cubicBezTo>
                    <a:pt x="7950" y="14810"/>
                    <a:pt x="7222" y="16108"/>
                    <a:pt x="7222" y="16868"/>
                  </a:cubicBezTo>
                  <a:cubicBezTo>
                    <a:pt x="7222" y="17153"/>
                    <a:pt x="7285" y="17439"/>
                    <a:pt x="7285" y="17755"/>
                  </a:cubicBezTo>
                  <a:cubicBezTo>
                    <a:pt x="7362" y="17935"/>
                    <a:pt x="7606" y="18178"/>
                    <a:pt x="7509" y="18178"/>
                  </a:cubicBezTo>
                  <a:cubicBezTo>
                    <a:pt x="7486" y="18178"/>
                    <a:pt x="7445" y="18165"/>
                    <a:pt x="7380" y="18135"/>
                  </a:cubicBezTo>
                  <a:cubicBezTo>
                    <a:pt x="7299" y="18097"/>
                    <a:pt x="7228" y="18055"/>
                    <a:pt x="7166" y="18008"/>
                  </a:cubicBezTo>
                  <a:lnTo>
                    <a:pt x="7166" y="18008"/>
                  </a:lnTo>
                  <a:cubicBezTo>
                    <a:pt x="7349" y="18202"/>
                    <a:pt x="7582" y="18355"/>
                    <a:pt x="7855" y="18452"/>
                  </a:cubicBezTo>
                  <a:cubicBezTo>
                    <a:pt x="7858" y="18455"/>
                    <a:pt x="7862" y="18457"/>
                    <a:pt x="7866" y="18457"/>
                  </a:cubicBezTo>
                  <a:cubicBezTo>
                    <a:pt x="7899" y="18457"/>
                    <a:pt x="7946" y="18353"/>
                    <a:pt x="7918" y="18325"/>
                  </a:cubicBezTo>
                  <a:cubicBezTo>
                    <a:pt x="7602" y="17819"/>
                    <a:pt x="7412" y="17185"/>
                    <a:pt x="7475" y="16552"/>
                  </a:cubicBezTo>
                  <a:cubicBezTo>
                    <a:pt x="7538" y="16077"/>
                    <a:pt x="7792" y="15602"/>
                    <a:pt x="7760" y="15095"/>
                  </a:cubicBezTo>
                  <a:cubicBezTo>
                    <a:pt x="7760" y="14683"/>
                    <a:pt x="7570" y="14398"/>
                    <a:pt x="7253" y="14208"/>
                  </a:cubicBezTo>
                  <a:cubicBezTo>
                    <a:pt x="7633" y="14082"/>
                    <a:pt x="8013" y="13987"/>
                    <a:pt x="8362" y="13892"/>
                  </a:cubicBezTo>
                  <a:lnTo>
                    <a:pt x="8362" y="13892"/>
                  </a:lnTo>
                  <a:cubicBezTo>
                    <a:pt x="8383" y="13909"/>
                    <a:pt x="8403" y="13926"/>
                    <a:pt x="8423" y="13944"/>
                  </a:cubicBezTo>
                  <a:lnTo>
                    <a:pt x="8423" y="13944"/>
                  </a:lnTo>
                  <a:cubicBezTo>
                    <a:pt x="8666" y="13857"/>
                    <a:pt x="8910" y="13825"/>
                    <a:pt x="9153" y="13733"/>
                  </a:cubicBezTo>
                  <a:lnTo>
                    <a:pt x="9153" y="13733"/>
                  </a:lnTo>
                  <a:cubicBezTo>
                    <a:pt x="9755" y="14683"/>
                    <a:pt x="8963" y="15728"/>
                    <a:pt x="9027" y="16710"/>
                  </a:cubicBezTo>
                  <a:cubicBezTo>
                    <a:pt x="9027" y="17027"/>
                    <a:pt x="9153" y="17375"/>
                    <a:pt x="9312" y="17692"/>
                  </a:cubicBezTo>
                  <a:cubicBezTo>
                    <a:pt x="9375" y="17945"/>
                    <a:pt x="9502" y="18104"/>
                    <a:pt x="9628" y="18294"/>
                  </a:cubicBezTo>
                  <a:cubicBezTo>
                    <a:pt x="9755" y="18452"/>
                    <a:pt x="9818" y="18547"/>
                    <a:pt x="9850" y="18547"/>
                  </a:cubicBezTo>
                  <a:lnTo>
                    <a:pt x="9787" y="18547"/>
                  </a:lnTo>
                  <a:cubicBezTo>
                    <a:pt x="9766" y="18544"/>
                    <a:pt x="9746" y="18539"/>
                    <a:pt x="9726" y="18533"/>
                  </a:cubicBezTo>
                  <a:lnTo>
                    <a:pt x="9726" y="18533"/>
                  </a:lnTo>
                  <a:cubicBezTo>
                    <a:pt x="9866" y="18621"/>
                    <a:pt x="10013" y="18700"/>
                    <a:pt x="10167" y="18769"/>
                  </a:cubicBezTo>
                  <a:cubicBezTo>
                    <a:pt x="10177" y="18772"/>
                    <a:pt x="10187" y="18774"/>
                    <a:pt x="10196" y="18774"/>
                  </a:cubicBezTo>
                  <a:cubicBezTo>
                    <a:pt x="10274" y="18774"/>
                    <a:pt x="10318" y="18667"/>
                    <a:pt x="10262" y="18610"/>
                  </a:cubicBezTo>
                  <a:cubicBezTo>
                    <a:pt x="9280" y="17502"/>
                    <a:pt x="9185" y="16520"/>
                    <a:pt x="9533" y="15127"/>
                  </a:cubicBezTo>
                  <a:cubicBezTo>
                    <a:pt x="9660" y="14557"/>
                    <a:pt x="9692" y="14082"/>
                    <a:pt x="9438" y="13607"/>
                  </a:cubicBezTo>
                  <a:lnTo>
                    <a:pt x="10610" y="13385"/>
                  </a:lnTo>
                  <a:lnTo>
                    <a:pt x="10610" y="13385"/>
                  </a:lnTo>
                  <a:cubicBezTo>
                    <a:pt x="10619" y="13414"/>
                    <a:pt x="10627" y="13443"/>
                    <a:pt x="10634" y="13472"/>
                  </a:cubicBezTo>
                  <a:lnTo>
                    <a:pt x="10634" y="13472"/>
                  </a:lnTo>
                  <a:cubicBezTo>
                    <a:pt x="10913" y="13383"/>
                    <a:pt x="11220" y="13352"/>
                    <a:pt x="11497" y="13322"/>
                  </a:cubicBezTo>
                  <a:lnTo>
                    <a:pt x="11497" y="13322"/>
                  </a:lnTo>
                  <a:cubicBezTo>
                    <a:pt x="11877" y="14145"/>
                    <a:pt x="10863" y="14937"/>
                    <a:pt x="10863" y="15760"/>
                  </a:cubicBezTo>
                  <a:cubicBezTo>
                    <a:pt x="10895" y="16235"/>
                    <a:pt x="11085" y="16710"/>
                    <a:pt x="11370" y="17122"/>
                  </a:cubicBezTo>
                  <a:cubicBezTo>
                    <a:pt x="10547" y="16710"/>
                    <a:pt x="10230" y="15760"/>
                    <a:pt x="10483" y="14842"/>
                  </a:cubicBezTo>
                  <a:cubicBezTo>
                    <a:pt x="10624" y="14391"/>
                    <a:pt x="10765" y="14040"/>
                    <a:pt x="10661" y="13634"/>
                  </a:cubicBezTo>
                  <a:lnTo>
                    <a:pt x="10661" y="13634"/>
                  </a:lnTo>
                  <a:cubicBezTo>
                    <a:pt x="10744" y="14454"/>
                    <a:pt x="10043" y="15213"/>
                    <a:pt x="10388" y="16077"/>
                  </a:cubicBezTo>
                  <a:cubicBezTo>
                    <a:pt x="10610" y="16710"/>
                    <a:pt x="11117" y="17153"/>
                    <a:pt x="11750" y="17344"/>
                  </a:cubicBezTo>
                  <a:cubicBezTo>
                    <a:pt x="11760" y="17347"/>
                    <a:pt x="11770" y="17349"/>
                    <a:pt x="11780" y="17349"/>
                  </a:cubicBezTo>
                  <a:cubicBezTo>
                    <a:pt x="11857" y="17349"/>
                    <a:pt x="11902" y="17242"/>
                    <a:pt x="11845" y="17185"/>
                  </a:cubicBezTo>
                  <a:cubicBezTo>
                    <a:pt x="11434" y="16710"/>
                    <a:pt x="11180" y="16235"/>
                    <a:pt x="11212" y="15602"/>
                  </a:cubicBezTo>
                  <a:cubicBezTo>
                    <a:pt x="11243" y="15095"/>
                    <a:pt x="11529" y="14778"/>
                    <a:pt x="11750" y="14303"/>
                  </a:cubicBezTo>
                  <a:cubicBezTo>
                    <a:pt x="11972" y="13923"/>
                    <a:pt x="12004" y="13575"/>
                    <a:pt x="11845" y="13227"/>
                  </a:cubicBezTo>
                  <a:cubicBezTo>
                    <a:pt x="12067" y="13195"/>
                    <a:pt x="12320" y="13195"/>
                    <a:pt x="12542" y="13132"/>
                  </a:cubicBezTo>
                  <a:lnTo>
                    <a:pt x="12637" y="13132"/>
                  </a:lnTo>
                  <a:cubicBezTo>
                    <a:pt x="12605" y="13765"/>
                    <a:pt x="12130" y="14303"/>
                    <a:pt x="12289" y="14937"/>
                  </a:cubicBezTo>
                  <a:cubicBezTo>
                    <a:pt x="12447" y="15570"/>
                    <a:pt x="13080" y="15950"/>
                    <a:pt x="13587" y="16235"/>
                  </a:cubicBezTo>
                  <a:cubicBezTo>
                    <a:pt x="13598" y="16241"/>
                    <a:pt x="13611" y="16243"/>
                    <a:pt x="13625" y="16243"/>
                  </a:cubicBezTo>
                  <a:cubicBezTo>
                    <a:pt x="13690" y="16243"/>
                    <a:pt x="13771" y="16187"/>
                    <a:pt x="13745" y="16108"/>
                  </a:cubicBezTo>
                  <a:cubicBezTo>
                    <a:pt x="13175" y="15158"/>
                    <a:pt x="13144" y="14082"/>
                    <a:pt x="13619" y="13100"/>
                  </a:cubicBezTo>
                  <a:lnTo>
                    <a:pt x="13619" y="13068"/>
                  </a:lnTo>
                  <a:cubicBezTo>
                    <a:pt x="13935" y="13068"/>
                    <a:pt x="14252" y="13037"/>
                    <a:pt x="14569" y="13037"/>
                  </a:cubicBezTo>
                  <a:cubicBezTo>
                    <a:pt x="14822" y="13005"/>
                    <a:pt x="15012" y="13005"/>
                    <a:pt x="15234" y="13005"/>
                  </a:cubicBezTo>
                  <a:cubicBezTo>
                    <a:pt x="15012" y="13227"/>
                    <a:pt x="15012" y="13543"/>
                    <a:pt x="15075" y="13860"/>
                  </a:cubicBezTo>
                  <a:cubicBezTo>
                    <a:pt x="15202" y="14588"/>
                    <a:pt x="15234" y="15158"/>
                    <a:pt x="14759" y="15697"/>
                  </a:cubicBezTo>
                  <a:cubicBezTo>
                    <a:pt x="14949" y="14810"/>
                    <a:pt x="14220" y="13923"/>
                    <a:pt x="14569" y="13037"/>
                  </a:cubicBezTo>
                  <a:lnTo>
                    <a:pt x="14569" y="13037"/>
                  </a:lnTo>
                  <a:cubicBezTo>
                    <a:pt x="14094" y="13987"/>
                    <a:pt x="15044" y="15000"/>
                    <a:pt x="14600" y="15950"/>
                  </a:cubicBezTo>
                  <a:cubicBezTo>
                    <a:pt x="14577" y="16021"/>
                    <a:pt x="14642" y="16057"/>
                    <a:pt x="14689" y="16057"/>
                  </a:cubicBezTo>
                  <a:cubicBezTo>
                    <a:pt x="14705" y="16057"/>
                    <a:pt x="14719" y="16053"/>
                    <a:pt x="14727" y="16045"/>
                  </a:cubicBezTo>
                  <a:cubicBezTo>
                    <a:pt x="15075" y="15760"/>
                    <a:pt x="15360" y="15412"/>
                    <a:pt x="15455" y="14937"/>
                  </a:cubicBezTo>
                  <a:cubicBezTo>
                    <a:pt x="15550" y="14367"/>
                    <a:pt x="15044" y="13512"/>
                    <a:pt x="15519" y="13068"/>
                  </a:cubicBezTo>
                  <a:cubicBezTo>
                    <a:pt x="15550" y="13068"/>
                    <a:pt x="15550" y="13068"/>
                    <a:pt x="15550" y="13037"/>
                  </a:cubicBezTo>
                  <a:lnTo>
                    <a:pt x="16501" y="13037"/>
                  </a:lnTo>
                  <a:cubicBezTo>
                    <a:pt x="16311" y="13512"/>
                    <a:pt x="16279" y="14018"/>
                    <a:pt x="16469" y="14525"/>
                  </a:cubicBezTo>
                  <a:cubicBezTo>
                    <a:pt x="16722" y="15253"/>
                    <a:pt x="17419" y="15602"/>
                    <a:pt x="17767" y="16235"/>
                  </a:cubicBezTo>
                  <a:cubicBezTo>
                    <a:pt x="17792" y="16259"/>
                    <a:pt x="17820" y="16270"/>
                    <a:pt x="17847" y="16270"/>
                  </a:cubicBezTo>
                  <a:cubicBezTo>
                    <a:pt x="17889" y="16270"/>
                    <a:pt x="17926" y="16243"/>
                    <a:pt x="17926" y="16203"/>
                  </a:cubicBezTo>
                  <a:cubicBezTo>
                    <a:pt x="18021" y="15728"/>
                    <a:pt x="18021" y="15285"/>
                    <a:pt x="17862" y="14810"/>
                  </a:cubicBezTo>
                  <a:cubicBezTo>
                    <a:pt x="17862" y="14715"/>
                    <a:pt x="17831" y="14683"/>
                    <a:pt x="17767" y="14620"/>
                  </a:cubicBezTo>
                  <a:cubicBezTo>
                    <a:pt x="17546" y="14177"/>
                    <a:pt x="17039" y="13512"/>
                    <a:pt x="17356" y="13100"/>
                  </a:cubicBezTo>
                  <a:lnTo>
                    <a:pt x="17356" y="13068"/>
                  </a:lnTo>
                  <a:cubicBezTo>
                    <a:pt x="17604" y="13099"/>
                    <a:pt x="17914" y="13100"/>
                    <a:pt x="18194" y="13130"/>
                  </a:cubicBezTo>
                  <a:lnTo>
                    <a:pt x="18194" y="13130"/>
                  </a:lnTo>
                  <a:cubicBezTo>
                    <a:pt x="18199" y="13109"/>
                    <a:pt x="18205" y="13089"/>
                    <a:pt x="18211" y="13068"/>
                  </a:cubicBezTo>
                  <a:lnTo>
                    <a:pt x="18211" y="13068"/>
                  </a:lnTo>
                  <a:cubicBezTo>
                    <a:pt x="18401" y="13100"/>
                    <a:pt x="18654" y="13100"/>
                    <a:pt x="18844" y="13100"/>
                  </a:cubicBezTo>
                  <a:cubicBezTo>
                    <a:pt x="18686" y="13353"/>
                    <a:pt x="18654" y="13607"/>
                    <a:pt x="18717" y="13892"/>
                  </a:cubicBezTo>
                  <a:cubicBezTo>
                    <a:pt x="18812" y="14145"/>
                    <a:pt x="18939" y="14303"/>
                    <a:pt x="19034" y="14493"/>
                  </a:cubicBezTo>
                  <a:cubicBezTo>
                    <a:pt x="19287" y="14905"/>
                    <a:pt x="19287" y="15285"/>
                    <a:pt x="19256" y="15697"/>
                  </a:cubicBezTo>
                  <a:cubicBezTo>
                    <a:pt x="18907" y="14883"/>
                    <a:pt x="18078" y="14175"/>
                    <a:pt x="18164" y="13306"/>
                  </a:cubicBezTo>
                  <a:lnTo>
                    <a:pt x="18164" y="13306"/>
                  </a:lnTo>
                  <a:cubicBezTo>
                    <a:pt x="18085" y="13708"/>
                    <a:pt x="18203" y="14065"/>
                    <a:pt x="18369" y="14398"/>
                  </a:cubicBezTo>
                  <a:cubicBezTo>
                    <a:pt x="18686" y="14968"/>
                    <a:pt x="19161" y="15538"/>
                    <a:pt x="19256" y="16140"/>
                  </a:cubicBezTo>
                  <a:cubicBezTo>
                    <a:pt x="19256" y="16188"/>
                    <a:pt x="19295" y="16211"/>
                    <a:pt x="19335" y="16211"/>
                  </a:cubicBezTo>
                  <a:cubicBezTo>
                    <a:pt x="19375" y="16211"/>
                    <a:pt x="19414" y="16188"/>
                    <a:pt x="19414" y="16140"/>
                  </a:cubicBezTo>
                  <a:cubicBezTo>
                    <a:pt x="19477" y="15728"/>
                    <a:pt x="19604" y="15317"/>
                    <a:pt x="19477" y="14873"/>
                  </a:cubicBezTo>
                  <a:cubicBezTo>
                    <a:pt x="19319" y="14398"/>
                    <a:pt x="18559" y="13733"/>
                    <a:pt x="19129" y="13227"/>
                  </a:cubicBezTo>
                  <a:cubicBezTo>
                    <a:pt x="19161" y="13227"/>
                    <a:pt x="19161" y="13195"/>
                    <a:pt x="19161" y="13195"/>
                  </a:cubicBezTo>
                  <a:cubicBezTo>
                    <a:pt x="19477" y="13195"/>
                    <a:pt x="19794" y="13195"/>
                    <a:pt x="20111" y="13132"/>
                  </a:cubicBezTo>
                  <a:cubicBezTo>
                    <a:pt x="20143" y="13100"/>
                    <a:pt x="20206" y="13100"/>
                    <a:pt x="20238" y="13100"/>
                  </a:cubicBezTo>
                  <a:cubicBezTo>
                    <a:pt x="19794" y="14177"/>
                    <a:pt x="21156" y="15063"/>
                    <a:pt x="21473" y="15950"/>
                  </a:cubicBezTo>
                  <a:cubicBezTo>
                    <a:pt x="21490" y="16001"/>
                    <a:pt x="21534" y="16034"/>
                    <a:pt x="21571" y="16034"/>
                  </a:cubicBezTo>
                  <a:cubicBezTo>
                    <a:pt x="21604" y="16034"/>
                    <a:pt x="21631" y="16009"/>
                    <a:pt x="21631" y="15950"/>
                  </a:cubicBezTo>
                  <a:lnTo>
                    <a:pt x="21631" y="15918"/>
                  </a:lnTo>
                  <a:cubicBezTo>
                    <a:pt x="21568" y="15633"/>
                    <a:pt x="21568" y="15380"/>
                    <a:pt x="21504" y="15095"/>
                  </a:cubicBezTo>
                  <a:cubicBezTo>
                    <a:pt x="21473" y="14937"/>
                    <a:pt x="21409" y="14810"/>
                    <a:pt x="21378" y="14683"/>
                  </a:cubicBezTo>
                  <a:cubicBezTo>
                    <a:pt x="21156" y="14145"/>
                    <a:pt x="20618" y="13543"/>
                    <a:pt x="21093" y="12942"/>
                  </a:cubicBezTo>
                  <a:cubicBezTo>
                    <a:pt x="21156" y="12910"/>
                    <a:pt x="21156" y="12878"/>
                    <a:pt x="21093" y="12847"/>
                  </a:cubicBezTo>
                  <a:cubicBezTo>
                    <a:pt x="21346" y="12752"/>
                    <a:pt x="21568" y="12625"/>
                    <a:pt x="21821" y="12466"/>
                  </a:cubicBezTo>
                  <a:cubicBezTo>
                    <a:pt x="21821" y="13353"/>
                    <a:pt x="22296" y="14145"/>
                    <a:pt x="23088" y="14525"/>
                  </a:cubicBezTo>
                  <a:cubicBezTo>
                    <a:pt x="23102" y="14540"/>
                    <a:pt x="23121" y="14546"/>
                    <a:pt x="23139" y="14546"/>
                  </a:cubicBezTo>
                  <a:cubicBezTo>
                    <a:pt x="23200" y="14546"/>
                    <a:pt x="23263" y="14479"/>
                    <a:pt x="23214" y="14430"/>
                  </a:cubicBezTo>
                  <a:cubicBezTo>
                    <a:pt x="22613" y="13892"/>
                    <a:pt x="22803" y="13417"/>
                    <a:pt x="22739" y="12752"/>
                  </a:cubicBezTo>
                  <a:cubicBezTo>
                    <a:pt x="22676" y="12466"/>
                    <a:pt x="22581" y="12245"/>
                    <a:pt x="22328" y="12086"/>
                  </a:cubicBezTo>
                  <a:cubicBezTo>
                    <a:pt x="23848" y="10693"/>
                    <a:pt x="24006" y="8191"/>
                    <a:pt x="22486" y="6418"/>
                  </a:cubicBezTo>
                  <a:cubicBezTo>
                    <a:pt x="22138" y="5974"/>
                    <a:pt x="21694" y="5626"/>
                    <a:pt x="21251" y="5309"/>
                  </a:cubicBezTo>
                  <a:cubicBezTo>
                    <a:pt x="21346" y="5088"/>
                    <a:pt x="21568" y="4961"/>
                    <a:pt x="21726" y="4803"/>
                  </a:cubicBezTo>
                  <a:cubicBezTo>
                    <a:pt x="21884" y="4676"/>
                    <a:pt x="22011" y="4518"/>
                    <a:pt x="22106" y="4359"/>
                  </a:cubicBezTo>
                  <a:cubicBezTo>
                    <a:pt x="22296" y="4011"/>
                    <a:pt x="22328" y="3663"/>
                    <a:pt x="22264" y="3283"/>
                  </a:cubicBezTo>
                  <a:cubicBezTo>
                    <a:pt x="22264" y="3243"/>
                    <a:pt x="22216" y="3216"/>
                    <a:pt x="22172" y="3216"/>
                  </a:cubicBezTo>
                  <a:cubicBezTo>
                    <a:pt x="22144" y="3216"/>
                    <a:pt x="22118" y="3227"/>
                    <a:pt x="22106" y="3251"/>
                  </a:cubicBezTo>
                  <a:cubicBezTo>
                    <a:pt x="21726" y="3758"/>
                    <a:pt x="20396" y="4169"/>
                    <a:pt x="20744" y="4961"/>
                  </a:cubicBezTo>
                  <a:cubicBezTo>
                    <a:pt x="20459" y="4803"/>
                    <a:pt x="20206" y="4676"/>
                    <a:pt x="19921" y="4549"/>
                  </a:cubicBezTo>
                  <a:lnTo>
                    <a:pt x="19921" y="4486"/>
                  </a:lnTo>
                  <a:cubicBezTo>
                    <a:pt x="19572" y="3789"/>
                    <a:pt x="20459" y="3378"/>
                    <a:pt x="20744" y="2997"/>
                  </a:cubicBezTo>
                  <a:cubicBezTo>
                    <a:pt x="20871" y="2807"/>
                    <a:pt x="20934" y="2617"/>
                    <a:pt x="21029" y="2427"/>
                  </a:cubicBezTo>
                  <a:cubicBezTo>
                    <a:pt x="21188" y="1952"/>
                    <a:pt x="21093" y="1414"/>
                    <a:pt x="20839" y="939"/>
                  </a:cubicBezTo>
                  <a:cubicBezTo>
                    <a:pt x="20806" y="917"/>
                    <a:pt x="20768" y="906"/>
                    <a:pt x="20733" y="906"/>
                  </a:cubicBezTo>
                  <a:cubicBezTo>
                    <a:pt x="20670" y="906"/>
                    <a:pt x="20618" y="941"/>
                    <a:pt x="20618" y="1002"/>
                  </a:cubicBezTo>
                  <a:cubicBezTo>
                    <a:pt x="20618" y="2111"/>
                    <a:pt x="19889" y="2364"/>
                    <a:pt x="19256" y="3093"/>
                  </a:cubicBezTo>
                  <a:cubicBezTo>
                    <a:pt x="18971" y="3409"/>
                    <a:pt x="18812" y="3853"/>
                    <a:pt x="18939" y="4233"/>
                  </a:cubicBezTo>
                  <a:cubicBezTo>
                    <a:pt x="18654" y="4201"/>
                    <a:pt x="18369" y="4106"/>
                    <a:pt x="18084" y="4074"/>
                  </a:cubicBezTo>
                  <a:lnTo>
                    <a:pt x="18084" y="4043"/>
                  </a:lnTo>
                  <a:cubicBezTo>
                    <a:pt x="17419" y="3124"/>
                    <a:pt x="18939" y="2206"/>
                    <a:pt x="18622" y="1192"/>
                  </a:cubicBezTo>
                  <a:cubicBezTo>
                    <a:pt x="18591" y="1145"/>
                    <a:pt x="18551" y="1121"/>
                    <a:pt x="18512" y="1121"/>
                  </a:cubicBezTo>
                  <a:cubicBezTo>
                    <a:pt x="18472" y="1121"/>
                    <a:pt x="18432" y="1145"/>
                    <a:pt x="18401" y="1192"/>
                  </a:cubicBezTo>
                  <a:cubicBezTo>
                    <a:pt x="18147" y="2047"/>
                    <a:pt x="16501" y="2902"/>
                    <a:pt x="17039" y="3948"/>
                  </a:cubicBezTo>
                  <a:cubicBezTo>
                    <a:pt x="16786" y="3948"/>
                    <a:pt x="16501" y="3916"/>
                    <a:pt x="16279" y="3916"/>
                  </a:cubicBezTo>
                  <a:cubicBezTo>
                    <a:pt x="15677" y="2649"/>
                    <a:pt x="17134" y="1414"/>
                    <a:pt x="17071" y="116"/>
                  </a:cubicBezTo>
                  <a:lnTo>
                    <a:pt x="17071" y="84"/>
                  </a:lnTo>
                  <a:cubicBezTo>
                    <a:pt x="17071" y="25"/>
                    <a:pt x="17036" y="0"/>
                    <a:pt x="17000" y="0"/>
                  </a:cubicBezTo>
                  <a:close/>
                </a:path>
              </a:pathLst>
            </a:custGeom>
            <a:solidFill>
              <a:srgbClr val="555555"/>
            </a:solidFill>
            <a:ln w="4750" cap="flat" cmpd="sng">
              <a:solidFill>
                <a:srgbClr val="555555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defTabSz="1828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1726;p51">
              <a:extLst>
                <a:ext uri="{FF2B5EF4-FFF2-40B4-BE49-F238E27FC236}">
                  <a16:creationId xmlns:a16="http://schemas.microsoft.com/office/drawing/2014/main" id="{23364FD1-66A6-4FC2-B073-53AAA73454AB}"/>
                </a:ext>
              </a:extLst>
            </p:cNvPr>
            <p:cNvSpPr/>
            <p:nvPr/>
          </p:nvSpPr>
          <p:spPr>
            <a:xfrm>
              <a:off x="2932142" y="778953"/>
              <a:ext cx="709269" cy="317587"/>
            </a:xfrm>
            <a:custGeom>
              <a:avLst/>
              <a:gdLst/>
              <a:ahLst/>
              <a:cxnLst/>
              <a:rect l="l" t="t" r="r" b="b"/>
              <a:pathLst>
                <a:path w="22581" h="10111" extrusionOk="0">
                  <a:moveTo>
                    <a:pt x="4595" y="1891"/>
                  </a:moveTo>
                  <a:cubicBezTo>
                    <a:pt x="5071" y="1891"/>
                    <a:pt x="5539" y="2053"/>
                    <a:pt x="5827" y="2415"/>
                  </a:cubicBezTo>
                  <a:cubicBezTo>
                    <a:pt x="6176" y="2890"/>
                    <a:pt x="6017" y="3556"/>
                    <a:pt x="5384" y="3651"/>
                  </a:cubicBezTo>
                  <a:cubicBezTo>
                    <a:pt x="5359" y="3654"/>
                    <a:pt x="5333" y="3656"/>
                    <a:pt x="5307" y="3656"/>
                  </a:cubicBezTo>
                  <a:cubicBezTo>
                    <a:pt x="5152" y="3656"/>
                    <a:pt x="4988" y="3601"/>
                    <a:pt x="4843" y="3601"/>
                  </a:cubicBezTo>
                  <a:cubicBezTo>
                    <a:pt x="4800" y="3601"/>
                    <a:pt x="4758" y="3606"/>
                    <a:pt x="4719" y="3619"/>
                  </a:cubicBezTo>
                  <a:cubicBezTo>
                    <a:pt x="4664" y="3609"/>
                    <a:pt x="4611" y="3604"/>
                    <a:pt x="4559" y="3604"/>
                  </a:cubicBezTo>
                  <a:cubicBezTo>
                    <a:pt x="4288" y="3604"/>
                    <a:pt x="4067" y="3729"/>
                    <a:pt x="3801" y="3809"/>
                  </a:cubicBezTo>
                  <a:cubicBezTo>
                    <a:pt x="3709" y="3827"/>
                    <a:pt x="3622" y="3838"/>
                    <a:pt x="3539" y="3838"/>
                  </a:cubicBezTo>
                  <a:cubicBezTo>
                    <a:pt x="3337" y="3838"/>
                    <a:pt x="3157" y="3776"/>
                    <a:pt x="2977" y="3619"/>
                  </a:cubicBezTo>
                  <a:cubicBezTo>
                    <a:pt x="2946" y="3524"/>
                    <a:pt x="2946" y="3492"/>
                    <a:pt x="3009" y="3460"/>
                  </a:cubicBezTo>
                  <a:cubicBezTo>
                    <a:pt x="2694" y="2516"/>
                    <a:pt x="3660" y="1891"/>
                    <a:pt x="4595" y="1891"/>
                  </a:cubicBezTo>
                  <a:close/>
                  <a:moveTo>
                    <a:pt x="19189" y="1871"/>
                  </a:moveTo>
                  <a:cubicBezTo>
                    <a:pt x="20542" y="1871"/>
                    <a:pt x="21954" y="3321"/>
                    <a:pt x="21630" y="4822"/>
                  </a:cubicBezTo>
                  <a:cubicBezTo>
                    <a:pt x="21392" y="5776"/>
                    <a:pt x="20648" y="6702"/>
                    <a:pt x="19717" y="6702"/>
                  </a:cubicBezTo>
                  <a:cubicBezTo>
                    <a:pt x="19659" y="6702"/>
                    <a:pt x="19600" y="6698"/>
                    <a:pt x="19540" y="6691"/>
                  </a:cubicBezTo>
                  <a:cubicBezTo>
                    <a:pt x="18147" y="6627"/>
                    <a:pt x="18590" y="4886"/>
                    <a:pt x="18178" y="3999"/>
                  </a:cubicBezTo>
                  <a:cubicBezTo>
                    <a:pt x="18147" y="3967"/>
                    <a:pt x="18147" y="3936"/>
                    <a:pt x="18178" y="3872"/>
                  </a:cubicBezTo>
                  <a:cubicBezTo>
                    <a:pt x="17988" y="3556"/>
                    <a:pt x="17893" y="3175"/>
                    <a:pt x="17798" y="2827"/>
                  </a:cubicBezTo>
                  <a:cubicBezTo>
                    <a:pt x="17735" y="2827"/>
                    <a:pt x="17672" y="2764"/>
                    <a:pt x="17703" y="2700"/>
                  </a:cubicBezTo>
                  <a:cubicBezTo>
                    <a:pt x="17703" y="2669"/>
                    <a:pt x="17735" y="2669"/>
                    <a:pt x="17735" y="2605"/>
                  </a:cubicBezTo>
                  <a:cubicBezTo>
                    <a:pt x="17735" y="2574"/>
                    <a:pt x="17735" y="2542"/>
                    <a:pt x="17798" y="2542"/>
                  </a:cubicBezTo>
                  <a:cubicBezTo>
                    <a:pt x="18193" y="2070"/>
                    <a:pt x="18687" y="1871"/>
                    <a:pt x="19189" y="1871"/>
                  </a:cubicBezTo>
                  <a:close/>
                  <a:moveTo>
                    <a:pt x="7067" y="4452"/>
                  </a:moveTo>
                  <a:cubicBezTo>
                    <a:pt x="7170" y="4452"/>
                    <a:pt x="7274" y="4459"/>
                    <a:pt x="7379" y="4474"/>
                  </a:cubicBezTo>
                  <a:cubicBezTo>
                    <a:pt x="8963" y="4664"/>
                    <a:pt x="8678" y="6247"/>
                    <a:pt x="7918" y="7261"/>
                  </a:cubicBezTo>
                  <a:cubicBezTo>
                    <a:pt x="7129" y="8295"/>
                    <a:pt x="5690" y="9081"/>
                    <a:pt x="4314" y="9081"/>
                  </a:cubicBezTo>
                  <a:cubicBezTo>
                    <a:pt x="3921" y="9081"/>
                    <a:pt x="3533" y="9017"/>
                    <a:pt x="3167" y="8876"/>
                  </a:cubicBezTo>
                  <a:cubicBezTo>
                    <a:pt x="1869" y="8369"/>
                    <a:pt x="1109" y="7007"/>
                    <a:pt x="1679" y="5741"/>
                  </a:cubicBezTo>
                  <a:cubicBezTo>
                    <a:pt x="1647" y="5677"/>
                    <a:pt x="1647" y="5614"/>
                    <a:pt x="1679" y="5582"/>
                  </a:cubicBezTo>
                  <a:lnTo>
                    <a:pt x="1806" y="5456"/>
                  </a:lnTo>
                  <a:cubicBezTo>
                    <a:pt x="1806" y="5424"/>
                    <a:pt x="1837" y="5424"/>
                    <a:pt x="1837" y="5392"/>
                  </a:cubicBezTo>
                  <a:cubicBezTo>
                    <a:pt x="1837" y="5361"/>
                    <a:pt x="1869" y="5361"/>
                    <a:pt x="1901" y="5361"/>
                  </a:cubicBezTo>
                  <a:cubicBezTo>
                    <a:pt x="2292" y="5067"/>
                    <a:pt x="2721" y="4991"/>
                    <a:pt x="3185" y="4991"/>
                  </a:cubicBezTo>
                  <a:cubicBezTo>
                    <a:pt x="3472" y="4991"/>
                    <a:pt x="3772" y="5020"/>
                    <a:pt x="4086" y="5044"/>
                  </a:cubicBezTo>
                  <a:cubicBezTo>
                    <a:pt x="4109" y="5045"/>
                    <a:pt x="4132" y="5045"/>
                    <a:pt x="4156" y="5045"/>
                  </a:cubicBezTo>
                  <a:cubicBezTo>
                    <a:pt x="5161" y="5045"/>
                    <a:pt x="6095" y="4452"/>
                    <a:pt x="7067" y="4452"/>
                  </a:cubicBezTo>
                  <a:close/>
                  <a:moveTo>
                    <a:pt x="14457" y="1"/>
                  </a:moveTo>
                  <a:cubicBezTo>
                    <a:pt x="13594" y="1"/>
                    <a:pt x="12731" y="40"/>
                    <a:pt x="11876" y="72"/>
                  </a:cubicBezTo>
                  <a:cubicBezTo>
                    <a:pt x="11860" y="104"/>
                    <a:pt x="11845" y="119"/>
                    <a:pt x="11829" y="119"/>
                  </a:cubicBezTo>
                  <a:cubicBezTo>
                    <a:pt x="11813" y="119"/>
                    <a:pt x="11797" y="104"/>
                    <a:pt x="11781" y="72"/>
                  </a:cubicBezTo>
                  <a:cubicBezTo>
                    <a:pt x="11401" y="72"/>
                    <a:pt x="11085" y="135"/>
                    <a:pt x="10768" y="135"/>
                  </a:cubicBezTo>
                  <a:cubicBezTo>
                    <a:pt x="8614" y="199"/>
                    <a:pt x="6271" y="72"/>
                    <a:pt x="4181" y="769"/>
                  </a:cubicBezTo>
                  <a:cubicBezTo>
                    <a:pt x="1806" y="1465"/>
                    <a:pt x="0" y="3651"/>
                    <a:pt x="380" y="6216"/>
                  </a:cubicBezTo>
                  <a:cubicBezTo>
                    <a:pt x="634" y="8433"/>
                    <a:pt x="2534" y="9858"/>
                    <a:pt x="4687" y="10111"/>
                  </a:cubicBezTo>
                  <a:cubicBezTo>
                    <a:pt x="8221" y="8843"/>
                    <a:pt x="11800" y="8288"/>
                    <a:pt x="15484" y="8288"/>
                  </a:cubicBezTo>
                  <a:cubicBezTo>
                    <a:pt x="16125" y="8288"/>
                    <a:pt x="16770" y="8305"/>
                    <a:pt x="17418" y="8338"/>
                  </a:cubicBezTo>
                  <a:cubicBezTo>
                    <a:pt x="17741" y="8359"/>
                    <a:pt x="18067" y="8376"/>
                    <a:pt x="18390" y="8376"/>
                  </a:cubicBezTo>
                  <a:cubicBezTo>
                    <a:pt x="19495" y="8376"/>
                    <a:pt x="20569" y="8181"/>
                    <a:pt x="21377" y="7324"/>
                  </a:cubicBezTo>
                  <a:cubicBezTo>
                    <a:pt x="22232" y="6437"/>
                    <a:pt x="22580" y="5234"/>
                    <a:pt x="22264" y="4031"/>
                  </a:cubicBezTo>
                  <a:cubicBezTo>
                    <a:pt x="21662" y="1655"/>
                    <a:pt x="19255" y="484"/>
                    <a:pt x="17038" y="167"/>
                  </a:cubicBezTo>
                  <a:cubicBezTo>
                    <a:pt x="16183" y="40"/>
                    <a:pt x="15320" y="1"/>
                    <a:pt x="14457" y="1"/>
                  </a:cubicBezTo>
                  <a:close/>
                </a:path>
              </a:pathLst>
            </a:custGeom>
            <a:solidFill>
              <a:srgbClr val="F49432"/>
            </a:solidFill>
            <a:ln w="4750" cap="flat" cmpd="sng">
              <a:solidFill>
                <a:srgbClr val="555555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defTabSz="1828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1727;p51">
              <a:extLst>
                <a:ext uri="{FF2B5EF4-FFF2-40B4-BE49-F238E27FC236}">
                  <a16:creationId xmlns:a16="http://schemas.microsoft.com/office/drawing/2014/main" id="{1780BC6A-153C-4CA5-B6CE-B3378F47DA58}"/>
                </a:ext>
              </a:extLst>
            </p:cNvPr>
            <p:cNvSpPr/>
            <p:nvPr/>
          </p:nvSpPr>
          <p:spPr>
            <a:xfrm>
              <a:off x="3552835" y="754327"/>
              <a:ext cx="47775" cy="51764"/>
            </a:xfrm>
            <a:custGeom>
              <a:avLst/>
              <a:gdLst/>
              <a:ahLst/>
              <a:cxnLst/>
              <a:rect l="l" t="t" r="r" b="b"/>
              <a:pathLst>
                <a:path w="1521" h="1648" extrusionOk="0">
                  <a:moveTo>
                    <a:pt x="1521" y="1"/>
                  </a:moveTo>
                  <a:lnTo>
                    <a:pt x="1521" y="1"/>
                  </a:lnTo>
                  <a:cubicBezTo>
                    <a:pt x="1046" y="444"/>
                    <a:pt x="1" y="793"/>
                    <a:pt x="254" y="1489"/>
                  </a:cubicBezTo>
                  <a:cubicBezTo>
                    <a:pt x="318" y="1553"/>
                    <a:pt x="444" y="1616"/>
                    <a:pt x="508" y="1648"/>
                  </a:cubicBezTo>
                  <a:cubicBezTo>
                    <a:pt x="603" y="1394"/>
                    <a:pt x="888" y="1268"/>
                    <a:pt x="1078" y="1078"/>
                  </a:cubicBezTo>
                  <a:cubicBezTo>
                    <a:pt x="1394" y="793"/>
                    <a:pt x="1521" y="381"/>
                    <a:pt x="1521" y="1"/>
                  </a:cubicBezTo>
                  <a:close/>
                </a:path>
              </a:pathLst>
            </a:custGeom>
            <a:solidFill>
              <a:srgbClr val="F49432"/>
            </a:solidFill>
            <a:ln w="4750" cap="flat" cmpd="sng">
              <a:solidFill>
                <a:srgbClr val="555555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defTabSz="1828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1728;p51">
              <a:extLst>
                <a:ext uri="{FF2B5EF4-FFF2-40B4-BE49-F238E27FC236}">
                  <a16:creationId xmlns:a16="http://schemas.microsoft.com/office/drawing/2014/main" id="{739E7DDC-DD24-412E-A62C-4A751179E635}"/>
                </a:ext>
              </a:extLst>
            </p:cNvPr>
            <p:cNvSpPr/>
            <p:nvPr/>
          </p:nvSpPr>
          <p:spPr>
            <a:xfrm>
              <a:off x="3504118" y="688680"/>
              <a:ext cx="62694" cy="96523"/>
            </a:xfrm>
            <a:custGeom>
              <a:avLst/>
              <a:gdLst/>
              <a:ahLst/>
              <a:cxnLst/>
              <a:rect l="l" t="t" r="r" b="b"/>
              <a:pathLst>
                <a:path w="1996" h="3073" extrusionOk="0">
                  <a:moveTo>
                    <a:pt x="1710" y="1"/>
                  </a:moveTo>
                  <a:lnTo>
                    <a:pt x="1710" y="1"/>
                  </a:lnTo>
                  <a:cubicBezTo>
                    <a:pt x="1679" y="317"/>
                    <a:pt x="1552" y="634"/>
                    <a:pt x="1267" y="951"/>
                  </a:cubicBezTo>
                  <a:cubicBezTo>
                    <a:pt x="1077" y="1172"/>
                    <a:pt x="855" y="1331"/>
                    <a:pt x="602" y="1521"/>
                  </a:cubicBezTo>
                  <a:cubicBezTo>
                    <a:pt x="538" y="1616"/>
                    <a:pt x="412" y="1679"/>
                    <a:pt x="317" y="1774"/>
                  </a:cubicBezTo>
                  <a:cubicBezTo>
                    <a:pt x="222" y="1838"/>
                    <a:pt x="127" y="1996"/>
                    <a:pt x="63" y="2123"/>
                  </a:cubicBezTo>
                  <a:lnTo>
                    <a:pt x="0" y="2914"/>
                  </a:lnTo>
                  <a:cubicBezTo>
                    <a:pt x="222" y="2946"/>
                    <a:pt x="412" y="3009"/>
                    <a:pt x="602" y="3073"/>
                  </a:cubicBezTo>
                  <a:cubicBezTo>
                    <a:pt x="443" y="2693"/>
                    <a:pt x="602" y="2313"/>
                    <a:pt x="918" y="2059"/>
                  </a:cubicBezTo>
                  <a:cubicBezTo>
                    <a:pt x="1552" y="1457"/>
                    <a:pt x="1995" y="824"/>
                    <a:pt x="1710" y="1"/>
                  </a:cubicBezTo>
                  <a:close/>
                </a:path>
              </a:pathLst>
            </a:custGeom>
            <a:solidFill>
              <a:srgbClr val="F49432"/>
            </a:solidFill>
            <a:ln w="4750" cap="flat" cmpd="sng">
              <a:solidFill>
                <a:srgbClr val="555555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defTabSz="1828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1729;p51">
              <a:extLst>
                <a:ext uri="{FF2B5EF4-FFF2-40B4-BE49-F238E27FC236}">
                  <a16:creationId xmlns:a16="http://schemas.microsoft.com/office/drawing/2014/main" id="{5A4D9D9F-313F-45EF-A84D-117FBB969954}"/>
                </a:ext>
              </a:extLst>
            </p:cNvPr>
            <p:cNvSpPr/>
            <p:nvPr/>
          </p:nvSpPr>
          <p:spPr>
            <a:xfrm>
              <a:off x="3484204" y="838851"/>
              <a:ext cx="135817" cy="153281"/>
            </a:xfrm>
            <a:custGeom>
              <a:avLst/>
              <a:gdLst/>
              <a:ahLst/>
              <a:cxnLst/>
              <a:rect l="l" t="t" r="r" b="b"/>
              <a:pathLst>
                <a:path w="4324" h="4880" extrusionOk="0">
                  <a:moveTo>
                    <a:pt x="1627" y="231"/>
                  </a:moveTo>
                  <a:cubicBezTo>
                    <a:pt x="2977" y="231"/>
                    <a:pt x="4237" y="1834"/>
                    <a:pt x="3611" y="3327"/>
                  </a:cubicBezTo>
                  <a:cubicBezTo>
                    <a:pt x="3345" y="3935"/>
                    <a:pt x="2635" y="4542"/>
                    <a:pt x="2027" y="4542"/>
                  </a:cubicBezTo>
                  <a:cubicBezTo>
                    <a:pt x="1622" y="4542"/>
                    <a:pt x="1261" y="4271"/>
                    <a:pt x="1109" y="3549"/>
                  </a:cubicBezTo>
                  <a:cubicBezTo>
                    <a:pt x="1014" y="3042"/>
                    <a:pt x="1077" y="2535"/>
                    <a:pt x="792" y="1997"/>
                  </a:cubicBezTo>
                  <a:lnTo>
                    <a:pt x="761" y="1965"/>
                  </a:lnTo>
                  <a:cubicBezTo>
                    <a:pt x="634" y="1585"/>
                    <a:pt x="476" y="1142"/>
                    <a:pt x="381" y="762"/>
                  </a:cubicBezTo>
                  <a:cubicBezTo>
                    <a:pt x="768" y="390"/>
                    <a:pt x="1202" y="231"/>
                    <a:pt x="1627" y="231"/>
                  </a:cubicBezTo>
                  <a:close/>
                  <a:moveTo>
                    <a:pt x="1552" y="1"/>
                  </a:moveTo>
                  <a:cubicBezTo>
                    <a:pt x="1052" y="1"/>
                    <a:pt x="559" y="199"/>
                    <a:pt x="159" y="667"/>
                  </a:cubicBezTo>
                  <a:cubicBezTo>
                    <a:pt x="159" y="667"/>
                    <a:pt x="127" y="698"/>
                    <a:pt x="96" y="793"/>
                  </a:cubicBezTo>
                  <a:cubicBezTo>
                    <a:pt x="96" y="825"/>
                    <a:pt x="64" y="825"/>
                    <a:pt x="64" y="857"/>
                  </a:cubicBezTo>
                  <a:cubicBezTo>
                    <a:pt x="1" y="920"/>
                    <a:pt x="96" y="983"/>
                    <a:pt x="127" y="983"/>
                  </a:cubicBezTo>
                  <a:cubicBezTo>
                    <a:pt x="254" y="1332"/>
                    <a:pt x="381" y="1712"/>
                    <a:pt x="539" y="2060"/>
                  </a:cubicBezTo>
                  <a:cubicBezTo>
                    <a:pt x="539" y="2092"/>
                    <a:pt x="476" y="2124"/>
                    <a:pt x="539" y="2187"/>
                  </a:cubicBezTo>
                  <a:cubicBezTo>
                    <a:pt x="919" y="3042"/>
                    <a:pt x="444" y="4784"/>
                    <a:pt x="1869" y="4879"/>
                  </a:cubicBezTo>
                  <a:cubicBezTo>
                    <a:pt x="1886" y="4879"/>
                    <a:pt x="1903" y="4879"/>
                    <a:pt x="1920" y="4879"/>
                  </a:cubicBezTo>
                  <a:cubicBezTo>
                    <a:pt x="2973" y="4879"/>
                    <a:pt x="3804" y="3914"/>
                    <a:pt x="4023" y="2979"/>
                  </a:cubicBezTo>
                  <a:cubicBezTo>
                    <a:pt x="4324" y="1473"/>
                    <a:pt x="2913" y="1"/>
                    <a:pt x="1552" y="1"/>
                  </a:cubicBezTo>
                  <a:close/>
                </a:path>
              </a:pathLst>
            </a:custGeom>
            <a:solidFill>
              <a:srgbClr val="555555"/>
            </a:solidFill>
            <a:ln w="4750" cap="flat" cmpd="sng">
              <a:solidFill>
                <a:srgbClr val="555555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defTabSz="1828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1730;p51">
              <a:extLst>
                <a:ext uri="{FF2B5EF4-FFF2-40B4-BE49-F238E27FC236}">
                  <a16:creationId xmlns:a16="http://schemas.microsoft.com/office/drawing/2014/main" id="{A8DD0169-945C-4550-9DF3-95C2B7BF1A1D}"/>
                </a:ext>
              </a:extLst>
            </p:cNvPr>
            <p:cNvSpPr/>
            <p:nvPr/>
          </p:nvSpPr>
          <p:spPr>
            <a:xfrm>
              <a:off x="3496140" y="846076"/>
              <a:ext cx="121180" cy="135032"/>
            </a:xfrm>
            <a:custGeom>
              <a:avLst/>
              <a:gdLst/>
              <a:ahLst/>
              <a:cxnLst/>
              <a:rect l="l" t="t" r="r" b="b"/>
              <a:pathLst>
                <a:path w="3858" h="4299" extrusionOk="0">
                  <a:moveTo>
                    <a:pt x="1247" y="1"/>
                  </a:moveTo>
                  <a:cubicBezTo>
                    <a:pt x="822" y="1"/>
                    <a:pt x="388" y="160"/>
                    <a:pt x="1" y="532"/>
                  </a:cubicBezTo>
                  <a:cubicBezTo>
                    <a:pt x="96" y="912"/>
                    <a:pt x="222" y="1323"/>
                    <a:pt x="349" y="1735"/>
                  </a:cubicBezTo>
                  <a:cubicBezTo>
                    <a:pt x="349" y="1735"/>
                    <a:pt x="381" y="1735"/>
                    <a:pt x="381" y="1767"/>
                  </a:cubicBezTo>
                  <a:cubicBezTo>
                    <a:pt x="666" y="2305"/>
                    <a:pt x="571" y="2780"/>
                    <a:pt x="697" y="3319"/>
                  </a:cubicBezTo>
                  <a:cubicBezTo>
                    <a:pt x="863" y="4031"/>
                    <a:pt x="1232" y="4299"/>
                    <a:pt x="1644" y="4299"/>
                  </a:cubicBezTo>
                  <a:cubicBezTo>
                    <a:pt x="2258" y="4299"/>
                    <a:pt x="2966" y="3703"/>
                    <a:pt x="3231" y="3097"/>
                  </a:cubicBezTo>
                  <a:cubicBezTo>
                    <a:pt x="3857" y="1604"/>
                    <a:pt x="2597" y="1"/>
                    <a:pt x="1247" y="1"/>
                  </a:cubicBezTo>
                  <a:close/>
                </a:path>
              </a:pathLst>
            </a:custGeom>
            <a:solidFill>
              <a:srgbClr val="FFF8CD"/>
            </a:solidFill>
            <a:ln w="4750" cap="flat" cmpd="sng">
              <a:solidFill>
                <a:srgbClr val="555555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defTabSz="1828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1731;p51">
              <a:extLst>
                <a:ext uri="{FF2B5EF4-FFF2-40B4-BE49-F238E27FC236}">
                  <a16:creationId xmlns:a16="http://schemas.microsoft.com/office/drawing/2014/main" id="{98C69185-0970-4067-9991-CEF3DE533A5B}"/>
                </a:ext>
              </a:extLst>
            </p:cNvPr>
            <p:cNvSpPr/>
            <p:nvPr/>
          </p:nvSpPr>
          <p:spPr>
            <a:xfrm>
              <a:off x="3432472" y="693674"/>
              <a:ext cx="51764" cy="77614"/>
            </a:xfrm>
            <a:custGeom>
              <a:avLst/>
              <a:gdLst/>
              <a:ahLst/>
              <a:cxnLst/>
              <a:rect l="l" t="t" r="r" b="b"/>
              <a:pathLst>
                <a:path w="1648" h="2471" extrusionOk="0">
                  <a:moveTo>
                    <a:pt x="1648" y="0"/>
                  </a:moveTo>
                  <a:lnTo>
                    <a:pt x="1648" y="0"/>
                  </a:lnTo>
                  <a:cubicBezTo>
                    <a:pt x="1173" y="792"/>
                    <a:pt x="1" y="1457"/>
                    <a:pt x="381" y="2407"/>
                  </a:cubicBezTo>
                  <a:cubicBezTo>
                    <a:pt x="634" y="2439"/>
                    <a:pt x="824" y="2439"/>
                    <a:pt x="1078" y="2470"/>
                  </a:cubicBezTo>
                  <a:cubicBezTo>
                    <a:pt x="539" y="1615"/>
                    <a:pt x="1616" y="823"/>
                    <a:pt x="1648" y="0"/>
                  </a:cubicBezTo>
                  <a:close/>
                </a:path>
              </a:pathLst>
            </a:custGeom>
            <a:solidFill>
              <a:srgbClr val="F49432"/>
            </a:solidFill>
            <a:ln w="4750" cap="flat" cmpd="sng">
              <a:solidFill>
                <a:srgbClr val="555555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defTabSz="1828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1732;p51">
              <a:extLst>
                <a:ext uri="{FF2B5EF4-FFF2-40B4-BE49-F238E27FC236}">
                  <a16:creationId xmlns:a16="http://schemas.microsoft.com/office/drawing/2014/main" id="{11B3EE86-4C6E-45AD-977C-C9C761D27D2D}"/>
                </a:ext>
              </a:extLst>
            </p:cNvPr>
            <p:cNvSpPr/>
            <p:nvPr/>
          </p:nvSpPr>
          <p:spPr>
            <a:xfrm>
              <a:off x="3386739" y="672787"/>
              <a:ext cx="46769" cy="95518"/>
            </a:xfrm>
            <a:custGeom>
              <a:avLst/>
              <a:gdLst/>
              <a:ahLst/>
              <a:cxnLst/>
              <a:rect l="l" t="t" r="r" b="b"/>
              <a:pathLst>
                <a:path w="1489" h="3041" extrusionOk="0">
                  <a:moveTo>
                    <a:pt x="1489" y="0"/>
                  </a:moveTo>
                  <a:lnTo>
                    <a:pt x="1489" y="0"/>
                  </a:lnTo>
                  <a:cubicBezTo>
                    <a:pt x="1362" y="190"/>
                    <a:pt x="1267" y="348"/>
                    <a:pt x="1109" y="507"/>
                  </a:cubicBezTo>
                  <a:cubicBezTo>
                    <a:pt x="348" y="1203"/>
                    <a:pt x="0" y="1963"/>
                    <a:pt x="253" y="3040"/>
                  </a:cubicBezTo>
                  <a:lnTo>
                    <a:pt x="792" y="3040"/>
                  </a:lnTo>
                  <a:cubicBezTo>
                    <a:pt x="348" y="1995"/>
                    <a:pt x="1172" y="1045"/>
                    <a:pt x="1489" y="0"/>
                  </a:cubicBezTo>
                  <a:close/>
                </a:path>
              </a:pathLst>
            </a:custGeom>
            <a:solidFill>
              <a:srgbClr val="F49432"/>
            </a:solidFill>
            <a:ln w="4750" cap="flat" cmpd="sng">
              <a:solidFill>
                <a:srgbClr val="555555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defTabSz="1828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1733;p51">
              <a:extLst>
                <a:ext uri="{FF2B5EF4-FFF2-40B4-BE49-F238E27FC236}">
                  <a16:creationId xmlns:a16="http://schemas.microsoft.com/office/drawing/2014/main" id="{0301506A-3028-4865-9F0F-E41D26F4B5AC}"/>
                </a:ext>
              </a:extLst>
            </p:cNvPr>
            <p:cNvSpPr/>
            <p:nvPr/>
          </p:nvSpPr>
          <p:spPr>
            <a:xfrm>
              <a:off x="3338996" y="716541"/>
              <a:ext cx="22898" cy="52737"/>
            </a:xfrm>
            <a:custGeom>
              <a:avLst/>
              <a:gdLst/>
              <a:ahLst/>
              <a:cxnLst/>
              <a:rect l="l" t="t" r="r" b="b"/>
              <a:pathLst>
                <a:path w="729" h="1679" extrusionOk="0">
                  <a:moveTo>
                    <a:pt x="0" y="0"/>
                  </a:moveTo>
                  <a:lnTo>
                    <a:pt x="0" y="0"/>
                  </a:lnTo>
                  <a:cubicBezTo>
                    <a:pt x="190" y="570"/>
                    <a:pt x="253" y="1109"/>
                    <a:pt x="32" y="1679"/>
                  </a:cubicBezTo>
                  <a:cubicBezTo>
                    <a:pt x="253" y="1647"/>
                    <a:pt x="443" y="1647"/>
                    <a:pt x="633" y="1647"/>
                  </a:cubicBezTo>
                  <a:lnTo>
                    <a:pt x="633" y="1584"/>
                  </a:lnTo>
                  <a:cubicBezTo>
                    <a:pt x="728" y="951"/>
                    <a:pt x="475" y="412"/>
                    <a:pt x="0" y="0"/>
                  </a:cubicBezTo>
                  <a:close/>
                </a:path>
              </a:pathLst>
            </a:custGeom>
            <a:solidFill>
              <a:srgbClr val="F49432"/>
            </a:solidFill>
            <a:ln w="4750" cap="flat" cmpd="sng">
              <a:solidFill>
                <a:srgbClr val="555555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defTabSz="1828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1734;p51">
              <a:extLst>
                <a:ext uri="{FF2B5EF4-FFF2-40B4-BE49-F238E27FC236}">
                  <a16:creationId xmlns:a16="http://schemas.microsoft.com/office/drawing/2014/main" id="{1E74BD6A-5E61-42B7-A04D-C9F9ACF355B4}"/>
                </a:ext>
              </a:extLst>
            </p:cNvPr>
            <p:cNvSpPr/>
            <p:nvPr/>
          </p:nvSpPr>
          <p:spPr>
            <a:xfrm>
              <a:off x="3259403" y="666819"/>
              <a:ext cx="55721" cy="104470"/>
            </a:xfrm>
            <a:custGeom>
              <a:avLst/>
              <a:gdLst/>
              <a:ahLst/>
              <a:cxnLst/>
              <a:rect l="l" t="t" r="r" b="b"/>
              <a:pathLst>
                <a:path w="1774" h="3326" extrusionOk="0">
                  <a:moveTo>
                    <a:pt x="1679" y="0"/>
                  </a:moveTo>
                  <a:lnTo>
                    <a:pt x="1679" y="0"/>
                  </a:lnTo>
                  <a:cubicBezTo>
                    <a:pt x="1552" y="1203"/>
                    <a:pt x="0" y="2058"/>
                    <a:pt x="634" y="3325"/>
                  </a:cubicBezTo>
                  <a:cubicBezTo>
                    <a:pt x="792" y="3294"/>
                    <a:pt x="982" y="3294"/>
                    <a:pt x="1204" y="3294"/>
                  </a:cubicBezTo>
                  <a:cubicBezTo>
                    <a:pt x="1046" y="2945"/>
                    <a:pt x="951" y="2534"/>
                    <a:pt x="1046" y="2153"/>
                  </a:cubicBezTo>
                  <a:cubicBezTo>
                    <a:pt x="1077" y="1900"/>
                    <a:pt x="1204" y="1678"/>
                    <a:pt x="1299" y="1425"/>
                  </a:cubicBezTo>
                  <a:cubicBezTo>
                    <a:pt x="1521" y="1045"/>
                    <a:pt x="1774" y="475"/>
                    <a:pt x="1679" y="0"/>
                  </a:cubicBezTo>
                  <a:close/>
                </a:path>
              </a:pathLst>
            </a:custGeom>
            <a:solidFill>
              <a:srgbClr val="F49432"/>
            </a:solidFill>
            <a:ln w="4750" cap="flat" cmpd="sng">
              <a:solidFill>
                <a:srgbClr val="555555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defTabSz="1828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1735;p51">
              <a:extLst>
                <a:ext uri="{FF2B5EF4-FFF2-40B4-BE49-F238E27FC236}">
                  <a16:creationId xmlns:a16="http://schemas.microsoft.com/office/drawing/2014/main" id="{E63E57FC-1124-4F3D-B9A7-87FE2C26A65A}"/>
                </a:ext>
              </a:extLst>
            </p:cNvPr>
            <p:cNvSpPr/>
            <p:nvPr/>
          </p:nvSpPr>
          <p:spPr>
            <a:xfrm>
              <a:off x="3235531" y="730456"/>
              <a:ext cx="14951" cy="40833"/>
            </a:xfrm>
            <a:custGeom>
              <a:avLst/>
              <a:gdLst/>
              <a:ahLst/>
              <a:cxnLst/>
              <a:rect l="l" t="t" r="r" b="b"/>
              <a:pathLst>
                <a:path w="476" h="1300" extrusionOk="0">
                  <a:moveTo>
                    <a:pt x="222" y="1"/>
                  </a:moveTo>
                  <a:cubicBezTo>
                    <a:pt x="317" y="476"/>
                    <a:pt x="285" y="951"/>
                    <a:pt x="0" y="1299"/>
                  </a:cubicBezTo>
                  <a:lnTo>
                    <a:pt x="380" y="1299"/>
                  </a:lnTo>
                  <a:cubicBezTo>
                    <a:pt x="475" y="888"/>
                    <a:pt x="444" y="413"/>
                    <a:pt x="222" y="1"/>
                  </a:cubicBezTo>
                  <a:close/>
                </a:path>
              </a:pathLst>
            </a:custGeom>
            <a:solidFill>
              <a:srgbClr val="F49432"/>
            </a:solidFill>
            <a:ln w="4750" cap="flat" cmpd="sng">
              <a:solidFill>
                <a:srgbClr val="555555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defTabSz="1828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1736;p51">
              <a:extLst>
                <a:ext uri="{FF2B5EF4-FFF2-40B4-BE49-F238E27FC236}">
                  <a16:creationId xmlns:a16="http://schemas.microsoft.com/office/drawing/2014/main" id="{21AADE8E-583B-4F75-B014-C1EF99B10AD4}"/>
                </a:ext>
              </a:extLst>
            </p:cNvPr>
            <p:cNvSpPr/>
            <p:nvPr/>
          </p:nvSpPr>
          <p:spPr>
            <a:xfrm>
              <a:off x="3152954" y="690690"/>
              <a:ext cx="46801" cy="84556"/>
            </a:xfrm>
            <a:custGeom>
              <a:avLst/>
              <a:gdLst/>
              <a:ahLst/>
              <a:cxnLst/>
              <a:rect l="l" t="t" r="r" b="b"/>
              <a:pathLst>
                <a:path w="1490" h="2692" extrusionOk="0">
                  <a:moveTo>
                    <a:pt x="1489" y="0"/>
                  </a:moveTo>
                  <a:lnTo>
                    <a:pt x="1489" y="0"/>
                  </a:lnTo>
                  <a:cubicBezTo>
                    <a:pt x="508" y="475"/>
                    <a:pt x="1" y="1615"/>
                    <a:pt x="223" y="2692"/>
                  </a:cubicBezTo>
                  <a:cubicBezTo>
                    <a:pt x="508" y="2692"/>
                    <a:pt x="729" y="2660"/>
                    <a:pt x="1014" y="2660"/>
                  </a:cubicBezTo>
                  <a:cubicBezTo>
                    <a:pt x="824" y="2217"/>
                    <a:pt x="666" y="1742"/>
                    <a:pt x="793" y="1267"/>
                  </a:cubicBezTo>
                  <a:cubicBezTo>
                    <a:pt x="888" y="792"/>
                    <a:pt x="1204" y="412"/>
                    <a:pt x="1489" y="0"/>
                  </a:cubicBezTo>
                  <a:close/>
                </a:path>
              </a:pathLst>
            </a:custGeom>
            <a:solidFill>
              <a:srgbClr val="F49432"/>
            </a:solidFill>
            <a:ln w="4750" cap="flat" cmpd="sng">
              <a:solidFill>
                <a:srgbClr val="555555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defTabSz="1828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1737;p51">
              <a:extLst>
                <a:ext uri="{FF2B5EF4-FFF2-40B4-BE49-F238E27FC236}">
                  <a16:creationId xmlns:a16="http://schemas.microsoft.com/office/drawing/2014/main" id="{ACEBB418-8861-4493-BCA0-C31E15D9EDF2}"/>
                </a:ext>
              </a:extLst>
            </p:cNvPr>
            <p:cNvSpPr/>
            <p:nvPr/>
          </p:nvSpPr>
          <p:spPr>
            <a:xfrm>
              <a:off x="2969614" y="926894"/>
              <a:ext cx="225147" cy="125860"/>
            </a:xfrm>
            <a:custGeom>
              <a:avLst/>
              <a:gdLst/>
              <a:ahLst/>
              <a:cxnLst/>
              <a:rect l="l" t="t" r="r" b="b"/>
              <a:pathLst>
                <a:path w="7168" h="4007" extrusionOk="0">
                  <a:moveTo>
                    <a:pt x="5957" y="0"/>
                  </a:moveTo>
                  <a:cubicBezTo>
                    <a:pt x="5717" y="0"/>
                    <a:pt x="5477" y="41"/>
                    <a:pt x="5236" y="81"/>
                  </a:cubicBezTo>
                  <a:cubicBezTo>
                    <a:pt x="4824" y="144"/>
                    <a:pt x="4508" y="366"/>
                    <a:pt x="4128" y="429"/>
                  </a:cubicBezTo>
                  <a:cubicBezTo>
                    <a:pt x="3908" y="482"/>
                    <a:pt x="3684" y="500"/>
                    <a:pt x="3457" y="500"/>
                  </a:cubicBezTo>
                  <a:cubicBezTo>
                    <a:pt x="2998" y="500"/>
                    <a:pt x="2531" y="427"/>
                    <a:pt x="2084" y="427"/>
                  </a:cubicBezTo>
                  <a:cubicBezTo>
                    <a:pt x="1573" y="427"/>
                    <a:pt x="1088" y="523"/>
                    <a:pt x="676" y="936"/>
                  </a:cubicBezTo>
                  <a:cubicBezTo>
                    <a:pt x="0" y="2709"/>
                    <a:pt x="1576" y="4007"/>
                    <a:pt x="3225" y="4007"/>
                  </a:cubicBezTo>
                  <a:cubicBezTo>
                    <a:pt x="3431" y="4007"/>
                    <a:pt x="3638" y="3986"/>
                    <a:pt x="3843" y="3944"/>
                  </a:cubicBezTo>
                  <a:cubicBezTo>
                    <a:pt x="4951" y="3723"/>
                    <a:pt x="6091" y="2994"/>
                    <a:pt x="6693" y="2044"/>
                  </a:cubicBezTo>
                  <a:cubicBezTo>
                    <a:pt x="7168" y="1411"/>
                    <a:pt x="7105" y="746"/>
                    <a:pt x="6376" y="49"/>
                  </a:cubicBezTo>
                  <a:cubicBezTo>
                    <a:pt x="6237" y="14"/>
                    <a:pt x="6097" y="0"/>
                    <a:pt x="5957" y="0"/>
                  </a:cubicBezTo>
                  <a:close/>
                </a:path>
              </a:pathLst>
            </a:custGeom>
            <a:solidFill>
              <a:srgbClr val="FFF8CD"/>
            </a:solidFill>
            <a:ln w="4750" cap="flat" cmpd="sng">
              <a:solidFill>
                <a:srgbClr val="555555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defTabSz="1828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1738;p51">
              <a:extLst>
                <a:ext uri="{FF2B5EF4-FFF2-40B4-BE49-F238E27FC236}">
                  <a16:creationId xmlns:a16="http://schemas.microsoft.com/office/drawing/2014/main" id="{24F3DBD0-043D-4BF6-99D8-789CDDF1F6E5}"/>
                </a:ext>
              </a:extLst>
            </p:cNvPr>
            <p:cNvSpPr/>
            <p:nvPr/>
          </p:nvSpPr>
          <p:spPr>
            <a:xfrm>
              <a:off x="2966944" y="918005"/>
              <a:ext cx="246726" cy="144266"/>
            </a:xfrm>
            <a:custGeom>
              <a:avLst/>
              <a:gdLst/>
              <a:ahLst/>
              <a:cxnLst/>
              <a:rect l="l" t="t" r="r" b="b"/>
              <a:pathLst>
                <a:path w="7855" h="4593" extrusionOk="0">
                  <a:moveTo>
                    <a:pt x="5938" y="319"/>
                  </a:moveTo>
                  <a:cubicBezTo>
                    <a:pt x="6113" y="319"/>
                    <a:pt x="6290" y="335"/>
                    <a:pt x="6461" y="364"/>
                  </a:cubicBezTo>
                  <a:cubicBezTo>
                    <a:pt x="7190" y="1029"/>
                    <a:pt x="7285" y="1694"/>
                    <a:pt x="6778" y="2390"/>
                  </a:cubicBezTo>
                  <a:cubicBezTo>
                    <a:pt x="6176" y="3340"/>
                    <a:pt x="5036" y="4037"/>
                    <a:pt x="3928" y="4291"/>
                  </a:cubicBezTo>
                  <a:cubicBezTo>
                    <a:pt x="3741" y="4327"/>
                    <a:pt x="3550" y="4344"/>
                    <a:pt x="3360" y="4344"/>
                  </a:cubicBezTo>
                  <a:cubicBezTo>
                    <a:pt x="1714" y="4344"/>
                    <a:pt x="80" y="3042"/>
                    <a:pt x="761" y="1282"/>
                  </a:cubicBezTo>
                  <a:cubicBezTo>
                    <a:pt x="1168" y="860"/>
                    <a:pt x="1669" y="763"/>
                    <a:pt x="2200" y="763"/>
                  </a:cubicBezTo>
                  <a:cubicBezTo>
                    <a:pt x="2656" y="763"/>
                    <a:pt x="3134" y="835"/>
                    <a:pt x="3594" y="835"/>
                  </a:cubicBezTo>
                  <a:cubicBezTo>
                    <a:pt x="3805" y="835"/>
                    <a:pt x="4013" y="820"/>
                    <a:pt x="4213" y="775"/>
                  </a:cubicBezTo>
                  <a:cubicBezTo>
                    <a:pt x="4593" y="680"/>
                    <a:pt x="4909" y="490"/>
                    <a:pt x="5321" y="395"/>
                  </a:cubicBezTo>
                  <a:cubicBezTo>
                    <a:pt x="5513" y="343"/>
                    <a:pt x="5724" y="319"/>
                    <a:pt x="5938" y="319"/>
                  </a:cubicBezTo>
                  <a:close/>
                  <a:moveTo>
                    <a:pt x="6004" y="0"/>
                  </a:moveTo>
                  <a:cubicBezTo>
                    <a:pt x="5057" y="0"/>
                    <a:pt x="4128" y="531"/>
                    <a:pt x="3156" y="531"/>
                  </a:cubicBezTo>
                  <a:cubicBezTo>
                    <a:pt x="3086" y="531"/>
                    <a:pt x="3016" y="528"/>
                    <a:pt x="2946" y="522"/>
                  </a:cubicBezTo>
                  <a:cubicBezTo>
                    <a:pt x="2625" y="510"/>
                    <a:pt x="2319" y="483"/>
                    <a:pt x="2027" y="483"/>
                  </a:cubicBezTo>
                  <a:cubicBezTo>
                    <a:pt x="1570" y="483"/>
                    <a:pt x="1148" y="549"/>
                    <a:pt x="761" y="839"/>
                  </a:cubicBezTo>
                  <a:cubicBezTo>
                    <a:pt x="729" y="839"/>
                    <a:pt x="729" y="839"/>
                    <a:pt x="698" y="870"/>
                  </a:cubicBezTo>
                  <a:cubicBezTo>
                    <a:pt x="698" y="902"/>
                    <a:pt x="634" y="902"/>
                    <a:pt x="634" y="965"/>
                  </a:cubicBezTo>
                  <a:lnTo>
                    <a:pt x="539" y="1060"/>
                  </a:lnTo>
                  <a:cubicBezTo>
                    <a:pt x="476" y="1155"/>
                    <a:pt x="476" y="1187"/>
                    <a:pt x="539" y="1219"/>
                  </a:cubicBezTo>
                  <a:cubicBezTo>
                    <a:pt x="1" y="2485"/>
                    <a:pt x="729" y="3847"/>
                    <a:pt x="2028" y="4354"/>
                  </a:cubicBezTo>
                  <a:cubicBezTo>
                    <a:pt x="2424" y="4518"/>
                    <a:pt x="2842" y="4593"/>
                    <a:pt x="3264" y="4593"/>
                  </a:cubicBezTo>
                  <a:cubicBezTo>
                    <a:pt x="4632" y="4593"/>
                    <a:pt x="6035" y="3811"/>
                    <a:pt x="6810" y="2770"/>
                  </a:cubicBezTo>
                  <a:cubicBezTo>
                    <a:pt x="7570" y="1820"/>
                    <a:pt x="7855" y="205"/>
                    <a:pt x="6271" y="15"/>
                  </a:cubicBezTo>
                  <a:cubicBezTo>
                    <a:pt x="6182" y="5"/>
                    <a:pt x="6093" y="0"/>
                    <a:pt x="6004" y="0"/>
                  </a:cubicBezTo>
                  <a:close/>
                </a:path>
              </a:pathLst>
            </a:custGeom>
            <a:solidFill>
              <a:srgbClr val="555555"/>
            </a:solidFill>
            <a:ln w="4750" cap="flat" cmpd="sng">
              <a:solidFill>
                <a:srgbClr val="555555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defTabSz="1828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1739;p51">
              <a:extLst>
                <a:ext uri="{FF2B5EF4-FFF2-40B4-BE49-F238E27FC236}">
                  <a16:creationId xmlns:a16="http://schemas.microsoft.com/office/drawing/2014/main" id="{63A5C94E-CB4F-425F-A24C-9E6802295EC2}"/>
                </a:ext>
              </a:extLst>
            </p:cNvPr>
            <p:cNvSpPr/>
            <p:nvPr/>
          </p:nvSpPr>
          <p:spPr>
            <a:xfrm>
              <a:off x="3100248" y="698637"/>
              <a:ext cx="37818" cy="81603"/>
            </a:xfrm>
            <a:custGeom>
              <a:avLst/>
              <a:gdLst/>
              <a:ahLst/>
              <a:cxnLst/>
              <a:rect l="l" t="t" r="r" b="b"/>
              <a:pathLst>
                <a:path w="1204" h="2598" extrusionOk="0">
                  <a:moveTo>
                    <a:pt x="634" y="0"/>
                  </a:moveTo>
                  <a:cubicBezTo>
                    <a:pt x="32" y="729"/>
                    <a:pt x="0" y="1742"/>
                    <a:pt x="444" y="2597"/>
                  </a:cubicBezTo>
                  <a:cubicBezTo>
                    <a:pt x="570" y="2597"/>
                    <a:pt x="634" y="2566"/>
                    <a:pt x="761" y="2566"/>
                  </a:cubicBezTo>
                  <a:lnTo>
                    <a:pt x="761" y="2534"/>
                  </a:lnTo>
                  <a:cubicBezTo>
                    <a:pt x="1204" y="1964"/>
                    <a:pt x="665" y="1331"/>
                    <a:pt x="602" y="729"/>
                  </a:cubicBezTo>
                  <a:cubicBezTo>
                    <a:pt x="602" y="475"/>
                    <a:pt x="602" y="222"/>
                    <a:pt x="634" y="0"/>
                  </a:cubicBezTo>
                  <a:close/>
                </a:path>
              </a:pathLst>
            </a:custGeom>
            <a:solidFill>
              <a:srgbClr val="F49432"/>
            </a:solidFill>
            <a:ln w="4750" cap="flat" cmpd="sng">
              <a:solidFill>
                <a:srgbClr val="555555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defTabSz="1828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1740;p51">
              <a:extLst>
                <a:ext uri="{FF2B5EF4-FFF2-40B4-BE49-F238E27FC236}">
                  <a16:creationId xmlns:a16="http://schemas.microsoft.com/office/drawing/2014/main" id="{ADBBEDB8-58EB-4750-8265-2A35E0E0FCFA}"/>
                </a:ext>
              </a:extLst>
            </p:cNvPr>
            <p:cNvSpPr/>
            <p:nvPr/>
          </p:nvSpPr>
          <p:spPr>
            <a:xfrm>
              <a:off x="3016446" y="837815"/>
              <a:ext cx="109684" cy="60339"/>
            </a:xfrm>
            <a:custGeom>
              <a:avLst/>
              <a:gdLst/>
              <a:ahLst/>
              <a:cxnLst/>
              <a:rect l="l" t="t" r="r" b="b"/>
              <a:pathLst>
                <a:path w="3492" h="1921" extrusionOk="0">
                  <a:moveTo>
                    <a:pt x="1903" y="174"/>
                  </a:moveTo>
                  <a:cubicBezTo>
                    <a:pt x="2389" y="174"/>
                    <a:pt x="2860" y="366"/>
                    <a:pt x="3080" y="795"/>
                  </a:cubicBezTo>
                  <a:cubicBezTo>
                    <a:pt x="3302" y="1206"/>
                    <a:pt x="2700" y="1523"/>
                    <a:pt x="2352" y="1523"/>
                  </a:cubicBezTo>
                  <a:cubicBezTo>
                    <a:pt x="2246" y="1523"/>
                    <a:pt x="2141" y="1495"/>
                    <a:pt x="2026" y="1495"/>
                  </a:cubicBezTo>
                  <a:cubicBezTo>
                    <a:pt x="1968" y="1495"/>
                    <a:pt x="1908" y="1502"/>
                    <a:pt x="1845" y="1523"/>
                  </a:cubicBezTo>
                  <a:cubicBezTo>
                    <a:pt x="1518" y="1523"/>
                    <a:pt x="1174" y="1764"/>
                    <a:pt x="839" y="1764"/>
                  </a:cubicBezTo>
                  <a:cubicBezTo>
                    <a:pt x="719" y="1764"/>
                    <a:pt x="600" y="1733"/>
                    <a:pt x="483" y="1650"/>
                  </a:cubicBezTo>
                  <a:cubicBezTo>
                    <a:pt x="182" y="747"/>
                    <a:pt x="1064" y="174"/>
                    <a:pt x="1903" y="174"/>
                  </a:cubicBezTo>
                  <a:close/>
                  <a:moveTo>
                    <a:pt x="1900" y="1"/>
                  </a:moveTo>
                  <a:cubicBezTo>
                    <a:pt x="965" y="1"/>
                    <a:pt x="0" y="624"/>
                    <a:pt x="293" y="1523"/>
                  </a:cubicBezTo>
                  <a:cubicBezTo>
                    <a:pt x="262" y="1586"/>
                    <a:pt x="230" y="1618"/>
                    <a:pt x="262" y="1682"/>
                  </a:cubicBezTo>
                  <a:cubicBezTo>
                    <a:pt x="409" y="1850"/>
                    <a:pt x="585" y="1921"/>
                    <a:pt x="780" y="1921"/>
                  </a:cubicBezTo>
                  <a:cubicBezTo>
                    <a:pt x="877" y="1921"/>
                    <a:pt x="979" y="1903"/>
                    <a:pt x="1085" y="1872"/>
                  </a:cubicBezTo>
                  <a:cubicBezTo>
                    <a:pt x="1402" y="1840"/>
                    <a:pt x="1687" y="1682"/>
                    <a:pt x="2003" y="1682"/>
                  </a:cubicBezTo>
                  <a:cubicBezTo>
                    <a:pt x="2200" y="1682"/>
                    <a:pt x="2423" y="1782"/>
                    <a:pt x="2625" y="1782"/>
                  </a:cubicBezTo>
                  <a:cubicBezTo>
                    <a:pt x="2650" y="1782"/>
                    <a:pt x="2675" y="1780"/>
                    <a:pt x="2700" y="1777"/>
                  </a:cubicBezTo>
                  <a:cubicBezTo>
                    <a:pt x="3333" y="1682"/>
                    <a:pt x="3492" y="1016"/>
                    <a:pt x="3143" y="541"/>
                  </a:cubicBezTo>
                  <a:cubicBezTo>
                    <a:pt x="2853" y="165"/>
                    <a:pt x="2380" y="1"/>
                    <a:pt x="1900" y="1"/>
                  </a:cubicBezTo>
                  <a:close/>
                </a:path>
              </a:pathLst>
            </a:custGeom>
            <a:solidFill>
              <a:srgbClr val="555555"/>
            </a:solidFill>
            <a:ln w="4750" cap="flat" cmpd="sng">
              <a:solidFill>
                <a:srgbClr val="555555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defTabSz="1828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1741;p51">
              <a:extLst>
                <a:ext uri="{FF2B5EF4-FFF2-40B4-BE49-F238E27FC236}">
                  <a16:creationId xmlns:a16="http://schemas.microsoft.com/office/drawing/2014/main" id="{8FE48FCD-0505-43FF-8946-3C0FD9E03D73}"/>
                </a:ext>
              </a:extLst>
            </p:cNvPr>
            <p:cNvSpPr/>
            <p:nvPr/>
          </p:nvSpPr>
          <p:spPr>
            <a:xfrm>
              <a:off x="3022163" y="843217"/>
              <a:ext cx="97999" cy="49188"/>
            </a:xfrm>
            <a:custGeom>
              <a:avLst/>
              <a:gdLst/>
              <a:ahLst/>
              <a:cxnLst/>
              <a:rect l="l" t="t" r="r" b="b"/>
              <a:pathLst>
                <a:path w="3120" h="1566" extrusionOk="0">
                  <a:moveTo>
                    <a:pt x="1715" y="1"/>
                  </a:moveTo>
                  <a:cubicBezTo>
                    <a:pt x="878" y="1"/>
                    <a:pt x="1" y="565"/>
                    <a:pt x="301" y="1446"/>
                  </a:cubicBezTo>
                  <a:cubicBezTo>
                    <a:pt x="414" y="1533"/>
                    <a:pt x="535" y="1565"/>
                    <a:pt x="659" y="1565"/>
                  </a:cubicBezTo>
                  <a:cubicBezTo>
                    <a:pt x="987" y="1565"/>
                    <a:pt x="1342" y="1342"/>
                    <a:pt x="1663" y="1319"/>
                  </a:cubicBezTo>
                  <a:cubicBezTo>
                    <a:pt x="1695" y="1313"/>
                    <a:pt x="1728" y="1311"/>
                    <a:pt x="1761" y="1311"/>
                  </a:cubicBezTo>
                  <a:cubicBezTo>
                    <a:pt x="1896" y="1311"/>
                    <a:pt x="2043" y="1351"/>
                    <a:pt x="2170" y="1351"/>
                  </a:cubicBezTo>
                  <a:cubicBezTo>
                    <a:pt x="2581" y="1351"/>
                    <a:pt x="3120" y="1034"/>
                    <a:pt x="2898" y="623"/>
                  </a:cubicBezTo>
                  <a:cubicBezTo>
                    <a:pt x="2677" y="192"/>
                    <a:pt x="2203" y="1"/>
                    <a:pt x="1715" y="1"/>
                  </a:cubicBezTo>
                  <a:close/>
                </a:path>
              </a:pathLst>
            </a:custGeom>
            <a:solidFill>
              <a:srgbClr val="FFF8CD"/>
            </a:solidFill>
            <a:ln w="4750" cap="flat" cmpd="sng">
              <a:solidFill>
                <a:srgbClr val="555555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defTabSz="1828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1742;p51">
              <a:extLst>
                <a:ext uri="{FF2B5EF4-FFF2-40B4-BE49-F238E27FC236}">
                  <a16:creationId xmlns:a16="http://schemas.microsoft.com/office/drawing/2014/main" id="{5D26D332-CC7D-499A-BF67-F23B8C7C0D28}"/>
                </a:ext>
              </a:extLst>
            </p:cNvPr>
            <p:cNvSpPr/>
            <p:nvPr/>
          </p:nvSpPr>
          <p:spPr>
            <a:xfrm>
              <a:off x="3020655" y="688680"/>
              <a:ext cx="60716" cy="104470"/>
            </a:xfrm>
            <a:custGeom>
              <a:avLst/>
              <a:gdLst/>
              <a:ahLst/>
              <a:cxnLst/>
              <a:rect l="l" t="t" r="r" b="b"/>
              <a:pathLst>
                <a:path w="1933" h="3326" extrusionOk="0">
                  <a:moveTo>
                    <a:pt x="603" y="1"/>
                  </a:moveTo>
                  <a:lnTo>
                    <a:pt x="603" y="1"/>
                  </a:lnTo>
                  <a:cubicBezTo>
                    <a:pt x="1" y="571"/>
                    <a:pt x="33" y="1457"/>
                    <a:pt x="508" y="2123"/>
                  </a:cubicBezTo>
                  <a:cubicBezTo>
                    <a:pt x="793" y="2534"/>
                    <a:pt x="1078" y="2788"/>
                    <a:pt x="1141" y="3263"/>
                  </a:cubicBezTo>
                  <a:lnTo>
                    <a:pt x="1141" y="3326"/>
                  </a:lnTo>
                  <a:cubicBezTo>
                    <a:pt x="1394" y="3231"/>
                    <a:pt x="1616" y="3199"/>
                    <a:pt x="1901" y="3104"/>
                  </a:cubicBezTo>
                  <a:lnTo>
                    <a:pt x="1901" y="3073"/>
                  </a:lnTo>
                  <a:cubicBezTo>
                    <a:pt x="1933" y="2218"/>
                    <a:pt x="983" y="1869"/>
                    <a:pt x="666" y="1172"/>
                  </a:cubicBezTo>
                  <a:cubicBezTo>
                    <a:pt x="508" y="792"/>
                    <a:pt x="476" y="381"/>
                    <a:pt x="603" y="1"/>
                  </a:cubicBezTo>
                  <a:close/>
                </a:path>
              </a:pathLst>
            </a:custGeom>
            <a:solidFill>
              <a:srgbClr val="F49432"/>
            </a:solidFill>
            <a:ln w="4750" cap="flat" cmpd="sng">
              <a:solidFill>
                <a:srgbClr val="555555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defTabSz="1828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1743;p51">
              <a:extLst>
                <a:ext uri="{FF2B5EF4-FFF2-40B4-BE49-F238E27FC236}">
                  <a16:creationId xmlns:a16="http://schemas.microsoft.com/office/drawing/2014/main" id="{DD3D6F22-5185-4499-8244-9CA071486C6C}"/>
                </a:ext>
              </a:extLst>
            </p:cNvPr>
            <p:cNvSpPr/>
            <p:nvPr/>
          </p:nvSpPr>
          <p:spPr>
            <a:xfrm>
              <a:off x="2941094" y="675771"/>
              <a:ext cx="79593" cy="144266"/>
            </a:xfrm>
            <a:custGeom>
              <a:avLst/>
              <a:gdLst/>
              <a:ahLst/>
              <a:cxnLst/>
              <a:rect l="l" t="t" r="r" b="b"/>
              <a:pathLst>
                <a:path w="2534" h="4593" extrusionOk="0">
                  <a:moveTo>
                    <a:pt x="602" y="0"/>
                  </a:moveTo>
                  <a:cubicBezTo>
                    <a:pt x="444" y="285"/>
                    <a:pt x="190" y="792"/>
                    <a:pt x="159" y="950"/>
                  </a:cubicBezTo>
                  <a:cubicBezTo>
                    <a:pt x="0" y="1457"/>
                    <a:pt x="32" y="2027"/>
                    <a:pt x="254" y="2502"/>
                  </a:cubicBezTo>
                  <a:cubicBezTo>
                    <a:pt x="507" y="3167"/>
                    <a:pt x="1045" y="3452"/>
                    <a:pt x="1457" y="3959"/>
                  </a:cubicBezTo>
                  <a:cubicBezTo>
                    <a:pt x="1679" y="4149"/>
                    <a:pt x="1774" y="4370"/>
                    <a:pt x="1837" y="4592"/>
                  </a:cubicBezTo>
                  <a:cubicBezTo>
                    <a:pt x="2059" y="4434"/>
                    <a:pt x="2312" y="4275"/>
                    <a:pt x="2534" y="4149"/>
                  </a:cubicBezTo>
                  <a:cubicBezTo>
                    <a:pt x="2534" y="3325"/>
                    <a:pt x="1457" y="3325"/>
                    <a:pt x="1045" y="2945"/>
                  </a:cubicBezTo>
                  <a:cubicBezTo>
                    <a:pt x="792" y="2724"/>
                    <a:pt x="602" y="2407"/>
                    <a:pt x="475" y="2059"/>
                  </a:cubicBezTo>
                  <a:cubicBezTo>
                    <a:pt x="444" y="1868"/>
                    <a:pt x="444" y="443"/>
                    <a:pt x="602" y="0"/>
                  </a:cubicBezTo>
                  <a:close/>
                </a:path>
              </a:pathLst>
            </a:custGeom>
            <a:solidFill>
              <a:srgbClr val="F49432"/>
            </a:solidFill>
            <a:ln w="4750" cap="flat" cmpd="sng">
              <a:solidFill>
                <a:srgbClr val="555555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defTabSz="1828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9" name="Google Shape;1744;p51">
            <a:extLst>
              <a:ext uri="{FF2B5EF4-FFF2-40B4-BE49-F238E27FC236}">
                <a16:creationId xmlns:a16="http://schemas.microsoft.com/office/drawing/2014/main" id="{B15C459E-ED1D-481F-BDDB-6FA585CDC2F6}"/>
              </a:ext>
            </a:extLst>
          </p:cNvPr>
          <p:cNvGrpSpPr/>
          <p:nvPr/>
        </p:nvGrpSpPr>
        <p:grpSpPr>
          <a:xfrm>
            <a:off x="8173865" y="1166511"/>
            <a:ext cx="1039320" cy="934227"/>
            <a:chOff x="4994209" y="532698"/>
            <a:chExt cx="1303641" cy="1210102"/>
          </a:xfrm>
        </p:grpSpPr>
        <p:sp>
          <p:nvSpPr>
            <p:cNvPr id="70" name="Google Shape;1745;p51">
              <a:extLst>
                <a:ext uri="{FF2B5EF4-FFF2-40B4-BE49-F238E27FC236}">
                  <a16:creationId xmlns:a16="http://schemas.microsoft.com/office/drawing/2014/main" id="{DC863575-76AA-4DB8-8FAE-228BEABDE561}"/>
                </a:ext>
              </a:extLst>
            </p:cNvPr>
            <p:cNvSpPr/>
            <p:nvPr/>
          </p:nvSpPr>
          <p:spPr>
            <a:xfrm>
              <a:off x="4994209" y="532698"/>
              <a:ext cx="1303641" cy="1210102"/>
            </a:xfrm>
            <a:custGeom>
              <a:avLst/>
              <a:gdLst/>
              <a:ahLst/>
              <a:cxnLst/>
              <a:rect l="l" t="t" r="r" b="b"/>
              <a:pathLst>
                <a:path w="41504" h="38526" extrusionOk="0">
                  <a:moveTo>
                    <a:pt x="28851" y="4903"/>
                  </a:moveTo>
                  <a:cubicBezTo>
                    <a:pt x="28091" y="5695"/>
                    <a:pt x="27932" y="7057"/>
                    <a:pt x="27837" y="8165"/>
                  </a:cubicBezTo>
                  <a:cubicBezTo>
                    <a:pt x="27457" y="10920"/>
                    <a:pt x="26159" y="13106"/>
                    <a:pt x="24196" y="14942"/>
                  </a:cubicBezTo>
                  <a:cubicBezTo>
                    <a:pt x="23974" y="14942"/>
                    <a:pt x="23784" y="14879"/>
                    <a:pt x="23625" y="14816"/>
                  </a:cubicBezTo>
                  <a:cubicBezTo>
                    <a:pt x="24797" y="13359"/>
                    <a:pt x="26317" y="11712"/>
                    <a:pt x="26602" y="9812"/>
                  </a:cubicBezTo>
                  <a:cubicBezTo>
                    <a:pt x="26761" y="8799"/>
                    <a:pt x="26666" y="7754"/>
                    <a:pt x="27141" y="6772"/>
                  </a:cubicBezTo>
                  <a:cubicBezTo>
                    <a:pt x="27552" y="5980"/>
                    <a:pt x="28154" y="5347"/>
                    <a:pt x="28851" y="4903"/>
                  </a:cubicBezTo>
                  <a:close/>
                  <a:moveTo>
                    <a:pt x="36578" y="8830"/>
                  </a:moveTo>
                  <a:cubicBezTo>
                    <a:pt x="37212" y="12092"/>
                    <a:pt x="32905" y="13391"/>
                    <a:pt x="30403" y="14087"/>
                  </a:cubicBezTo>
                  <a:cubicBezTo>
                    <a:pt x="28851" y="14531"/>
                    <a:pt x="25937" y="14847"/>
                    <a:pt x="25304" y="16621"/>
                  </a:cubicBezTo>
                  <a:cubicBezTo>
                    <a:pt x="25019" y="16621"/>
                    <a:pt x="24734" y="16526"/>
                    <a:pt x="24544" y="16304"/>
                  </a:cubicBezTo>
                  <a:cubicBezTo>
                    <a:pt x="25937" y="13106"/>
                    <a:pt x="30276" y="13802"/>
                    <a:pt x="32968" y="12377"/>
                  </a:cubicBezTo>
                  <a:cubicBezTo>
                    <a:pt x="34171" y="11776"/>
                    <a:pt x="36578" y="10445"/>
                    <a:pt x="36578" y="8830"/>
                  </a:cubicBezTo>
                  <a:close/>
                  <a:moveTo>
                    <a:pt x="5750" y="15010"/>
                  </a:moveTo>
                  <a:cubicBezTo>
                    <a:pt x="6491" y="15010"/>
                    <a:pt x="7236" y="15104"/>
                    <a:pt x="7949" y="15259"/>
                  </a:cubicBezTo>
                  <a:cubicBezTo>
                    <a:pt x="10578" y="15797"/>
                    <a:pt x="12890" y="17191"/>
                    <a:pt x="15423" y="18014"/>
                  </a:cubicBezTo>
                  <a:cubicBezTo>
                    <a:pt x="15449" y="18023"/>
                    <a:pt x="15470" y="18027"/>
                    <a:pt x="15487" y="18027"/>
                  </a:cubicBezTo>
                  <a:cubicBezTo>
                    <a:pt x="15535" y="18027"/>
                    <a:pt x="15558" y="17997"/>
                    <a:pt x="15582" y="17951"/>
                  </a:cubicBezTo>
                  <a:cubicBezTo>
                    <a:pt x="15867" y="18046"/>
                    <a:pt x="15962" y="18489"/>
                    <a:pt x="15645" y="18679"/>
                  </a:cubicBezTo>
                  <a:cubicBezTo>
                    <a:pt x="12858" y="18648"/>
                    <a:pt x="10483" y="16684"/>
                    <a:pt x="7886" y="15956"/>
                  </a:cubicBezTo>
                  <a:cubicBezTo>
                    <a:pt x="7090" y="15739"/>
                    <a:pt x="6256" y="15595"/>
                    <a:pt x="5414" y="15595"/>
                  </a:cubicBezTo>
                  <a:cubicBezTo>
                    <a:pt x="5152" y="15595"/>
                    <a:pt x="4888" y="15609"/>
                    <a:pt x="4624" y="15639"/>
                  </a:cubicBezTo>
                  <a:cubicBezTo>
                    <a:pt x="3363" y="15782"/>
                    <a:pt x="2180" y="16652"/>
                    <a:pt x="911" y="16652"/>
                  </a:cubicBezTo>
                  <a:cubicBezTo>
                    <a:pt x="777" y="16652"/>
                    <a:pt x="643" y="16642"/>
                    <a:pt x="507" y="16621"/>
                  </a:cubicBezTo>
                  <a:cubicBezTo>
                    <a:pt x="1584" y="16399"/>
                    <a:pt x="2439" y="15734"/>
                    <a:pt x="3484" y="15354"/>
                  </a:cubicBezTo>
                  <a:cubicBezTo>
                    <a:pt x="4211" y="15112"/>
                    <a:pt x="4979" y="15010"/>
                    <a:pt x="5750" y="15010"/>
                  </a:cubicBezTo>
                  <a:close/>
                  <a:moveTo>
                    <a:pt x="33623" y="15802"/>
                  </a:moveTo>
                  <a:cubicBezTo>
                    <a:pt x="36064" y="15802"/>
                    <a:pt x="38060" y="17780"/>
                    <a:pt x="40501" y="17780"/>
                  </a:cubicBezTo>
                  <a:cubicBezTo>
                    <a:pt x="40720" y="17780"/>
                    <a:pt x="40943" y="17764"/>
                    <a:pt x="41170" y="17729"/>
                  </a:cubicBezTo>
                  <a:lnTo>
                    <a:pt x="41170" y="17729"/>
                  </a:lnTo>
                  <a:cubicBezTo>
                    <a:pt x="40764" y="18100"/>
                    <a:pt x="40306" y="18240"/>
                    <a:pt x="39824" y="18240"/>
                  </a:cubicBezTo>
                  <a:cubicBezTo>
                    <a:pt x="38577" y="18240"/>
                    <a:pt x="37168" y="17307"/>
                    <a:pt x="36071" y="17033"/>
                  </a:cubicBezTo>
                  <a:cubicBezTo>
                    <a:pt x="35357" y="16807"/>
                    <a:pt x="34632" y="16704"/>
                    <a:pt x="33909" y="16704"/>
                  </a:cubicBezTo>
                  <a:cubicBezTo>
                    <a:pt x="33413" y="16704"/>
                    <a:pt x="32919" y="16752"/>
                    <a:pt x="32429" y="16843"/>
                  </a:cubicBezTo>
                  <a:cubicBezTo>
                    <a:pt x="29725" y="17289"/>
                    <a:pt x="27487" y="19846"/>
                    <a:pt x="24764" y="19846"/>
                  </a:cubicBezTo>
                  <a:cubicBezTo>
                    <a:pt x="24394" y="19846"/>
                    <a:pt x="24015" y="19799"/>
                    <a:pt x="23625" y="19693"/>
                  </a:cubicBezTo>
                  <a:cubicBezTo>
                    <a:pt x="23625" y="19629"/>
                    <a:pt x="23657" y="19566"/>
                    <a:pt x="23657" y="19534"/>
                  </a:cubicBezTo>
                  <a:cubicBezTo>
                    <a:pt x="23689" y="19313"/>
                    <a:pt x="23784" y="19249"/>
                    <a:pt x="23910" y="19123"/>
                  </a:cubicBezTo>
                  <a:cubicBezTo>
                    <a:pt x="24180" y="19170"/>
                    <a:pt x="24444" y="19192"/>
                    <a:pt x="24703" y="19192"/>
                  </a:cubicBezTo>
                  <a:cubicBezTo>
                    <a:pt x="27556" y="19192"/>
                    <a:pt x="29859" y="16534"/>
                    <a:pt x="32588" y="15924"/>
                  </a:cubicBezTo>
                  <a:cubicBezTo>
                    <a:pt x="32943" y="15839"/>
                    <a:pt x="33287" y="15802"/>
                    <a:pt x="33623" y="15802"/>
                  </a:cubicBezTo>
                  <a:close/>
                  <a:moveTo>
                    <a:pt x="26919" y="22258"/>
                  </a:moveTo>
                  <a:cubicBezTo>
                    <a:pt x="27540" y="22723"/>
                    <a:pt x="28238" y="22848"/>
                    <a:pt x="28981" y="22848"/>
                  </a:cubicBezTo>
                  <a:cubicBezTo>
                    <a:pt x="29300" y="22848"/>
                    <a:pt x="29627" y="22825"/>
                    <a:pt x="29959" y="22796"/>
                  </a:cubicBezTo>
                  <a:cubicBezTo>
                    <a:pt x="30336" y="22768"/>
                    <a:pt x="30702" y="22751"/>
                    <a:pt x="31060" y="22751"/>
                  </a:cubicBezTo>
                  <a:cubicBezTo>
                    <a:pt x="31904" y="22751"/>
                    <a:pt x="32705" y="22846"/>
                    <a:pt x="33506" y="23113"/>
                  </a:cubicBezTo>
                  <a:cubicBezTo>
                    <a:pt x="33139" y="23054"/>
                    <a:pt x="32768" y="23030"/>
                    <a:pt x="32396" y="23030"/>
                  </a:cubicBezTo>
                  <a:cubicBezTo>
                    <a:pt x="31772" y="23030"/>
                    <a:pt x="31144" y="23097"/>
                    <a:pt x="30529" y="23176"/>
                  </a:cubicBezTo>
                  <a:cubicBezTo>
                    <a:pt x="29921" y="23223"/>
                    <a:pt x="29183" y="23347"/>
                    <a:pt x="28469" y="23347"/>
                  </a:cubicBezTo>
                  <a:cubicBezTo>
                    <a:pt x="27732" y="23347"/>
                    <a:pt x="27022" y="23215"/>
                    <a:pt x="26507" y="22733"/>
                  </a:cubicBezTo>
                  <a:lnTo>
                    <a:pt x="26539" y="22701"/>
                  </a:lnTo>
                  <a:cubicBezTo>
                    <a:pt x="26602" y="22575"/>
                    <a:pt x="26666" y="22480"/>
                    <a:pt x="26761" y="22416"/>
                  </a:cubicBezTo>
                  <a:cubicBezTo>
                    <a:pt x="26792" y="22321"/>
                    <a:pt x="26856" y="22290"/>
                    <a:pt x="26919" y="22258"/>
                  </a:cubicBezTo>
                  <a:close/>
                  <a:moveTo>
                    <a:pt x="17133" y="19249"/>
                  </a:moveTo>
                  <a:cubicBezTo>
                    <a:pt x="17260" y="19756"/>
                    <a:pt x="17102" y="20326"/>
                    <a:pt x="16848" y="20833"/>
                  </a:cubicBezTo>
                  <a:cubicBezTo>
                    <a:pt x="16120" y="20706"/>
                    <a:pt x="15360" y="20674"/>
                    <a:pt x="14631" y="20674"/>
                  </a:cubicBezTo>
                  <a:cubicBezTo>
                    <a:pt x="13365" y="20738"/>
                    <a:pt x="12098" y="21150"/>
                    <a:pt x="10958" y="21751"/>
                  </a:cubicBezTo>
                  <a:cubicBezTo>
                    <a:pt x="9944" y="22290"/>
                    <a:pt x="9058" y="23081"/>
                    <a:pt x="8108" y="23683"/>
                  </a:cubicBezTo>
                  <a:cubicBezTo>
                    <a:pt x="7208" y="24283"/>
                    <a:pt x="6269" y="24567"/>
                    <a:pt x="5322" y="24567"/>
                  </a:cubicBezTo>
                  <a:cubicBezTo>
                    <a:pt x="5069" y="24567"/>
                    <a:pt x="4815" y="24547"/>
                    <a:pt x="4561" y="24506"/>
                  </a:cubicBezTo>
                  <a:cubicBezTo>
                    <a:pt x="6334" y="24475"/>
                    <a:pt x="8044" y="23240"/>
                    <a:pt x="9406" y="22163"/>
                  </a:cubicBezTo>
                  <a:cubicBezTo>
                    <a:pt x="10673" y="21181"/>
                    <a:pt x="12035" y="20104"/>
                    <a:pt x="13650" y="19788"/>
                  </a:cubicBezTo>
                  <a:cubicBezTo>
                    <a:pt x="14885" y="19566"/>
                    <a:pt x="16025" y="19851"/>
                    <a:pt x="17133" y="19249"/>
                  </a:cubicBezTo>
                  <a:close/>
                  <a:moveTo>
                    <a:pt x="22675" y="1103"/>
                  </a:moveTo>
                  <a:lnTo>
                    <a:pt x="22675" y="1103"/>
                  </a:lnTo>
                  <a:cubicBezTo>
                    <a:pt x="24354" y="3795"/>
                    <a:pt x="24734" y="7089"/>
                    <a:pt x="23119" y="10002"/>
                  </a:cubicBezTo>
                  <a:cubicBezTo>
                    <a:pt x="22612" y="10984"/>
                    <a:pt x="21535" y="11712"/>
                    <a:pt x="21060" y="12662"/>
                  </a:cubicBezTo>
                  <a:lnTo>
                    <a:pt x="20902" y="12662"/>
                  </a:lnTo>
                  <a:lnTo>
                    <a:pt x="20902" y="12979"/>
                  </a:lnTo>
                  <a:lnTo>
                    <a:pt x="20902" y="13011"/>
                  </a:lnTo>
                  <a:cubicBezTo>
                    <a:pt x="20554" y="14087"/>
                    <a:pt x="21092" y="15227"/>
                    <a:pt x="21567" y="16178"/>
                  </a:cubicBezTo>
                  <a:cubicBezTo>
                    <a:pt x="21587" y="16238"/>
                    <a:pt x="21645" y="16260"/>
                    <a:pt x="21709" y="16260"/>
                  </a:cubicBezTo>
                  <a:cubicBezTo>
                    <a:pt x="21747" y="16260"/>
                    <a:pt x="21786" y="16252"/>
                    <a:pt x="21820" y="16241"/>
                  </a:cubicBezTo>
                  <a:lnTo>
                    <a:pt x="21852" y="16178"/>
                  </a:lnTo>
                  <a:cubicBezTo>
                    <a:pt x="21884" y="16114"/>
                    <a:pt x="21884" y="16082"/>
                    <a:pt x="21852" y="15987"/>
                  </a:cubicBezTo>
                  <a:cubicBezTo>
                    <a:pt x="21377" y="15006"/>
                    <a:pt x="20965" y="13961"/>
                    <a:pt x="21314" y="12979"/>
                  </a:cubicBezTo>
                  <a:lnTo>
                    <a:pt x="21314" y="12979"/>
                  </a:lnTo>
                  <a:cubicBezTo>
                    <a:pt x="21884" y="13011"/>
                    <a:pt x="22390" y="13106"/>
                    <a:pt x="22897" y="13232"/>
                  </a:cubicBezTo>
                  <a:cubicBezTo>
                    <a:pt x="23277" y="13296"/>
                    <a:pt x="23625" y="13454"/>
                    <a:pt x="23974" y="13612"/>
                  </a:cubicBezTo>
                  <a:lnTo>
                    <a:pt x="24006" y="13581"/>
                  </a:lnTo>
                  <a:cubicBezTo>
                    <a:pt x="24069" y="13612"/>
                    <a:pt x="24101" y="13676"/>
                    <a:pt x="24132" y="13676"/>
                  </a:cubicBezTo>
                  <a:cubicBezTo>
                    <a:pt x="23910" y="14024"/>
                    <a:pt x="23625" y="14372"/>
                    <a:pt x="23372" y="14721"/>
                  </a:cubicBezTo>
                  <a:cubicBezTo>
                    <a:pt x="23214" y="14626"/>
                    <a:pt x="23119" y="14467"/>
                    <a:pt x="22992" y="14309"/>
                  </a:cubicBezTo>
                  <a:cubicBezTo>
                    <a:pt x="22980" y="14261"/>
                    <a:pt x="22940" y="14240"/>
                    <a:pt x="22899" y="14240"/>
                  </a:cubicBezTo>
                  <a:cubicBezTo>
                    <a:pt x="22833" y="14240"/>
                    <a:pt x="22763" y="14294"/>
                    <a:pt x="22802" y="14372"/>
                  </a:cubicBezTo>
                  <a:cubicBezTo>
                    <a:pt x="22955" y="14908"/>
                    <a:pt x="23499" y="15259"/>
                    <a:pt x="24053" y="15259"/>
                  </a:cubicBezTo>
                  <a:cubicBezTo>
                    <a:pt x="24186" y="15259"/>
                    <a:pt x="24320" y="15239"/>
                    <a:pt x="24449" y="15196"/>
                  </a:cubicBezTo>
                  <a:cubicBezTo>
                    <a:pt x="24607" y="15164"/>
                    <a:pt x="24607" y="15006"/>
                    <a:pt x="24544" y="14942"/>
                  </a:cubicBezTo>
                  <a:cubicBezTo>
                    <a:pt x="24766" y="14721"/>
                    <a:pt x="24956" y="14531"/>
                    <a:pt x="25177" y="14341"/>
                  </a:cubicBezTo>
                  <a:cubicBezTo>
                    <a:pt x="25272" y="14467"/>
                    <a:pt x="25367" y="14531"/>
                    <a:pt x="25494" y="14626"/>
                  </a:cubicBezTo>
                  <a:cubicBezTo>
                    <a:pt x="25019" y="15006"/>
                    <a:pt x="24607" y="15512"/>
                    <a:pt x="24417" y="16209"/>
                  </a:cubicBezTo>
                  <a:cubicBezTo>
                    <a:pt x="24322" y="16146"/>
                    <a:pt x="24291" y="16082"/>
                    <a:pt x="24259" y="16051"/>
                  </a:cubicBezTo>
                  <a:cubicBezTo>
                    <a:pt x="24224" y="16004"/>
                    <a:pt x="24176" y="15983"/>
                    <a:pt x="24135" y="15983"/>
                  </a:cubicBezTo>
                  <a:cubicBezTo>
                    <a:pt x="24063" y="15983"/>
                    <a:pt x="24009" y="16046"/>
                    <a:pt x="24069" y="16146"/>
                  </a:cubicBezTo>
                  <a:cubicBezTo>
                    <a:pt x="24279" y="16697"/>
                    <a:pt x="24860" y="17009"/>
                    <a:pt x="25449" y="17009"/>
                  </a:cubicBezTo>
                  <a:cubicBezTo>
                    <a:pt x="25570" y="17009"/>
                    <a:pt x="25692" y="16996"/>
                    <a:pt x="25811" y="16969"/>
                  </a:cubicBezTo>
                  <a:cubicBezTo>
                    <a:pt x="26010" y="16912"/>
                    <a:pt x="25928" y="16575"/>
                    <a:pt x="25749" y="16575"/>
                  </a:cubicBezTo>
                  <a:cubicBezTo>
                    <a:pt x="25728" y="16575"/>
                    <a:pt x="25707" y="16579"/>
                    <a:pt x="25684" y="16589"/>
                  </a:cubicBezTo>
                  <a:cubicBezTo>
                    <a:pt x="25652" y="16621"/>
                    <a:pt x="25557" y="16621"/>
                    <a:pt x="25494" y="16621"/>
                  </a:cubicBezTo>
                  <a:cubicBezTo>
                    <a:pt x="25716" y="16241"/>
                    <a:pt x="26032" y="15924"/>
                    <a:pt x="26444" y="15671"/>
                  </a:cubicBezTo>
                  <a:cubicBezTo>
                    <a:pt x="26919" y="16399"/>
                    <a:pt x="27299" y="17191"/>
                    <a:pt x="27489" y="18014"/>
                  </a:cubicBezTo>
                  <a:cubicBezTo>
                    <a:pt x="26482" y="18533"/>
                    <a:pt x="25416" y="18934"/>
                    <a:pt x="24206" y="18934"/>
                  </a:cubicBezTo>
                  <a:cubicBezTo>
                    <a:pt x="24160" y="18934"/>
                    <a:pt x="24115" y="18934"/>
                    <a:pt x="24069" y="18933"/>
                  </a:cubicBezTo>
                  <a:cubicBezTo>
                    <a:pt x="24101" y="18933"/>
                    <a:pt x="24101" y="18933"/>
                    <a:pt x="24132" y="18869"/>
                  </a:cubicBezTo>
                  <a:cubicBezTo>
                    <a:pt x="24281" y="18780"/>
                    <a:pt x="24121" y="18550"/>
                    <a:pt x="23970" y="18550"/>
                  </a:cubicBezTo>
                  <a:cubicBezTo>
                    <a:pt x="23961" y="18550"/>
                    <a:pt x="23951" y="18551"/>
                    <a:pt x="23942" y="18553"/>
                  </a:cubicBezTo>
                  <a:cubicBezTo>
                    <a:pt x="23340" y="18679"/>
                    <a:pt x="23119" y="19534"/>
                    <a:pt x="23277" y="20041"/>
                  </a:cubicBezTo>
                  <a:cubicBezTo>
                    <a:pt x="23277" y="20073"/>
                    <a:pt x="23309" y="20136"/>
                    <a:pt x="23372" y="20136"/>
                  </a:cubicBezTo>
                  <a:lnTo>
                    <a:pt x="23467" y="20136"/>
                  </a:lnTo>
                  <a:cubicBezTo>
                    <a:pt x="23499" y="20136"/>
                    <a:pt x="23530" y="20136"/>
                    <a:pt x="23530" y="20104"/>
                  </a:cubicBezTo>
                  <a:cubicBezTo>
                    <a:pt x="23625" y="19978"/>
                    <a:pt x="23625" y="19883"/>
                    <a:pt x="23625" y="19756"/>
                  </a:cubicBezTo>
                  <a:cubicBezTo>
                    <a:pt x="24108" y="19945"/>
                    <a:pt x="24579" y="20026"/>
                    <a:pt x="25042" y="20026"/>
                  </a:cubicBezTo>
                  <a:cubicBezTo>
                    <a:pt x="25977" y="20026"/>
                    <a:pt x="26874" y="19694"/>
                    <a:pt x="27742" y="19249"/>
                  </a:cubicBezTo>
                  <a:lnTo>
                    <a:pt x="27742" y="19249"/>
                  </a:lnTo>
                  <a:cubicBezTo>
                    <a:pt x="27774" y="19851"/>
                    <a:pt x="27774" y="20389"/>
                    <a:pt x="27647" y="20991"/>
                  </a:cubicBezTo>
                  <a:cubicBezTo>
                    <a:pt x="27584" y="21466"/>
                    <a:pt x="27426" y="21846"/>
                    <a:pt x="27362" y="22290"/>
                  </a:cubicBezTo>
                  <a:lnTo>
                    <a:pt x="27109" y="22163"/>
                  </a:lnTo>
                  <a:cubicBezTo>
                    <a:pt x="27141" y="22131"/>
                    <a:pt x="27236" y="22100"/>
                    <a:pt x="27299" y="22036"/>
                  </a:cubicBezTo>
                  <a:cubicBezTo>
                    <a:pt x="27494" y="21980"/>
                    <a:pt x="27345" y="21703"/>
                    <a:pt x="27177" y="21703"/>
                  </a:cubicBezTo>
                  <a:cubicBezTo>
                    <a:pt x="27155" y="21703"/>
                    <a:pt x="27132" y="21708"/>
                    <a:pt x="27109" y="21720"/>
                  </a:cubicBezTo>
                  <a:cubicBezTo>
                    <a:pt x="26887" y="21846"/>
                    <a:pt x="26666" y="22005"/>
                    <a:pt x="26507" y="22195"/>
                  </a:cubicBezTo>
                  <a:cubicBezTo>
                    <a:pt x="26444" y="22321"/>
                    <a:pt x="26349" y="22416"/>
                    <a:pt x="26317" y="22511"/>
                  </a:cubicBezTo>
                  <a:cubicBezTo>
                    <a:pt x="26317" y="22575"/>
                    <a:pt x="26286" y="22638"/>
                    <a:pt x="26286" y="22670"/>
                  </a:cubicBezTo>
                  <a:lnTo>
                    <a:pt x="26286" y="22796"/>
                  </a:lnTo>
                  <a:cubicBezTo>
                    <a:pt x="26265" y="22881"/>
                    <a:pt x="26328" y="22923"/>
                    <a:pt x="26382" y="22923"/>
                  </a:cubicBezTo>
                  <a:cubicBezTo>
                    <a:pt x="26409" y="22923"/>
                    <a:pt x="26433" y="22912"/>
                    <a:pt x="26444" y="22891"/>
                  </a:cubicBezTo>
                  <a:lnTo>
                    <a:pt x="26476" y="22828"/>
                  </a:lnTo>
                  <a:cubicBezTo>
                    <a:pt x="26602" y="22986"/>
                    <a:pt x="26761" y="23113"/>
                    <a:pt x="26951" y="23240"/>
                  </a:cubicBezTo>
                  <a:cubicBezTo>
                    <a:pt x="26792" y="23398"/>
                    <a:pt x="26634" y="23525"/>
                    <a:pt x="26507" y="23683"/>
                  </a:cubicBezTo>
                  <a:cubicBezTo>
                    <a:pt x="26476" y="23683"/>
                    <a:pt x="26476" y="23715"/>
                    <a:pt x="26476" y="23746"/>
                  </a:cubicBezTo>
                  <a:lnTo>
                    <a:pt x="26412" y="23746"/>
                  </a:lnTo>
                  <a:lnTo>
                    <a:pt x="26349" y="23778"/>
                  </a:lnTo>
                  <a:cubicBezTo>
                    <a:pt x="25969" y="23303"/>
                    <a:pt x="25684" y="22765"/>
                    <a:pt x="25399" y="22163"/>
                  </a:cubicBezTo>
                  <a:cubicBezTo>
                    <a:pt x="25462" y="22163"/>
                    <a:pt x="25494" y="22131"/>
                    <a:pt x="25526" y="22131"/>
                  </a:cubicBezTo>
                  <a:cubicBezTo>
                    <a:pt x="25684" y="22036"/>
                    <a:pt x="25621" y="21815"/>
                    <a:pt x="25462" y="21815"/>
                  </a:cubicBezTo>
                  <a:cubicBezTo>
                    <a:pt x="25446" y="21814"/>
                    <a:pt x="25430" y="21813"/>
                    <a:pt x="25414" y="21813"/>
                  </a:cubicBezTo>
                  <a:cubicBezTo>
                    <a:pt x="24892" y="21813"/>
                    <a:pt x="24380" y="22303"/>
                    <a:pt x="24196" y="22733"/>
                  </a:cubicBezTo>
                  <a:cubicBezTo>
                    <a:pt x="24155" y="22833"/>
                    <a:pt x="24230" y="22895"/>
                    <a:pt x="24305" y="22895"/>
                  </a:cubicBezTo>
                  <a:cubicBezTo>
                    <a:pt x="24349" y="22895"/>
                    <a:pt x="24394" y="22874"/>
                    <a:pt x="24417" y="22828"/>
                  </a:cubicBezTo>
                  <a:cubicBezTo>
                    <a:pt x="24449" y="22765"/>
                    <a:pt x="24544" y="22670"/>
                    <a:pt x="24607" y="22606"/>
                  </a:cubicBezTo>
                  <a:cubicBezTo>
                    <a:pt x="24892" y="23366"/>
                    <a:pt x="25241" y="24000"/>
                    <a:pt x="25652" y="24475"/>
                  </a:cubicBezTo>
                  <a:cubicBezTo>
                    <a:pt x="25589" y="24475"/>
                    <a:pt x="25589" y="24411"/>
                    <a:pt x="25557" y="24411"/>
                  </a:cubicBezTo>
                  <a:cubicBezTo>
                    <a:pt x="25336" y="24633"/>
                    <a:pt x="25051" y="24823"/>
                    <a:pt x="24766" y="24981"/>
                  </a:cubicBezTo>
                  <a:cubicBezTo>
                    <a:pt x="24576" y="24760"/>
                    <a:pt x="24322" y="24506"/>
                    <a:pt x="24101" y="24285"/>
                  </a:cubicBezTo>
                  <a:cubicBezTo>
                    <a:pt x="24354" y="24221"/>
                    <a:pt x="24291" y="23873"/>
                    <a:pt x="24069" y="23873"/>
                  </a:cubicBezTo>
                  <a:cubicBezTo>
                    <a:pt x="23499" y="23905"/>
                    <a:pt x="22960" y="24285"/>
                    <a:pt x="22802" y="24791"/>
                  </a:cubicBezTo>
                  <a:cubicBezTo>
                    <a:pt x="22802" y="24823"/>
                    <a:pt x="22802" y="24855"/>
                    <a:pt x="22834" y="24886"/>
                  </a:cubicBezTo>
                  <a:lnTo>
                    <a:pt x="22802" y="24886"/>
                  </a:lnTo>
                  <a:cubicBezTo>
                    <a:pt x="22802" y="24947"/>
                    <a:pt x="22828" y="24969"/>
                    <a:pt x="22854" y="24969"/>
                  </a:cubicBezTo>
                  <a:cubicBezTo>
                    <a:pt x="22870" y="24969"/>
                    <a:pt x="22885" y="24961"/>
                    <a:pt x="22897" y="24950"/>
                  </a:cubicBezTo>
                  <a:cubicBezTo>
                    <a:pt x="22929" y="24918"/>
                    <a:pt x="22945" y="24918"/>
                    <a:pt x="22956" y="24918"/>
                  </a:cubicBezTo>
                  <a:cubicBezTo>
                    <a:pt x="22968" y="24918"/>
                    <a:pt x="22976" y="24918"/>
                    <a:pt x="22992" y="24886"/>
                  </a:cubicBezTo>
                  <a:lnTo>
                    <a:pt x="23119" y="24791"/>
                  </a:lnTo>
                  <a:lnTo>
                    <a:pt x="23182" y="24696"/>
                  </a:lnTo>
                  <a:lnTo>
                    <a:pt x="23182" y="24728"/>
                  </a:lnTo>
                  <a:cubicBezTo>
                    <a:pt x="23467" y="24981"/>
                    <a:pt x="23657" y="25203"/>
                    <a:pt x="23815" y="25520"/>
                  </a:cubicBezTo>
                  <a:cubicBezTo>
                    <a:pt x="23815" y="25583"/>
                    <a:pt x="23784" y="25583"/>
                    <a:pt x="23784" y="25615"/>
                  </a:cubicBezTo>
                  <a:lnTo>
                    <a:pt x="23784" y="25647"/>
                  </a:lnTo>
                  <a:cubicBezTo>
                    <a:pt x="23752" y="25583"/>
                    <a:pt x="23752" y="25520"/>
                    <a:pt x="23689" y="25456"/>
                  </a:cubicBezTo>
                  <a:cubicBezTo>
                    <a:pt x="23087" y="25678"/>
                    <a:pt x="22390" y="25837"/>
                    <a:pt x="21725" y="25932"/>
                  </a:cubicBezTo>
                  <a:cubicBezTo>
                    <a:pt x="21757" y="25773"/>
                    <a:pt x="21852" y="25647"/>
                    <a:pt x="21884" y="25488"/>
                  </a:cubicBezTo>
                  <a:cubicBezTo>
                    <a:pt x="22074" y="25488"/>
                    <a:pt x="22169" y="25266"/>
                    <a:pt x="22010" y="25171"/>
                  </a:cubicBezTo>
                  <a:cubicBezTo>
                    <a:pt x="21686" y="25009"/>
                    <a:pt x="21329" y="24922"/>
                    <a:pt x="20972" y="24922"/>
                  </a:cubicBezTo>
                  <a:cubicBezTo>
                    <a:pt x="20632" y="24922"/>
                    <a:pt x="20293" y="25001"/>
                    <a:pt x="19984" y="25171"/>
                  </a:cubicBezTo>
                  <a:cubicBezTo>
                    <a:pt x="19866" y="25259"/>
                    <a:pt x="19939" y="25428"/>
                    <a:pt x="20050" y="25428"/>
                  </a:cubicBezTo>
                  <a:cubicBezTo>
                    <a:pt x="20060" y="25428"/>
                    <a:pt x="20069" y="25427"/>
                    <a:pt x="20079" y="25425"/>
                  </a:cubicBezTo>
                  <a:cubicBezTo>
                    <a:pt x="20142" y="25361"/>
                    <a:pt x="20237" y="25361"/>
                    <a:pt x="20300" y="25330"/>
                  </a:cubicBezTo>
                  <a:lnTo>
                    <a:pt x="20300" y="25330"/>
                  </a:lnTo>
                  <a:cubicBezTo>
                    <a:pt x="20269" y="25520"/>
                    <a:pt x="20174" y="25742"/>
                    <a:pt x="20142" y="25963"/>
                  </a:cubicBezTo>
                  <a:cubicBezTo>
                    <a:pt x="19572" y="25932"/>
                    <a:pt x="19065" y="25837"/>
                    <a:pt x="18558" y="25678"/>
                  </a:cubicBezTo>
                  <a:cubicBezTo>
                    <a:pt x="19065" y="24823"/>
                    <a:pt x="19667" y="24031"/>
                    <a:pt x="20459" y="23398"/>
                  </a:cubicBezTo>
                  <a:cubicBezTo>
                    <a:pt x="20498" y="23408"/>
                    <a:pt x="20537" y="23415"/>
                    <a:pt x="20573" y="23415"/>
                  </a:cubicBezTo>
                  <a:cubicBezTo>
                    <a:pt x="20654" y="23415"/>
                    <a:pt x="20722" y="23381"/>
                    <a:pt x="20744" y="23271"/>
                  </a:cubicBezTo>
                  <a:cubicBezTo>
                    <a:pt x="20870" y="22733"/>
                    <a:pt x="20459" y="22005"/>
                    <a:pt x="19920" y="21846"/>
                  </a:cubicBezTo>
                  <a:cubicBezTo>
                    <a:pt x="19907" y="21843"/>
                    <a:pt x="19893" y="21841"/>
                    <a:pt x="19880" y="21841"/>
                  </a:cubicBezTo>
                  <a:cubicBezTo>
                    <a:pt x="19768" y="21841"/>
                    <a:pt x="19670" y="21951"/>
                    <a:pt x="19699" y="22036"/>
                  </a:cubicBezTo>
                  <a:cubicBezTo>
                    <a:pt x="18527" y="22701"/>
                    <a:pt x="17862" y="23746"/>
                    <a:pt x="17260" y="24886"/>
                  </a:cubicBezTo>
                  <a:cubicBezTo>
                    <a:pt x="15993" y="23905"/>
                    <a:pt x="15075" y="22511"/>
                    <a:pt x="14758" y="20991"/>
                  </a:cubicBezTo>
                  <a:cubicBezTo>
                    <a:pt x="14905" y="20976"/>
                    <a:pt x="15054" y="20970"/>
                    <a:pt x="15205" y="20970"/>
                  </a:cubicBezTo>
                  <a:cubicBezTo>
                    <a:pt x="15702" y="20970"/>
                    <a:pt x="16218" y="21038"/>
                    <a:pt x="16753" y="21086"/>
                  </a:cubicBezTo>
                  <a:cubicBezTo>
                    <a:pt x="16753" y="21150"/>
                    <a:pt x="16690" y="21181"/>
                    <a:pt x="16690" y="21213"/>
                  </a:cubicBezTo>
                  <a:cubicBezTo>
                    <a:pt x="16613" y="21341"/>
                    <a:pt x="16723" y="21532"/>
                    <a:pt x="16869" y="21532"/>
                  </a:cubicBezTo>
                  <a:cubicBezTo>
                    <a:pt x="16903" y="21532"/>
                    <a:pt x="16939" y="21522"/>
                    <a:pt x="16975" y="21498"/>
                  </a:cubicBezTo>
                  <a:cubicBezTo>
                    <a:pt x="17070" y="21466"/>
                    <a:pt x="17102" y="21403"/>
                    <a:pt x="17165" y="21371"/>
                  </a:cubicBezTo>
                  <a:cubicBezTo>
                    <a:pt x="17292" y="21340"/>
                    <a:pt x="17292" y="21213"/>
                    <a:pt x="17260" y="21150"/>
                  </a:cubicBezTo>
                  <a:cubicBezTo>
                    <a:pt x="17323" y="21086"/>
                    <a:pt x="17418" y="20928"/>
                    <a:pt x="17292" y="20865"/>
                  </a:cubicBezTo>
                  <a:cubicBezTo>
                    <a:pt x="17640" y="20073"/>
                    <a:pt x="17798" y="19249"/>
                    <a:pt x="17165" y="18521"/>
                  </a:cubicBezTo>
                  <a:cubicBezTo>
                    <a:pt x="17144" y="18507"/>
                    <a:pt x="17120" y="18501"/>
                    <a:pt x="17096" y="18501"/>
                  </a:cubicBezTo>
                  <a:cubicBezTo>
                    <a:pt x="17011" y="18501"/>
                    <a:pt x="16926" y="18580"/>
                    <a:pt x="16975" y="18679"/>
                  </a:cubicBezTo>
                  <a:cubicBezTo>
                    <a:pt x="17070" y="18806"/>
                    <a:pt x="17102" y="18933"/>
                    <a:pt x="17133" y="19059"/>
                  </a:cubicBezTo>
                  <a:cubicBezTo>
                    <a:pt x="16310" y="19408"/>
                    <a:pt x="15423" y="19313"/>
                    <a:pt x="14568" y="19344"/>
                  </a:cubicBezTo>
                  <a:cubicBezTo>
                    <a:pt x="14568" y="19154"/>
                    <a:pt x="14568" y="18933"/>
                    <a:pt x="14600" y="18743"/>
                  </a:cubicBezTo>
                  <a:cubicBezTo>
                    <a:pt x="14916" y="18774"/>
                    <a:pt x="15265" y="18774"/>
                    <a:pt x="15582" y="18774"/>
                  </a:cubicBezTo>
                  <a:cubicBezTo>
                    <a:pt x="15582" y="18806"/>
                    <a:pt x="15645" y="18806"/>
                    <a:pt x="15677" y="18806"/>
                  </a:cubicBezTo>
                  <a:cubicBezTo>
                    <a:pt x="15708" y="18806"/>
                    <a:pt x="15740" y="18806"/>
                    <a:pt x="15803" y="18774"/>
                  </a:cubicBezTo>
                  <a:cubicBezTo>
                    <a:pt x="15898" y="18774"/>
                    <a:pt x="16057" y="18774"/>
                    <a:pt x="16183" y="18743"/>
                  </a:cubicBezTo>
                  <a:cubicBezTo>
                    <a:pt x="16278" y="18743"/>
                    <a:pt x="16215" y="18648"/>
                    <a:pt x="16183" y="18648"/>
                  </a:cubicBezTo>
                  <a:lnTo>
                    <a:pt x="15993" y="18648"/>
                  </a:lnTo>
                  <a:cubicBezTo>
                    <a:pt x="16120" y="18521"/>
                    <a:pt x="16183" y="18331"/>
                    <a:pt x="16183" y="18141"/>
                  </a:cubicBezTo>
                  <a:cubicBezTo>
                    <a:pt x="16152" y="17729"/>
                    <a:pt x="15835" y="17508"/>
                    <a:pt x="15487" y="17444"/>
                  </a:cubicBezTo>
                  <a:cubicBezTo>
                    <a:pt x="15360" y="17444"/>
                    <a:pt x="15328" y="17539"/>
                    <a:pt x="15265" y="17634"/>
                  </a:cubicBezTo>
                  <a:cubicBezTo>
                    <a:pt x="15106" y="17571"/>
                    <a:pt x="15011" y="17508"/>
                    <a:pt x="14853" y="17444"/>
                  </a:cubicBezTo>
                  <a:cubicBezTo>
                    <a:pt x="14885" y="17381"/>
                    <a:pt x="14885" y="17318"/>
                    <a:pt x="14916" y="17223"/>
                  </a:cubicBezTo>
                  <a:cubicBezTo>
                    <a:pt x="15202" y="16431"/>
                    <a:pt x="15645" y="15766"/>
                    <a:pt x="16183" y="15164"/>
                  </a:cubicBezTo>
                  <a:cubicBezTo>
                    <a:pt x="16785" y="16146"/>
                    <a:pt x="17703" y="16843"/>
                    <a:pt x="18875" y="17254"/>
                  </a:cubicBezTo>
                  <a:cubicBezTo>
                    <a:pt x="18812" y="17381"/>
                    <a:pt x="18685" y="17539"/>
                    <a:pt x="18685" y="17698"/>
                  </a:cubicBezTo>
                  <a:cubicBezTo>
                    <a:pt x="18685" y="17729"/>
                    <a:pt x="18717" y="17761"/>
                    <a:pt x="18748" y="17761"/>
                  </a:cubicBezTo>
                  <a:cubicBezTo>
                    <a:pt x="18768" y="17765"/>
                    <a:pt x="18787" y="17767"/>
                    <a:pt x="18806" y="17767"/>
                  </a:cubicBezTo>
                  <a:cubicBezTo>
                    <a:pt x="19096" y="17767"/>
                    <a:pt x="19322" y="17334"/>
                    <a:pt x="19382" y="17096"/>
                  </a:cubicBezTo>
                  <a:cubicBezTo>
                    <a:pt x="19540" y="16716"/>
                    <a:pt x="19540" y="16304"/>
                    <a:pt x="19445" y="15924"/>
                  </a:cubicBezTo>
                  <a:cubicBezTo>
                    <a:pt x="19406" y="15827"/>
                    <a:pt x="19320" y="15790"/>
                    <a:pt x="19244" y="15790"/>
                  </a:cubicBezTo>
                  <a:cubicBezTo>
                    <a:pt x="19197" y="15790"/>
                    <a:pt x="19153" y="15805"/>
                    <a:pt x="19128" y="15829"/>
                  </a:cubicBezTo>
                  <a:cubicBezTo>
                    <a:pt x="18210" y="15607"/>
                    <a:pt x="17608" y="15006"/>
                    <a:pt x="17260" y="14246"/>
                  </a:cubicBezTo>
                  <a:cubicBezTo>
                    <a:pt x="18020" y="13739"/>
                    <a:pt x="18907" y="13391"/>
                    <a:pt x="19825" y="13169"/>
                  </a:cubicBezTo>
                  <a:cubicBezTo>
                    <a:pt x="19952" y="14436"/>
                    <a:pt x="20427" y="15766"/>
                    <a:pt x="20965" y="16811"/>
                  </a:cubicBezTo>
                  <a:lnTo>
                    <a:pt x="21060" y="16779"/>
                  </a:lnTo>
                  <a:cubicBezTo>
                    <a:pt x="20585" y="15006"/>
                    <a:pt x="19699" y="13264"/>
                    <a:pt x="20269" y="11396"/>
                  </a:cubicBezTo>
                  <a:cubicBezTo>
                    <a:pt x="20775" y="9622"/>
                    <a:pt x="22485" y="9115"/>
                    <a:pt x="23340" y="7627"/>
                  </a:cubicBezTo>
                  <a:cubicBezTo>
                    <a:pt x="24576" y="5568"/>
                    <a:pt x="23594" y="3162"/>
                    <a:pt x="22675" y="1103"/>
                  </a:cubicBezTo>
                  <a:close/>
                  <a:moveTo>
                    <a:pt x="25209" y="22163"/>
                  </a:moveTo>
                  <a:cubicBezTo>
                    <a:pt x="25652" y="23746"/>
                    <a:pt x="26856" y="25013"/>
                    <a:pt x="28408" y="25551"/>
                  </a:cubicBezTo>
                  <a:cubicBezTo>
                    <a:pt x="29516" y="25932"/>
                    <a:pt x="30719" y="25932"/>
                    <a:pt x="31828" y="26280"/>
                  </a:cubicBezTo>
                  <a:cubicBezTo>
                    <a:pt x="32810" y="26597"/>
                    <a:pt x="33570" y="27167"/>
                    <a:pt x="34203" y="27927"/>
                  </a:cubicBezTo>
                  <a:cubicBezTo>
                    <a:pt x="33538" y="27388"/>
                    <a:pt x="32683" y="27008"/>
                    <a:pt x="31733" y="26723"/>
                  </a:cubicBezTo>
                  <a:cubicBezTo>
                    <a:pt x="30466" y="26343"/>
                    <a:pt x="29168" y="26058"/>
                    <a:pt x="27901" y="25710"/>
                  </a:cubicBezTo>
                  <a:cubicBezTo>
                    <a:pt x="26127" y="25171"/>
                    <a:pt x="25399" y="24063"/>
                    <a:pt x="24607" y="22480"/>
                  </a:cubicBezTo>
                  <a:cubicBezTo>
                    <a:pt x="24671" y="22416"/>
                    <a:pt x="24734" y="22385"/>
                    <a:pt x="24829" y="22321"/>
                  </a:cubicBezTo>
                  <a:cubicBezTo>
                    <a:pt x="24924" y="22258"/>
                    <a:pt x="25082" y="22226"/>
                    <a:pt x="25209" y="22163"/>
                  </a:cubicBezTo>
                  <a:close/>
                  <a:moveTo>
                    <a:pt x="19699" y="22226"/>
                  </a:moveTo>
                  <a:cubicBezTo>
                    <a:pt x="19857" y="22321"/>
                    <a:pt x="19984" y="22448"/>
                    <a:pt x="20110" y="22606"/>
                  </a:cubicBezTo>
                  <a:cubicBezTo>
                    <a:pt x="20237" y="22796"/>
                    <a:pt x="20269" y="22955"/>
                    <a:pt x="20269" y="23176"/>
                  </a:cubicBezTo>
                  <a:cubicBezTo>
                    <a:pt x="18242" y="24791"/>
                    <a:pt x="17577" y="27357"/>
                    <a:pt x="16120" y="29447"/>
                  </a:cubicBezTo>
                  <a:cubicBezTo>
                    <a:pt x="15043" y="30999"/>
                    <a:pt x="13681" y="31537"/>
                    <a:pt x="11940" y="32075"/>
                  </a:cubicBezTo>
                  <a:cubicBezTo>
                    <a:pt x="10926" y="32329"/>
                    <a:pt x="9976" y="32709"/>
                    <a:pt x="9311" y="33532"/>
                  </a:cubicBezTo>
                  <a:cubicBezTo>
                    <a:pt x="9944" y="31695"/>
                    <a:pt x="11781" y="31189"/>
                    <a:pt x="13365" y="30397"/>
                  </a:cubicBezTo>
                  <a:cubicBezTo>
                    <a:pt x="14378" y="29922"/>
                    <a:pt x="15106" y="29257"/>
                    <a:pt x="15708" y="28370"/>
                  </a:cubicBezTo>
                  <a:cubicBezTo>
                    <a:pt x="16342" y="27388"/>
                    <a:pt x="16817" y="26280"/>
                    <a:pt x="17323" y="25266"/>
                  </a:cubicBezTo>
                  <a:lnTo>
                    <a:pt x="17450" y="25140"/>
                  </a:lnTo>
                  <a:cubicBezTo>
                    <a:pt x="17450" y="25108"/>
                    <a:pt x="17418" y="25108"/>
                    <a:pt x="17418" y="25108"/>
                  </a:cubicBezTo>
                  <a:cubicBezTo>
                    <a:pt x="17957" y="24000"/>
                    <a:pt x="18653" y="22955"/>
                    <a:pt x="19699" y="22226"/>
                  </a:cubicBezTo>
                  <a:close/>
                  <a:moveTo>
                    <a:pt x="23815" y="24316"/>
                  </a:moveTo>
                  <a:cubicBezTo>
                    <a:pt x="24417" y="24950"/>
                    <a:pt x="25019" y="25647"/>
                    <a:pt x="25209" y="26533"/>
                  </a:cubicBezTo>
                  <a:cubicBezTo>
                    <a:pt x="25399" y="27325"/>
                    <a:pt x="25272" y="28117"/>
                    <a:pt x="25209" y="28908"/>
                  </a:cubicBezTo>
                  <a:cubicBezTo>
                    <a:pt x="25082" y="30207"/>
                    <a:pt x="24987" y="31442"/>
                    <a:pt x="25557" y="32677"/>
                  </a:cubicBezTo>
                  <a:cubicBezTo>
                    <a:pt x="26634" y="34767"/>
                    <a:pt x="28756" y="35717"/>
                    <a:pt x="30909" y="36414"/>
                  </a:cubicBezTo>
                  <a:cubicBezTo>
                    <a:pt x="27774" y="35939"/>
                    <a:pt x="24544" y="34767"/>
                    <a:pt x="24386" y="31094"/>
                  </a:cubicBezTo>
                  <a:cubicBezTo>
                    <a:pt x="24291" y="29130"/>
                    <a:pt x="25272" y="25932"/>
                    <a:pt x="23214" y="24665"/>
                  </a:cubicBezTo>
                  <a:lnTo>
                    <a:pt x="23182" y="24665"/>
                  </a:lnTo>
                  <a:lnTo>
                    <a:pt x="23309" y="24538"/>
                  </a:lnTo>
                  <a:cubicBezTo>
                    <a:pt x="23467" y="24443"/>
                    <a:pt x="23625" y="24348"/>
                    <a:pt x="23815" y="24316"/>
                  </a:cubicBezTo>
                  <a:close/>
                  <a:moveTo>
                    <a:pt x="22127" y="1"/>
                  </a:moveTo>
                  <a:cubicBezTo>
                    <a:pt x="22085" y="1"/>
                    <a:pt x="22042" y="34"/>
                    <a:pt x="22042" y="90"/>
                  </a:cubicBezTo>
                  <a:cubicBezTo>
                    <a:pt x="22010" y="121"/>
                    <a:pt x="21947" y="153"/>
                    <a:pt x="22010" y="216"/>
                  </a:cubicBezTo>
                  <a:cubicBezTo>
                    <a:pt x="22042" y="280"/>
                    <a:pt x="22105" y="311"/>
                    <a:pt x="22169" y="406"/>
                  </a:cubicBezTo>
                  <a:cubicBezTo>
                    <a:pt x="22802" y="1990"/>
                    <a:pt x="23625" y="3573"/>
                    <a:pt x="23657" y="5315"/>
                  </a:cubicBezTo>
                  <a:cubicBezTo>
                    <a:pt x="23657" y="6392"/>
                    <a:pt x="23372" y="7405"/>
                    <a:pt x="22675" y="8197"/>
                  </a:cubicBezTo>
                  <a:cubicBezTo>
                    <a:pt x="22105" y="8799"/>
                    <a:pt x="21409" y="9242"/>
                    <a:pt x="20839" y="9812"/>
                  </a:cubicBezTo>
                  <a:cubicBezTo>
                    <a:pt x="20015" y="10699"/>
                    <a:pt x="19730" y="11807"/>
                    <a:pt x="19730" y="12916"/>
                  </a:cubicBezTo>
                  <a:cubicBezTo>
                    <a:pt x="18780" y="13106"/>
                    <a:pt x="17893" y="13454"/>
                    <a:pt x="17038" y="14024"/>
                  </a:cubicBezTo>
                  <a:cubicBezTo>
                    <a:pt x="16627" y="12884"/>
                    <a:pt x="16532" y="11491"/>
                    <a:pt x="16373" y="10350"/>
                  </a:cubicBezTo>
                  <a:cubicBezTo>
                    <a:pt x="16183" y="8957"/>
                    <a:pt x="15740" y="7722"/>
                    <a:pt x="14726" y="6740"/>
                  </a:cubicBezTo>
                  <a:cubicBezTo>
                    <a:pt x="13681" y="5790"/>
                    <a:pt x="12446" y="5347"/>
                    <a:pt x="11085" y="5188"/>
                  </a:cubicBezTo>
                  <a:cubicBezTo>
                    <a:pt x="8963" y="4967"/>
                    <a:pt x="6112" y="5062"/>
                    <a:pt x="5321" y="2592"/>
                  </a:cubicBezTo>
                  <a:cubicBezTo>
                    <a:pt x="5307" y="2536"/>
                    <a:pt x="5263" y="2511"/>
                    <a:pt x="5220" y="2511"/>
                  </a:cubicBezTo>
                  <a:cubicBezTo>
                    <a:pt x="5165" y="2511"/>
                    <a:pt x="5113" y="2552"/>
                    <a:pt x="5131" y="2623"/>
                  </a:cubicBezTo>
                  <a:cubicBezTo>
                    <a:pt x="5479" y="4017"/>
                    <a:pt x="6746" y="4808"/>
                    <a:pt x="8108" y="5125"/>
                  </a:cubicBezTo>
                  <a:cubicBezTo>
                    <a:pt x="10324" y="5663"/>
                    <a:pt x="12700" y="5157"/>
                    <a:pt x="14505" y="6930"/>
                  </a:cubicBezTo>
                  <a:cubicBezTo>
                    <a:pt x="16342" y="8704"/>
                    <a:pt x="15867" y="11079"/>
                    <a:pt x="16468" y="13359"/>
                  </a:cubicBezTo>
                  <a:cubicBezTo>
                    <a:pt x="16817" y="14689"/>
                    <a:pt x="17608" y="15924"/>
                    <a:pt x="19002" y="16273"/>
                  </a:cubicBezTo>
                  <a:cubicBezTo>
                    <a:pt x="19065" y="16558"/>
                    <a:pt x="19065" y="16843"/>
                    <a:pt x="18938" y="17096"/>
                  </a:cubicBezTo>
                  <a:cubicBezTo>
                    <a:pt x="18938" y="17159"/>
                    <a:pt x="18938" y="17191"/>
                    <a:pt x="18907" y="17223"/>
                  </a:cubicBezTo>
                  <a:cubicBezTo>
                    <a:pt x="16563" y="16209"/>
                    <a:pt x="15772" y="14467"/>
                    <a:pt x="15423" y="12029"/>
                  </a:cubicBezTo>
                  <a:cubicBezTo>
                    <a:pt x="15233" y="10572"/>
                    <a:pt x="15043" y="8989"/>
                    <a:pt x="14125" y="7754"/>
                  </a:cubicBezTo>
                  <a:cubicBezTo>
                    <a:pt x="13238" y="6582"/>
                    <a:pt x="11876" y="6233"/>
                    <a:pt x="10451" y="6075"/>
                  </a:cubicBezTo>
                  <a:cubicBezTo>
                    <a:pt x="7981" y="5790"/>
                    <a:pt x="5796" y="5347"/>
                    <a:pt x="5099" y="2655"/>
                  </a:cubicBezTo>
                  <a:lnTo>
                    <a:pt x="5099" y="2623"/>
                  </a:lnTo>
                  <a:cubicBezTo>
                    <a:pt x="5087" y="2588"/>
                    <a:pt x="5063" y="2575"/>
                    <a:pt x="5037" y="2575"/>
                  </a:cubicBezTo>
                  <a:cubicBezTo>
                    <a:pt x="4991" y="2575"/>
                    <a:pt x="4941" y="2615"/>
                    <a:pt x="4941" y="2655"/>
                  </a:cubicBezTo>
                  <a:cubicBezTo>
                    <a:pt x="5226" y="4207"/>
                    <a:pt x="6239" y="5378"/>
                    <a:pt x="7759" y="5917"/>
                  </a:cubicBezTo>
                  <a:cubicBezTo>
                    <a:pt x="9849" y="6582"/>
                    <a:pt x="12415" y="5948"/>
                    <a:pt x="13935" y="7975"/>
                  </a:cubicBezTo>
                  <a:cubicBezTo>
                    <a:pt x="15233" y="9717"/>
                    <a:pt x="14948" y="12029"/>
                    <a:pt x="15582" y="14056"/>
                  </a:cubicBezTo>
                  <a:cubicBezTo>
                    <a:pt x="15677" y="14372"/>
                    <a:pt x="15772" y="14689"/>
                    <a:pt x="15930" y="14974"/>
                  </a:cubicBezTo>
                  <a:cubicBezTo>
                    <a:pt x="15297" y="15639"/>
                    <a:pt x="14758" y="16526"/>
                    <a:pt x="14441" y="17476"/>
                  </a:cubicBezTo>
                  <a:cubicBezTo>
                    <a:pt x="12035" y="16526"/>
                    <a:pt x="9659" y="15259"/>
                    <a:pt x="7063" y="14879"/>
                  </a:cubicBezTo>
                  <a:cubicBezTo>
                    <a:pt x="6601" y="14809"/>
                    <a:pt x="6134" y="14770"/>
                    <a:pt x="5662" y="14770"/>
                  </a:cubicBezTo>
                  <a:cubicBezTo>
                    <a:pt x="5067" y="14770"/>
                    <a:pt x="4465" y="14833"/>
                    <a:pt x="3864" y="14974"/>
                  </a:cubicBezTo>
                  <a:cubicBezTo>
                    <a:pt x="2534" y="15291"/>
                    <a:pt x="1457" y="16304"/>
                    <a:pt x="95" y="16558"/>
                  </a:cubicBezTo>
                  <a:cubicBezTo>
                    <a:pt x="32" y="16558"/>
                    <a:pt x="32" y="16621"/>
                    <a:pt x="32" y="16684"/>
                  </a:cubicBezTo>
                  <a:cubicBezTo>
                    <a:pt x="0" y="16716"/>
                    <a:pt x="0" y="16748"/>
                    <a:pt x="64" y="16779"/>
                  </a:cubicBezTo>
                  <a:cubicBezTo>
                    <a:pt x="309" y="16844"/>
                    <a:pt x="541" y="16871"/>
                    <a:pt x="765" y="16871"/>
                  </a:cubicBezTo>
                  <a:cubicBezTo>
                    <a:pt x="1638" y="16871"/>
                    <a:pt x="2380" y="16448"/>
                    <a:pt x="3262" y="16146"/>
                  </a:cubicBezTo>
                  <a:cubicBezTo>
                    <a:pt x="3928" y="15932"/>
                    <a:pt x="4609" y="15838"/>
                    <a:pt x="5289" y="15838"/>
                  </a:cubicBezTo>
                  <a:cubicBezTo>
                    <a:pt x="6323" y="15838"/>
                    <a:pt x="7355" y="16055"/>
                    <a:pt x="8329" y="16399"/>
                  </a:cubicBezTo>
                  <a:cubicBezTo>
                    <a:pt x="10229" y="17033"/>
                    <a:pt x="12130" y="18426"/>
                    <a:pt x="14156" y="18806"/>
                  </a:cubicBezTo>
                  <a:cubicBezTo>
                    <a:pt x="14125" y="19059"/>
                    <a:pt x="14125" y="19281"/>
                    <a:pt x="14125" y="19534"/>
                  </a:cubicBezTo>
                  <a:cubicBezTo>
                    <a:pt x="13935" y="19534"/>
                    <a:pt x="13681" y="19566"/>
                    <a:pt x="13491" y="19598"/>
                  </a:cubicBezTo>
                  <a:cubicBezTo>
                    <a:pt x="12383" y="19788"/>
                    <a:pt x="11401" y="20389"/>
                    <a:pt x="10483" y="21023"/>
                  </a:cubicBezTo>
                  <a:cubicBezTo>
                    <a:pt x="8490" y="22450"/>
                    <a:pt x="6658" y="24312"/>
                    <a:pt x="4226" y="24312"/>
                  </a:cubicBezTo>
                  <a:cubicBezTo>
                    <a:pt x="3798" y="24312"/>
                    <a:pt x="3352" y="24254"/>
                    <a:pt x="2882" y="24126"/>
                  </a:cubicBezTo>
                  <a:cubicBezTo>
                    <a:pt x="2867" y="24119"/>
                    <a:pt x="2852" y="24115"/>
                    <a:pt x="2840" y="24115"/>
                  </a:cubicBezTo>
                  <a:cubicBezTo>
                    <a:pt x="2750" y="24115"/>
                    <a:pt x="2740" y="24289"/>
                    <a:pt x="2851" y="24316"/>
                  </a:cubicBezTo>
                  <a:cubicBezTo>
                    <a:pt x="3009" y="24348"/>
                    <a:pt x="3104" y="24380"/>
                    <a:pt x="3231" y="24443"/>
                  </a:cubicBezTo>
                  <a:cubicBezTo>
                    <a:pt x="3875" y="24771"/>
                    <a:pt x="4527" y="24914"/>
                    <a:pt x="5174" y="24914"/>
                  </a:cubicBezTo>
                  <a:cubicBezTo>
                    <a:pt x="6402" y="24914"/>
                    <a:pt x="7610" y="24398"/>
                    <a:pt x="8709" y="23651"/>
                  </a:cubicBezTo>
                  <a:cubicBezTo>
                    <a:pt x="9818" y="22860"/>
                    <a:pt x="10831" y="22005"/>
                    <a:pt x="12130" y="21530"/>
                  </a:cubicBezTo>
                  <a:cubicBezTo>
                    <a:pt x="12826" y="21308"/>
                    <a:pt x="13555" y="21150"/>
                    <a:pt x="14283" y="21118"/>
                  </a:cubicBezTo>
                  <a:cubicBezTo>
                    <a:pt x="14631" y="22796"/>
                    <a:pt x="15518" y="24475"/>
                    <a:pt x="16943" y="25393"/>
                  </a:cubicBezTo>
                  <a:cubicBezTo>
                    <a:pt x="16500" y="26248"/>
                    <a:pt x="16088" y="27198"/>
                    <a:pt x="15582" y="27990"/>
                  </a:cubicBezTo>
                  <a:cubicBezTo>
                    <a:pt x="14568" y="29668"/>
                    <a:pt x="13080" y="30207"/>
                    <a:pt x="11433" y="31030"/>
                  </a:cubicBezTo>
                  <a:cubicBezTo>
                    <a:pt x="10293" y="31632"/>
                    <a:pt x="9279" y="32424"/>
                    <a:pt x="9026" y="33722"/>
                  </a:cubicBezTo>
                  <a:cubicBezTo>
                    <a:pt x="9026" y="33774"/>
                    <a:pt x="9068" y="33826"/>
                    <a:pt x="9101" y="33826"/>
                  </a:cubicBezTo>
                  <a:cubicBezTo>
                    <a:pt x="9108" y="33826"/>
                    <a:pt x="9115" y="33823"/>
                    <a:pt x="9121" y="33817"/>
                  </a:cubicBezTo>
                  <a:cubicBezTo>
                    <a:pt x="9121" y="33833"/>
                    <a:pt x="9137" y="33841"/>
                    <a:pt x="9157" y="33841"/>
                  </a:cubicBezTo>
                  <a:cubicBezTo>
                    <a:pt x="9176" y="33841"/>
                    <a:pt x="9200" y="33833"/>
                    <a:pt x="9216" y="33817"/>
                  </a:cubicBezTo>
                  <a:cubicBezTo>
                    <a:pt x="10229" y="32614"/>
                    <a:pt x="11813" y="32455"/>
                    <a:pt x="13238" y="31980"/>
                  </a:cubicBezTo>
                  <a:cubicBezTo>
                    <a:pt x="14346" y="31600"/>
                    <a:pt x="15233" y="30999"/>
                    <a:pt x="15993" y="30048"/>
                  </a:cubicBezTo>
                  <a:cubicBezTo>
                    <a:pt x="16943" y="28877"/>
                    <a:pt x="17513" y="27452"/>
                    <a:pt x="18242" y="26122"/>
                  </a:cubicBezTo>
                  <a:cubicBezTo>
                    <a:pt x="18780" y="26280"/>
                    <a:pt x="19350" y="26407"/>
                    <a:pt x="19952" y="26438"/>
                  </a:cubicBezTo>
                  <a:cubicBezTo>
                    <a:pt x="19572" y="28053"/>
                    <a:pt x="19318" y="29922"/>
                    <a:pt x="19889" y="31442"/>
                  </a:cubicBezTo>
                  <a:cubicBezTo>
                    <a:pt x="20807" y="33595"/>
                    <a:pt x="23815" y="35749"/>
                    <a:pt x="22074" y="38314"/>
                  </a:cubicBezTo>
                  <a:cubicBezTo>
                    <a:pt x="22051" y="38383"/>
                    <a:pt x="22110" y="38435"/>
                    <a:pt x="22157" y="38435"/>
                  </a:cubicBezTo>
                  <a:cubicBezTo>
                    <a:pt x="22175" y="38435"/>
                    <a:pt x="22192" y="38427"/>
                    <a:pt x="22200" y="38409"/>
                  </a:cubicBezTo>
                  <a:cubicBezTo>
                    <a:pt x="23340" y="36826"/>
                    <a:pt x="22485" y="35020"/>
                    <a:pt x="21472" y="33595"/>
                  </a:cubicBezTo>
                  <a:cubicBezTo>
                    <a:pt x="20617" y="32329"/>
                    <a:pt x="19825" y="31189"/>
                    <a:pt x="19825" y="29605"/>
                  </a:cubicBezTo>
                  <a:cubicBezTo>
                    <a:pt x="19825" y="28148"/>
                    <a:pt x="20205" y="26723"/>
                    <a:pt x="20332" y="25298"/>
                  </a:cubicBezTo>
                  <a:cubicBezTo>
                    <a:pt x="20512" y="25257"/>
                    <a:pt x="20685" y="25233"/>
                    <a:pt x="20858" y="25233"/>
                  </a:cubicBezTo>
                  <a:cubicBezTo>
                    <a:pt x="21081" y="25233"/>
                    <a:pt x="21303" y="25272"/>
                    <a:pt x="21535" y="25361"/>
                  </a:cubicBezTo>
                  <a:cubicBezTo>
                    <a:pt x="20744" y="27167"/>
                    <a:pt x="20364" y="29257"/>
                    <a:pt x="21092" y="31125"/>
                  </a:cubicBezTo>
                  <a:cubicBezTo>
                    <a:pt x="21440" y="32107"/>
                    <a:pt x="22169" y="32867"/>
                    <a:pt x="22675" y="33754"/>
                  </a:cubicBezTo>
                  <a:cubicBezTo>
                    <a:pt x="23530" y="35337"/>
                    <a:pt x="23340" y="37016"/>
                    <a:pt x="22232" y="38409"/>
                  </a:cubicBezTo>
                  <a:lnTo>
                    <a:pt x="22200" y="38441"/>
                  </a:lnTo>
                  <a:cubicBezTo>
                    <a:pt x="22128" y="38465"/>
                    <a:pt x="22166" y="38525"/>
                    <a:pt x="22229" y="38525"/>
                  </a:cubicBezTo>
                  <a:cubicBezTo>
                    <a:pt x="22250" y="38525"/>
                    <a:pt x="22273" y="38519"/>
                    <a:pt x="22295" y="38504"/>
                  </a:cubicBezTo>
                  <a:cubicBezTo>
                    <a:pt x="23657" y="37206"/>
                    <a:pt x="23815" y="35242"/>
                    <a:pt x="22897" y="33595"/>
                  </a:cubicBezTo>
                  <a:cubicBezTo>
                    <a:pt x="22232" y="32424"/>
                    <a:pt x="21377" y="31505"/>
                    <a:pt x="21124" y="30080"/>
                  </a:cubicBezTo>
                  <a:cubicBezTo>
                    <a:pt x="20902" y="28845"/>
                    <a:pt x="21124" y="27578"/>
                    <a:pt x="21535" y="26407"/>
                  </a:cubicBezTo>
                  <a:cubicBezTo>
                    <a:pt x="22327" y="26312"/>
                    <a:pt x="23055" y="26153"/>
                    <a:pt x="23815" y="25900"/>
                  </a:cubicBezTo>
                  <a:cubicBezTo>
                    <a:pt x="23815" y="25837"/>
                    <a:pt x="23784" y="25837"/>
                    <a:pt x="23784" y="25805"/>
                  </a:cubicBezTo>
                  <a:lnTo>
                    <a:pt x="23847" y="25805"/>
                  </a:lnTo>
                  <a:cubicBezTo>
                    <a:pt x="24417" y="27103"/>
                    <a:pt x="24101" y="28908"/>
                    <a:pt x="24069" y="30238"/>
                  </a:cubicBezTo>
                  <a:cubicBezTo>
                    <a:pt x="23974" y="31600"/>
                    <a:pt x="24132" y="32867"/>
                    <a:pt x="24924" y="33975"/>
                  </a:cubicBezTo>
                  <a:cubicBezTo>
                    <a:pt x="26507" y="36192"/>
                    <a:pt x="29484" y="36572"/>
                    <a:pt x="32018" y="36857"/>
                  </a:cubicBezTo>
                  <a:cubicBezTo>
                    <a:pt x="32176" y="36857"/>
                    <a:pt x="32176" y="36572"/>
                    <a:pt x="32018" y="36572"/>
                  </a:cubicBezTo>
                  <a:cubicBezTo>
                    <a:pt x="31923" y="36572"/>
                    <a:pt x="31828" y="36541"/>
                    <a:pt x="31733" y="36541"/>
                  </a:cubicBezTo>
                  <a:cubicBezTo>
                    <a:pt x="28693" y="35622"/>
                    <a:pt x="25051" y="34102"/>
                    <a:pt x="25241" y="30334"/>
                  </a:cubicBezTo>
                  <a:cubicBezTo>
                    <a:pt x="25272" y="29098"/>
                    <a:pt x="25684" y="27863"/>
                    <a:pt x="25431" y="26660"/>
                  </a:cubicBezTo>
                  <a:cubicBezTo>
                    <a:pt x="25336" y="26122"/>
                    <a:pt x="25114" y="25742"/>
                    <a:pt x="24892" y="25330"/>
                  </a:cubicBezTo>
                  <a:cubicBezTo>
                    <a:pt x="25209" y="25171"/>
                    <a:pt x="25494" y="24981"/>
                    <a:pt x="25747" y="24791"/>
                  </a:cubicBezTo>
                  <a:cubicBezTo>
                    <a:pt x="26349" y="25393"/>
                    <a:pt x="27141" y="25805"/>
                    <a:pt x="28217" y="26090"/>
                  </a:cubicBezTo>
                  <a:cubicBezTo>
                    <a:pt x="31068" y="26850"/>
                    <a:pt x="34266" y="27198"/>
                    <a:pt x="35501" y="30334"/>
                  </a:cubicBezTo>
                  <a:cubicBezTo>
                    <a:pt x="35514" y="30384"/>
                    <a:pt x="35552" y="30404"/>
                    <a:pt x="35591" y="30404"/>
                  </a:cubicBezTo>
                  <a:cubicBezTo>
                    <a:pt x="35650" y="30404"/>
                    <a:pt x="35710" y="30359"/>
                    <a:pt x="35691" y="30302"/>
                  </a:cubicBezTo>
                  <a:cubicBezTo>
                    <a:pt x="35533" y="29763"/>
                    <a:pt x="35343" y="29383"/>
                    <a:pt x="35058" y="28972"/>
                  </a:cubicBezTo>
                  <a:cubicBezTo>
                    <a:pt x="34266" y="27357"/>
                    <a:pt x="32905" y="26280"/>
                    <a:pt x="31131" y="25900"/>
                  </a:cubicBezTo>
                  <a:cubicBezTo>
                    <a:pt x="29928" y="25615"/>
                    <a:pt x="28598" y="25583"/>
                    <a:pt x="27489" y="24950"/>
                  </a:cubicBezTo>
                  <a:cubicBezTo>
                    <a:pt x="27046" y="24665"/>
                    <a:pt x="26634" y="24316"/>
                    <a:pt x="26286" y="23905"/>
                  </a:cubicBezTo>
                  <a:cubicBezTo>
                    <a:pt x="26286" y="23873"/>
                    <a:pt x="26317" y="23873"/>
                    <a:pt x="26317" y="23873"/>
                  </a:cubicBezTo>
                  <a:cubicBezTo>
                    <a:pt x="26349" y="23873"/>
                    <a:pt x="26349" y="23841"/>
                    <a:pt x="26349" y="23841"/>
                  </a:cubicBezTo>
                  <a:cubicBezTo>
                    <a:pt x="26365" y="23857"/>
                    <a:pt x="26397" y="23865"/>
                    <a:pt x="26432" y="23865"/>
                  </a:cubicBezTo>
                  <a:cubicBezTo>
                    <a:pt x="26468" y="23865"/>
                    <a:pt x="26507" y="23857"/>
                    <a:pt x="26539" y="23841"/>
                  </a:cubicBezTo>
                  <a:cubicBezTo>
                    <a:pt x="26634" y="23810"/>
                    <a:pt x="26697" y="23715"/>
                    <a:pt x="26792" y="23651"/>
                  </a:cubicBezTo>
                  <a:cubicBezTo>
                    <a:pt x="26919" y="23556"/>
                    <a:pt x="26982" y="23430"/>
                    <a:pt x="27077" y="23366"/>
                  </a:cubicBezTo>
                  <a:cubicBezTo>
                    <a:pt x="27464" y="23508"/>
                    <a:pt x="27892" y="23555"/>
                    <a:pt x="28328" y="23555"/>
                  </a:cubicBezTo>
                  <a:cubicBezTo>
                    <a:pt x="28964" y="23555"/>
                    <a:pt x="29617" y="23454"/>
                    <a:pt x="30181" y="23398"/>
                  </a:cubicBezTo>
                  <a:cubicBezTo>
                    <a:pt x="30705" y="23344"/>
                    <a:pt x="31232" y="23310"/>
                    <a:pt x="31748" y="23310"/>
                  </a:cubicBezTo>
                  <a:cubicBezTo>
                    <a:pt x="33983" y="23310"/>
                    <a:pt x="36028" y="23955"/>
                    <a:pt x="36800" y="26502"/>
                  </a:cubicBezTo>
                  <a:cubicBezTo>
                    <a:pt x="36812" y="26561"/>
                    <a:pt x="36850" y="26585"/>
                    <a:pt x="36890" y="26585"/>
                  </a:cubicBezTo>
                  <a:cubicBezTo>
                    <a:pt x="36957" y="26585"/>
                    <a:pt x="37029" y="26518"/>
                    <a:pt x="36990" y="26438"/>
                  </a:cubicBezTo>
                  <a:cubicBezTo>
                    <a:pt x="36673" y="25266"/>
                    <a:pt x="35976" y="24316"/>
                    <a:pt x="34995" y="23715"/>
                  </a:cubicBezTo>
                  <a:cubicBezTo>
                    <a:pt x="35026" y="23683"/>
                    <a:pt x="34995" y="23651"/>
                    <a:pt x="34963" y="23588"/>
                  </a:cubicBezTo>
                  <a:cubicBezTo>
                    <a:pt x="33950" y="22923"/>
                    <a:pt x="32841" y="22543"/>
                    <a:pt x="31669" y="22448"/>
                  </a:cubicBezTo>
                  <a:cubicBezTo>
                    <a:pt x="31566" y="22443"/>
                    <a:pt x="31464" y="22441"/>
                    <a:pt x="31361" y="22441"/>
                  </a:cubicBezTo>
                  <a:cubicBezTo>
                    <a:pt x="30528" y="22441"/>
                    <a:pt x="29715" y="22579"/>
                    <a:pt x="28911" y="22579"/>
                  </a:cubicBezTo>
                  <a:cubicBezTo>
                    <a:pt x="28478" y="22579"/>
                    <a:pt x="28047" y="22539"/>
                    <a:pt x="27616" y="22416"/>
                  </a:cubicBezTo>
                  <a:cubicBezTo>
                    <a:pt x="28059" y="21340"/>
                    <a:pt x="28217" y="20199"/>
                    <a:pt x="28091" y="19059"/>
                  </a:cubicBezTo>
                  <a:cubicBezTo>
                    <a:pt x="29484" y="18299"/>
                    <a:pt x="30846" y="17349"/>
                    <a:pt x="32271" y="17064"/>
                  </a:cubicBezTo>
                  <a:cubicBezTo>
                    <a:pt x="32733" y="16973"/>
                    <a:pt x="33172" y="16933"/>
                    <a:pt x="33595" y="16933"/>
                  </a:cubicBezTo>
                  <a:cubicBezTo>
                    <a:pt x="35234" y="16933"/>
                    <a:pt x="36639" y="17537"/>
                    <a:pt x="38225" y="18141"/>
                  </a:cubicBezTo>
                  <a:cubicBezTo>
                    <a:pt x="38737" y="18346"/>
                    <a:pt x="39282" y="18496"/>
                    <a:pt x="39803" y="18496"/>
                  </a:cubicBezTo>
                  <a:cubicBezTo>
                    <a:pt x="40409" y="18496"/>
                    <a:pt x="40980" y="18292"/>
                    <a:pt x="41423" y="17729"/>
                  </a:cubicBezTo>
                  <a:cubicBezTo>
                    <a:pt x="41503" y="17676"/>
                    <a:pt x="41427" y="17556"/>
                    <a:pt x="41363" y="17556"/>
                  </a:cubicBezTo>
                  <a:cubicBezTo>
                    <a:pt x="41351" y="17556"/>
                    <a:pt x="41339" y="17561"/>
                    <a:pt x="41328" y="17571"/>
                  </a:cubicBezTo>
                  <a:cubicBezTo>
                    <a:pt x="41328" y="17508"/>
                    <a:pt x="41233" y="17476"/>
                    <a:pt x="41107" y="17413"/>
                  </a:cubicBezTo>
                  <a:cubicBezTo>
                    <a:pt x="40875" y="17451"/>
                    <a:pt x="40647" y="17468"/>
                    <a:pt x="40422" y="17468"/>
                  </a:cubicBezTo>
                  <a:cubicBezTo>
                    <a:pt x="38017" y="17468"/>
                    <a:pt x="36026" y="15455"/>
                    <a:pt x="33571" y="15455"/>
                  </a:cubicBezTo>
                  <a:cubicBezTo>
                    <a:pt x="33414" y="15455"/>
                    <a:pt x="33255" y="15463"/>
                    <a:pt x="33095" y="15481"/>
                  </a:cubicBezTo>
                  <a:cubicBezTo>
                    <a:pt x="31064" y="15731"/>
                    <a:pt x="29434" y="16967"/>
                    <a:pt x="27718" y="17851"/>
                  </a:cubicBezTo>
                  <a:lnTo>
                    <a:pt x="27718" y="17851"/>
                  </a:lnTo>
                  <a:cubicBezTo>
                    <a:pt x="27754" y="17832"/>
                    <a:pt x="27786" y="17812"/>
                    <a:pt x="27806" y="17793"/>
                  </a:cubicBezTo>
                  <a:cubicBezTo>
                    <a:pt x="27584" y="16938"/>
                    <a:pt x="27236" y="16209"/>
                    <a:pt x="26761" y="15481"/>
                  </a:cubicBezTo>
                  <a:cubicBezTo>
                    <a:pt x="27742" y="15006"/>
                    <a:pt x="29009" y="14784"/>
                    <a:pt x="29959" y="14499"/>
                  </a:cubicBezTo>
                  <a:cubicBezTo>
                    <a:pt x="31258" y="14087"/>
                    <a:pt x="32619" y="13771"/>
                    <a:pt x="33823" y="13201"/>
                  </a:cubicBezTo>
                  <a:cubicBezTo>
                    <a:pt x="35723" y="12282"/>
                    <a:pt x="37402" y="10287"/>
                    <a:pt x="36578" y="8070"/>
                  </a:cubicBezTo>
                  <a:cubicBezTo>
                    <a:pt x="36545" y="7987"/>
                    <a:pt x="36476" y="7947"/>
                    <a:pt x="36414" y="7947"/>
                  </a:cubicBezTo>
                  <a:cubicBezTo>
                    <a:pt x="36358" y="7947"/>
                    <a:pt x="36308" y="7979"/>
                    <a:pt x="36293" y="8039"/>
                  </a:cubicBezTo>
                  <a:cubicBezTo>
                    <a:pt x="36265" y="8001"/>
                    <a:pt x="36232" y="7986"/>
                    <a:pt x="36200" y="7986"/>
                  </a:cubicBezTo>
                  <a:cubicBezTo>
                    <a:pt x="36124" y="7986"/>
                    <a:pt x="36058" y="8076"/>
                    <a:pt x="36103" y="8165"/>
                  </a:cubicBezTo>
                  <a:cubicBezTo>
                    <a:pt x="36356" y="8799"/>
                    <a:pt x="35976" y="9749"/>
                    <a:pt x="35533" y="10192"/>
                  </a:cubicBezTo>
                  <a:cubicBezTo>
                    <a:pt x="35216" y="10540"/>
                    <a:pt x="34836" y="10825"/>
                    <a:pt x="34425" y="11079"/>
                  </a:cubicBezTo>
                  <a:cubicBezTo>
                    <a:pt x="33918" y="11491"/>
                    <a:pt x="33348" y="11839"/>
                    <a:pt x="32778" y="12156"/>
                  </a:cubicBezTo>
                  <a:cubicBezTo>
                    <a:pt x="31353" y="12884"/>
                    <a:pt x="29864" y="13074"/>
                    <a:pt x="28344" y="13391"/>
                  </a:cubicBezTo>
                  <a:cubicBezTo>
                    <a:pt x="27426" y="13581"/>
                    <a:pt x="26507" y="13897"/>
                    <a:pt x="25747" y="14404"/>
                  </a:cubicBezTo>
                  <a:cubicBezTo>
                    <a:pt x="25652" y="14309"/>
                    <a:pt x="25526" y="14182"/>
                    <a:pt x="25399" y="14087"/>
                  </a:cubicBezTo>
                  <a:cubicBezTo>
                    <a:pt x="26222" y="13201"/>
                    <a:pt x="26919" y="12092"/>
                    <a:pt x="27331" y="10920"/>
                  </a:cubicBezTo>
                  <a:cubicBezTo>
                    <a:pt x="28122" y="8862"/>
                    <a:pt x="27552" y="5378"/>
                    <a:pt x="29928" y="4492"/>
                  </a:cubicBezTo>
                  <a:cubicBezTo>
                    <a:pt x="29991" y="4492"/>
                    <a:pt x="29991" y="4397"/>
                    <a:pt x="29959" y="4365"/>
                  </a:cubicBezTo>
                  <a:cubicBezTo>
                    <a:pt x="30015" y="4337"/>
                    <a:pt x="29997" y="4164"/>
                    <a:pt x="29907" y="4164"/>
                  </a:cubicBezTo>
                  <a:cubicBezTo>
                    <a:pt x="29894" y="4164"/>
                    <a:pt x="29880" y="4167"/>
                    <a:pt x="29864" y="4175"/>
                  </a:cubicBezTo>
                  <a:cubicBezTo>
                    <a:pt x="28249" y="4555"/>
                    <a:pt x="26919" y="5853"/>
                    <a:pt x="26507" y="7500"/>
                  </a:cubicBezTo>
                  <a:cubicBezTo>
                    <a:pt x="26159" y="8799"/>
                    <a:pt x="26444" y="10097"/>
                    <a:pt x="25747" y="11332"/>
                  </a:cubicBezTo>
                  <a:cubicBezTo>
                    <a:pt x="25367" y="12092"/>
                    <a:pt x="24861" y="12757"/>
                    <a:pt x="24322" y="13454"/>
                  </a:cubicBezTo>
                  <a:cubicBezTo>
                    <a:pt x="24291" y="13422"/>
                    <a:pt x="24259" y="13391"/>
                    <a:pt x="24227" y="13391"/>
                  </a:cubicBezTo>
                  <a:cubicBezTo>
                    <a:pt x="23372" y="12947"/>
                    <a:pt x="22485" y="12757"/>
                    <a:pt x="21535" y="12726"/>
                  </a:cubicBezTo>
                  <a:cubicBezTo>
                    <a:pt x="21599" y="12599"/>
                    <a:pt x="21694" y="12441"/>
                    <a:pt x="21789" y="12314"/>
                  </a:cubicBezTo>
                  <a:cubicBezTo>
                    <a:pt x="22169" y="11934"/>
                    <a:pt x="22549" y="11522"/>
                    <a:pt x="22865" y="11079"/>
                  </a:cubicBezTo>
                  <a:cubicBezTo>
                    <a:pt x="23657" y="9970"/>
                    <a:pt x="24227" y="8640"/>
                    <a:pt x="24417" y="7279"/>
                  </a:cubicBezTo>
                  <a:cubicBezTo>
                    <a:pt x="24797" y="4808"/>
                    <a:pt x="24006" y="2180"/>
                    <a:pt x="22327" y="311"/>
                  </a:cubicBezTo>
                  <a:cubicBezTo>
                    <a:pt x="22264" y="248"/>
                    <a:pt x="22232" y="121"/>
                    <a:pt x="22200" y="58"/>
                  </a:cubicBezTo>
                  <a:cubicBezTo>
                    <a:pt x="22187" y="18"/>
                    <a:pt x="22157" y="1"/>
                    <a:pt x="22127" y="1"/>
                  </a:cubicBezTo>
                  <a:close/>
                </a:path>
              </a:pathLst>
            </a:custGeom>
            <a:solidFill>
              <a:srgbClr val="555555"/>
            </a:solidFill>
            <a:ln w="9525" cap="flat" cmpd="sng">
              <a:solidFill>
                <a:srgbClr val="555555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defTabSz="1828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1746;p51">
              <a:extLst>
                <a:ext uri="{FF2B5EF4-FFF2-40B4-BE49-F238E27FC236}">
                  <a16:creationId xmlns:a16="http://schemas.microsoft.com/office/drawing/2014/main" id="{06EC0562-29F3-45B2-ADF3-C7B0D031FF0E}"/>
                </a:ext>
              </a:extLst>
            </p:cNvPr>
            <p:cNvSpPr/>
            <p:nvPr/>
          </p:nvSpPr>
          <p:spPr>
            <a:xfrm>
              <a:off x="5737275" y="1029322"/>
              <a:ext cx="550115" cy="125137"/>
            </a:xfrm>
            <a:custGeom>
              <a:avLst/>
              <a:gdLst/>
              <a:ahLst/>
              <a:cxnLst/>
              <a:rect l="l" t="t" r="r" b="b"/>
              <a:pathLst>
                <a:path w="17514" h="3984" extrusionOk="0">
                  <a:moveTo>
                    <a:pt x="9904" y="1"/>
                  </a:moveTo>
                  <a:cubicBezTo>
                    <a:pt x="9587" y="1"/>
                    <a:pt x="9263" y="35"/>
                    <a:pt x="8931" y="113"/>
                  </a:cubicBezTo>
                  <a:cubicBezTo>
                    <a:pt x="6215" y="720"/>
                    <a:pt x="3920" y="3357"/>
                    <a:pt x="1109" y="3357"/>
                  </a:cubicBezTo>
                  <a:cubicBezTo>
                    <a:pt x="840" y="3357"/>
                    <a:pt x="565" y="3333"/>
                    <a:pt x="285" y="3280"/>
                  </a:cubicBezTo>
                  <a:cubicBezTo>
                    <a:pt x="222" y="3375"/>
                    <a:pt x="95" y="3502"/>
                    <a:pt x="32" y="3660"/>
                  </a:cubicBezTo>
                  <a:cubicBezTo>
                    <a:pt x="0" y="3723"/>
                    <a:pt x="0" y="3787"/>
                    <a:pt x="0" y="3818"/>
                  </a:cubicBezTo>
                  <a:cubicBezTo>
                    <a:pt x="405" y="3932"/>
                    <a:pt x="798" y="3983"/>
                    <a:pt x="1183" y="3983"/>
                  </a:cubicBezTo>
                  <a:cubicBezTo>
                    <a:pt x="3892" y="3983"/>
                    <a:pt x="6141" y="1467"/>
                    <a:pt x="8804" y="968"/>
                  </a:cubicBezTo>
                  <a:cubicBezTo>
                    <a:pt x="9260" y="882"/>
                    <a:pt x="9730" y="839"/>
                    <a:pt x="10205" y="839"/>
                  </a:cubicBezTo>
                  <a:cubicBezTo>
                    <a:pt x="10952" y="839"/>
                    <a:pt x="11711" y="945"/>
                    <a:pt x="12446" y="1158"/>
                  </a:cubicBezTo>
                  <a:cubicBezTo>
                    <a:pt x="13522" y="1479"/>
                    <a:pt x="14928" y="2427"/>
                    <a:pt x="16175" y="2427"/>
                  </a:cubicBezTo>
                  <a:cubicBezTo>
                    <a:pt x="16654" y="2427"/>
                    <a:pt x="17109" y="2287"/>
                    <a:pt x="17513" y="1918"/>
                  </a:cubicBezTo>
                  <a:lnTo>
                    <a:pt x="17513" y="1918"/>
                  </a:lnTo>
                  <a:cubicBezTo>
                    <a:pt x="17261" y="1962"/>
                    <a:pt x="17013" y="1982"/>
                    <a:pt x="16769" y="1982"/>
                  </a:cubicBezTo>
                  <a:cubicBezTo>
                    <a:pt x="14339" y="1982"/>
                    <a:pt x="12310" y="1"/>
                    <a:pt x="9904" y="1"/>
                  </a:cubicBezTo>
                  <a:close/>
                </a:path>
              </a:pathLst>
            </a:custGeom>
            <a:solidFill>
              <a:srgbClr val="FFF8CD"/>
            </a:solidFill>
            <a:ln w="9525" cap="flat" cmpd="sng">
              <a:solidFill>
                <a:srgbClr val="555555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defTabSz="1828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1747;p51">
              <a:extLst>
                <a:ext uri="{FF2B5EF4-FFF2-40B4-BE49-F238E27FC236}">
                  <a16:creationId xmlns:a16="http://schemas.microsoft.com/office/drawing/2014/main" id="{9C69D0D8-68CE-4C06-8018-B8BCF3B079EE}"/>
                </a:ext>
              </a:extLst>
            </p:cNvPr>
            <p:cNvSpPr/>
            <p:nvPr/>
          </p:nvSpPr>
          <p:spPr>
            <a:xfrm>
              <a:off x="5765104" y="810048"/>
              <a:ext cx="397933" cy="244715"/>
            </a:xfrm>
            <a:custGeom>
              <a:avLst/>
              <a:gdLst/>
              <a:ahLst/>
              <a:cxnLst/>
              <a:rect l="l" t="t" r="r" b="b"/>
              <a:pathLst>
                <a:path w="12669" h="7791" extrusionOk="0">
                  <a:moveTo>
                    <a:pt x="12035" y="0"/>
                  </a:moveTo>
                  <a:cubicBezTo>
                    <a:pt x="12035" y="1615"/>
                    <a:pt x="9660" y="2946"/>
                    <a:pt x="8425" y="3579"/>
                  </a:cubicBezTo>
                  <a:cubicBezTo>
                    <a:pt x="5765" y="5004"/>
                    <a:pt x="1426" y="4276"/>
                    <a:pt x="1" y="7474"/>
                  </a:cubicBezTo>
                  <a:cubicBezTo>
                    <a:pt x="191" y="7633"/>
                    <a:pt x="476" y="7759"/>
                    <a:pt x="729" y="7791"/>
                  </a:cubicBezTo>
                  <a:cubicBezTo>
                    <a:pt x="1394" y="6017"/>
                    <a:pt x="4308" y="5732"/>
                    <a:pt x="5860" y="5257"/>
                  </a:cubicBezTo>
                  <a:cubicBezTo>
                    <a:pt x="8298" y="4561"/>
                    <a:pt x="12669" y="3262"/>
                    <a:pt x="12035" y="0"/>
                  </a:cubicBezTo>
                  <a:close/>
                </a:path>
              </a:pathLst>
            </a:custGeom>
            <a:solidFill>
              <a:srgbClr val="FFF8CD"/>
            </a:solidFill>
            <a:ln w="9525" cap="flat" cmpd="sng">
              <a:solidFill>
                <a:srgbClr val="555555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defTabSz="1828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1748;p51">
              <a:extLst>
                <a:ext uri="{FF2B5EF4-FFF2-40B4-BE49-F238E27FC236}">
                  <a16:creationId xmlns:a16="http://schemas.microsoft.com/office/drawing/2014/main" id="{03CC04EC-18DB-4523-A60B-548E5BBCD071}"/>
                </a:ext>
              </a:extLst>
            </p:cNvPr>
            <p:cNvSpPr/>
            <p:nvPr/>
          </p:nvSpPr>
          <p:spPr>
            <a:xfrm>
              <a:off x="5769093" y="1230817"/>
              <a:ext cx="299432" cy="180074"/>
            </a:xfrm>
            <a:custGeom>
              <a:avLst/>
              <a:gdLst/>
              <a:ahLst/>
              <a:cxnLst/>
              <a:rect l="l" t="t" r="r" b="b"/>
              <a:pathLst>
                <a:path w="9533" h="5733" extrusionOk="0">
                  <a:moveTo>
                    <a:pt x="571" y="0"/>
                  </a:moveTo>
                  <a:cubicBezTo>
                    <a:pt x="412" y="32"/>
                    <a:pt x="317" y="64"/>
                    <a:pt x="191" y="159"/>
                  </a:cubicBezTo>
                  <a:cubicBezTo>
                    <a:pt x="96" y="190"/>
                    <a:pt x="64" y="254"/>
                    <a:pt x="1" y="317"/>
                  </a:cubicBezTo>
                  <a:cubicBezTo>
                    <a:pt x="792" y="1900"/>
                    <a:pt x="1489" y="3009"/>
                    <a:pt x="3262" y="3516"/>
                  </a:cubicBezTo>
                  <a:cubicBezTo>
                    <a:pt x="4529" y="3864"/>
                    <a:pt x="5859" y="4149"/>
                    <a:pt x="7126" y="4529"/>
                  </a:cubicBezTo>
                  <a:cubicBezTo>
                    <a:pt x="8013" y="4814"/>
                    <a:pt x="8836" y="5162"/>
                    <a:pt x="9533" y="5732"/>
                  </a:cubicBezTo>
                  <a:cubicBezTo>
                    <a:pt x="8900" y="4972"/>
                    <a:pt x="8108" y="4434"/>
                    <a:pt x="7158" y="4117"/>
                  </a:cubicBezTo>
                  <a:cubicBezTo>
                    <a:pt x="6049" y="3706"/>
                    <a:pt x="4846" y="3706"/>
                    <a:pt x="3769" y="3357"/>
                  </a:cubicBezTo>
                  <a:cubicBezTo>
                    <a:pt x="2249" y="2787"/>
                    <a:pt x="1014" y="1584"/>
                    <a:pt x="571" y="0"/>
                  </a:cubicBezTo>
                  <a:close/>
                </a:path>
              </a:pathLst>
            </a:custGeom>
            <a:solidFill>
              <a:srgbClr val="FFF8CD"/>
            </a:solidFill>
            <a:ln w="9525" cap="flat" cmpd="sng">
              <a:solidFill>
                <a:srgbClr val="555555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defTabSz="1828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1749;p51">
              <a:extLst>
                <a:ext uri="{FF2B5EF4-FFF2-40B4-BE49-F238E27FC236}">
                  <a16:creationId xmlns:a16="http://schemas.microsoft.com/office/drawing/2014/main" id="{C1962CA0-D311-413F-9175-9051C0654D8E}"/>
                </a:ext>
              </a:extLst>
            </p:cNvPr>
            <p:cNvSpPr/>
            <p:nvPr/>
          </p:nvSpPr>
          <p:spPr>
            <a:xfrm>
              <a:off x="5825788" y="1231791"/>
              <a:ext cx="221849" cy="34237"/>
            </a:xfrm>
            <a:custGeom>
              <a:avLst/>
              <a:gdLst/>
              <a:ahLst/>
              <a:cxnLst/>
              <a:rect l="l" t="t" r="r" b="b"/>
              <a:pathLst>
                <a:path w="7063" h="1090" extrusionOk="0">
                  <a:moveTo>
                    <a:pt x="412" y="1"/>
                  </a:moveTo>
                  <a:lnTo>
                    <a:pt x="254" y="159"/>
                  </a:lnTo>
                  <a:cubicBezTo>
                    <a:pt x="159" y="223"/>
                    <a:pt x="96" y="349"/>
                    <a:pt x="32" y="444"/>
                  </a:cubicBezTo>
                  <a:cubicBezTo>
                    <a:pt x="1" y="444"/>
                    <a:pt x="1" y="476"/>
                    <a:pt x="1" y="476"/>
                  </a:cubicBezTo>
                  <a:cubicBezTo>
                    <a:pt x="531" y="958"/>
                    <a:pt x="1250" y="1090"/>
                    <a:pt x="1990" y="1090"/>
                  </a:cubicBezTo>
                  <a:cubicBezTo>
                    <a:pt x="2708" y="1090"/>
                    <a:pt x="3446" y="966"/>
                    <a:pt x="4054" y="919"/>
                  </a:cubicBezTo>
                  <a:cubicBezTo>
                    <a:pt x="4675" y="839"/>
                    <a:pt x="5309" y="759"/>
                    <a:pt x="5947" y="759"/>
                  </a:cubicBezTo>
                  <a:cubicBezTo>
                    <a:pt x="6318" y="759"/>
                    <a:pt x="6690" y="786"/>
                    <a:pt x="7063" y="856"/>
                  </a:cubicBezTo>
                  <a:cubicBezTo>
                    <a:pt x="6240" y="589"/>
                    <a:pt x="5432" y="494"/>
                    <a:pt x="4575" y="494"/>
                  </a:cubicBezTo>
                  <a:cubicBezTo>
                    <a:pt x="4211" y="494"/>
                    <a:pt x="3839" y="511"/>
                    <a:pt x="3453" y="539"/>
                  </a:cubicBezTo>
                  <a:cubicBezTo>
                    <a:pt x="3120" y="568"/>
                    <a:pt x="2793" y="591"/>
                    <a:pt x="2475" y="591"/>
                  </a:cubicBezTo>
                  <a:cubicBezTo>
                    <a:pt x="1731" y="591"/>
                    <a:pt x="1033" y="466"/>
                    <a:pt x="412" y="1"/>
                  </a:cubicBezTo>
                  <a:close/>
                </a:path>
              </a:pathLst>
            </a:custGeom>
            <a:solidFill>
              <a:srgbClr val="FFF8CD"/>
            </a:solidFill>
            <a:ln w="9525" cap="flat" cmpd="sng">
              <a:solidFill>
                <a:srgbClr val="555555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defTabSz="1828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1750;p51">
              <a:extLst>
                <a:ext uri="{FF2B5EF4-FFF2-40B4-BE49-F238E27FC236}">
                  <a16:creationId xmlns:a16="http://schemas.microsoft.com/office/drawing/2014/main" id="{42B3E87F-C082-4264-8912-98639875755D}"/>
                </a:ext>
              </a:extLst>
            </p:cNvPr>
            <p:cNvSpPr/>
            <p:nvPr/>
          </p:nvSpPr>
          <p:spPr>
            <a:xfrm>
              <a:off x="5722355" y="1296464"/>
              <a:ext cx="242736" cy="379998"/>
            </a:xfrm>
            <a:custGeom>
              <a:avLst/>
              <a:gdLst/>
              <a:ahLst/>
              <a:cxnLst/>
              <a:rect l="l" t="t" r="r" b="b"/>
              <a:pathLst>
                <a:path w="7728" h="12098" extrusionOk="0">
                  <a:moveTo>
                    <a:pt x="633" y="0"/>
                  </a:moveTo>
                  <a:cubicBezTo>
                    <a:pt x="443" y="32"/>
                    <a:pt x="285" y="127"/>
                    <a:pt x="127" y="222"/>
                  </a:cubicBezTo>
                  <a:lnTo>
                    <a:pt x="0" y="349"/>
                  </a:lnTo>
                  <a:lnTo>
                    <a:pt x="32" y="349"/>
                  </a:lnTo>
                  <a:cubicBezTo>
                    <a:pt x="2059" y="1616"/>
                    <a:pt x="1109" y="4814"/>
                    <a:pt x="1204" y="6778"/>
                  </a:cubicBezTo>
                  <a:cubicBezTo>
                    <a:pt x="1362" y="10483"/>
                    <a:pt x="4592" y="11623"/>
                    <a:pt x="7727" y="12098"/>
                  </a:cubicBezTo>
                  <a:cubicBezTo>
                    <a:pt x="5574" y="11401"/>
                    <a:pt x="3420" y="10451"/>
                    <a:pt x="2375" y="8361"/>
                  </a:cubicBezTo>
                  <a:cubicBezTo>
                    <a:pt x="1805" y="7126"/>
                    <a:pt x="1900" y="5891"/>
                    <a:pt x="2027" y="4592"/>
                  </a:cubicBezTo>
                  <a:cubicBezTo>
                    <a:pt x="2090" y="3801"/>
                    <a:pt x="2217" y="3009"/>
                    <a:pt x="2027" y="2217"/>
                  </a:cubicBezTo>
                  <a:cubicBezTo>
                    <a:pt x="1837" y="1331"/>
                    <a:pt x="1235" y="665"/>
                    <a:pt x="633" y="0"/>
                  </a:cubicBezTo>
                  <a:close/>
                </a:path>
              </a:pathLst>
            </a:custGeom>
            <a:solidFill>
              <a:srgbClr val="FFF8CD"/>
            </a:solidFill>
            <a:ln w="9525" cap="flat" cmpd="sng">
              <a:solidFill>
                <a:srgbClr val="555555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defTabSz="1828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1751;p51">
              <a:extLst>
                <a:ext uri="{FF2B5EF4-FFF2-40B4-BE49-F238E27FC236}">
                  <a16:creationId xmlns:a16="http://schemas.microsoft.com/office/drawing/2014/main" id="{0C8B34D1-F580-4EC6-B243-4521ACA1442F}"/>
                </a:ext>
              </a:extLst>
            </p:cNvPr>
            <p:cNvSpPr/>
            <p:nvPr/>
          </p:nvSpPr>
          <p:spPr>
            <a:xfrm>
              <a:off x="5737275" y="688680"/>
              <a:ext cx="163144" cy="315356"/>
            </a:xfrm>
            <a:custGeom>
              <a:avLst/>
              <a:gdLst/>
              <a:ahLst/>
              <a:cxnLst/>
              <a:rect l="l" t="t" r="r" b="b"/>
              <a:pathLst>
                <a:path w="5194" h="10040" extrusionOk="0">
                  <a:moveTo>
                    <a:pt x="5194" y="1"/>
                  </a:moveTo>
                  <a:lnTo>
                    <a:pt x="5194" y="1"/>
                  </a:lnTo>
                  <a:cubicBezTo>
                    <a:pt x="4497" y="412"/>
                    <a:pt x="3895" y="1014"/>
                    <a:pt x="3547" y="1901"/>
                  </a:cubicBezTo>
                  <a:cubicBezTo>
                    <a:pt x="3072" y="2851"/>
                    <a:pt x="3135" y="3896"/>
                    <a:pt x="2977" y="4941"/>
                  </a:cubicBezTo>
                  <a:cubicBezTo>
                    <a:pt x="2692" y="6841"/>
                    <a:pt x="1204" y="8456"/>
                    <a:pt x="0" y="9913"/>
                  </a:cubicBezTo>
                  <a:cubicBezTo>
                    <a:pt x="158" y="10008"/>
                    <a:pt x="380" y="10040"/>
                    <a:pt x="570" y="10040"/>
                  </a:cubicBezTo>
                  <a:cubicBezTo>
                    <a:pt x="2534" y="8140"/>
                    <a:pt x="3864" y="5954"/>
                    <a:pt x="4180" y="3231"/>
                  </a:cubicBezTo>
                  <a:cubicBezTo>
                    <a:pt x="4275" y="2123"/>
                    <a:pt x="4402" y="792"/>
                    <a:pt x="5194" y="1"/>
                  </a:cubicBezTo>
                  <a:close/>
                </a:path>
              </a:pathLst>
            </a:custGeom>
            <a:solidFill>
              <a:srgbClr val="FFF8CD"/>
            </a:solidFill>
            <a:ln w="9525" cap="flat" cmpd="sng">
              <a:solidFill>
                <a:srgbClr val="555555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defTabSz="1828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1752;p51">
              <a:extLst>
                <a:ext uri="{FF2B5EF4-FFF2-40B4-BE49-F238E27FC236}">
                  <a16:creationId xmlns:a16="http://schemas.microsoft.com/office/drawing/2014/main" id="{D064249B-6115-400E-812A-3B5C8C4A20F7}"/>
                </a:ext>
              </a:extLst>
            </p:cNvPr>
            <p:cNvSpPr/>
            <p:nvPr/>
          </p:nvSpPr>
          <p:spPr>
            <a:xfrm>
              <a:off x="5448805" y="940337"/>
              <a:ext cx="417816" cy="406885"/>
            </a:xfrm>
            <a:custGeom>
              <a:avLst/>
              <a:gdLst/>
              <a:ahLst/>
              <a:cxnLst/>
              <a:rect l="l" t="t" r="r" b="b"/>
              <a:pathLst>
                <a:path w="13302" h="12954" extrusionOk="0">
                  <a:moveTo>
                    <a:pt x="6904" y="1"/>
                  </a:moveTo>
                  <a:cubicBezTo>
                    <a:pt x="6492" y="1014"/>
                    <a:pt x="6904" y="2028"/>
                    <a:pt x="7411" y="3009"/>
                  </a:cubicBezTo>
                  <a:cubicBezTo>
                    <a:pt x="7442" y="3104"/>
                    <a:pt x="7442" y="3168"/>
                    <a:pt x="7411" y="3231"/>
                  </a:cubicBezTo>
                  <a:lnTo>
                    <a:pt x="7537" y="3104"/>
                  </a:lnTo>
                  <a:cubicBezTo>
                    <a:pt x="7571" y="3062"/>
                    <a:pt x="7614" y="3045"/>
                    <a:pt x="7656" y="3045"/>
                  </a:cubicBezTo>
                  <a:cubicBezTo>
                    <a:pt x="7774" y="3045"/>
                    <a:pt x="7892" y="3178"/>
                    <a:pt x="7822" y="3295"/>
                  </a:cubicBezTo>
                  <a:cubicBezTo>
                    <a:pt x="7484" y="3802"/>
                    <a:pt x="6920" y="4133"/>
                    <a:pt x="6332" y="4133"/>
                  </a:cubicBezTo>
                  <a:cubicBezTo>
                    <a:pt x="6259" y="4133"/>
                    <a:pt x="6186" y="4128"/>
                    <a:pt x="6112" y="4118"/>
                  </a:cubicBezTo>
                  <a:cubicBezTo>
                    <a:pt x="5922" y="4118"/>
                    <a:pt x="5922" y="3896"/>
                    <a:pt x="6112" y="3865"/>
                  </a:cubicBezTo>
                  <a:cubicBezTo>
                    <a:pt x="6239" y="3865"/>
                    <a:pt x="6302" y="3865"/>
                    <a:pt x="6429" y="3801"/>
                  </a:cubicBezTo>
                  <a:cubicBezTo>
                    <a:pt x="5827" y="2756"/>
                    <a:pt x="5352" y="1426"/>
                    <a:pt x="5289" y="159"/>
                  </a:cubicBezTo>
                  <a:cubicBezTo>
                    <a:pt x="4370" y="318"/>
                    <a:pt x="3452" y="729"/>
                    <a:pt x="2692" y="1236"/>
                  </a:cubicBezTo>
                  <a:cubicBezTo>
                    <a:pt x="3072" y="1964"/>
                    <a:pt x="3642" y="2534"/>
                    <a:pt x="4560" y="2819"/>
                  </a:cubicBezTo>
                  <a:cubicBezTo>
                    <a:pt x="4597" y="2795"/>
                    <a:pt x="4648" y="2780"/>
                    <a:pt x="4699" y="2780"/>
                  </a:cubicBezTo>
                  <a:cubicBezTo>
                    <a:pt x="4779" y="2780"/>
                    <a:pt x="4858" y="2817"/>
                    <a:pt x="4877" y="2914"/>
                  </a:cubicBezTo>
                  <a:cubicBezTo>
                    <a:pt x="5004" y="3295"/>
                    <a:pt x="4972" y="3738"/>
                    <a:pt x="4845" y="4086"/>
                  </a:cubicBezTo>
                  <a:cubicBezTo>
                    <a:pt x="4756" y="4324"/>
                    <a:pt x="4556" y="4757"/>
                    <a:pt x="4269" y="4757"/>
                  </a:cubicBezTo>
                  <a:cubicBezTo>
                    <a:pt x="4251" y="4757"/>
                    <a:pt x="4232" y="4755"/>
                    <a:pt x="4212" y="4751"/>
                  </a:cubicBezTo>
                  <a:cubicBezTo>
                    <a:pt x="4180" y="4751"/>
                    <a:pt x="4117" y="4720"/>
                    <a:pt x="4117" y="4688"/>
                  </a:cubicBezTo>
                  <a:cubicBezTo>
                    <a:pt x="4117" y="4530"/>
                    <a:pt x="4212" y="4403"/>
                    <a:pt x="4339" y="4245"/>
                  </a:cubicBezTo>
                  <a:cubicBezTo>
                    <a:pt x="3135" y="3801"/>
                    <a:pt x="2217" y="3136"/>
                    <a:pt x="1647" y="2154"/>
                  </a:cubicBezTo>
                  <a:cubicBezTo>
                    <a:pt x="1077" y="2693"/>
                    <a:pt x="633" y="3421"/>
                    <a:pt x="380" y="4213"/>
                  </a:cubicBezTo>
                  <a:cubicBezTo>
                    <a:pt x="317" y="4276"/>
                    <a:pt x="317" y="4371"/>
                    <a:pt x="285" y="4435"/>
                  </a:cubicBezTo>
                  <a:cubicBezTo>
                    <a:pt x="443" y="4498"/>
                    <a:pt x="602" y="4561"/>
                    <a:pt x="729" y="4593"/>
                  </a:cubicBezTo>
                  <a:cubicBezTo>
                    <a:pt x="760" y="4530"/>
                    <a:pt x="855" y="4435"/>
                    <a:pt x="919" y="4435"/>
                  </a:cubicBezTo>
                  <a:cubicBezTo>
                    <a:pt x="1267" y="4498"/>
                    <a:pt x="1584" y="4751"/>
                    <a:pt x="1647" y="5131"/>
                  </a:cubicBezTo>
                  <a:cubicBezTo>
                    <a:pt x="1647" y="5321"/>
                    <a:pt x="1552" y="5511"/>
                    <a:pt x="1425" y="5638"/>
                  </a:cubicBezTo>
                  <a:lnTo>
                    <a:pt x="1647" y="5638"/>
                  </a:lnTo>
                  <a:cubicBezTo>
                    <a:pt x="1651" y="5633"/>
                    <a:pt x="1655" y="5632"/>
                    <a:pt x="1659" y="5632"/>
                  </a:cubicBezTo>
                  <a:lnTo>
                    <a:pt x="1659" y="5632"/>
                  </a:lnTo>
                  <a:cubicBezTo>
                    <a:pt x="1678" y="5632"/>
                    <a:pt x="1674" y="5701"/>
                    <a:pt x="1647" y="5701"/>
                  </a:cubicBezTo>
                  <a:cubicBezTo>
                    <a:pt x="1520" y="5701"/>
                    <a:pt x="1362" y="5765"/>
                    <a:pt x="1235" y="5765"/>
                  </a:cubicBezTo>
                  <a:cubicBezTo>
                    <a:pt x="1204" y="5765"/>
                    <a:pt x="1172" y="5796"/>
                    <a:pt x="1109" y="5796"/>
                  </a:cubicBezTo>
                  <a:cubicBezTo>
                    <a:pt x="1077" y="5796"/>
                    <a:pt x="1045" y="5796"/>
                    <a:pt x="1045" y="5765"/>
                  </a:cubicBezTo>
                  <a:cubicBezTo>
                    <a:pt x="729" y="5765"/>
                    <a:pt x="380" y="5765"/>
                    <a:pt x="63" y="5701"/>
                  </a:cubicBezTo>
                  <a:cubicBezTo>
                    <a:pt x="63" y="5923"/>
                    <a:pt x="0" y="6145"/>
                    <a:pt x="0" y="6335"/>
                  </a:cubicBezTo>
                  <a:cubicBezTo>
                    <a:pt x="222" y="6335"/>
                    <a:pt x="445" y="6339"/>
                    <a:pt x="669" y="6339"/>
                  </a:cubicBezTo>
                  <a:cubicBezTo>
                    <a:pt x="1338" y="6339"/>
                    <a:pt x="2003" y="6303"/>
                    <a:pt x="2597" y="6018"/>
                  </a:cubicBezTo>
                  <a:cubicBezTo>
                    <a:pt x="2534" y="5923"/>
                    <a:pt x="2502" y="5796"/>
                    <a:pt x="2439" y="5670"/>
                  </a:cubicBezTo>
                  <a:cubicBezTo>
                    <a:pt x="2368" y="5576"/>
                    <a:pt x="2454" y="5465"/>
                    <a:pt x="2542" y="5465"/>
                  </a:cubicBezTo>
                  <a:cubicBezTo>
                    <a:pt x="2573" y="5465"/>
                    <a:pt x="2604" y="5478"/>
                    <a:pt x="2629" y="5511"/>
                  </a:cubicBezTo>
                  <a:cubicBezTo>
                    <a:pt x="3230" y="6240"/>
                    <a:pt x="3072" y="7063"/>
                    <a:pt x="2755" y="7855"/>
                  </a:cubicBezTo>
                  <a:cubicBezTo>
                    <a:pt x="2850" y="7918"/>
                    <a:pt x="2819" y="8077"/>
                    <a:pt x="2692" y="8140"/>
                  </a:cubicBezTo>
                  <a:cubicBezTo>
                    <a:pt x="2755" y="8203"/>
                    <a:pt x="2755" y="8330"/>
                    <a:pt x="2629" y="8362"/>
                  </a:cubicBezTo>
                  <a:cubicBezTo>
                    <a:pt x="2534" y="8393"/>
                    <a:pt x="2502" y="8457"/>
                    <a:pt x="2439" y="8488"/>
                  </a:cubicBezTo>
                  <a:cubicBezTo>
                    <a:pt x="2406" y="8514"/>
                    <a:pt x="2370" y="8525"/>
                    <a:pt x="2334" y="8525"/>
                  </a:cubicBezTo>
                  <a:cubicBezTo>
                    <a:pt x="2192" y="8525"/>
                    <a:pt x="2053" y="8354"/>
                    <a:pt x="2154" y="8203"/>
                  </a:cubicBezTo>
                  <a:cubicBezTo>
                    <a:pt x="2154" y="8172"/>
                    <a:pt x="2185" y="8140"/>
                    <a:pt x="2185" y="8077"/>
                  </a:cubicBezTo>
                  <a:cubicBezTo>
                    <a:pt x="1729" y="8008"/>
                    <a:pt x="1256" y="7956"/>
                    <a:pt x="778" y="7956"/>
                  </a:cubicBezTo>
                  <a:cubicBezTo>
                    <a:pt x="593" y="7956"/>
                    <a:pt x="408" y="7964"/>
                    <a:pt x="222" y="7982"/>
                  </a:cubicBezTo>
                  <a:cubicBezTo>
                    <a:pt x="507" y="9502"/>
                    <a:pt x="1394" y="10895"/>
                    <a:pt x="2692" y="11877"/>
                  </a:cubicBezTo>
                  <a:cubicBezTo>
                    <a:pt x="3294" y="10737"/>
                    <a:pt x="3959" y="9660"/>
                    <a:pt x="5162" y="9027"/>
                  </a:cubicBezTo>
                  <a:cubicBezTo>
                    <a:pt x="5133" y="8969"/>
                    <a:pt x="5210" y="8832"/>
                    <a:pt x="5319" y="8832"/>
                  </a:cubicBezTo>
                  <a:cubicBezTo>
                    <a:pt x="5330" y="8832"/>
                    <a:pt x="5341" y="8834"/>
                    <a:pt x="5352" y="8837"/>
                  </a:cubicBezTo>
                  <a:cubicBezTo>
                    <a:pt x="5891" y="8995"/>
                    <a:pt x="6302" y="9723"/>
                    <a:pt x="6176" y="10262"/>
                  </a:cubicBezTo>
                  <a:cubicBezTo>
                    <a:pt x="6151" y="10358"/>
                    <a:pt x="6072" y="10400"/>
                    <a:pt x="5979" y="10400"/>
                  </a:cubicBezTo>
                  <a:cubicBezTo>
                    <a:pt x="5950" y="10400"/>
                    <a:pt x="5920" y="10396"/>
                    <a:pt x="5891" y="10388"/>
                  </a:cubicBezTo>
                  <a:cubicBezTo>
                    <a:pt x="5099" y="11022"/>
                    <a:pt x="4529" y="11813"/>
                    <a:pt x="3990" y="12669"/>
                  </a:cubicBezTo>
                  <a:cubicBezTo>
                    <a:pt x="4529" y="12827"/>
                    <a:pt x="5035" y="12922"/>
                    <a:pt x="5574" y="12954"/>
                  </a:cubicBezTo>
                  <a:cubicBezTo>
                    <a:pt x="5669" y="12764"/>
                    <a:pt x="5701" y="12510"/>
                    <a:pt x="5764" y="12320"/>
                  </a:cubicBezTo>
                  <a:lnTo>
                    <a:pt x="5764" y="12320"/>
                  </a:lnTo>
                  <a:cubicBezTo>
                    <a:pt x="5669" y="12352"/>
                    <a:pt x="5606" y="12352"/>
                    <a:pt x="5511" y="12415"/>
                  </a:cubicBezTo>
                  <a:cubicBezTo>
                    <a:pt x="5501" y="12418"/>
                    <a:pt x="5492" y="12419"/>
                    <a:pt x="5483" y="12419"/>
                  </a:cubicBezTo>
                  <a:cubicBezTo>
                    <a:pt x="5375" y="12419"/>
                    <a:pt x="5330" y="12250"/>
                    <a:pt x="5447" y="12162"/>
                  </a:cubicBezTo>
                  <a:cubicBezTo>
                    <a:pt x="5725" y="11992"/>
                    <a:pt x="6057" y="11912"/>
                    <a:pt x="6396" y="11912"/>
                  </a:cubicBezTo>
                  <a:cubicBezTo>
                    <a:pt x="6752" y="11912"/>
                    <a:pt x="7118" y="12000"/>
                    <a:pt x="7442" y="12162"/>
                  </a:cubicBezTo>
                  <a:cubicBezTo>
                    <a:pt x="7601" y="12257"/>
                    <a:pt x="7506" y="12478"/>
                    <a:pt x="7347" y="12478"/>
                  </a:cubicBezTo>
                  <a:cubicBezTo>
                    <a:pt x="7284" y="12637"/>
                    <a:pt x="7221" y="12764"/>
                    <a:pt x="7157" y="12922"/>
                  </a:cubicBezTo>
                  <a:cubicBezTo>
                    <a:pt x="7854" y="12827"/>
                    <a:pt x="8519" y="12669"/>
                    <a:pt x="9152" y="12447"/>
                  </a:cubicBezTo>
                  <a:cubicBezTo>
                    <a:pt x="9184" y="12510"/>
                    <a:pt x="9184" y="12573"/>
                    <a:pt x="9216" y="12637"/>
                  </a:cubicBezTo>
                  <a:lnTo>
                    <a:pt x="9216" y="12605"/>
                  </a:lnTo>
                  <a:cubicBezTo>
                    <a:pt x="9216" y="12573"/>
                    <a:pt x="9279" y="12573"/>
                    <a:pt x="9279" y="12510"/>
                  </a:cubicBezTo>
                  <a:cubicBezTo>
                    <a:pt x="9121" y="12257"/>
                    <a:pt x="8931" y="11972"/>
                    <a:pt x="8646" y="11718"/>
                  </a:cubicBezTo>
                  <a:lnTo>
                    <a:pt x="8646" y="11687"/>
                  </a:lnTo>
                  <a:lnTo>
                    <a:pt x="8551" y="11782"/>
                  </a:lnTo>
                  <a:lnTo>
                    <a:pt x="8424" y="11877"/>
                  </a:lnTo>
                  <a:cubicBezTo>
                    <a:pt x="8408" y="11908"/>
                    <a:pt x="8392" y="11908"/>
                    <a:pt x="8381" y="11908"/>
                  </a:cubicBezTo>
                  <a:cubicBezTo>
                    <a:pt x="8369" y="11908"/>
                    <a:pt x="8361" y="11908"/>
                    <a:pt x="8361" y="11940"/>
                  </a:cubicBezTo>
                  <a:cubicBezTo>
                    <a:pt x="8350" y="11963"/>
                    <a:pt x="8330" y="11973"/>
                    <a:pt x="8310" y="11973"/>
                  </a:cubicBezTo>
                  <a:cubicBezTo>
                    <a:pt x="8274" y="11973"/>
                    <a:pt x="8234" y="11938"/>
                    <a:pt x="8234" y="11877"/>
                  </a:cubicBezTo>
                  <a:lnTo>
                    <a:pt x="8266" y="11877"/>
                  </a:lnTo>
                  <a:cubicBezTo>
                    <a:pt x="8234" y="11877"/>
                    <a:pt x="8234" y="11813"/>
                    <a:pt x="8234" y="11782"/>
                  </a:cubicBezTo>
                  <a:cubicBezTo>
                    <a:pt x="8424" y="11243"/>
                    <a:pt x="8994" y="10895"/>
                    <a:pt x="9501" y="10863"/>
                  </a:cubicBezTo>
                  <a:cubicBezTo>
                    <a:pt x="9723" y="10863"/>
                    <a:pt x="9786" y="11212"/>
                    <a:pt x="9533" y="11243"/>
                  </a:cubicBezTo>
                  <a:cubicBezTo>
                    <a:pt x="9786" y="11497"/>
                    <a:pt x="10008" y="11718"/>
                    <a:pt x="10229" y="11972"/>
                  </a:cubicBezTo>
                  <a:cubicBezTo>
                    <a:pt x="10514" y="11782"/>
                    <a:pt x="10768" y="11623"/>
                    <a:pt x="11021" y="11402"/>
                  </a:cubicBezTo>
                  <a:cubicBezTo>
                    <a:pt x="11053" y="11402"/>
                    <a:pt x="11053" y="11465"/>
                    <a:pt x="11084" y="11465"/>
                  </a:cubicBezTo>
                  <a:cubicBezTo>
                    <a:pt x="10704" y="10927"/>
                    <a:pt x="10388" y="10357"/>
                    <a:pt x="10071" y="9597"/>
                  </a:cubicBezTo>
                  <a:cubicBezTo>
                    <a:pt x="9976" y="9660"/>
                    <a:pt x="9944" y="9755"/>
                    <a:pt x="9881" y="9818"/>
                  </a:cubicBezTo>
                  <a:cubicBezTo>
                    <a:pt x="9835" y="9876"/>
                    <a:pt x="9781" y="9900"/>
                    <a:pt x="9734" y="9900"/>
                  </a:cubicBezTo>
                  <a:cubicBezTo>
                    <a:pt x="9650" y="9900"/>
                    <a:pt x="9587" y="9824"/>
                    <a:pt x="9628" y="9723"/>
                  </a:cubicBezTo>
                  <a:cubicBezTo>
                    <a:pt x="9881" y="9280"/>
                    <a:pt x="10388" y="8805"/>
                    <a:pt x="10894" y="8805"/>
                  </a:cubicBezTo>
                  <a:cubicBezTo>
                    <a:pt x="11053" y="8805"/>
                    <a:pt x="11148" y="9027"/>
                    <a:pt x="10989" y="9122"/>
                  </a:cubicBezTo>
                  <a:cubicBezTo>
                    <a:pt x="10926" y="9122"/>
                    <a:pt x="10894" y="9153"/>
                    <a:pt x="10863" y="9153"/>
                  </a:cubicBezTo>
                  <a:cubicBezTo>
                    <a:pt x="11084" y="9755"/>
                    <a:pt x="11401" y="10293"/>
                    <a:pt x="11813" y="10768"/>
                  </a:cubicBezTo>
                  <a:lnTo>
                    <a:pt x="11844" y="10737"/>
                  </a:lnTo>
                  <a:lnTo>
                    <a:pt x="11939" y="10737"/>
                  </a:lnTo>
                  <a:cubicBezTo>
                    <a:pt x="11939" y="10737"/>
                    <a:pt x="11939" y="10705"/>
                    <a:pt x="11971" y="10673"/>
                  </a:cubicBezTo>
                  <a:cubicBezTo>
                    <a:pt x="12098" y="10515"/>
                    <a:pt x="12256" y="10357"/>
                    <a:pt x="12414" y="10230"/>
                  </a:cubicBezTo>
                  <a:cubicBezTo>
                    <a:pt x="12256" y="10135"/>
                    <a:pt x="12098" y="9977"/>
                    <a:pt x="11939" y="9818"/>
                  </a:cubicBezTo>
                  <a:cubicBezTo>
                    <a:pt x="11876" y="9818"/>
                    <a:pt x="11876" y="9882"/>
                    <a:pt x="11876" y="9882"/>
                  </a:cubicBezTo>
                  <a:cubicBezTo>
                    <a:pt x="11867" y="9899"/>
                    <a:pt x="11851" y="9907"/>
                    <a:pt x="11832" y="9907"/>
                  </a:cubicBezTo>
                  <a:cubicBezTo>
                    <a:pt x="11783" y="9907"/>
                    <a:pt x="11718" y="9855"/>
                    <a:pt x="11718" y="9787"/>
                  </a:cubicBezTo>
                  <a:lnTo>
                    <a:pt x="11718" y="9660"/>
                  </a:lnTo>
                  <a:cubicBezTo>
                    <a:pt x="11718" y="9628"/>
                    <a:pt x="11718" y="9565"/>
                    <a:pt x="11781" y="9502"/>
                  </a:cubicBezTo>
                  <a:cubicBezTo>
                    <a:pt x="11813" y="9407"/>
                    <a:pt x="11876" y="9280"/>
                    <a:pt x="11971" y="9185"/>
                  </a:cubicBezTo>
                  <a:cubicBezTo>
                    <a:pt x="12129" y="8995"/>
                    <a:pt x="12319" y="8837"/>
                    <a:pt x="12573" y="8710"/>
                  </a:cubicBezTo>
                  <a:cubicBezTo>
                    <a:pt x="12599" y="8699"/>
                    <a:pt x="12625" y="8694"/>
                    <a:pt x="12650" y="8694"/>
                  </a:cubicBezTo>
                  <a:cubicBezTo>
                    <a:pt x="12834" y="8694"/>
                    <a:pt x="12958" y="8971"/>
                    <a:pt x="12763" y="9027"/>
                  </a:cubicBezTo>
                  <a:cubicBezTo>
                    <a:pt x="12668" y="9090"/>
                    <a:pt x="12636" y="9122"/>
                    <a:pt x="12573" y="9153"/>
                  </a:cubicBezTo>
                  <a:lnTo>
                    <a:pt x="12794" y="9280"/>
                  </a:lnTo>
                  <a:cubicBezTo>
                    <a:pt x="12953" y="8868"/>
                    <a:pt x="13111" y="8457"/>
                    <a:pt x="13174" y="8013"/>
                  </a:cubicBezTo>
                  <a:cubicBezTo>
                    <a:pt x="13301" y="7411"/>
                    <a:pt x="13301" y="6873"/>
                    <a:pt x="13269" y="6271"/>
                  </a:cubicBezTo>
                  <a:lnTo>
                    <a:pt x="13269" y="6271"/>
                  </a:lnTo>
                  <a:cubicBezTo>
                    <a:pt x="12401" y="6716"/>
                    <a:pt x="11504" y="7048"/>
                    <a:pt x="10578" y="7048"/>
                  </a:cubicBezTo>
                  <a:cubicBezTo>
                    <a:pt x="10120" y="7048"/>
                    <a:pt x="9656" y="6967"/>
                    <a:pt x="9184" y="6778"/>
                  </a:cubicBezTo>
                  <a:cubicBezTo>
                    <a:pt x="9184" y="6905"/>
                    <a:pt x="9184" y="7031"/>
                    <a:pt x="9121" y="7126"/>
                  </a:cubicBezTo>
                  <a:cubicBezTo>
                    <a:pt x="9121" y="7190"/>
                    <a:pt x="9089" y="7190"/>
                    <a:pt x="9026" y="7190"/>
                  </a:cubicBezTo>
                  <a:lnTo>
                    <a:pt x="8962" y="7190"/>
                  </a:lnTo>
                  <a:cubicBezTo>
                    <a:pt x="8931" y="7190"/>
                    <a:pt x="8836" y="7095"/>
                    <a:pt x="8836" y="7063"/>
                  </a:cubicBezTo>
                  <a:cubicBezTo>
                    <a:pt x="8646" y="6556"/>
                    <a:pt x="8931" y="5701"/>
                    <a:pt x="9501" y="5606"/>
                  </a:cubicBezTo>
                  <a:cubicBezTo>
                    <a:pt x="9525" y="5599"/>
                    <a:pt x="9548" y="5596"/>
                    <a:pt x="9570" y="5596"/>
                  </a:cubicBezTo>
                  <a:cubicBezTo>
                    <a:pt x="9753" y="5596"/>
                    <a:pt x="9864" y="5810"/>
                    <a:pt x="9723" y="5923"/>
                  </a:cubicBezTo>
                  <a:cubicBezTo>
                    <a:pt x="9659" y="5923"/>
                    <a:pt x="9659" y="5955"/>
                    <a:pt x="9628" y="5955"/>
                  </a:cubicBezTo>
                  <a:cubicBezTo>
                    <a:pt x="9677" y="5956"/>
                    <a:pt x="9726" y="5957"/>
                    <a:pt x="9775" y="5957"/>
                  </a:cubicBezTo>
                  <a:cubicBezTo>
                    <a:pt x="10980" y="5957"/>
                    <a:pt x="12045" y="5584"/>
                    <a:pt x="13079" y="5036"/>
                  </a:cubicBezTo>
                  <a:cubicBezTo>
                    <a:pt x="12889" y="4213"/>
                    <a:pt x="12509" y="3421"/>
                    <a:pt x="12003" y="2693"/>
                  </a:cubicBezTo>
                  <a:cubicBezTo>
                    <a:pt x="11623" y="2946"/>
                    <a:pt x="11306" y="3263"/>
                    <a:pt x="11053" y="3643"/>
                  </a:cubicBezTo>
                  <a:cubicBezTo>
                    <a:pt x="11084" y="3643"/>
                    <a:pt x="11179" y="3611"/>
                    <a:pt x="11243" y="3611"/>
                  </a:cubicBezTo>
                  <a:cubicBezTo>
                    <a:pt x="11254" y="3610"/>
                    <a:pt x="11265" y="3609"/>
                    <a:pt x="11276" y="3609"/>
                  </a:cubicBezTo>
                  <a:cubicBezTo>
                    <a:pt x="11532" y="3609"/>
                    <a:pt x="11582" y="3962"/>
                    <a:pt x="11369" y="4023"/>
                  </a:cubicBezTo>
                  <a:cubicBezTo>
                    <a:pt x="11280" y="4036"/>
                    <a:pt x="11189" y="4042"/>
                    <a:pt x="11097" y="4042"/>
                  </a:cubicBezTo>
                  <a:cubicBezTo>
                    <a:pt x="10501" y="4042"/>
                    <a:pt x="9874" y="3771"/>
                    <a:pt x="9628" y="3168"/>
                  </a:cubicBezTo>
                  <a:cubicBezTo>
                    <a:pt x="9567" y="3068"/>
                    <a:pt x="9634" y="3005"/>
                    <a:pt x="9707" y="3005"/>
                  </a:cubicBezTo>
                  <a:cubicBezTo>
                    <a:pt x="9750" y="3005"/>
                    <a:pt x="9794" y="3026"/>
                    <a:pt x="9818" y="3073"/>
                  </a:cubicBezTo>
                  <a:lnTo>
                    <a:pt x="9976" y="3231"/>
                  </a:lnTo>
                  <a:cubicBezTo>
                    <a:pt x="10198" y="2534"/>
                    <a:pt x="10578" y="2028"/>
                    <a:pt x="11053" y="1648"/>
                  </a:cubicBezTo>
                  <a:cubicBezTo>
                    <a:pt x="10926" y="1521"/>
                    <a:pt x="10863" y="1426"/>
                    <a:pt x="10736" y="1363"/>
                  </a:cubicBezTo>
                  <a:cubicBezTo>
                    <a:pt x="10546" y="1553"/>
                    <a:pt x="10293" y="1743"/>
                    <a:pt x="10103" y="1964"/>
                  </a:cubicBezTo>
                  <a:cubicBezTo>
                    <a:pt x="10198" y="2028"/>
                    <a:pt x="10198" y="2186"/>
                    <a:pt x="10039" y="2218"/>
                  </a:cubicBezTo>
                  <a:cubicBezTo>
                    <a:pt x="9904" y="2261"/>
                    <a:pt x="9765" y="2281"/>
                    <a:pt x="9628" y="2281"/>
                  </a:cubicBezTo>
                  <a:cubicBezTo>
                    <a:pt x="9058" y="2281"/>
                    <a:pt x="8514" y="1930"/>
                    <a:pt x="8361" y="1394"/>
                  </a:cubicBezTo>
                  <a:cubicBezTo>
                    <a:pt x="8322" y="1316"/>
                    <a:pt x="8379" y="1262"/>
                    <a:pt x="8444" y="1262"/>
                  </a:cubicBezTo>
                  <a:cubicBezTo>
                    <a:pt x="8484" y="1262"/>
                    <a:pt x="8527" y="1283"/>
                    <a:pt x="8551" y="1331"/>
                  </a:cubicBezTo>
                  <a:cubicBezTo>
                    <a:pt x="8677" y="1521"/>
                    <a:pt x="8804" y="1648"/>
                    <a:pt x="8962" y="1743"/>
                  </a:cubicBezTo>
                  <a:cubicBezTo>
                    <a:pt x="9184" y="1394"/>
                    <a:pt x="9437" y="1046"/>
                    <a:pt x="9723" y="698"/>
                  </a:cubicBezTo>
                  <a:cubicBezTo>
                    <a:pt x="9659" y="634"/>
                    <a:pt x="9628" y="634"/>
                    <a:pt x="9596" y="603"/>
                  </a:cubicBezTo>
                  <a:lnTo>
                    <a:pt x="9564" y="634"/>
                  </a:lnTo>
                  <a:cubicBezTo>
                    <a:pt x="9247" y="476"/>
                    <a:pt x="8867" y="381"/>
                    <a:pt x="8487" y="254"/>
                  </a:cubicBezTo>
                  <a:cubicBezTo>
                    <a:pt x="7981" y="96"/>
                    <a:pt x="7411" y="1"/>
                    <a:pt x="6904" y="1"/>
                  </a:cubicBezTo>
                  <a:close/>
                </a:path>
              </a:pathLst>
            </a:custGeom>
            <a:solidFill>
              <a:srgbClr val="FFF8CD"/>
            </a:solidFill>
            <a:ln w="9525" cap="flat" cmpd="sng">
              <a:solidFill>
                <a:srgbClr val="555555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defTabSz="1828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1753;p51">
              <a:extLst>
                <a:ext uri="{FF2B5EF4-FFF2-40B4-BE49-F238E27FC236}">
                  <a16:creationId xmlns:a16="http://schemas.microsoft.com/office/drawing/2014/main" id="{2598B82C-865B-4D60-B662-9CABD9244F34}"/>
                </a:ext>
              </a:extLst>
            </p:cNvPr>
            <p:cNvSpPr/>
            <p:nvPr/>
          </p:nvSpPr>
          <p:spPr>
            <a:xfrm>
              <a:off x="5611918" y="569322"/>
              <a:ext cx="162170" cy="492415"/>
            </a:xfrm>
            <a:custGeom>
              <a:avLst/>
              <a:gdLst/>
              <a:ahLst/>
              <a:cxnLst/>
              <a:rect l="l" t="t" r="r" b="b"/>
              <a:pathLst>
                <a:path w="5163" h="15677" extrusionOk="0">
                  <a:moveTo>
                    <a:pt x="3104" y="0"/>
                  </a:moveTo>
                  <a:lnTo>
                    <a:pt x="3104" y="0"/>
                  </a:lnTo>
                  <a:cubicBezTo>
                    <a:pt x="4054" y="2059"/>
                    <a:pt x="5005" y="4466"/>
                    <a:pt x="3769" y="6524"/>
                  </a:cubicBezTo>
                  <a:cubicBezTo>
                    <a:pt x="2883" y="7981"/>
                    <a:pt x="1204" y="8488"/>
                    <a:pt x="539" y="10293"/>
                  </a:cubicBezTo>
                  <a:cubicBezTo>
                    <a:pt x="1" y="12193"/>
                    <a:pt x="856" y="13871"/>
                    <a:pt x="1331" y="15677"/>
                  </a:cubicBezTo>
                  <a:cubicBezTo>
                    <a:pt x="1711" y="15550"/>
                    <a:pt x="1964" y="15392"/>
                    <a:pt x="2218" y="15107"/>
                  </a:cubicBezTo>
                  <a:lnTo>
                    <a:pt x="2218" y="15107"/>
                  </a:lnTo>
                  <a:cubicBezTo>
                    <a:pt x="2189" y="15135"/>
                    <a:pt x="2148" y="15151"/>
                    <a:pt x="2105" y="15151"/>
                  </a:cubicBezTo>
                  <a:cubicBezTo>
                    <a:pt x="2053" y="15151"/>
                    <a:pt x="1999" y="15127"/>
                    <a:pt x="1964" y="15075"/>
                  </a:cubicBezTo>
                  <a:cubicBezTo>
                    <a:pt x="1489" y="14125"/>
                    <a:pt x="951" y="12985"/>
                    <a:pt x="1299" y="11908"/>
                  </a:cubicBezTo>
                  <a:lnTo>
                    <a:pt x="1299" y="11876"/>
                  </a:lnTo>
                  <a:lnTo>
                    <a:pt x="1299" y="11560"/>
                  </a:lnTo>
                  <a:lnTo>
                    <a:pt x="1458" y="11560"/>
                  </a:lnTo>
                  <a:cubicBezTo>
                    <a:pt x="1933" y="10610"/>
                    <a:pt x="3009" y="9849"/>
                    <a:pt x="3516" y="8899"/>
                  </a:cubicBezTo>
                  <a:cubicBezTo>
                    <a:pt x="5163" y="5954"/>
                    <a:pt x="4783" y="2692"/>
                    <a:pt x="3104" y="0"/>
                  </a:cubicBezTo>
                  <a:close/>
                </a:path>
              </a:pathLst>
            </a:custGeom>
            <a:solidFill>
              <a:srgbClr val="FFF8CD"/>
            </a:solidFill>
            <a:ln w="9525" cap="flat" cmpd="sng">
              <a:solidFill>
                <a:srgbClr val="555555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defTabSz="1828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1754;p51">
              <a:extLst>
                <a:ext uri="{FF2B5EF4-FFF2-40B4-BE49-F238E27FC236}">
                  <a16:creationId xmlns:a16="http://schemas.microsoft.com/office/drawing/2014/main" id="{CD66F92C-E1EA-4D2C-B85A-C360D49EE7AD}"/>
                </a:ext>
              </a:extLst>
            </p:cNvPr>
            <p:cNvSpPr/>
            <p:nvPr/>
          </p:nvSpPr>
          <p:spPr>
            <a:xfrm>
              <a:off x="5619896" y="1324262"/>
              <a:ext cx="115400" cy="412884"/>
            </a:xfrm>
            <a:custGeom>
              <a:avLst/>
              <a:gdLst/>
              <a:ahLst/>
              <a:cxnLst/>
              <a:rect l="l" t="t" r="r" b="b"/>
              <a:pathLst>
                <a:path w="3674" h="13145" extrusionOk="0">
                  <a:moveTo>
                    <a:pt x="1017" y="1"/>
                  </a:moveTo>
                  <a:cubicBezTo>
                    <a:pt x="845" y="1"/>
                    <a:pt x="673" y="24"/>
                    <a:pt x="507" y="65"/>
                  </a:cubicBezTo>
                  <a:cubicBezTo>
                    <a:pt x="380" y="1522"/>
                    <a:pt x="0" y="2947"/>
                    <a:pt x="0" y="4372"/>
                  </a:cubicBezTo>
                  <a:cubicBezTo>
                    <a:pt x="0" y="5988"/>
                    <a:pt x="792" y="7159"/>
                    <a:pt x="1647" y="8363"/>
                  </a:cubicBezTo>
                  <a:cubicBezTo>
                    <a:pt x="2597" y="9788"/>
                    <a:pt x="3515" y="11561"/>
                    <a:pt x="2375" y="13145"/>
                  </a:cubicBezTo>
                  <a:cubicBezTo>
                    <a:pt x="3420" y="11783"/>
                    <a:pt x="3674" y="10105"/>
                    <a:pt x="2787" y="8521"/>
                  </a:cubicBezTo>
                  <a:cubicBezTo>
                    <a:pt x="2312" y="7666"/>
                    <a:pt x="1615" y="6906"/>
                    <a:pt x="1267" y="5893"/>
                  </a:cubicBezTo>
                  <a:cubicBezTo>
                    <a:pt x="539" y="4024"/>
                    <a:pt x="887" y="1934"/>
                    <a:pt x="1679" y="129"/>
                  </a:cubicBezTo>
                  <a:cubicBezTo>
                    <a:pt x="1465" y="40"/>
                    <a:pt x="1240" y="1"/>
                    <a:pt x="1017" y="1"/>
                  </a:cubicBezTo>
                  <a:close/>
                </a:path>
              </a:pathLst>
            </a:custGeom>
            <a:solidFill>
              <a:srgbClr val="FFF8CD"/>
            </a:solidFill>
            <a:ln w="9525" cap="flat" cmpd="sng">
              <a:solidFill>
                <a:srgbClr val="555555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defTabSz="1828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1755;p51">
              <a:extLst>
                <a:ext uri="{FF2B5EF4-FFF2-40B4-BE49-F238E27FC236}">
                  <a16:creationId xmlns:a16="http://schemas.microsoft.com/office/drawing/2014/main" id="{38DB3E52-A3FE-4994-887F-EA35B85B4C12}"/>
                </a:ext>
              </a:extLst>
            </p:cNvPr>
            <p:cNvSpPr/>
            <p:nvPr/>
          </p:nvSpPr>
          <p:spPr>
            <a:xfrm>
              <a:off x="5636794" y="1036954"/>
              <a:ext cx="62632" cy="34237"/>
            </a:xfrm>
            <a:custGeom>
              <a:avLst/>
              <a:gdLst/>
              <a:ahLst/>
              <a:cxnLst/>
              <a:rect l="l" t="t" r="r" b="b"/>
              <a:pathLst>
                <a:path w="1994" h="1090" extrusionOk="0">
                  <a:moveTo>
                    <a:pt x="1740" y="1"/>
                  </a:moveTo>
                  <a:cubicBezTo>
                    <a:pt x="1694" y="1"/>
                    <a:pt x="1649" y="18"/>
                    <a:pt x="1616" y="60"/>
                  </a:cubicBezTo>
                  <a:cubicBezTo>
                    <a:pt x="1584" y="92"/>
                    <a:pt x="1552" y="155"/>
                    <a:pt x="1521" y="155"/>
                  </a:cubicBezTo>
                  <a:lnTo>
                    <a:pt x="1457" y="187"/>
                  </a:lnTo>
                  <a:cubicBezTo>
                    <a:pt x="1204" y="472"/>
                    <a:pt x="919" y="630"/>
                    <a:pt x="602" y="725"/>
                  </a:cubicBezTo>
                  <a:lnTo>
                    <a:pt x="507" y="789"/>
                  </a:lnTo>
                  <a:cubicBezTo>
                    <a:pt x="412" y="789"/>
                    <a:pt x="317" y="820"/>
                    <a:pt x="191" y="820"/>
                  </a:cubicBezTo>
                  <a:cubicBezTo>
                    <a:pt x="1" y="820"/>
                    <a:pt x="1" y="1074"/>
                    <a:pt x="191" y="1074"/>
                  </a:cubicBezTo>
                  <a:cubicBezTo>
                    <a:pt x="267" y="1084"/>
                    <a:pt x="344" y="1089"/>
                    <a:pt x="419" y="1089"/>
                  </a:cubicBezTo>
                  <a:cubicBezTo>
                    <a:pt x="1030" y="1089"/>
                    <a:pt x="1591" y="757"/>
                    <a:pt x="1901" y="250"/>
                  </a:cubicBezTo>
                  <a:cubicBezTo>
                    <a:pt x="1994" y="134"/>
                    <a:pt x="1865" y="1"/>
                    <a:pt x="1740" y="1"/>
                  </a:cubicBezTo>
                  <a:close/>
                </a:path>
              </a:pathLst>
            </a:custGeom>
            <a:solidFill>
              <a:srgbClr val="555555"/>
            </a:solidFill>
            <a:ln w="9525" cap="flat" cmpd="sng">
              <a:solidFill>
                <a:srgbClr val="555555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defTabSz="1828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1756;p51">
              <a:extLst>
                <a:ext uri="{FF2B5EF4-FFF2-40B4-BE49-F238E27FC236}">
                  <a16:creationId xmlns:a16="http://schemas.microsoft.com/office/drawing/2014/main" id="{4A1F1AAF-EBCB-4BDC-B39E-1C0C63691B44}"/>
                </a:ext>
              </a:extLst>
            </p:cNvPr>
            <p:cNvSpPr/>
            <p:nvPr/>
          </p:nvSpPr>
          <p:spPr>
            <a:xfrm>
              <a:off x="5287641" y="1230817"/>
              <a:ext cx="344222" cy="355153"/>
            </a:xfrm>
            <a:custGeom>
              <a:avLst/>
              <a:gdLst/>
              <a:ahLst/>
              <a:cxnLst/>
              <a:rect l="l" t="t" r="r" b="b"/>
              <a:pathLst>
                <a:path w="10959" h="11307" extrusionOk="0">
                  <a:moveTo>
                    <a:pt x="10388" y="0"/>
                  </a:moveTo>
                  <a:cubicBezTo>
                    <a:pt x="9343" y="729"/>
                    <a:pt x="8678" y="1774"/>
                    <a:pt x="8108" y="2882"/>
                  </a:cubicBezTo>
                  <a:cubicBezTo>
                    <a:pt x="8108" y="2914"/>
                    <a:pt x="8140" y="2914"/>
                    <a:pt x="8140" y="2914"/>
                  </a:cubicBezTo>
                  <a:lnTo>
                    <a:pt x="8013" y="3040"/>
                  </a:lnTo>
                  <a:cubicBezTo>
                    <a:pt x="7506" y="4117"/>
                    <a:pt x="7095" y="5162"/>
                    <a:pt x="6398" y="6176"/>
                  </a:cubicBezTo>
                  <a:cubicBezTo>
                    <a:pt x="5764" y="7031"/>
                    <a:pt x="5036" y="7696"/>
                    <a:pt x="4054" y="8171"/>
                  </a:cubicBezTo>
                  <a:cubicBezTo>
                    <a:pt x="2471" y="8963"/>
                    <a:pt x="634" y="9501"/>
                    <a:pt x="1" y="11306"/>
                  </a:cubicBezTo>
                  <a:cubicBezTo>
                    <a:pt x="666" y="10483"/>
                    <a:pt x="1616" y="10166"/>
                    <a:pt x="2661" y="9849"/>
                  </a:cubicBezTo>
                  <a:cubicBezTo>
                    <a:pt x="4339" y="9343"/>
                    <a:pt x="5733" y="8773"/>
                    <a:pt x="6810" y="7221"/>
                  </a:cubicBezTo>
                  <a:cubicBezTo>
                    <a:pt x="8266" y="5131"/>
                    <a:pt x="8900" y="2565"/>
                    <a:pt x="10958" y="950"/>
                  </a:cubicBezTo>
                  <a:cubicBezTo>
                    <a:pt x="10927" y="729"/>
                    <a:pt x="10927" y="539"/>
                    <a:pt x="10800" y="380"/>
                  </a:cubicBezTo>
                  <a:cubicBezTo>
                    <a:pt x="10673" y="222"/>
                    <a:pt x="10515" y="95"/>
                    <a:pt x="10388" y="0"/>
                  </a:cubicBezTo>
                  <a:close/>
                </a:path>
              </a:pathLst>
            </a:custGeom>
            <a:solidFill>
              <a:srgbClr val="FFF8CD"/>
            </a:solidFill>
            <a:ln w="9525" cap="flat" cmpd="sng">
              <a:solidFill>
                <a:srgbClr val="555555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defTabSz="1828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1757;p51">
              <a:extLst>
                <a:ext uri="{FF2B5EF4-FFF2-40B4-BE49-F238E27FC236}">
                  <a16:creationId xmlns:a16="http://schemas.microsoft.com/office/drawing/2014/main" id="{55F1613C-AA06-47E4-B9BF-8CA215F26C1E}"/>
                </a:ext>
              </a:extLst>
            </p:cNvPr>
            <p:cNvSpPr/>
            <p:nvPr/>
          </p:nvSpPr>
          <p:spPr>
            <a:xfrm>
              <a:off x="5158326" y="614081"/>
              <a:ext cx="437730" cy="456607"/>
            </a:xfrm>
            <a:custGeom>
              <a:avLst/>
              <a:gdLst/>
              <a:ahLst/>
              <a:cxnLst/>
              <a:rect l="l" t="t" r="r" b="b"/>
              <a:pathLst>
                <a:path w="13936" h="14537" extrusionOk="0">
                  <a:moveTo>
                    <a:pt x="1" y="1"/>
                  </a:moveTo>
                  <a:cubicBezTo>
                    <a:pt x="697" y="2692"/>
                    <a:pt x="2914" y="3104"/>
                    <a:pt x="5353" y="3389"/>
                  </a:cubicBezTo>
                  <a:cubicBezTo>
                    <a:pt x="6778" y="3547"/>
                    <a:pt x="8108" y="3896"/>
                    <a:pt x="9026" y="5099"/>
                  </a:cubicBezTo>
                  <a:cubicBezTo>
                    <a:pt x="9945" y="6334"/>
                    <a:pt x="10103" y="7918"/>
                    <a:pt x="10325" y="9375"/>
                  </a:cubicBezTo>
                  <a:cubicBezTo>
                    <a:pt x="10737" y="11750"/>
                    <a:pt x="11528" y="13523"/>
                    <a:pt x="13808" y="14537"/>
                  </a:cubicBezTo>
                  <a:cubicBezTo>
                    <a:pt x="13808" y="14505"/>
                    <a:pt x="13840" y="14473"/>
                    <a:pt x="13840" y="14442"/>
                  </a:cubicBezTo>
                  <a:cubicBezTo>
                    <a:pt x="13935" y="14157"/>
                    <a:pt x="13935" y="13872"/>
                    <a:pt x="13903" y="13618"/>
                  </a:cubicBezTo>
                  <a:cubicBezTo>
                    <a:pt x="12510" y="13238"/>
                    <a:pt x="11718" y="12035"/>
                    <a:pt x="11370" y="10705"/>
                  </a:cubicBezTo>
                  <a:cubicBezTo>
                    <a:pt x="10768" y="8456"/>
                    <a:pt x="11243" y="6081"/>
                    <a:pt x="9406" y="4308"/>
                  </a:cubicBezTo>
                  <a:cubicBezTo>
                    <a:pt x="7601" y="2534"/>
                    <a:pt x="5258" y="3009"/>
                    <a:pt x="3009" y="2471"/>
                  </a:cubicBezTo>
                  <a:cubicBezTo>
                    <a:pt x="1648" y="2154"/>
                    <a:pt x="381" y="1426"/>
                    <a:pt x="32" y="1"/>
                  </a:cubicBezTo>
                  <a:close/>
                </a:path>
              </a:pathLst>
            </a:custGeom>
            <a:solidFill>
              <a:srgbClr val="FFF8CD"/>
            </a:solidFill>
            <a:ln w="9525" cap="flat" cmpd="sng">
              <a:solidFill>
                <a:srgbClr val="555555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defTabSz="1828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1758;p51">
              <a:extLst>
                <a:ext uri="{FF2B5EF4-FFF2-40B4-BE49-F238E27FC236}">
                  <a16:creationId xmlns:a16="http://schemas.microsoft.com/office/drawing/2014/main" id="{3B642869-08D9-4139-82A0-FD21391C9C04}"/>
                </a:ext>
              </a:extLst>
            </p:cNvPr>
            <p:cNvSpPr/>
            <p:nvPr/>
          </p:nvSpPr>
          <p:spPr>
            <a:xfrm>
              <a:off x="5137438" y="1137309"/>
              <a:ext cx="398907" cy="168452"/>
            </a:xfrm>
            <a:custGeom>
              <a:avLst/>
              <a:gdLst/>
              <a:ahLst/>
              <a:cxnLst/>
              <a:rect l="l" t="t" r="r" b="b"/>
              <a:pathLst>
                <a:path w="12700" h="5363" extrusionOk="0">
                  <a:moveTo>
                    <a:pt x="12573" y="0"/>
                  </a:moveTo>
                  <a:cubicBezTo>
                    <a:pt x="11465" y="602"/>
                    <a:pt x="10325" y="317"/>
                    <a:pt x="9090" y="602"/>
                  </a:cubicBezTo>
                  <a:cubicBezTo>
                    <a:pt x="7475" y="919"/>
                    <a:pt x="6113" y="1964"/>
                    <a:pt x="4846" y="2977"/>
                  </a:cubicBezTo>
                  <a:cubicBezTo>
                    <a:pt x="3421" y="4022"/>
                    <a:pt x="1774" y="5226"/>
                    <a:pt x="1" y="5289"/>
                  </a:cubicBezTo>
                  <a:cubicBezTo>
                    <a:pt x="266" y="5338"/>
                    <a:pt x="531" y="5362"/>
                    <a:pt x="795" y="5362"/>
                  </a:cubicBezTo>
                  <a:cubicBezTo>
                    <a:pt x="1731" y="5362"/>
                    <a:pt x="2659" y="5058"/>
                    <a:pt x="3548" y="4466"/>
                  </a:cubicBezTo>
                  <a:cubicBezTo>
                    <a:pt x="4529" y="3832"/>
                    <a:pt x="5384" y="3072"/>
                    <a:pt x="6398" y="2534"/>
                  </a:cubicBezTo>
                  <a:cubicBezTo>
                    <a:pt x="7538" y="1901"/>
                    <a:pt x="8805" y="1552"/>
                    <a:pt x="10071" y="1457"/>
                  </a:cubicBezTo>
                  <a:cubicBezTo>
                    <a:pt x="10251" y="1450"/>
                    <a:pt x="10427" y="1446"/>
                    <a:pt x="10601" y="1446"/>
                  </a:cubicBezTo>
                  <a:cubicBezTo>
                    <a:pt x="11164" y="1446"/>
                    <a:pt x="11708" y="1487"/>
                    <a:pt x="12288" y="1584"/>
                  </a:cubicBezTo>
                  <a:cubicBezTo>
                    <a:pt x="12510" y="1077"/>
                    <a:pt x="12700" y="507"/>
                    <a:pt x="12573" y="0"/>
                  </a:cubicBezTo>
                  <a:close/>
                </a:path>
              </a:pathLst>
            </a:custGeom>
            <a:solidFill>
              <a:srgbClr val="FFF8CD"/>
            </a:solidFill>
            <a:ln w="9525" cap="flat" cmpd="sng">
              <a:solidFill>
                <a:srgbClr val="555555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defTabSz="1828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1759;p51">
              <a:extLst>
                <a:ext uri="{FF2B5EF4-FFF2-40B4-BE49-F238E27FC236}">
                  <a16:creationId xmlns:a16="http://schemas.microsoft.com/office/drawing/2014/main" id="{D2296E0E-D7BC-43E3-B8FC-D86272967E34}"/>
                </a:ext>
              </a:extLst>
            </p:cNvPr>
            <p:cNvSpPr/>
            <p:nvPr/>
          </p:nvSpPr>
          <p:spPr>
            <a:xfrm>
              <a:off x="5009128" y="1003377"/>
              <a:ext cx="486447" cy="116060"/>
            </a:xfrm>
            <a:custGeom>
              <a:avLst/>
              <a:gdLst/>
              <a:ahLst/>
              <a:cxnLst/>
              <a:rect l="l" t="t" r="r" b="b"/>
              <a:pathLst>
                <a:path w="15487" h="3695" extrusionOk="0">
                  <a:moveTo>
                    <a:pt x="5243" y="1"/>
                  </a:moveTo>
                  <a:cubicBezTo>
                    <a:pt x="4475" y="1"/>
                    <a:pt x="3706" y="95"/>
                    <a:pt x="2946" y="337"/>
                  </a:cubicBezTo>
                  <a:cubicBezTo>
                    <a:pt x="1932" y="686"/>
                    <a:pt x="1045" y="1383"/>
                    <a:pt x="0" y="1604"/>
                  </a:cubicBezTo>
                  <a:cubicBezTo>
                    <a:pt x="122" y="1620"/>
                    <a:pt x="242" y="1628"/>
                    <a:pt x="362" y="1628"/>
                  </a:cubicBezTo>
                  <a:cubicBezTo>
                    <a:pt x="1647" y="1628"/>
                    <a:pt x="2843" y="767"/>
                    <a:pt x="4117" y="622"/>
                  </a:cubicBezTo>
                  <a:cubicBezTo>
                    <a:pt x="4397" y="580"/>
                    <a:pt x="4682" y="560"/>
                    <a:pt x="4969" y="560"/>
                  </a:cubicBezTo>
                  <a:cubicBezTo>
                    <a:pt x="5754" y="560"/>
                    <a:pt x="6559" y="707"/>
                    <a:pt x="7348" y="939"/>
                  </a:cubicBezTo>
                  <a:cubicBezTo>
                    <a:pt x="10008" y="1699"/>
                    <a:pt x="12383" y="3631"/>
                    <a:pt x="15138" y="3694"/>
                  </a:cubicBezTo>
                  <a:cubicBezTo>
                    <a:pt x="15487" y="3504"/>
                    <a:pt x="15423" y="3124"/>
                    <a:pt x="15107" y="2966"/>
                  </a:cubicBezTo>
                  <a:cubicBezTo>
                    <a:pt x="15087" y="3005"/>
                    <a:pt x="15067" y="3032"/>
                    <a:pt x="15025" y="3032"/>
                  </a:cubicBezTo>
                  <a:cubicBezTo>
                    <a:pt x="14999" y="3032"/>
                    <a:pt x="14965" y="3022"/>
                    <a:pt x="14917" y="2998"/>
                  </a:cubicBezTo>
                  <a:cubicBezTo>
                    <a:pt x="12383" y="2174"/>
                    <a:pt x="10039" y="781"/>
                    <a:pt x="7443" y="211"/>
                  </a:cubicBezTo>
                  <a:cubicBezTo>
                    <a:pt x="6715" y="87"/>
                    <a:pt x="5979" y="1"/>
                    <a:pt x="5243" y="1"/>
                  </a:cubicBezTo>
                  <a:close/>
                </a:path>
              </a:pathLst>
            </a:custGeom>
            <a:solidFill>
              <a:srgbClr val="FFF8CD"/>
            </a:solidFill>
            <a:ln w="9525" cap="flat" cmpd="sng">
              <a:solidFill>
                <a:srgbClr val="555555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defTabSz="1828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8" name="TextBox 87">
            <a:extLst>
              <a:ext uri="{FF2B5EF4-FFF2-40B4-BE49-F238E27FC236}">
                <a16:creationId xmlns:a16="http://schemas.microsoft.com/office/drawing/2014/main" id="{7B107EBC-35FC-4D4B-8D2A-7052B10FAF7D}"/>
              </a:ext>
            </a:extLst>
          </p:cNvPr>
          <p:cNvSpPr txBox="1"/>
          <p:nvPr/>
        </p:nvSpPr>
        <p:spPr>
          <a:xfrm>
            <a:off x="2286000" y="225718"/>
            <a:ext cx="4572000" cy="5373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200" b="1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/>
                <a:sym typeface="Arial"/>
              </a:rPr>
              <a:t>HƯỚNG DẪN</a:t>
            </a:r>
            <a:endParaRPr kumimoji="0" lang="en-US" sz="2200" b="0" i="0" u="sng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 panose="020F0502020204030204" pitchFamily="34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52185646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E90788A-7B53-40ED-9E74-4C637193FC01}"/>
              </a:ext>
            </a:extLst>
          </p:cNvPr>
          <p:cNvSpPr/>
          <p:nvPr/>
        </p:nvSpPr>
        <p:spPr>
          <a:xfrm>
            <a:off x="337126" y="387927"/>
            <a:ext cx="8469748" cy="4482332"/>
          </a:xfrm>
          <a:prstGeom prst="roundRect">
            <a:avLst>
              <a:gd name="adj" fmla="val 9043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Pentagon 8">
            <a:extLst>
              <a:ext uri="{FF2B5EF4-FFF2-40B4-BE49-F238E27FC236}">
                <a16:creationId xmlns:a16="http://schemas.microsoft.com/office/drawing/2014/main" id="{5A28A36F-1D2C-4EF5-B551-18749176C18D}"/>
              </a:ext>
            </a:extLst>
          </p:cNvPr>
          <p:cNvSpPr/>
          <p:nvPr/>
        </p:nvSpPr>
        <p:spPr>
          <a:xfrm>
            <a:off x="0" y="4515428"/>
            <a:ext cx="1832686" cy="628072"/>
          </a:xfrm>
          <a:prstGeom prst="homePlate">
            <a:avLst/>
          </a:prstGeom>
          <a:solidFill>
            <a:schemeClr val="tx2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rPr>
              <a:t>Trạm 2 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1EC5DF7-7664-460C-80DB-41050DE6EA02}"/>
              </a:ext>
            </a:extLst>
          </p:cNvPr>
          <p:cNvSpPr txBox="1"/>
          <p:nvPr/>
        </p:nvSpPr>
        <p:spPr>
          <a:xfrm>
            <a:off x="459509" y="385291"/>
            <a:ext cx="8224982" cy="17491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vi-VN" sz="2000" b="1" dirty="0">
                <a:effectLst/>
                <a:latin typeface="+mn-lt"/>
                <a:ea typeface="Times New Roman" panose="02020603050405020304" pitchFamily="18" charset="0"/>
              </a:rPr>
              <a:t>4. </a:t>
            </a:r>
            <a:r>
              <a:rPr lang="vi-VN" sz="2000" b="1" dirty="0">
                <a:latin typeface="+mn-lt"/>
                <a:ea typeface="Times New Roman" panose="02020603050405020304" pitchFamily="18" charset="0"/>
              </a:rPr>
              <a:t>N</a:t>
            </a:r>
            <a:r>
              <a:rPr lang="en-US" sz="2000" b="1" dirty="0" err="1">
                <a:effectLst/>
                <a:latin typeface="+mj-lt"/>
                <a:ea typeface="Times New Roman" panose="02020603050405020304" pitchFamily="18" charset="0"/>
              </a:rPr>
              <a:t>hững</a:t>
            </a:r>
            <a:r>
              <a:rPr lang="en-US" sz="2000" b="1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+mj-lt"/>
                <a:ea typeface="Times New Roman" panose="02020603050405020304" pitchFamily="18" charset="0"/>
              </a:rPr>
              <a:t>cơ</a:t>
            </a:r>
            <a:r>
              <a:rPr lang="en-US" sz="2000" b="1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+mj-lt"/>
                <a:ea typeface="Times New Roman" panose="02020603050405020304" pitchFamily="18" charset="0"/>
              </a:rPr>
              <a:t>chế</a:t>
            </a:r>
            <a:r>
              <a:rPr lang="en-US" sz="2000" b="1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+mj-lt"/>
                <a:ea typeface="Times New Roman" panose="02020603050405020304" pitchFamily="18" charset="0"/>
              </a:rPr>
              <a:t>miễn</a:t>
            </a:r>
            <a:r>
              <a:rPr lang="en-US" sz="2000" b="1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+mj-lt"/>
                <a:ea typeface="Times New Roman" panose="02020603050405020304" pitchFamily="18" charset="0"/>
              </a:rPr>
              <a:t>dịch</a:t>
            </a:r>
            <a:r>
              <a:rPr lang="en-US" sz="2000" b="1" dirty="0"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+mj-lt"/>
              <a:ea typeface="Calibri" panose="020F0502020204030204" pitchFamily="34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800" i="1" dirty="0" err="1">
                <a:effectLst/>
                <a:latin typeface="+mj-lt"/>
                <a:ea typeface="Times New Roman" panose="02020603050405020304" pitchFamily="18" charset="0"/>
              </a:rPr>
              <a:t>Hàng</a:t>
            </a:r>
            <a:r>
              <a:rPr lang="en-US" sz="1800" i="1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+mj-lt"/>
                <a:ea typeface="Times New Roman" panose="02020603050405020304" pitchFamily="18" charset="0"/>
              </a:rPr>
              <a:t>rào</a:t>
            </a:r>
            <a:r>
              <a:rPr lang="en-US" sz="1800" i="1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+mj-lt"/>
                <a:ea typeface="Times New Roman" panose="02020603050405020304" pitchFamily="18" charset="0"/>
              </a:rPr>
              <a:t>bảo</a:t>
            </a:r>
            <a:r>
              <a:rPr lang="en-US" sz="1800" i="1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+mj-lt"/>
                <a:ea typeface="Times New Roman" panose="02020603050405020304" pitchFamily="18" charset="0"/>
              </a:rPr>
              <a:t>vệ</a:t>
            </a:r>
            <a:r>
              <a:rPr lang="en-US" sz="1800" i="1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+mj-lt"/>
                <a:ea typeface="Times New Roman" panose="02020603050405020304" pitchFamily="18" charset="0"/>
              </a:rPr>
              <a:t>tự</a:t>
            </a:r>
            <a:r>
              <a:rPr lang="en-US" sz="1800" i="1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+mj-lt"/>
                <a:ea typeface="Times New Roman" panose="02020603050405020304" pitchFamily="18" charset="0"/>
              </a:rPr>
              <a:t>nhiên</a:t>
            </a:r>
            <a:r>
              <a:rPr lang="en-US" sz="1800" i="1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+mj-lt"/>
                <a:ea typeface="Times New Roman" panose="02020603050405020304" pitchFamily="18" charset="0"/>
              </a:rPr>
              <a:t>gồm</a:t>
            </a:r>
            <a:r>
              <a:rPr lang="en-US" sz="1800" i="1" dirty="0">
                <a:effectLst/>
                <a:latin typeface="+mj-lt"/>
                <a:ea typeface="Times New Roman" panose="02020603050405020304" pitchFamily="18" charset="0"/>
              </a:rPr>
              <a:t>: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da,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niêm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mạc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(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đường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tiêu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hóa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đường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hô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hấp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),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dịch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tiết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(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nước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mắt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nước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bọt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dịch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vị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…)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ngăn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không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cho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mầm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bệnh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xâm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nhập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vào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cơ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thể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+mj-lt"/>
              <a:ea typeface="Calibri" panose="020F0502020204030204" pitchFamily="34" charset="0"/>
            </a:endParaRPr>
          </a:p>
        </p:txBody>
      </p:sp>
      <p:sp>
        <p:nvSpPr>
          <p:cNvPr id="17" name="Freeform 8">
            <a:extLst>
              <a:ext uri="{FF2B5EF4-FFF2-40B4-BE49-F238E27FC236}">
                <a16:creationId xmlns:a16="http://schemas.microsoft.com/office/drawing/2014/main" id="{E0822BCE-7818-4413-85AC-915910FD52CC}"/>
              </a:ext>
            </a:extLst>
          </p:cNvPr>
          <p:cNvSpPr/>
          <p:nvPr/>
        </p:nvSpPr>
        <p:spPr>
          <a:xfrm>
            <a:off x="7675418" y="4111608"/>
            <a:ext cx="1468582" cy="1071787"/>
          </a:xfrm>
          <a:custGeom>
            <a:avLst/>
            <a:gdLst/>
            <a:ahLst/>
            <a:cxnLst/>
            <a:rect l="l" t="t" r="r" b="b"/>
            <a:pathLst>
              <a:path w="2667000" h="2667000">
                <a:moveTo>
                  <a:pt x="0" y="0"/>
                </a:moveTo>
                <a:lnTo>
                  <a:pt x="2667000" y="0"/>
                </a:lnTo>
                <a:lnTo>
                  <a:pt x="2667000" y="2667000"/>
                </a:lnTo>
                <a:lnTo>
                  <a:pt x="0" y="266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26B0C65-8268-415F-9293-F2DDCEA2815B}"/>
              </a:ext>
            </a:extLst>
          </p:cNvPr>
          <p:cNvSpPr txBox="1"/>
          <p:nvPr/>
        </p:nvSpPr>
        <p:spPr>
          <a:xfrm>
            <a:off x="459508" y="2010458"/>
            <a:ext cx="8347365" cy="25340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Thực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bào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: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bạch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cầu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đến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thực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bào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mầm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bệnh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nếu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mầm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bệnh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xâm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nhập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vào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cơ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thể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.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 panose="020F0502020204030204" pitchFamily="34" charset="0"/>
              <a:cs typeface="Arial"/>
              <a:sym typeface="Arial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Phản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ứng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viêm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: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tạo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ổ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viêm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để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cô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cụm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mầm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bệnh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và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kích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thích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bạch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cầu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đến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thực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bào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mầm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bệnh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.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 panose="020F0502020204030204" pitchFamily="34" charset="0"/>
              <a:cs typeface="Arial"/>
              <a:sym typeface="Arial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Sinh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kháng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thể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: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bạch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cầu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tiết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ra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kháng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thể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có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khả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năng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liên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kết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đặc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hiệu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với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kháng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nguyên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trên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mầm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bệnh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và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tiêu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diệt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kháng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nguyên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.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 panose="020F0502020204030204" pitchFamily="34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51089759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  <p:bldP spid="19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6888E839-4002-4205-8CF8-FA9B1B0EB825}"/>
              </a:ext>
            </a:extLst>
          </p:cNvPr>
          <p:cNvSpPr/>
          <p:nvPr/>
        </p:nvSpPr>
        <p:spPr>
          <a:xfrm>
            <a:off x="350982" y="318078"/>
            <a:ext cx="8442036" cy="4558723"/>
          </a:xfrm>
          <a:prstGeom prst="roundRect">
            <a:avLst>
              <a:gd name="adj" fmla="val 7736"/>
            </a:avLst>
          </a:prstGeom>
          <a:solidFill>
            <a:schemeClr val="tx1">
              <a:lumMod val="40000"/>
              <a:lumOff val="60000"/>
            </a:schemeClr>
          </a:solidFill>
          <a:ln w="38100">
            <a:solidFill>
              <a:schemeClr val="accent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700" b="0" i="0" u="none" strike="noStrike" kern="0" cap="none" spc="0" normalizeH="0" baseline="0" noProof="0">
              <a:ln>
                <a:noFill/>
              </a:ln>
              <a:solidFill>
                <a:srgbClr val="4EBCF7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AEBB0646-F867-4B5F-B710-7F264B48D324}"/>
              </a:ext>
            </a:extLst>
          </p:cNvPr>
          <p:cNvSpPr txBox="1"/>
          <p:nvPr/>
        </p:nvSpPr>
        <p:spPr>
          <a:xfrm>
            <a:off x="76777" y="308842"/>
            <a:ext cx="4572000" cy="496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000" b="1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/>
                <a:sym typeface="Arial"/>
              </a:rPr>
              <a:t>HƯỚNG DẪN</a:t>
            </a:r>
            <a:endParaRPr kumimoji="0" lang="en-US" sz="2000" b="0" i="0" u="sng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 panose="020F0502020204030204" pitchFamily="34" charset="0"/>
              <a:cs typeface="Arial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987DFC-4B2A-4BDA-B8E7-7F87A6F76932}"/>
              </a:ext>
            </a:extLst>
          </p:cNvPr>
          <p:cNvSpPr txBox="1"/>
          <p:nvPr/>
        </p:nvSpPr>
        <p:spPr>
          <a:xfrm>
            <a:off x="543790" y="2166935"/>
            <a:ext cx="4028210" cy="21185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800"/>
              </a:spcAft>
            </a:pPr>
            <a:r>
              <a:rPr lang="vi-VN" sz="1800" b="1" dirty="0">
                <a:effectLst/>
                <a:latin typeface="+mn-lt"/>
                <a:ea typeface="Times New Roman" panose="02020603050405020304" pitchFamily="18" charset="0"/>
              </a:rPr>
              <a:t>6. </a:t>
            </a:r>
            <a:r>
              <a:rPr lang="vi-VN" sz="1800" dirty="0">
                <a:latin typeface="+mn-lt"/>
                <a:ea typeface="Times New Roman" panose="02020603050405020304" pitchFamily="18" charset="0"/>
              </a:rPr>
              <a:t>T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iêm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vaccine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giúp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phòng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bệnh</a:t>
            </a:r>
            <a:r>
              <a:rPr lang="vi-VN" sz="1800" dirty="0">
                <a:latin typeface="+mn-lt"/>
                <a:ea typeface="Times New Roman" panose="02020603050405020304" pitchFamily="18" charset="0"/>
              </a:rPr>
              <a:t> v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ì vaccine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chứa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kháng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nguyên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khi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đưa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vào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cơ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thể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sẽ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kích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thích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bạch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cầu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sản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sinh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kháng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thể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chống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lại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mầm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bệnh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và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“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ghi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nhớ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”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lại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kháng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nguyên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đó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. </a:t>
            </a:r>
            <a:endParaRPr lang="en-US" sz="1800" dirty="0">
              <a:effectLst/>
              <a:latin typeface="+mn-lt"/>
              <a:ea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F03C999-4A74-4B0B-8F4F-A46137F0B60E}"/>
              </a:ext>
            </a:extLst>
          </p:cNvPr>
          <p:cNvSpPr txBox="1"/>
          <p:nvPr/>
        </p:nvSpPr>
        <p:spPr>
          <a:xfrm>
            <a:off x="543790" y="910021"/>
            <a:ext cx="3797301" cy="1287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kumimoji="0" lang="vi-VN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5.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“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Mụn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trứng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cá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”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là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phản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ứng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miễn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dịch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vì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mụn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trứng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cá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chín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chính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là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ổ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viêm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.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5D37C6F-DE80-444B-8A61-3EAC66FA6FC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99759" y="509124"/>
            <a:ext cx="3221183" cy="2294317"/>
          </a:xfrm>
          <a:prstGeom prst="rect">
            <a:avLst/>
          </a:prstGeom>
        </p:spPr>
      </p:pic>
      <p:sp>
        <p:nvSpPr>
          <p:cNvPr id="18" name="Arrow: Pentagon 17">
            <a:extLst>
              <a:ext uri="{FF2B5EF4-FFF2-40B4-BE49-F238E27FC236}">
                <a16:creationId xmlns:a16="http://schemas.microsoft.com/office/drawing/2014/main" id="{EABEC9F4-61D2-4256-9AFF-CC0D78168AB3}"/>
              </a:ext>
            </a:extLst>
          </p:cNvPr>
          <p:cNvSpPr/>
          <p:nvPr/>
        </p:nvSpPr>
        <p:spPr>
          <a:xfrm>
            <a:off x="0" y="4515428"/>
            <a:ext cx="1832686" cy="628072"/>
          </a:xfrm>
          <a:prstGeom prst="homePlate">
            <a:avLst/>
          </a:prstGeom>
          <a:solidFill>
            <a:schemeClr val="tx2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rPr>
              <a:t>Trạm 2 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3033D6F-6B34-4C0A-ADA3-32CC5B2F52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22982" y="2994487"/>
            <a:ext cx="3677228" cy="1729145"/>
          </a:xfrm>
          <a:prstGeom prst="roundRect">
            <a:avLst>
              <a:gd name="adj" fmla="val 9723"/>
            </a:avLst>
          </a:prstGeom>
          <a:ln w="19050">
            <a:solidFill>
              <a:schemeClr val="accent4"/>
            </a:solidFill>
          </a:ln>
        </p:spPr>
      </p:pic>
    </p:spTree>
    <p:extLst>
      <p:ext uri="{BB962C8B-B14F-4D97-AF65-F5344CB8AC3E}">
        <p14:creationId xmlns:p14="http://schemas.microsoft.com/office/powerpoint/2010/main" val="3180642425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6888E839-4002-4205-8CF8-FA9B1B0EB825}"/>
              </a:ext>
            </a:extLst>
          </p:cNvPr>
          <p:cNvSpPr/>
          <p:nvPr/>
        </p:nvSpPr>
        <p:spPr>
          <a:xfrm>
            <a:off x="350982" y="318078"/>
            <a:ext cx="8442036" cy="4558723"/>
          </a:xfrm>
          <a:prstGeom prst="roundRect">
            <a:avLst>
              <a:gd name="adj" fmla="val 7736"/>
            </a:avLst>
          </a:prstGeom>
          <a:solidFill>
            <a:schemeClr val="tx1">
              <a:lumMod val="40000"/>
              <a:lumOff val="60000"/>
            </a:schemeClr>
          </a:solidFill>
          <a:ln w="38100">
            <a:solidFill>
              <a:schemeClr val="accent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700" b="0" i="0" u="none" strike="noStrike" kern="0" cap="none" spc="0" normalizeH="0" baseline="0" noProof="0">
              <a:ln>
                <a:noFill/>
              </a:ln>
              <a:solidFill>
                <a:srgbClr val="4EBCF7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AEBB0646-F867-4B5F-B710-7F264B48D324}"/>
              </a:ext>
            </a:extLst>
          </p:cNvPr>
          <p:cNvSpPr txBox="1"/>
          <p:nvPr/>
        </p:nvSpPr>
        <p:spPr>
          <a:xfrm>
            <a:off x="2286000" y="308842"/>
            <a:ext cx="4572000" cy="496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000" b="1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/>
                <a:sym typeface="Arial"/>
              </a:rPr>
              <a:t>HƯỚNG DẪN</a:t>
            </a:r>
            <a:endParaRPr kumimoji="0" lang="en-US" sz="2000" b="0" i="0" u="sng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 panose="020F0502020204030204" pitchFamily="34" charset="0"/>
              <a:cs typeface="Arial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A5BCA76-CB55-4CE5-BCB1-84DCE2B75198}"/>
              </a:ext>
            </a:extLst>
          </p:cNvPr>
          <p:cNvSpPr txBox="1"/>
          <p:nvPr/>
        </p:nvSpPr>
        <p:spPr>
          <a:xfrm>
            <a:off x="1574799" y="782584"/>
            <a:ext cx="7125855" cy="8720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800"/>
              </a:spcAft>
            </a:pPr>
            <a:r>
              <a:rPr lang="vi-VN" sz="1800" b="1" dirty="0">
                <a:effectLst/>
                <a:latin typeface="+mn-lt"/>
                <a:ea typeface="Times New Roman" panose="02020603050405020304" pitchFamily="18" charset="0"/>
              </a:rPr>
              <a:t>7. </a:t>
            </a:r>
            <a:r>
              <a:rPr lang="vi-VN" sz="1800" dirty="0">
                <a:latin typeface="+mn-lt"/>
                <a:ea typeface="Times New Roman" panose="02020603050405020304" pitchFamily="18" charset="0"/>
              </a:rPr>
              <a:t>T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ên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loại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kháng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nguyên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kháng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thể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ở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mỗi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nhóm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máu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A, B, AB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và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O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vào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bảng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dưới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đây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:</a:t>
            </a:r>
            <a:endParaRPr lang="en-US" sz="1600" dirty="0">
              <a:effectLst/>
              <a:latin typeface="+mn-lt"/>
              <a:ea typeface="Calibri" panose="020F0502020204030204" pitchFamily="34" charset="0"/>
            </a:endParaRP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58332C31-5CF5-4F56-9A10-98BD840AD8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848562"/>
              </p:ext>
            </p:extLst>
          </p:nvPr>
        </p:nvGraphicFramePr>
        <p:xfrm>
          <a:off x="919990" y="1785271"/>
          <a:ext cx="7368675" cy="1624335"/>
        </p:xfrm>
        <a:graphic>
          <a:graphicData uri="http://schemas.openxmlformats.org/drawingml/2006/table">
            <a:tbl>
              <a:tblPr bandRow="1">
                <a:tableStyleId>{EC971282-C35C-4790-A9F2-DD52664DC80F}</a:tableStyleId>
              </a:tblPr>
              <a:tblGrid>
                <a:gridCol w="1703487">
                  <a:extLst>
                    <a:ext uri="{9D8B030D-6E8A-4147-A177-3AD203B41FA5}">
                      <a16:colId xmlns:a16="http://schemas.microsoft.com/office/drawing/2014/main" val="3642753857"/>
                    </a:ext>
                  </a:extLst>
                </a:gridCol>
                <a:gridCol w="1386827">
                  <a:extLst>
                    <a:ext uri="{9D8B030D-6E8A-4147-A177-3AD203B41FA5}">
                      <a16:colId xmlns:a16="http://schemas.microsoft.com/office/drawing/2014/main" val="2075408191"/>
                    </a:ext>
                  </a:extLst>
                </a:gridCol>
                <a:gridCol w="1414565">
                  <a:extLst>
                    <a:ext uri="{9D8B030D-6E8A-4147-A177-3AD203B41FA5}">
                      <a16:colId xmlns:a16="http://schemas.microsoft.com/office/drawing/2014/main" val="2098570460"/>
                    </a:ext>
                  </a:extLst>
                </a:gridCol>
                <a:gridCol w="1460792">
                  <a:extLst>
                    <a:ext uri="{9D8B030D-6E8A-4147-A177-3AD203B41FA5}">
                      <a16:colId xmlns:a16="http://schemas.microsoft.com/office/drawing/2014/main" val="2052371765"/>
                    </a:ext>
                  </a:extLst>
                </a:gridCol>
                <a:gridCol w="1403004">
                  <a:extLst>
                    <a:ext uri="{9D8B030D-6E8A-4147-A177-3AD203B41FA5}">
                      <a16:colId xmlns:a16="http://schemas.microsoft.com/office/drawing/2014/main" val="1840416105"/>
                    </a:ext>
                  </a:extLst>
                </a:gridCol>
              </a:tblGrid>
              <a:tr h="455353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err="1">
                          <a:effectLst/>
                        </a:rPr>
                        <a:t>Nhóm</a:t>
                      </a:r>
                      <a:r>
                        <a:rPr lang="en-US" sz="1800" b="1" dirty="0">
                          <a:effectLst/>
                        </a:rPr>
                        <a:t> </a:t>
                      </a:r>
                      <a:r>
                        <a:rPr lang="en-US" sz="1800" b="1" dirty="0" err="1">
                          <a:effectLst/>
                        </a:rPr>
                        <a:t>máu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A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B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AB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O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3845057"/>
                  </a:ext>
                </a:extLst>
              </a:tr>
              <a:tr h="376717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</a:rPr>
                        <a:t>Kháng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nguyên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800" i="0"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A</a:t>
                      </a:r>
                      <a:endParaRPr lang="en-US" sz="1800" i="0"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800" i="0"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B</a:t>
                      </a:r>
                      <a:endParaRPr lang="en-US" sz="1800" i="0"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800" i="0"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A, B</a:t>
                      </a:r>
                      <a:endParaRPr lang="en-US" sz="1800" i="0"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800" i="0"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Không có</a:t>
                      </a:r>
                      <a:endParaRPr lang="en-US" sz="1800" i="0"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0422584"/>
                  </a:ext>
                </a:extLst>
              </a:tr>
              <a:tr h="792265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</a:rPr>
                        <a:t>Kháng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thể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800" i="0"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Anti – B </a:t>
                      </a:r>
                      <a:endParaRPr lang="en-US" sz="1800" i="0"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800" i="0" dirty="0"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Anti – A </a:t>
                      </a:r>
                      <a:endParaRPr lang="en-US" sz="1800" i="0" dirty="0"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800" i="0"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Không có</a:t>
                      </a:r>
                      <a:endParaRPr lang="en-US" sz="1800" i="0"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800" i="0" dirty="0"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Anti – A</a:t>
                      </a:r>
                      <a:endParaRPr lang="en-US" sz="1800" i="0" dirty="0"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800" i="0" dirty="0"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Anti – B </a:t>
                      </a:r>
                      <a:endParaRPr lang="en-US" sz="1800" i="0" dirty="0"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8245048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619C0BE7-526A-43F4-B649-80EB152A5224}"/>
              </a:ext>
            </a:extLst>
          </p:cNvPr>
          <p:cNvSpPr txBox="1"/>
          <p:nvPr/>
        </p:nvSpPr>
        <p:spPr>
          <a:xfrm>
            <a:off x="508000" y="3418842"/>
            <a:ext cx="8192654" cy="1287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vi-VN" sz="1800" b="1" dirty="0">
                <a:effectLst/>
                <a:latin typeface="+mn-lt"/>
                <a:ea typeface="Times New Roman" panose="02020603050405020304" pitchFamily="18" charset="0"/>
              </a:rPr>
              <a:t>8.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Thông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tin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nhóm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máu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thông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tin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cần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phải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khi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truyền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máu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(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nhận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máu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hoặc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cho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máu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)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vì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khi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truyền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khác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nhóm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máu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thể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sẽ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xảy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ra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hiện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tượng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phá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hủy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hồng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cầu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gây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nguy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hiểm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đến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tính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mạng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người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nhận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máu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+mj-lt"/>
              <a:ea typeface="Calibri" panose="020F0502020204030204" pitchFamily="34" charset="0"/>
            </a:endParaRP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83E43A7A-122F-43D8-96F8-17E6F7E742EB}"/>
              </a:ext>
            </a:extLst>
          </p:cNvPr>
          <p:cNvSpPr/>
          <p:nvPr/>
        </p:nvSpPr>
        <p:spPr>
          <a:xfrm>
            <a:off x="87745" y="833546"/>
            <a:ext cx="1487054" cy="628072"/>
          </a:xfrm>
          <a:prstGeom prst="homePlate">
            <a:avLst/>
          </a:prstGeom>
          <a:solidFill>
            <a:schemeClr val="tx1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rPr>
              <a:t>Trạm 3 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98306576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Picture 5">
            <a:extLst>
              <a:ext uri="{FF2B5EF4-FFF2-40B4-BE49-F238E27FC236}">
                <a16:creationId xmlns:a16="http://schemas.microsoft.com/office/drawing/2014/main" id="{A740A814-B232-4116-ADC6-527719B972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667631" y="-13628"/>
            <a:ext cx="2752544" cy="245664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17289CD-6E48-4BA0-868F-4878B6F5FC2F}"/>
              </a:ext>
            </a:extLst>
          </p:cNvPr>
          <p:cNvGrpSpPr/>
          <p:nvPr/>
        </p:nvGrpSpPr>
        <p:grpSpPr>
          <a:xfrm>
            <a:off x="323417" y="1182256"/>
            <a:ext cx="4232694" cy="3107728"/>
            <a:chOff x="323417" y="1182256"/>
            <a:chExt cx="4232694" cy="3107728"/>
          </a:xfrm>
        </p:grpSpPr>
        <p:pic>
          <p:nvPicPr>
            <p:cNvPr id="74" name="Picture 10">
              <a:extLst>
                <a:ext uri="{FF2B5EF4-FFF2-40B4-BE49-F238E27FC236}">
                  <a16:creationId xmlns:a16="http://schemas.microsoft.com/office/drawing/2014/main" id="{330D22F7-6064-4E0A-91DF-C17E448088A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323417" y="1182256"/>
              <a:ext cx="4232694" cy="3107728"/>
            </a:xfrm>
            <a:prstGeom prst="rect">
              <a:avLst/>
            </a:prstGeom>
          </p:spPr>
        </p:pic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83D47BE0-BC97-4452-952A-39CB17BFA046}"/>
                </a:ext>
              </a:extLst>
            </p:cNvPr>
            <p:cNvSpPr txBox="1"/>
            <p:nvPr/>
          </p:nvSpPr>
          <p:spPr>
            <a:xfrm>
              <a:off x="667747" y="1658154"/>
              <a:ext cx="3544033" cy="21185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just">
                <a:lnSpc>
                  <a:spcPct val="150000"/>
                </a:lnSpc>
                <a:spcAft>
                  <a:spcPts val="800"/>
                </a:spcAft>
              </a:pPr>
              <a:r>
                <a:rPr lang="en-US" sz="1800" dirty="0" err="1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1800" dirty="0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1800" dirty="0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ngồi</a:t>
              </a:r>
              <a:r>
                <a:rPr lang="en-US" sz="1800" dirty="0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yên</a:t>
              </a:r>
              <a:r>
                <a:rPr lang="en-US" sz="1800" dirty="0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lặng</a:t>
              </a:r>
              <a:r>
                <a:rPr lang="en-US" sz="1800" dirty="0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1800" dirty="0" err="1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đặt</a:t>
              </a:r>
              <a:r>
                <a:rPr lang="en-US" sz="1800" dirty="0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ngón</a:t>
              </a:r>
              <a:r>
                <a:rPr lang="en-US" sz="1800" dirty="0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tay</a:t>
              </a:r>
              <a:r>
                <a:rPr lang="en-US" sz="1800" dirty="0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trỏ</a:t>
              </a:r>
              <a:r>
                <a:rPr lang="en-US" sz="1800" dirty="0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1800" dirty="0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ngón</a:t>
              </a:r>
              <a:r>
                <a:rPr lang="en-US" sz="1800" dirty="0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tay</a:t>
              </a:r>
              <a:r>
                <a:rPr lang="en-US" sz="1800" dirty="0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giữa</a:t>
              </a:r>
              <a:r>
                <a:rPr lang="en-US" sz="1800" dirty="0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lên</a:t>
              </a:r>
              <a:r>
                <a:rPr lang="en-US" sz="1800" dirty="0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cổ</a:t>
              </a:r>
              <a:r>
                <a:rPr lang="en-US" sz="1800" dirty="0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hoặc</a:t>
              </a:r>
              <a:r>
                <a:rPr lang="en-US" sz="1800" dirty="0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cổ</a:t>
              </a:r>
              <a:r>
                <a:rPr lang="en-US" sz="1800" dirty="0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tay</a:t>
              </a:r>
              <a:r>
                <a:rPr lang="en-US" sz="1800" dirty="0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 (</a:t>
              </a:r>
              <a:r>
                <a:rPr lang="en-US" sz="1800" dirty="0" err="1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1800" dirty="0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 30.1). </a:t>
              </a:r>
              <a:r>
                <a:rPr lang="en-US" sz="1800" dirty="0" err="1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1800" dirty="0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cảm</a:t>
              </a:r>
              <a:r>
                <a:rPr lang="en-US" sz="1800" dirty="0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nhận</a:t>
              </a:r>
              <a:r>
                <a:rPr lang="en-US" sz="1800" dirty="0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1800" dirty="0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sz="1800" dirty="0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tượng</a:t>
              </a:r>
              <a:r>
                <a:rPr lang="en-US" sz="1800" dirty="0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sz="1800" dirty="0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? </a:t>
              </a:r>
              <a:r>
                <a:rPr lang="en-US" sz="1800" dirty="0" err="1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Giải</a:t>
              </a:r>
              <a:r>
                <a:rPr lang="en-US" sz="1800" dirty="0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thích</a:t>
              </a:r>
              <a:r>
                <a:rPr lang="en-US" sz="1800" dirty="0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vì</a:t>
              </a:r>
              <a:r>
                <a:rPr lang="en-US" sz="1800" dirty="0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sao</a:t>
              </a:r>
              <a:r>
                <a:rPr lang="en-US" sz="1800" dirty="0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1800" dirty="0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sz="1800" dirty="0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tượng</a:t>
              </a:r>
              <a:r>
                <a:rPr lang="en-US" sz="1800" dirty="0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sz="1800" dirty="0">
                  <a:effectLst/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16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FAB5F6AC-7771-40A1-B930-E90F287799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67631" y="2400652"/>
            <a:ext cx="4232693" cy="2366588"/>
          </a:xfrm>
          <a:prstGeom prst="roundRect">
            <a:avLst>
              <a:gd name="adj" fmla="val 9684"/>
            </a:avLst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grpSp>
        <p:nvGrpSpPr>
          <p:cNvPr id="76" name="Google Shape;218;p9">
            <a:extLst>
              <a:ext uri="{FF2B5EF4-FFF2-40B4-BE49-F238E27FC236}">
                <a16:creationId xmlns:a16="http://schemas.microsoft.com/office/drawing/2014/main" id="{610A6497-A76A-4937-843B-CDBC5892ECDF}"/>
              </a:ext>
            </a:extLst>
          </p:cNvPr>
          <p:cNvGrpSpPr/>
          <p:nvPr/>
        </p:nvGrpSpPr>
        <p:grpSpPr>
          <a:xfrm>
            <a:off x="2172921" y="4717357"/>
            <a:ext cx="97700" cy="97050"/>
            <a:chOff x="1911475" y="4659225"/>
            <a:chExt cx="97700" cy="97050"/>
          </a:xfrm>
        </p:grpSpPr>
        <p:sp>
          <p:nvSpPr>
            <p:cNvPr id="77" name="Google Shape;219;p9">
              <a:extLst>
                <a:ext uri="{FF2B5EF4-FFF2-40B4-BE49-F238E27FC236}">
                  <a16:creationId xmlns:a16="http://schemas.microsoft.com/office/drawing/2014/main" id="{8DE8FEE8-CB7F-46E6-9FBB-003D32AF8AFC}"/>
                </a:ext>
              </a:extLst>
            </p:cNvPr>
            <p:cNvSpPr/>
            <p:nvPr/>
          </p:nvSpPr>
          <p:spPr>
            <a:xfrm>
              <a:off x="1949600" y="4659225"/>
              <a:ext cx="21450" cy="97050"/>
            </a:xfrm>
            <a:custGeom>
              <a:avLst/>
              <a:gdLst/>
              <a:ahLst/>
              <a:cxnLst/>
              <a:rect l="l" t="t" r="r" b="b"/>
              <a:pathLst>
                <a:path w="858" h="3882" fill="none" extrusionOk="0">
                  <a:moveTo>
                    <a:pt x="1" y="1"/>
                  </a:moveTo>
                  <a:lnTo>
                    <a:pt x="857" y="3882"/>
                  </a:lnTo>
                </a:path>
              </a:pathLst>
            </a:custGeom>
            <a:noFill/>
            <a:ln w="762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220;p9">
              <a:extLst>
                <a:ext uri="{FF2B5EF4-FFF2-40B4-BE49-F238E27FC236}">
                  <a16:creationId xmlns:a16="http://schemas.microsoft.com/office/drawing/2014/main" id="{6397C7CB-F7D8-43A2-BDEE-53D6F10DCBC2}"/>
                </a:ext>
              </a:extLst>
            </p:cNvPr>
            <p:cNvSpPr/>
            <p:nvPr/>
          </p:nvSpPr>
          <p:spPr>
            <a:xfrm>
              <a:off x="1911475" y="4696700"/>
              <a:ext cx="97700" cy="22100"/>
            </a:xfrm>
            <a:custGeom>
              <a:avLst/>
              <a:gdLst/>
              <a:ahLst/>
              <a:cxnLst/>
              <a:rect l="l" t="t" r="r" b="b"/>
              <a:pathLst>
                <a:path w="3908" h="884" fill="none" extrusionOk="0">
                  <a:moveTo>
                    <a:pt x="0" y="884"/>
                  </a:moveTo>
                  <a:lnTo>
                    <a:pt x="3908" y="1"/>
                  </a:lnTo>
                </a:path>
              </a:pathLst>
            </a:custGeom>
            <a:noFill/>
            <a:ln w="762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9" name="Google Shape;221;p9">
            <a:extLst>
              <a:ext uri="{FF2B5EF4-FFF2-40B4-BE49-F238E27FC236}">
                <a16:creationId xmlns:a16="http://schemas.microsoft.com/office/drawing/2014/main" id="{9E77DB42-92CF-4682-A959-25FCDC029802}"/>
              </a:ext>
            </a:extLst>
          </p:cNvPr>
          <p:cNvSpPr/>
          <p:nvPr/>
        </p:nvSpPr>
        <p:spPr>
          <a:xfrm>
            <a:off x="1409050" y="4926407"/>
            <a:ext cx="109775" cy="109750"/>
          </a:xfrm>
          <a:custGeom>
            <a:avLst/>
            <a:gdLst/>
            <a:ahLst/>
            <a:cxnLst/>
            <a:rect l="l" t="t" r="r" b="b"/>
            <a:pathLst>
              <a:path w="4391" h="4390" extrusionOk="0">
                <a:moveTo>
                  <a:pt x="2195" y="0"/>
                </a:moveTo>
                <a:cubicBezTo>
                  <a:pt x="991" y="0"/>
                  <a:pt x="0" y="991"/>
                  <a:pt x="0" y="2195"/>
                </a:cubicBezTo>
                <a:cubicBezTo>
                  <a:pt x="0" y="3399"/>
                  <a:pt x="991" y="4390"/>
                  <a:pt x="2195" y="4390"/>
                </a:cubicBezTo>
                <a:cubicBezTo>
                  <a:pt x="3426" y="4390"/>
                  <a:pt x="4390" y="3399"/>
                  <a:pt x="4390" y="2195"/>
                </a:cubicBezTo>
                <a:cubicBezTo>
                  <a:pt x="4390" y="991"/>
                  <a:pt x="3426" y="0"/>
                  <a:pt x="2195" y="0"/>
                </a:cubicBezTo>
                <a:close/>
              </a:path>
            </a:pathLst>
          </a:custGeom>
          <a:noFill/>
          <a:ln w="381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227;p9">
            <a:extLst>
              <a:ext uri="{FF2B5EF4-FFF2-40B4-BE49-F238E27FC236}">
                <a16:creationId xmlns:a16="http://schemas.microsoft.com/office/drawing/2014/main" id="{5826D357-09D9-41C2-8035-D4D69C5C167B}"/>
              </a:ext>
            </a:extLst>
          </p:cNvPr>
          <p:cNvSpPr/>
          <p:nvPr/>
        </p:nvSpPr>
        <p:spPr>
          <a:xfrm>
            <a:off x="475029" y="4602232"/>
            <a:ext cx="115125" cy="115125"/>
          </a:xfrm>
          <a:custGeom>
            <a:avLst/>
            <a:gdLst/>
            <a:ahLst/>
            <a:cxnLst/>
            <a:rect l="l" t="t" r="r" b="b"/>
            <a:pathLst>
              <a:path w="4605" h="4605" extrusionOk="0">
                <a:moveTo>
                  <a:pt x="2302" y="215"/>
                </a:moveTo>
                <a:cubicBezTo>
                  <a:pt x="3400" y="215"/>
                  <a:pt x="4310" y="1072"/>
                  <a:pt x="4390" y="2142"/>
                </a:cubicBezTo>
                <a:cubicBezTo>
                  <a:pt x="4390" y="2196"/>
                  <a:pt x="4390" y="2249"/>
                  <a:pt x="4390" y="2303"/>
                </a:cubicBezTo>
                <a:cubicBezTo>
                  <a:pt x="4390" y="2972"/>
                  <a:pt x="4069" y="3588"/>
                  <a:pt x="3560" y="3962"/>
                </a:cubicBezTo>
                <a:cubicBezTo>
                  <a:pt x="3212" y="4230"/>
                  <a:pt x="2784" y="4391"/>
                  <a:pt x="2302" y="4391"/>
                </a:cubicBezTo>
                <a:cubicBezTo>
                  <a:pt x="1151" y="4391"/>
                  <a:pt x="215" y="3454"/>
                  <a:pt x="215" y="2303"/>
                </a:cubicBezTo>
                <a:cubicBezTo>
                  <a:pt x="215" y="1152"/>
                  <a:pt x="1151" y="215"/>
                  <a:pt x="2302" y="215"/>
                </a:cubicBezTo>
                <a:close/>
                <a:moveTo>
                  <a:pt x="2302" y="1"/>
                </a:moveTo>
                <a:cubicBezTo>
                  <a:pt x="1044" y="1"/>
                  <a:pt x="1" y="1045"/>
                  <a:pt x="1" y="2303"/>
                </a:cubicBezTo>
                <a:cubicBezTo>
                  <a:pt x="1" y="3561"/>
                  <a:pt x="1044" y="4605"/>
                  <a:pt x="2302" y="4605"/>
                </a:cubicBezTo>
                <a:cubicBezTo>
                  <a:pt x="2784" y="4605"/>
                  <a:pt x="3212" y="4444"/>
                  <a:pt x="3587" y="4203"/>
                </a:cubicBezTo>
                <a:cubicBezTo>
                  <a:pt x="4203" y="3775"/>
                  <a:pt x="4604" y="3079"/>
                  <a:pt x="4604" y="2303"/>
                </a:cubicBezTo>
                <a:cubicBezTo>
                  <a:pt x="4604" y="2196"/>
                  <a:pt x="4604" y="2115"/>
                  <a:pt x="4577" y="2035"/>
                </a:cubicBezTo>
                <a:cubicBezTo>
                  <a:pt x="4444" y="884"/>
                  <a:pt x="3480" y="1"/>
                  <a:pt x="2302" y="1"/>
                </a:cubicBezTo>
                <a:close/>
              </a:path>
            </a:pathLst>
          </a:custGeom>
          <a:solidFill>
            <a:schemeClr val="accent3"/>
          </a:solidFill>
          <a:ln w="762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227;p9">
            <a:extLst>
              <a:ext uri="{FF2B5EF4-FFF2-40B4-BE49-F238E27FC236}">
                <a16:creationId xmlns:a16="http://schemas.microsoft.com/office/drawing/2014/main" id="{6FDC77C8-5F5E-4AAC-974F-7A2FE32863E7}"/>
              </a:ext>
            </a:extLst>
          </p:cNvPr>
          <p:cNvSpPr/>
          <p:nvPr/>
        </p:nvSpPr>
        <p:spPr>
          <a:xfrm>
            <a:off x="3063054" y="4921032"/>
            <a:ext cx="115125" cy="115125"/>
          </a:xfrm>
          <a:custGeom>
            <a:avLst/>
            <a:gdLst/>
            <a:ahLst/>
            <a:cxnLst/>
            <a:rect l="l" t="t" r="r" b="b"/>
            <a:pathLst>
              <a:path w="4605" h="4605" extrusionOk="0">
                <a:moveTo>
                  <a:pt x="2302" y="215"/>
                </a:moveTo>
                <a:cubicBezTo>
                  <a:pt x="3400" y="215"/>
                  <a:pt x="4310" y="1072"/>
                  <a:pt x="4390" y="2142"/>
                </a:cubicBezTo>
                <a:cubicBezTo>
                  <a:pt x="4390" y="2196"/>
                  <a:pt x="4390" y="2249"/>
                  <a:pt x="4390" y="2303"/>
                </a:cubicBezTo>
                <a:cubicBezTo>
                  <a:pt x="4390" y="2972"/>
                  <a:pt x="4069" y="3588"/>
                  <a:pt x="3560" y="3962"/>
                </a:cubicBezTo>
                <a:cubicBezTo>
                  <a:pt x="3212" y="4230"/>
                  <a:pt x="2784" y="4391"/>
                  <a:pt x="2302" y="4391"/>
                </a:cubicBezTo>
                <a:cubicBezTo>
                  <a:pt x="1151" y="4391"/>
                  <a:pt x="215" y="3454"/>
                  <a:pt x="215" y="2303"/>
                </a:cubicBezTo>
                <a:cubicBezTo>
                  <a:pt x="215" y="1152"/>
                  <a:pt x="1151" y="215"/>
                  <a:pt x="2302" y="215"/>
                </a:cubicBezTo>
                <a:close/>
                <a:moveTo>
                  <a:pt x="2302" y="1"/>
                </a:moveTo>
                <a:cubicBezTo>
                  <a:pt x="1044" y="1"/>
                  <a:pt x="1" y="1045"/>
                  <a:pt x="1" y="2303"/>
                </a:cubicBezTo>
                <a:cubicBezTo>
                  <a:pt x="1" y="3561"/>
                  <a:pt x="1044" y="4605"/>
                  <a:pt x="2302" y="4605"/>
                </a:cubicBezTo>
                <a:cubicBezTo>
                  <a:pt x="2784" y="4605"/>
                  <a:pt x="3212" y="4444"/>
                  <a:pt x="3587" y="4203"/>
                </a:cubicBezTo>
                <a:cubicBezTo>
                  <a:pt x="4203" y="3775"/>
                  <a:pt x="4604" y="3079"/>
                  <a:pt x="4604" y="2303"/>
                </a:cubicBezTo>
                <a:cubicBezTo>
                  <a:pt x="4604" y="2196"/>
                  <a:pt x="4604" y="2115"/>
                  <a:pt x="4577" y="2035"/>
                </a:cubicBezTo>
                <a:cubicBezTo>
                  <a:pt x="4444" y="884"/>
                  <a:pt x="3480" y="1"/>
                  <a:pt x="2302" y="1"/>
                </a:cubicBezTo>
                <a:close/>
              </a:path>
            </a:pathLst>
          </a:custGeom>
          <a:solidFill>
            <a:schemeClr val="accent3"/>
          </a:solidFill>
          <a:ln w="762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Arrow: Pentagon 81">
            <a:extLst>
              <a:ext uri="{FF2B5EF4-FFF2-40B4-BE49-F238E27FC236}">
                <a16:creationId xmlns:a16="http://schemas.microsoft.com/office/drawing/2014/main" id="{02B17CA8-5DA0-42AE-81AF-2553F0F6086A}"/>
              </a:ext>
            </a:extLst>
          </p:cNvPr>
          <p:cNvSpPr/>
          <p:nvPr/>
        </p:nvSpPr>
        <p:spPr>
          <a:xfrm>
            <a:off x="-1" y="316235"/>
            <a:ext cx="3178179" cy="662820"/>
          </a:xfrm>
          <a:prstGeom prst="homePlate">
            <a:avLst/>
          </a:prstGeom>
          <a:solidFill>
            <a:schemeClr val="tx2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rPr>
              <a:t>KHỞI ĐỘNG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83" name="Google Shape;218;p9">
            <a:extLst>
              <a:ext uri="{FF2B5EF4-FFF2-40B4-BE49-F238E27FC236}">
                <a16:creationId xmlns:a16="http://schemas.microsoft.com/office/drawing/2014/main" id="{B6F4CF24-9A00-4FEB-8A42-DAE0784A395C}"/>
              </a:ext>
            </a:extLst>
          </p:cNvPr>
          <p:cNvGrpSpPr/>
          <p:nvPr/>
        </p:nvGrpSpPr>
        <p:grpSpPr>
          <a:xfrm>
            <a:off x="8811928" y="787285"/>
            <a:ext cx="97700" cy="97050"/>
            <a:chOff x="1911475" y="4659225"/>
            <a:chExt cx="97700" cy="97050"/>
          </a:xfrm>
        </p:grpSpPr>
        <p:sp>
          <p:nvSpPr>
            <p:cNvPr id="84" name="Google Shape;219;p9">
              <a:extLst>
                <a:ext uri="{FF2B5EF4-FFF2-40B4-BE49-F238E27FC236}">
                  <a16:creationId xmlns:a16="http://schemas.microsoft.com/office/drawing/2014/main" id="{3C43AD78-87B9-48E9-9B16-7BD773BD3D08}"/>
                </a:ext>
              </a:extLst>
            </p:cNvPr>
            <p:cNvSpPr/>
            <p:nvPr/>
          </p:nvSpPr>
          <p:spPr>
            <a:xfrm>
              <a:off x="1949600" y="4659225"/>
              <a:ext cx="21450" cy="97050"/>
            </a:xfrm>
            <a:custGeom>
              <a:avLst/>
              <a:gdLst/>
              <a:ahLst/>
              <a:cxnLst/>
              <a:rect l="l" t="t" r="r" b="b"/>
              <a:pathLst>
                <a:path w="858" h="3882" fill="none" extrusionOk="0">
                  <a:moveTo>
                    <a:pt x="1" y="1"/>
                  </a:moveTo>
                  <a:lnTo>
                    <a:pt x="857" y="3882"/>
                  </a:lnTo>
                </a:path>
              </a:pathLst>
            </a:custGeom>
            <a:noFill/>
            <a:ln w="762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220;p9">
              <a:extLst>
                <a:ext uri="{FF2B5EF4-FFF2-40B4-BE49-F238E27FC236}">
                  <a16:creationId xmlns:a16="http://schemas.microsoft.com/office/drawing/2014/main" id="{4E278518-DA85-4E69-B822-1C8D9FAA314B}"/>
                </a:ext>
              </a:extLst>
            </p:cNvPr>
            <p:cNvSpPr/>
            <p:nvPr/>
          </p:nvSpPr>
          <p:spPr>
            <a:xfrm>
              <a:off x="1911475" y="4696700"/>
              <a:ext cx="97700" cy="22100"/>
            </a:xfrm>
            <a:custGeom>
              <a:avLst/>
              <a:gdLst/>
              <a:ahLst/>
              <a:cxnLst/>
              <a:rect l="l" t="t" r="r" b="b"/>
              <a:pathLst>
                <a:path w="3908" h="884" fill="none" extrusionOk="0">
                  <a:moveTo>
                    <a:pt x="0" y="884"/>
                  </a:moveTo>
                  <a:lnTo>
                    <a:pt x="3908" y="1"/>
                  </a:lnTo>
                </a:path>
              </a:pathLst>
            </a:custGeom>
            <a:noFill/>
            <a:ln w="762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319393615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6888E839-4002-4205-8CF8-FA9B1B0EB825}"/>
              </a:ext>
            </a:extLst>
          </p:cNvPr>
          <p:cNvSpPr/>
          <p:nvPr/>
        </p:nvSpPr>
        <p:spPr>
          <a:xfrm>
            <a:off x="350982" y="318078"/>
            <a:ext cx="8442036" cy="4558723"/>
          </a:xfrm>
          <a:prstGeom prst="roundRect">
            <a:avLst>
              <a:gd name="adj" fmla="val 7736"/>
            </a:avLst>
          </a:prstGeom>
          <a:solidFill>
            <a:schemeClr val="tx1">
              <a:lumMod val="40000"/>
              <a:lumOff val="60000"/>
            </a:schemeClr>
          </a:solidFill>
          <a:ln w="38100">
            <a:solidFill>
              <a:schemeClr val="accent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700" b="0" i="0" u="none" strike="noStrike" kern="0" cap="none" spc="0" normalizeH="0" baseline="0" noProof="0">
              <a:ln>
                <a:noFill/>
              </a:ln>
              <a:solidFill>
                <a:srgbClr val="4EBCF7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" name="Arrow: Pentagon 7">
            <a:extLst>
              <a:ext uri="{FF2B5EF4-FFF2-40B4-BE49-F238E27FC236}">
                <a16:creationId xmlns:a16="http://schemas.microsoft.com/office/drawing/2014/main" id="{CCACD5EE-C8E8-469C-A58E-4412643CFE25}"/>
              </a:ext>
            </a:extLst>
          </p:cNvPr>
          <p:cNvSpPr/>
          <p:nvPr/>
        </p:nvSpPr>
        <p:spPr>
          <a:xfrm>
            <a:off x="0" y="4515428"/>
            <a:ext cx="1832686" cy="628072"/>
          </a:xfrm>
          <a:prstGeom prst="homePlate">
            <a:avLst/>
          </a:prstGeom>
          <a:solidFill>
            <a:schemeClr val="tx2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rPr>
              <a:t>Trạm 3 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A445905-406A-425D-BF73-9A5248103640}"/>
              </a:ext>
            </a:extLst>
          </p:cNvPr>
          <p:cNvSpPr txBox="1"/>
          <p:nvPr/>
        </p:nvSpPr>
        <p:spPr>
          <a:xfrm>
            <a:off x="502227" y="318506"/>
            <a:ext cx="8139545" cy="27907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700" b="1" dirty="0">
                <a:effectLst/>
                <a:latin typeface="+mn-lt"/>
                <a:ea typeface="Times New Roman" panose="02020603050405020304" pitchFamily="18" charset="0"/>
              </a:rPr>
              <a:t>9. </a:t>
            </a:r>
            <a:r>
              <a:rPr lang="en-US" sz="1700" dirty="0" err="1">
                <a:effectLst/>
                <a:latin typeface="+mn-lt"/>
                <a:ea typeface="Times New Roman" panose="02020603050405020304" pitchFamily="18" charset="0"/>
              </a:rPr>
              <a:t>Người</a:t>
            </a:r>
            <a:r>
              <a:rPr lang="en-US" sz="17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n-lt"/>
                <a:ea typeface="Times New Roman" panose="02020603050405020304" pitchFamily="18" charset="0"/>
              </a:rPr>
              <a:t>nhóm</a:t>
            </a:r>
            <a:r>
              <a:rPr lang="en-US" sz="17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n-lt"/>
                <a:ea typeface="Times New Roman" panose="02020603050405020304" pitchFamily="18" charset="0"/>
              </a:rPr>
              <a:t>máu</a:t>
            </a:r>
            <a:r>
              <a:rPr lang="en-US" sz="1700" dirty="0">
                <a:effectLst/>
                <a:latin typeface="+mn-lt"/>
                <a:ea typeface="Times New Roman" panose="02020603050405020304" pitchFamily="18" charset="0"/>
              </a:rPr>
              <a:t> O </a:t>
            </a:r>
            <a:r>
              <a:rPr lang="en-US" sz="1700" dirty="0" err="1">
                <a:effectLst/>
                <a:latin typeface="+mn-lt"/>
                <a:ea typeface="Times New Roman" panose="02020603050405020304" pitchFamily="18" charset="0"/>
              </a:rPr>
              <a:t>có</a:t>
            </a:r>
            <a:r>
              <a:rPr lang="en-US" sz="17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n-lt"/>
                <a:ea typeface="Times New Roman" panose="02020603050405020304" pitchFamily="18" charset="0"/>
              </a:rPr>
              <a:t>thể</a:t>
            </a:r>
            <a:r>
              <a:rPr lang="en-US" sz="17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n-lt"/>
                <a:ea typeface="Times New Roman" panose="02020603050405020304" pitchFamily="18" charset="0"/>
              </a:rPr>
              <a:t>truyền</a:t>
            </a:r>
            <a:r>
              <a:rPr lang="en-US" sz="17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n-lt"/>
                <a:ea typeface="Times New Roman" panose="02020603050405020304" pitchFamily="18" charset="0"/>
              </a:rPr>
              <a:t>cho</a:t>
            </a:r>
            <a:r>
              <a:rPr lang="en-US" sz="17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n-lt"/>
                <a:ea typeface="Times New Roman" panose="02020603050405020304" pitchFamily="18" charset="0"/>
              </a:rPr>
              <a:t>người</a:t>
            </a:r>
            <a:r>
              <a:rPr lang="en-US" sz="1700" dirty="0">
                <a:effectLst/>
                <a:latin typeface="+mn-lt"/>
                <a:ea typeface="Times New Roman" panose="02020603050405020304" pitchFamily="18" charset="0"/>
              </a:rPr>
              <a:t> ở </a:t>
            </a:r>
            <a:r>
              <a:rPr lang="en-US" sz="1700" dirty="0" err="1">
                <a:effectLst/>
                <a:latin typeface="+mn-lt"/>
                <a:ea typeface="Times New Roman" panose="02020603050405020304" pitchFamily="18" charset="0"/>
              </a:rPr>
              <a:t>những</a:t>
            </a:r>
            <a:r>
              <a:rPr lang="en-US" sz="17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n-lt"/>
                <a:ea typeface="Times New Roman" panose="02020603050405020304" pitchFamily="18" charset="0"/>
              </a:rPr>
              <a:t>nhóm</a:t>
            </a:r>
            <a:r>
              <a:rPr lang="en-US" sz="17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n-lt"/>
                <a:ea typeface="Times New Roman" panose="02020603050405020304" pitchFamily="18" charset="0"/>
              </a:rPr>
              <a:t>máu</a:t>
            </a:r>
            <a:r>
              <a:rPr lang="en-US" sz="17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n-lt"/>
                <a:ea typeface="Times New Roman" panose="02020603050405020304" pitchFamily="18" charset="0"/>
              </a:rPr>
              <a:t>còn</a:t>
            </a:r>
            <a:r>
              <a:rPr lang="en-US" sz="17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n-lt"/>
                <a:ea typeface="Times New Roman" panose="02020603050405020304" pitchFamily="18" charset="0"/>
              </a:rPr>
              <a:t>lại</a:t>
            </a:r>
            <a:r>
              <a:rPr lang="en-US" sz="1700" dirty="0">
                <a:effectLst/>
                <a:latin typeface="+mn-lt"/>
                <a:ea typeface="Times New Roman" panose="02020603050405020304" pitchFamily="18" charset="0"/>
              </a:rPr>
              <a:t> A, B, AB. </a:t>
            </a:r>
            <a:r>
              <a:rPr lang="en-US" sz="1700" dirty="0" err="1">
                <a:effectLst/>
                <a:latin typeface="+mn-lt"/>
                <a:ea typeface="Times New Roman" panose="02020603050405020304" pitchFamily="18" charset="0"/>
              </a:rPr>
              <a:t>Vì</a:t>
            </a:r>
            <a:r>
              <a:rPr lang="en-US" sz="17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n-lt"/>
                <a:ea typeface="Times New Roman" panose="02020603050405020304" pitchFamily="18" charset="0"/>
              </a:rPr>
              <a:t>người</a:t>
            </a:r>
            <a:r>
              <a:rPr lang="en-US" sz="17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n-lt"/>
                <a:ea typeface="Times New Roman" panose="02020603050405020304" pitchFamily="18" charset="0"/>
              </a:rPr>
              <a:t>nhóm</a:t>
            </a:r>
            <a:r>
              <a:rPr lang="en-US" sz="17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n-lt"/>
                <a:ea typeface="Times New Roman" panose="02020603050405020304" pitchFamily="18" charset="0"/>
              </a:rPr>
              <a:t>máu</a:t>
            </a:r>
            <a:r>
              <a:rPr lang="en-US" sz="1700" dirty="0">
                <a:effectLst/>
                <a:latin typeface="+mn-lt"/>
                <a:ea typeface="Times New Roman" panose="02020603050405020304" pitchFamily="18" charset="0"/>
              </a:rPr>
              <a:t> O </a:t>
            </a:r>
            <a:r>
              <a:rPr lang="en-US" sz="1700" dirty="0" err="1">
                <a:effectLst/>
                <a:latin typeface="+mn-lt"/>
                <a:ea typeface="Times New Roman" panose="02020603050405020304" pitchFamily="18" charset="0"/>
              </a:rPr>
              <a:t>không</a:t>
            </a:r>
            <a:r>
              <a:rPr lang="en-US" sz="17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n-lt"/>
                <a:ea typeface="Times New Roman" panose="02020603050405020304" pitchFamily="18" charset="0"/>
              </a:rPr>
              <a:t>có</a:t>
            </a:r>
            <a:r>
              <a:rPr lang="en-US" sz="17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n-lt"/>
                <a:ea typeface="Times New Roman" panose="02020603050405020304" pitchFamily="18" charset="0"/>
              </a:rPr>
              <a:t>kháng</a:t>
            </a:r>
            <a:r>
              <a:rPr lang="en-US" sz="17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n-lt"/>
                <a:ea typeface="Times New Roman" panose="02020603050405020304" pitchFamily="18" charset="0"/>
              </a:rPr>
              <a:t>nguyên</a:t>
            </a:r>
            <a:r>
              <a:rPr lang="en-US" sz="17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n-lt"/>
                <a:ea typeface="Times New Roman" panose="02020603050405020304" pitchFamily="18" charset="0"/>
              </a:rPr>
              <a:t>trên</a:t>
            </a:r>
            <a:r>
              <a:rPr lang="en-US" sz="17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n-lt"/>
                <a:ea typeface="Times New Roman" panose="02020603050405020304" pitchFamily="18" charset="0"/>
              </a:rPr>
              <a:t>hồng</a:t>
            </a:r>
            <a:r>
              <a:rPr lang="en-US" sz="17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n-lt"/>
                <a:ea typeface="Times New Roman" panose="02020603050405020304" pitchFamily="18" charset="0"/>
              </a:rPr>
              <a:t>cầu</a:t>
            </a:r>
            <a:r>
              <a:rPr lang="en-US" sz="17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n-lt"/>
                <a:ea typeface="Times New Roman" panose="02020603050405020304" pitchFamily="18" charset="0"/>
              </a:rPr>
              <a:t>nên</a:t>
            </a:r>
            <a:r>
              <a:rPr lang="en-US" sz="17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n-lt"/>
                <a:ea typeface="Times New Roman" panose="02020603050405020304" pitchFamily="18" charset="0"/>
              </a:rPr>
              <a:t>người</a:t>
            </a:r>
            <a:r>
              <a:rPr lang="en-US" sz="17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n-lt"/>
                <a:ea typeface="Times New Roman" panose="02020603050405020304" pitchFamily="18" charset="0"/>
              </a:rPr>
              <a:t>này</a:t>
            </a:r>
            <a:r>
              <a:rPr lang="en-US" sz="17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n-lt"/>
                <a:ea typeface="Times New Roman" panose="02020603050405020304" pitchFamily="18" charset="0"/>
              </a:rPr>
              <a:t>không</a:t>
            </a:r>
            <a:r>
              <a:rPr lang="en-US" sz="17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n-lt"/>
                <a:ea typeface="Times New Roman" panose="02020603050405020304" pitchFamily="18" charset="0"/>
              </a:rPr>
              <a:t>bị</a:t>
            </a:r>
            <a:r>
              <a:rPr lang="en-US" sz="17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n-lt"/>
                <a:ea typeface="Times New Roman" panose="02020603050405020304" pitchFamily="18" charset="0"/>
              </a:rPr>
              <a:t>phá</a:t>
            </a:r>
            <a:r>
              <a:rPr lang="en-US" sz="17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n-lt"/>
                <a:ea typeface="Times New Roman" panose="02020603050405020304" pitchFamily="18" charset="0"/>
              </a:rPr>
              <a:t>vỡ</a:t>
            </a:r>
            <a:r>
              <a:rPr lang="en-US" sz="17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n-lt"/>
                <a:ea typeface="Times New Roman" panose="02020603050405020304" pitchFamily="18" charset="0"/>
              </a:rPr>
              <a:t>trong</a:t>
            </a:r>
            <a:r>
              <a:rPr lang="en-US" sz="17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n-lt"/>
                <a:ea typeface="Times New Roman" panose="02020603050405020304" pitchFamily="18" charset="0"/>
              </a:rPr>
              <a:t>máu</a:t>
            </a:r>
            <a:r>
              <a:rPr lang="en-US" sz="17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n-lt"/>
                <a:ea typeface="Times New Roman" panose="02020603050405020304" pitchFamily="18" charset="0"/>
              </a:rPr>
              <a:t>người</a:t>
            </a:r>
            <a:r>
              <a:rPr lang="en-US" sz="17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n-lt"/>
                <a:ea typeface="Times New Roman" panose="02020603050405020304" pitchFamily="18" charset="0"/>
              </a:rPr>
              <a:t>nhận</a:t>
            </a:r>
            <a:r>
              <a:rPr lang="en-US" sz="1700" dirty="0">
                <a:effectLst/>
                <a:latin typeface="+mn-lt"/>
                <a:ea typeface="Times New Roman" panose="02020603050405020304" pitchFamily="18" charset="0"/>
              </a:rPr>
              <a:t>.</a:t>
            </a:r>
            <a:endParaRPr lang="en-US" sz="1700" dirty="0">
              <a:effectLst/>
              <a:latin typeface="+mn-lt"/>
              <a:ea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1700" dirty="0" err="1">
                <a:effectLst/>
                <a:latin typeface="+mn-lt"/>
                <a:ea typeface="Times New Roman" panose="02020603050405020304" pitchFamily="18" charset="0"/>
              </a:rPr>
              <a:t>Người</a:t>
            </a:r>
            <a:r>
              <a:rPr lang="en-US" sz="17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n-lt"/>
                <a:ea typeface="Times New Roman" panose="02020603050405020304" pitchFamily="18" charset="0"/>
              </a:rPr>
              <a:t>nhóm</a:t>
            </a:r>
            <a:r>
              <a:rPr lang="en-US" sz="17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n-lt"/>
                <a:ea typeface="Times New Roman" panose="02020603050405020304" pitchFamily="18" charset="0"/>
              </a:rPr>
              <a:t>máu</a:t>
            </a:r>
            <a:r>
              <a:rPr lang="en-US" sz="1700" dirty="0">
                <a:effectLst/>
                <a:latin typeface="+mn-lt"/>
                <a:ea typeface="Times New Roman" panose="02020603050405020304" pitchFamily="18" charset="0"/>
              </a:rPr>
              <a:t> AB </a:t>
            </a:r>
            <a:r>
              <a:rPr lang="en-US" sz="1700" dirty="0" err="1">
                <a:effectLst/>
                <a:latin typeface="+mn-lt"/>
                <a:ea typeface="Times New Roman" panose="02020603050405020304" pitchFamily="18" charset="0"/>
              </a:rPr>
              <a:t>không</a:t>
            </a:r>
            <a:r>
              <a:rPr lang="en-US" sz="17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n-lt"/>
                <a:ea typeface="Times New Roman" panose="02020603050405020304" pitchFamily="18" charset="0"/>
              </a:rPr>
              <a:t>thể</a:t>
            </a:r>
            <a:r>
              <a:rPr lang="en-US" sz="17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n-lt"/>
                <a:ea typeface="Times New Roman" panose="02020603050405020304" pitchFamily="18" charset="0"/>
              </a:rPr>
              <a:t>truyền</a:t>
            </a:r>
            <a:r>
              <a:rPr lang="en-US" sz="17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n-lt"/>
                <a:ea typeface="Times New Roman" panose="02020603050405020304" pitchFamily="18" charset="0"/>
              </a:rPr>
              <a:t>cho</a:t>
            </a:r>
            <a:r>
              <a:rPr lang="en-US" sz="17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n-lt"/>
                <a:ea typeface="Times New Roman" panose="02020603050405020304" pitchFamily="18" charset="0"/>
              </a:rPr>
              <a:t>người</a:t>
            </a:r>
            <a:r>
              <a:rPr lang="en-US" sz="17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n-lt"/>
                <a:ea typeface="Times New Roman" panose="02020603050405020304" pitchFamily="18" charset="0"/>
              </a:rPr>
              <a:t>nhóm</a:t>
            </a:r>
            <a:r>
              <a:rPr lang="en-US" sz="17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n-lt"/>
                <a:ea typeface="Times New Roman" panose="02020603050405020304" pitchFamily="18" charset="0"/>
              </a:rPr>
              <a:t>máu</a:t>
            </a:r>
            <a:r>
              <a:rPr lang="en-US" sz="17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n-lt"/>
                <a:ea typeface="Times New Roman" panose="02020603050405020304" pitchFamily="18" charset="0"/>
              </a:rPr>
              <a:t>khác</a:t>
            </a:r>
            <a:r>
              <a:rPr lang="en-US" sz="17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n-lt"/>
                <a:ea typeface="Times New Roman" panose="02020603050405020304" pitchFamily="18" charset="0"/>
              </a:rPr>
              <a:t>vì</a:t>
            </a:r>
            <a:r>
              <a:rPr lang="en-US" sz="17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n-lt"/>
                <a:ea typeface="Times New Roman" panose="02020603050405020304" pitchFamily="18" charset="0"/>
              </a:rPr>
              <a:t>trên</a:t>
            </a:r>
            <a:r>
              <a:rPr lang="en-US" sz="17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n-lt"/>
                <a:ea typeface="Times New Roman" panose="02020603050405020304" pitchFamily="18" charset="0"/>
              </a:rPr>
              <a:t>hồng</a:t>
            </a:r>
            <a:r>
              <a:rPr lang="en-US" sz="17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n-lt"/>
                <a:ea typeface="Times New Roman" panose="02020603050405020304" pitchFamily="18" charset="0"/>
              </a:rPr>
              <a:t>cầu</a:t>
            </a:r>
            <a:r>
              <a:rPr lang="en-US" sz="17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n-lt"/>
                <a:ea typeface="Times New Roman" panose="02020603050405020304" pitchFamily="18" charset="0"/>
              </a:rPr>
              <a:t>có</a:t>
            </a:r>
            <a:r>
              <a:rPr lang="en-US" sz="17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n-lt"/>
                <a:ea typeface="Times New Roman" panose="02020603050405020304" pitchFamily="18" charset="0"/>
              </a:rPr>
              <a:t>cả</a:t>
            </a:r>
            <a:r>
              <a:rPr lang="en-US" sz="17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n-lt"/>
                <a:ea typeface="Times New Roman" panose="02020603050405020304" pitchFamily="18" charset="0"/>
              </a:rPr>
              <a:t>kháng</a:t>
            </a:r>
            <a:r>
              <a:rPr lang="en-US" sz="17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n-lt"/>
                <a:ea typeface="Times New Roman" panose="02020603050405020304" pitchFamily="18" charset="0"/>
              </a:rPr>
              <a:t>nguyên</a:t>
            </a:r>
            <a:r>
              <a:rPr lang="en-US" sz="1700" dirty="0">
                <a:effectLst/>
                <a:latin typeface="+mn-lt"/>
                <a:ea typeface="Times New Roman" panose="02020603050405020304" pitchFamily="18" charset="0"/>
              </a:rPr>
              <a:t> A </a:t>
            </a:r>
            <a:r>
              <a:rPr lang="en-US" sz="1700" dirty="0" err="1">
                <a:effectLst/>
                <a:latin typeface="+mn-lt"/>
                <a:ea typeface="Times New Roman" panose="02020603050405020304" pitchFamily="18" charset="0"/>
              </a:rPr>
              <a:t>và</a:t>
            </a:r>
            <a:r>
              <a:rPr lang="en-US" sz="17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n-lt"/>
                <a:ea typeface="Times New Roman" panose="02020603050405020304" pitchFamily="18" charset="0"/>
              </a:rPr>
              <a:t>kháng</a:t>
            </a:r>
            <a:r>
              <a:rPr lang="en-US" sz="17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n-lt"/>
                <a:ea typeface="Times New Roman" panose="02020603050405020304" pitchFamily="18" charset="0"/>
              </a:rPr>
              <a:t>nguyên</a:t>
            </a:r>
            <a:r>
              <a:rPr lang="en-US" sz="1700" dirty="0">
                <a:effectLst/>
                <a:latin typeface="+mn-lt"/>
                <a:ea typeface="Times New Roman" panose="02020603050405020304" pitchFamily="18" charset="0"/>
              </a:rPr>
              <a:t> B </a:t>
            </a:r>
            <a:r>
              <a:rPr lang="en-US" sz="1700" dirty="0" err="1">
                <a:effectLst/>
                <a:latin typeface="+mn-lt"/>
                <a:ea typeface="Times New Roman" panose="02020603050405020304" pitchFamily="18" charset="0"/>
              </a:rPr>
              <a:t>nên</a:t>
            </a:r>
            <a:r>
              <a:rPr lang="en-US" sz="17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n-lt"/>
                <a:ea typeface="Times New Roman" panose="02020603050405020304" pitchFamily="18" charset="0"/>
              </a:rPr>
              <a:t>hồng</a:t>
            </a:r>
            <a:r>
              <a:rPr lang="en-US" sz="17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n-lt"/>
                <a:ea typeface="Times New Roman" panose="02020603050405020304" pitchFamily="18" charset="0"/>
              </a:rPr>
              <a:t>cầu</a:t>
            </a:r>
            <a:r>
              <a:rPr lang="en-US" sz="17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n-lt"/>
                <a:ea typeface="Times New Roman" panose="02020603050405020304" pitchFamily="18" charset="0"/>
              </a:rPr>
              <a:t>người</a:t>
            </a:r>
            <a:r>
              <a:rPr lang="en-US" sz="17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n-lt"/>
                <a:ea typeface="Times New Roman" panose="02020603050405020304" pitchFamily="18" charset="0"/>
              </a:rPr>
              <a:t>này</a:t>
            </a:r>
            <a:r>
              <a:rPr lang="en-US" sz="17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n-lt"/>
                <a:ea typeface="Times New Roman" panose="02020603050405020304" pitchFamily="18" charset="0"/>
              </a:rPr>
              <a:t>sẽ</a:t>
            </a:r>
            <a:r>
              <a:rPr lang="en-US" sz="17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n-lt"/>
                <a:ea typeface="Times New Roman" panose="02020603050405020304" pitchFamily="18" charset="0"/>
              </a:rPr>
              <a:t>bị</a:t>
            </a:r>
            <a:r>
              <a:rPr lang="en-US" sz="17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n-lt"/>
                <a:ea typeface="Times New Roman" panose="02020603050405020304" pitchFamily="18" charset="0"/>
              </a:rPr>
              <a:t>phá</a:t>
            </a:r>
            <a:r>
              <a:rPr lang="en-US" sz="17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n-lt"/>
                <a:ea typeface="Times New Roman" panose="02020603050405020304" pitchFamily="18" charset="0"/>
              </a:rPr>
              <a:t>vỡ</a:t>
            </a:r>
            <a:r>
              <a:rPr lang="en-US" sz="17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n-lt"/>
                <a:ea typeface="Times New Roman" panose="02020603050405020304" pitchFamily="18" charset="0"/>
              </a:rPr>
              <a:t>khi</a:t>
            </a:r>
            <a:r>
              <a:rPr lang="en-US" sz="17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n-lt"/>
                <a:ea typeface="Times New Roman" panose="02020603050405020304" pitchFamily="18" charset="0"/>
              </a:rPr>
              <a:t>kết</a:t>
            </a:r>
            <a:r>
              <a:rPr lang="en-US" sz="17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n-lt"/>
                <a:ea typeface="Times New Roman" panose="02020603050405020304" pitchFamily="18" charset="0"/>
              </a:rPr>
              <a:t>hợp</a:t>
            </a:r>
            <a:r>
              <a:rPr lang="en-US" sz="17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n-lt"/>
                <a:ea typeface="Times New Roman" panose="02020603050405020304" pitchFamily="18" charset="0"/>
              </a:rPr>
              <a:t>với</a:t>
            </a:r>
            <a:r>
              <a:rPr lang="en-US" sz="17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n-lt"/>
                <a:ea typeface="Times New Roman" panose="02020603050405020304" pitchFamily="18" charset="0"/>
              </a:rPr>
              <a:t>kháng</a:t>
            </a:r>
            <a:r>
              <a:rPr lang="en-US" sz="17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n-lt"/>
                <a:ea typeface="Times New Roman" panose="02020603050405020304" pitchFamily="18" charset="0"/>
              </a:rPr>
              <a:t>thể</a:t>
            </a:r>
            <a:r>
              <a:rPr lang="en-US" sz="17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n-lt"/>
                <a:ea typeface="Times New Roman" panose="02020603050405020304" pitchFamily="18" charset="0"/>
              </a:rPr>
              <a:t>trong</a:t>
            </a:r>
            <a:r>
              <a:rPr lang="en-US" sz="17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n-lt"/>
                <a:ea typeface="Times New Roman" panose="02020603050405020304" pitchFamily="18" charset="0"/>
              </a:rPr>
              <a:t>máu</a:t>
            </a:r>
            <a:r>
              <a:rPr lang="en-US" sz="17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n-lt"/>
                <a:ea typeface="Times New Roman" panose="02020603050405020304" pitchFamily="18" charset="0"/>
              </a:rPr>
              <a:t>người</a:t>
            </a:r>
            <a:r>
              <a:rPr lang="en-US" sz="17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n-lt"/>
                <a:ea typeface="Times New Roman" panose="02020603050405020304" pitchFamily="18" charset="0"/>
              </a:rPr>
              <a:t>nhận</a:t>
            </a:r>
            <a:r>
              <a:rPr lang="en-US" sz="17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n-lt"/>
                <a:ea typeface="Times New Roman" panose="02020603050405020304" pitchFamily="18" charset="0"/>
              </a:rPr>
              <a:t>khác</a:t>
            </a:r>
            <a:r>
              <a:rPr lang="en-US" sz="17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n-lt"/>
                <a:ea typeface="Times New Roman" panose="02020603050405020304" pitchFamily="18" charset="0"/>
              </a:rPr>
              <a:t>nhóm</a:t>
            </a:r>
            <a:r>
              <a:rPr lang="en-US" sz="17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n-lt"/>
                <a:ea typeface="Times New Roman" panose="02020603050405020304" pitchFamily="18" charset="0"/>
              </a:rPr>
              <a:t>máu</a:t>
            </a:r>
            <a:r>
              <a:rPr lang="en-US" sz="17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n-lt"/>
                <a:ea typeface="Times New Roman" panose="02020603050405020304" pitchFamily="18" charset="0"/>
              </a:rPr>
              <a:t>từ</a:t>
            </a:r>
            <a:r>
              <a:rPr lang="en-US" sz="17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n-lt"/>
                <a:ea typeface="Times New Roman" panose="02020603050405020304" pitchFamily="18" charset="0"/>
              </a:rPr>
              <a:t>đó</a:t>
            </a:r>
            <a:r>
              <a:rPr lang="en-US" sz="17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n-lt"/>
                <a:ea typeface="Times New Roman" panose="02020603050405020304" pitchFamily="18" charset="0"/>
              </a:rPr>
              <a:t>gây</a:t>
            </a:r>
            <a:r>
              <a:rPr lang="en-US" sz="17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n-lt"/>
                <a:ea typeface="Times New Roman" panose="02020603050405020304" pitchFamily="18" charset="0"/>
              </a:rPr>
              <a:t>phản</a:t>
            </a:r>
            <a:r>
              <a:rPr lang="en-US" sz="17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n-lt"/>
                <a:ea typeface="Times New Roman" panose="02020603050405020304" pitchFamily="18" charset="0"/>
              </a:rPr>
              <a:t>ứng</a:t>
            </a:r>
            <a:r>
              <a:rPr lang="en-US" sz="17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n-lt"/>
                <a:ea typeface="Times New Roman" panose="02020603050405020304" pitchFamily="18" charset="0"/>
              </a:rPr>
              <a:t>sốc</a:t>
            </a:r>
            <a:r>
              <a:rPr lang="en-US" sz="1700" dirty="0">
                <a:effectLst/>
                <a:latin typeface="+mn-lt"/>
                <a:ea typeface="Times New Roman" panose="02020603050405020304" pitchFamily="18" charset="0"/>
              </a:rPr>
              <a:t>, </a:t>
            </a:r>
            <a:r>
              <a:rPr lang="en-US" sz="1700" dirty="0" err="1">
                <a:effectLst/>
                <a:latin typeface="+mn-lt"/>
                <a:ea typeface="Times New Roman" panose="02020603050405020304" pitchFamily="18" charset="0"/>
              </a:rPr>
              <a:t>nguy</a:t>
            </a:r>
            <a:r>
              <a:rPr lang="en-US" sz="17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n-lt"/>
                <a:ea typeface="Times New Roman" panose="02020603050405020304" pitchFamily="18" charset="0"/>
              </a:rPr>
              <a:t>hiểm</a:t>
            </a:r>
            <a:r>
              <a:rPr lang="en-US" sz="17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n-lt"/>
                <a:ea typeface="Times New Roman" panose="02020603050405020304" pitchFamily="18" charset="0"/>
              </a:rPr>
              <a:t>tính</a:t>
            </a:r>
            <a:r>
              <a:rPr lang="en-US" sz="17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n-lt"/>
                <a:ea typeface="Times New Roman" panose="02020603050405020304" pitchFamily="18" charset="0"/>
              </a:rPr>
              <a:t>mạng</a:t>
            </a:r>
            <a:r>
              <a:rPr lang="en-US" sz="17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n-lt"/>
                <a:ea typeface="Times New Roman" panose="02020603050405020304" pitchFamily="18" charset="0"/>
              </a:rPr>
              <a:t>người</a:t>
            </a:r>
            <a:r>
              <a:rPr lang="en-US" sz="17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n-lt"/>
                <a:ea typeface="Times New Roman" panose="02020603050405020304" pitchFamily="18" charset="0"/>
              </a:rPr>
              <a:t>nhận</a:t>
            </a:r>
            <a:r>
              <a:rPr lang="en-US" sz="1700" dirty="0">
                <a:effectLst/>
                <a:latin typeface="+mn-lt"/>
                <a:ea typeface="Times New Roman" panose="02020603050405020304" pitchFamily="18" charset="0"/>
              </a:rPr>
              <a:t>.</a:t>
            </a:r>
            <a:endParaRPr lang="en-US" sz="1700" dirty="0">
              <a:latin typeface="+mn-l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B8D6459-2614-4605-8104-D53A847B75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44151" y="3103520"/>
            <a:ext cx="5072649" cy="1945674"/>
          </a:xfrm>
          <a:prstGeom prst="roundRect">
            <a:avLst>
              <a:gd name="adj" fmla="val 4311"/>
            </a:avLst>
          </a:prstGeom>
          <a:effectLst/>
        </p:spPr>
      </p:pic>
    </p:spTree>
    <p:extLst>
      <p:ext uri="{BB962C8B-B14F-4D97-AF65-F5344CB8AC3E}">
        <p14:creationId xmlns:p14="http://schemas.microsoft.com/office/powerpoint/2010/main" val="3673536381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23" name="Google Shape;1923;p62"/>
          <p:cNvCxnSpPr>
            <a:cxnSpLocks/>
          </p:cNvCxnSpPr>
          <p:nvPr/>
        </p:nvCxnSpPr>
        <p:spPr>
          <a:xfrm flipH="1">
            <a:off x="5666675" y="1796975"/>
            <a:ext cx="750900" cy="505200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oval" w="med" len="med"/>
          </a:ln>
        </p:spPr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E165CF2E-02DF-4B48-AA51-CB12B19408BE}"/>
              </a:ext>
            </a:extLst>
          </p:cNvPr>
          <p:cNvGrpSpPr/>
          <p:nvPr/>
        </p:nvGrpSpPr>
        <p:grpSpPr>
          <a:xfrm>
            <a:off x="3393069" y="1076864"/>
            <a:ext cx="2473185" cy="2757088"/>
            <a:chOff x="2973113" y="1366022"/>
            <a:chExt cx="2843564" cy="3524666"/>
          </a:xfrm>
        </p:grpSpPr>
        <p:sp>
          <p:nvSpPr>
            <p:cNvPr id="1919" name="Google Shape;1919;p62"/>
            <p:cNvSpPr/>
            <p:nvPr/>
          </p:nvSpPr>
          <p:spPr>
            <a:xfrm rot="6407605">
              <a:off x="2859423" y="1668861"/>
              <a:ext cx="3227332" cy="2687177"/>
            </a:xfrm>
            <a:custGeom>
              <a:avLst/>
              <a:gdLst/>
              <a:ahLst/>
              <a:cxnLst/>
              <a:rect l="l" t="t" r="r" b="b"/>
              <a:pathLst>
                <a:path w="83590" h="69591" extrusionOk="0">
                  <a:moveTo>
                    <a:pt x="70849" y="35866"/>
                  </a:moveTo>
                  <a:lnTo>
                    <a:pt x="71251" y="35973"/>
                  </a:lnTo>
                  <a:cubicBezTo>
                    <a:pt x="71144" y="35973"/>
                    <a:pt x="71010" y="36000"/>
                    <a:pt x="70903" y="36054"/>
                  </a:cubicBezTo>
                  <a:lnTo>
                    <a:pt x="70849" y="35866"/>
                  </a:lnTo>
                  <a:close/>
                  <a:moveTo>
                    <a:pt x="48072" y="1"/>
                  </a:moveTo>
                  <a:cubicBezTo>
                    <a:pt x="46707" y="1"/>
                    <a:pt x="45556" y="643"/>
                    <a:pt x="44940" y="1740"/>
                  </a:cubicBezTo>
                  <a:cubicBezTo>
                    <a:pt x="44485" y="2597"/>
                    <a:pt x="44405" y="3560"/>
                    <a:pt x="44753" y="4470"/>
                  </a:cubicBezTo>
                  <a:cubicBezTo>
                    <a:pt x="45101" y="5461"/>
                    <a:pt x="45877" y="6264"/>
                    <a:pt x="46814" y="6638"/>
                  </a:cubicBezTo>
                  <a:cubicBezTo>
                    <a:pt x="47322" y="6853"/>
                    <a:pt x="47938" y="6960"/>
                    <a:pt x="48553" y="7013"/>
                  </a:cubicBezTo>
                  <a:cubicBezTo>
                    <a:pt x="47028" y="7816"/>
                    <a:pt x="45582" y="8726"/>
                    <a:pt x="44298" y="9743"/>
                  </a:cubicBezTo>
                  <a:cubicBezTo>
                    <a:pt x="44217" y="9716"/>
                    <a:pt x="44137" y="9716"/>
                    <a:pt x="44030" y="9716"/>
                  </a:cubicBezTo>
                  <a:cubicBezTo>
                    <a:pt x="43869" y="9716"/>
                    <a:pt x="43655" y="9743"/>
                    <a:pt x="43495" y="9797"/>
                  </a:cubicBezTo>
                  <a:lnTo>
                    <a:pt x="41862" y="10225"/>
                  </a:lnTo>
                  <a:cubicBezTo>
                    <a:pt x="41755" y="10145"/>
                    <a:pt x="41675" y="10064"/>
                    <a:pt x="41568" y="9984"/>
                  </a:cubicBezTo>
                  <a:cubicBezTo>
                    <a:pt x="41220" y="9743"/>
                    <a:pt x="40818" y="9636"/>
                    <a:pt x="40417" y="9636"/>
                  </a:cubicBezTo>
                  <a:lnTo>
                    <a:pt x="40202" y="9636"/>
                  </a:lnTo>
                  <a:cubicBezTo>
                    <a:pt x="39855" y="9261"/>
                    <a:pt x="39346" y="9021"/>
                    <a:pt x="38811" y="8994"/>
                  </a:cubicBezTo>
                  <a:cubicBezTo>
                    <a:pt x="38650" y="8753"/>
                    <a:pt x="38463" y="8566"/>
                    <a:pt x="38222" y="8432"/>
                  </a:cubicBezTo>
                  <a:cubicBezTo>
                    <a:pt x="37901" y="8218"/>
                    <a:pt x="37526" y="8111"/>
                    <a:pt x="37124" y="8111"/>
                  </a:cubicBezTo>
                  <a:cubicBezTo>
                    <a:pt x="36964" y="8111"/>
                    <a:pt x="36803" y="8111"/>
                    <a:pt x="36643" y="8164"/>
                  </a:cubicBezTo>
                  <a:lnTo>
                    <a:pt x="26043" y="10787"/>
                  </a:lnTo>
                  <a:cubicBezTo>
                    <a:pt x="26017" y="10814"/>
                    <a:pt x="25990" y="10814"/>
                    <a:pt x="25963" y="10814"/>
                  </a:cubicBezTo>
                  <a:cubicBezTo>
                    <a:pt x="25856" y="10841"/>
                    <a:pt x="25776" y="10867"/>
                    <a:pt x="25696" y="10894"/>
                  </a:cubicBezTo>
                  <a:lnTo>
                    <a:pt x="13972" y="13812"/>
                  </a:lnTo>
                  <a:cubicBezTo>
                    <a:pt x="12902" y="14052"/>
                    <a:pt x="12259" y="15123"/>
                    <a:pt x="12473" y="16194"/>
                  </a:cubicBezTo>
                  <a:lnTo>
                    <a:pt x="12527" y="16328"/>
                  </a:lnTo>
                  <a:lnTo>
                    <a:pt x="5032" y="18121"/>
                  </a:lnTo>
                  <a:cubicBezTo>
                    <a:pt x="4658" y="17666"/>
                    <a:pt x="4069" y="17371"/>
                    <a:pt x="3453" y="17371"/>
                  </a:cubicBezTo>
                  <a:cubicBezTo>
                    <a:pt x="3293" y="17371"/>
                    <a:pt x="3132" y="17371"/>
                    <a:pt x="2998" y="17425"/>
                  </a:cubicBezTo>
                  <a:cubicBezTo>
                    <a:pt x="2195" y="17612"/>
                    <a:pt x="1553" y="18094"/>
                    <a:pt x="1125" y="18790"/>
                  </a:cubicBezTo>
                  <a:cubicBezTo>
                    <a:pt x="696" y="19459"/>
                    <a:pt x="589" y="20262"/>
                    <a:pt x="777" y="21065"/>
                  </a:cubicBezTo>
                  <a:lnTo>
                    <a:pt x="1205" y="22912"/>
                  </a:lnTo>
                  <a:cubicBezTo>
                    <a:pt x="1526" y="24277"/>
                    <a:pt x="2731" y="25214"/>
                    <a:pt x="4149" y="25214"/>
                  </a:cubicBezTo>
                  <a:cubicBezTo>
                    <a:pt x="4363" y="25214"/>
                    <a:pt x="4604" y="25187"/>
                    <a:pt x="4845" y="25133"/>
                  </a:cubicBezTo>
                  <a:cubicBezTo>
                    <a:pt x="5354" y="25026"/>
                    <a:pt x="5809" y="24678"/>
                    <a:pt x="6076" y="24223"/>
                  </a:cubicBezTo>
                  <a:cubicBezTo>
                    <a:pt x="6210" y="24036"/>
                    <a:pt x="6290" y="23822"/>
                    <a:pt x="6344" y="23608"/>
                  </a:cubicBezTo>
                  <a:lnTo>
                    <a:pt x="7870" y="23233"/>
                  </a:lnTo>
                  <a:cubicBezTo>
                    <a:pt x="7870" y="23260"/>
                    <a:pt x="7870" y="23260"/>
                    <a:pt x="7870" y="23287"/>
                  </a:cubicBezTo>
                  <a:cubicBezTo>
                    <a:pt x="5996" y="23795"/>
                    <a:pt x="4818" y="25615"/>
                    <a:pt x="5032" y="27489"/>
                  </a:cubicBezTo>
                  <a:cubicBezTo>
                    <a:pt x="4979" y="27489"/>
                    <a:pt x="4952" y="27489"/>
                    <a:pt x="4925" y="27462"/>
                  </a:cubicBezTo>
                  <a:cubicBezTo>
                    <a:pt x="4765" y="27435"/>
                    <a:pt x="4604" y="27408"/>
                    <a:pt x="4417" y="27408"/>
                  </a:cubicBezTo>
                  <a:cubicBezTo>
                    <a:pt x="3560" y="27408"/>
                    <a:pt x="2811" y="27890"/>
                    <a:pt x="2436" y="28640"/>
                  </a:cubicBezTo>
                  <a:cubicBezTo>
                    <a:pt x="1392" y="28640"/>
                    <a:pt x="509" y="29336"/>
                    <a:pt x="241" y="30326"/>
                  </a:cubicBezTo>
                  <a:cubicBezTo>
                    <a:pt x="0" y="31370"/>
                    <a:pt x="509" y="32387"/>
                    <a:pt x="1419" y="32842"/>
                  </a:cubicBezTo>
                  <a:cubicBezTo>
                    <a:pt x="1392" y="33859"/>
                    <a:pt x="2088" y="34769"/>
                    <a:pt x="3132" y="35037"/>
                  </a:cubicBezTo>
                  <a:cubicBezTo>
                    <a:pt x="3293" y="35063"/>
                    <a:pt x="3480" y="35090"/>
                    <a:pt x="3641" y="35090"/>
                  </a:cubicBezTo>
                  <a:cubicBezTo>
                    <a:pt x="4497" y="35090"/>
                    <a:pt x="5247" y="34608"/>
                    <a:pt x="5621" y="33886"/>
                  </a:cubicBezTo>
                  <a:lnTo>
                    <a:pt x="5648" y="33886"/>
                  </a:lnTo>
                  <a:cubicBezTo>
                    <a:pt x="5916" y="33886"/>
                    <a:pt x="6183" y="33805"/>
                    <a:pt x="6451" y="33725"/>
                  </a:cubicBezTo>
                  <a:lnTo>
                    <a:pt x="6558" y="34153"/>
                  </a:lnTo>
                  <a:cubicBezTo>
                    <a:pt x="4310" y="36000"/>
                    <a:pt x="2650" y="38677"/>
                    <a:pt x="1954" y="41701"/>
                  </a:cubicBezTo>
                  <a:cubicBezTo>
                    <a:pt x="1178" y="45100"/>
                    <a:pt x="1526" y="48821"/>
                    <a:pt x="2998" y="52488"/>
                  </a:cubicBezTo>
                  <a:cubicBezTo>
                    <a:pt x="3828" y="54629"/>
                    <a:pt x="5755" y="58216"/>
                    <a:pt x="9368" y="59527"/>
                  </a:cubicBezTo>
                  <a:cubicBezTo>
                    <a:pt x="9583" y="60544"/>
                    <a:pt x="9904" y="61481"/>
                    <a:pt x="10332" y="62364"/>
                  </a:cubicBezTo>
                  <a:cubicBezTo>
                    <a:pt x="11510" y="64666"/>
                    <a:pt x="13597" y="66620"/>
                    <a:pt x="16220" y="67824"/>
                  </a:cubicBezTo>
                  <a:cubicBezTo>
                    <a:pt x="18281" y="68788"/>
                    <a:pt x="20664" y="69350"/>
                    <a:pt x="23527" y="69537"/>
                  </a:cubicBezTo>
                  <a:cubicBezTo>
                    <a:pt x="24197" y="69564"/>
                    <a:pt x="24866" y="69591"/>
                    <a:pt x="25535" y="69591"/>
                  </a:cubicBezTo>
                  <a:cubicBezTo>
                    <a:pt x="29095" y="69591"/>
                    <a:pt x="32360" y="68949"/>
                    <a:pt x="35251" y="67691"/>
                  </a:cubicBezTo>
                  <a:cubicBezTo>
                    <a:pt x="39292" y="65924"/>
                    <a:pt x="42478" y="62953"/>
                    <a:pt x="44217" y="59340"/>
                  </a:cubicBezTo>
                  <a:cubicBezTo>
                    <a:pt x="44431" y="58885"/>
                    <a:pt x="44646" y="58403"/>
                    <a:pt x="44833" y="57948"/>
                  </a:cubicBezTo>
                  <a:lnTo>
                    <a:pt x="49062" y="56931"/>
                  </a:lnTo>
                  <a:cubicBezTo>
                    <a:pt x="49303" y="56958"/>
                    <a:pt x="49517" y="56958"/>
                    <a:pt x="49731" y="56958"/>
                  </a:cubicBezTo>
                  <a:cubicBezTo>
                    <a:pt x="51283" y="56958"/>
                    <a:pt x="52809" y="56556"/>
                    <a:pt x="54147" y="55753"/>
                  </a:cubicBezTo>
                  <a:lnTo>
                    <a:pt x="62525" y="53773"/>
                  </a:lnTo>
                  <a:cubicBezTo>
                    <a:pt x="62793" y="54468"/>
                    <a:pt x="63355" y="55004"/>
                    <a:pt x="64131" y="55191"/>
                  </a:cubicBezTo>
                  <a:cubicBezTo>
                    <a:pt x="64292" y="55218"/>
                    <a:pt x="64452" y="55245"/>
                    <a:pt x="64640" y="55245"/>
                  </a:cubicBezTo>
                  <a:cubicBezTo>
                    <a:pt x="65496" y="55245"/>
                    <a:pt x="66245" y="54763"/>
                    <a:pt x="66620" y="54040"/>
                  </a:cubicBezTo>
                  <a:cubicBezTo>
                    <a:pt x="67664" y="54040"/>
                    <a:pt x="68547" y="53344"/>
                    <a:pt x="68788" y="52327"/>
                  </a:cubicBezTo>
                  <a:lnTo>
                    <a:pt x="68788" y="52300"/>
                  </a:lnTo>
                  <a:lnTo>
                    <a:pt x="70608" y="51899"/>
                  </a:lnTo>
                  <a:cubicBezTo>
                    <a:pt x="72696" y="51390"/>
                    <a:pt x="74007" y="49303"/>
                    <a:pt x="73526" y="47188"/>
                  </a:cubicBezTo>
                  <a:lnTo>
                    <a:pt x="72642" y="43521"/>
                  </a:lnTo>
                  <a:cubicBezTo>
                    <a:pt x="73231" y="43414"/>
                    <a:pt x="73767" y="43173"/>
                    <a:pt x="74222" y="42825"/>
                  </a:cubicBezTo>
                  <a:cubicBezTo>
                    <a:pt x="75051" y="42237"/>
                    <a:pt x="75587" y="41327"/>
                    <a:pt x="75747" y="40309"/>
                  </a:cubicBezTo>
                  <a:cubicBezTo>
                    <a:pt x="75908" y="39292"/>
                    <a:pt x="75640" y="38302"/>
                    <a:pt x="75025" y="37472"/>
                  </a:cubicBezTo>
                  <a:cubicBezTo>
                    <a:pt x="74864" y="37231"/>
                    <a:pt x="74650" y="36991"/>
                    <a:pt x="74436" y="36803"/>
                  </a:cubicBezTo>
                  <a:lnTo>
                    <a:pt x="74436" y="36803"/>
                  </a:lnTo>
                  <a:lnTo>
                    <a:pt x="75988" y="37231"/>
                  </a:lnTo>
                  <a:cubicBezTo>
                    <a:pt x="76176" y="37285"/>
                    <a:pt x="76336" y="37312"/>
                    <a:pt x="76523" y="37312"/>
                  </a:cubicBezTo>
                  <a:cubicBezTo>
                    <a:pt x="77407" y="37312"/>
                    <a:pt x="78210" y="36696"/>
                    <a:pt x="78451" y="35813"/>
                  </a:cubicBezTo>
                  <a:lnTo>
                    <a:pt x="83456" y="17023"/>
                  </a:lnTo>
                  <a:cubicBezTo>
                    <a:pt x="83590" y="16515"/>
                    <a:pt x="83536" y="15980"/>
                    <a:pt x="83268" y="15498"/>
                  </a:cubicBezTo>
                  <a:cubicBezTo>
                    <a:pt x="83001" y="15043"/>
                    <a:pt x="82546" y="14722"/>
                    <a:pt x="82037" y="14561"/>
                  </a:cubicBezTo>
                  <a:lnTo>
                    <a:pt x="70581" y="11510"/>
                  </a:lnTo>
                  <a:cubicBezTo>
                    <a:pt x="70421" y="11456"/>
                    <a:pt x="70234" y="11456"/>
                    <a:pt x="70073" y="11456"/>
                  </a:cubicBezTo>
                  <a:cubicBezTo>
                    <a:pt x="69618" y="11456"/>
                    <a:pt x="69190" y="11590"/>
                    <a:pt x="68842" y="11858"/>
                  </a:cubicBezTo>
                  <a:cubicBezTo>
                    <a:pt x="68842" y="11055"/>
                    <a:pt x="68387" y="10279"/>
                    <a:pt x="67637" y="9931"/>
                  </a:cubicBezTo>
                  <a:cubicBezTo>
                    <a:pt x="67637" y="8913"/>
                    <a:pt x="66968" y="7977"/>
                    <a:pt x="65924" y="7736"/>
                  </a:cubicBezTo>
                  <a:cubicBezTo>
                    <a:pt x="65764" y="7709"/>
                    <a:pt x="65576" y="7682"/>
                    <a:pt x="65416" y="7682"/>
                  </a:cubicBezTo>
                  <a:cubicBezTo>
                    <a:pt x="65202" y="7682"/>
                    <a:pt x="65014" y="7709"/>
                    <a:pt x="64827" y="7763"/>
                  </a:cubicBezTo>
                  <a:cubicBezTo>
                    <a:pt x="64907" y="7575"/>
                    <a:pt x="64961" y="7415"/>
                    <a:pt x="65014" y="7227"/>
                  </a:cubicBezTo>
                  <a:cubicBezTo>
                    <a:pt x="65255" y="6290"/>
                    <a:pt x="65095" y="5327"/>
                    <a:pt x="64532" y="4524"/>
                  </a:cubicBezTo>
                  <a:cubicBezTo>
                    <a:pt x="63970" y="3667"/>
                    <a:pt x="63007" y="3079"/>
                    <a:pt x="61990" y="2945"/>
                  </a:cubicBezTo>
                  <a:cubicBezTo>
                    <a:pt x="61776" y="2918"/>
                    <a:pt x="61561" y="2891"/>
                    <a:pt x="61347" y="2891"/>
                  </a:cubicBezTo>
                  <a:cubicBezTo>
                    <a:pt x="60437" y="2891"/>
                    <a:pt x="59447" y="3105"/>
                    <a:pt x="58671" y="3480"/>
                  </a:cubicBezTo>
                  <a:cubicBezTo>
                    <a:pt x="58537" y="3534"/>
                    <a:pt x="58403" y="3614"/>
                    <a:pt x="58269" y="3694"/>
                  </a:cubicBezTo>
                  <a:cubicBezTo>
                    <a:pt x="58028" y="3828"/>
                    <a:pt x="57814" y="3989"/>
                    <a:pt x="57627" y="4176"/>
                  </a:cubicBezTo>
                  <a:cubicBezTo>
                    <a:pt x="56851" y="4256"/>
                    <a:pt x="56021" y="4390"/>
                    <a:pt x="55191" y="4577"/>
                  </a:cubicBezTo>
                  <a:cubicBezTo>
                    <a:pt x="54308" y="3775"/>
                    <a:pt x="53398" y="3105"/>
                    <a:pt x="52434" y="2597"/>
                  </a:cubicBezTo>
                  <a:cubicBezTo>
                    <a:pt x="52033" y="1767"/>
                    <a:pt x="51391" y="1125"/>
                    <a:pt x="50748" y="750"/>
                  </a:cubicBezTo>
                  <a:cubicBezTo>
                    <a:pt x="49918" y="268"/>
                    <a:pt x="48955" y="1"/>
                    <a:pt x="480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40000"/>
                </a:lnSpc>
                <a:spcBef>
                  <a:spcPts val="0"/>
                </a:spcBef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62"/>
            <p:cNvSpPr/>
            <p:nvPr/>
          </p:nvSpPr>
          <p:spPr>
            <a:xfrm rot="6407605">
              <a:off x="4503049" y="2778264"/>
              <a:ext cx="859824" cy="1312601"/>
            </a:xfrm>
            <a:custGeom>
              <a:avLst/>
              <a:gdLst/>
              <a:ahLst/>
              <a:cxnLst/>
              <a:rect l="l" t="t" r="r" b="b"/>
              <a:pathLst>
                <a:path w="22270" h="33993" fill="none" extrusionOk="0">
                  <a:moveTo>
                    <a:pt x="22270" y="2677"/>
                  </a:moveTo>
                  <a:cubicBezTo>
                    <a:pt x="16916" y="2489"/>
                    <a:pt x="9984" y="5567"/>
                    <a:pt x="6210" y="9395"/>
                  </a:cubicBezTo>
                  <a:cubicBezTo>
                    <a:pt x="4203" y="11429"/>
                    <a:pt x="2463" y="13784"/>
                    <a:pt x="1392" y="16434"/>
                  </a:cubicBezTo>
                  <a:cubicBezTo>
                    <a:pt x="375" y="18923"/>
                    <a:pt x="1" y="21627"/>
                    <a:pt x="54" y="24303"/>
                  </a:cubicBezTo>
                  <a:cubicBezTo>
                    <a:pt x="108" y="26712"/>
                    <a:pt x="563" y="29201"/>
                    <a:pt x="1901" y="31209"/>
                  </a:cubicBezTo>
                  <a:cubicBezTo>
                    <a:pt x="2409" y="31958"/>
                    <a:pt x="3079" y="32654"/>
                    <a:pt x="3855" y="33109"/>
                  </a:cubicBezTo>
                  <a:cubicBezTo>
                    <a:pt x="5032" y="33805"/>
                    <a:pt x="6451" y="33992"/>
                    <a:pt x="7816" y="33912"/>
                  </a:cubicBezTo>
                  <a:cubicBezTo>
                    <a:pt x="12045" y="33644"/>
                    <a:pt x="15899" y="30941"/>
                    <a:pt x="18201" y="27381"/>
                  </a:cubicBezTo>
                  <a:cubicBezTo>
                    <a:pt x="20503" y="23822"/>
                    <a:pt x="21386" y="19486"/>
                    <a:pt x="21386" y="15230"/>
                  </a:cubicBezTo>
                  <a:cubicBezTo>
                    <a:pt x="21386" y="13356"/>
                    <a:pt x="21226" y="11483"/>
                    <a:pt x="20637" y="9716"/>
                  </a:cubicBezTo>
                  <a:cubicBezTo>
                    <a:pt x="20155" y="8244"/>
                    <a:pt x="19406" y="6879"/>
                    <a:pt x="18549" y="5594"/>
                  </a:cubicBezTo>
                  <a:cubicBezTo>
                    <a:pt x="16729" y="2891"/>
                    <a:pt x="14106" y="402"/>
                    <a:pt x="10867" y="0"/>
                  </a:cubicBezTo>
                </a:path>
              </a:pathLst>
            </a:custGeom>
            <a:noFill/>
            <a:ln w="8700" cap="rnd" cmpd="sng">
              <a:solidFill>
                <a:srgbClr val="3D292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40000"/>
                </a:lnSpc>
                <a:spcBef>
                  <a:spcPts val="0"/>
                </a:spcBef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62"/>
            <p:cNvSpPr/>
            <p:nvPr/>
          </p:nvSpPr>
          <p:spPr>
            <a:xfrm rot="6407605">
              <a:off x="5462799" y="3567347"/>
              <a:ext cx="200536" cy="116884"/>
            </a:xfrm>
            <a:custGeom>
              <a:avLst/>
              <a:gdLst/>
              <a:ahLst/>
              <a:cxnLst/>
              <a:rect l="l" t="t" r="r" b="b"/>
              <a:pathLst>
                <a:path w="5194" h="3027" extrusionOk="0">
                  <a:moveTo>
                    <a:pt x="1797" y="1"/>
                  </a:moveTo>
                  <a:cubicBezTo>
                    <a:pt x="1238" y="1"/>
                    <a:pt x="716" y="192"/>
                    <a:pt x="429" y="714"/>
                  </a:cubicBezTo>
                  <a:cubicBezTo>
                    <a:pt x="1" y="1490"/>
                    <a:pt x="509" y="2453"/>
                    <a:pt x="1285" y="2775"/>
                  </a:cubicBezTo>
                  <a:cubicBezTo>
                    <a:pt x="1700" y="2937"/>
                    <a:pt x="2249" y="3026"/>
                    <a:pt x="2776" y="3026"/>
                  </a:cubicBezTo>
                  <a:cubicBezTo>
                    <a:pt x="3031" y="3026"/>
                    <a:pt x="3280" y="3006"/>
                    <a:pt x="3507" y="2962"/>
                  </a:cubicBezTo>
                  <a:cubicBezTo>
                    <a:pt x="3614" y="2935"/>
                    <a:pt x="3694" y="2908"/>
                    <a:pt x="3774" y="2882"/>
                  </a:cubicBezTo>
                  <a:cubicBezTo>
                    <a:pt x="5193" y="2480"/>
                    <a:pt x="4283" y="955"/>
                    <a:pt x="3453" y="473"/>
                  </a:cubicBezTo>
                  <a:cubicBezTo>
                    <a:pt x="3014" y="212"/>
                    <a:pt x="2385" y="1"/>
                    <a:pt x="1797" y="1"/>
                  </a:cubicBezTo>
                  <a:close/>
                </a:path>
              </a:pathLst>
            </a:custGeom>
            <a:solidFill>
              <a:srgbClr val="3D29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40000"/>
                </a:lnSpc>
                <a:spcBef>
                  <a:spcPts val="0"/>
                </a:spcBef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62"/>
            <p:cNvSpPr/>
            <p:nvPr/>
          </p:nvSpPr>
          <p:spPr>
            <a:xfrm rot="6407605">
              <a:off x="5224935" y="3973518"/>
              <a:ext cx="203624" cy="112868"/>
            </a:xfrm>
            <a:custGeom>
              <a:avLst/>
              <a:gdLst/>
              <a:ahLst/>
              <a:cxnLst/>
              <a:rect l="l" t="t" r="r" b="b"/>
              <a:pathLst>
                <a:path w="5274" h="2923" extrusionOk="0">
                  <a:moveTo>
                    <a:pt x="3339" y="1"/>
                  </a:moveTo>
                  <a:cubicBezTo>
                    <a:pt x="2744" y="1"/>
                    <a:pt x="2031" y="153"/>
                    <a:pt x="1500" y="396"/>
                  </a:cubicBezTo>
                  <a:cubicBezTo>
                    <a:pt x="1419" y="423"/>
                    <a:pt x="1339" y="476"/>
                    <a:pt x="1285" y="503"/>
                  </a:cubicBezTo>
                  <a:cubicBezTo>
                    <a:pt x="1" y="1279"/>
                    <a:pt x="1232" y="2511"/>
                    <a:pt x="2195" y="2778"/>
                  </a:cubicBezTo>
                  <a:cubicBezTo>
                    <a:pt x="2480" y="2868"/>
                    <a:pt x="2826" y="2923"/>
                    <a:pt x="3179" y="2923"/>
                  </a:cubicBezTo>
                  <a:cubicBezTo>
                    <a:pt x="3987" y="2923"/>
                    <a:pt x="4828" y="2635"/>
                    <a:pt x="5033" y="1815"/>
                  </a:cubicBezTo>
                  <a:cubicBezTo>
                    <a:pt x="5273" y="932"/>
                    <a:pt x="4524" y="129"/>
                    <a:pt x="3694" y="21"/>
                  </a:cubicBezTo>
                  <a:cubicBezTo>
                    <a:pt x="3583" y="8"/>
                    <a:pt x="3464" y="1"/>
                    <a:pt x="3339" y="1"/>
                  </a:cubicBezTo>
                  <a:close/>
                </a:path>
              </a:pathLst>
            </a:custGeom>
            <a:solidFill>
              <a:srgbClr val="3D29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40000"/>
                </a:lnSpc>
                <a:spcBef>
                  <a:spcPts val="0"/>
                </a:spcBef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62"/>
            <p:cNvSpPr/>
            <p:nvPr/>
          </p:nvSpPr>
          <p:spPr>
            <a:xfrm rot="6407605">
              <a:off x="4201949" y="3874220"/>
              <a:ext cx="635544" cy="843404"/>
            </a:xfrm>
            <a:custGeom>
              <a:avLst/>
              <a:gdLst/>
              <a:ahLst/>
              <a:cxnLst/>
              <a:rect l="l" t="t" r="r" b="b"/>
              <a:pathLst>
                <a:path w="16461" h="21842" extrusionOk="0">
                  <a:moveTo>
                    <a:pt x="5005" y="1"/>
                  </a:moveTo>
                  <a:lnTo>
                    <a:pt x="0" y="18790"/>
                  </a:lnTo>
                  <a:lnTo>
                    <a:pt x="11456" y="21841"/>
                  </a:lnTo>
                  <a:lnTo>
                    <a:pt x="16461" y="3052"/>
                  </a:lnTo>
                  <a:lnTo>
                    <a:pt x="5005" y="1"/>
                  </a:lnTo>
                  <a:close/>
                </a:path>
              </a:pathLst>
            </a:custGeom>
            <a:solidFill>
              <a:srgbClr val="FAED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40000"/>
                </a:lnSpc>
                <a:spcBef>
                  <a:spcPts val="0"/>
                </a:spcBef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62"/>
            <p:cNvSpPr/>
            <p:nvPr/>
          </p:nvSpPr>
          <p:spPr>
            <a:xfrm rot="6407605">
              <a:off x="4505282" y="4257579"/>
              <a:ext cx="269762" cy="244387"/>
            </a:xfrm>
            <a:custGeom>
              <a:avLst/>
              <a:gdLst/>
              <a:ahLst/>
              <a:cxnLst/>
              <a:rect l="l" t="t" r="r" b="b"/>
              <a:pathLst>
                <a:path w="6987" h="6329" extrusionOk="0">
                  <a:moveTo>
                    <a:pt x="3500" y="1"/>
                  </a:moveTo>
                  <a:cubicBezTo>
                    <a:pt x="2075" y="1"/>
                    <a:pt x="772" y="973"/>
                    <a:pt x="428" y="2415"/>
                  </a:cubicBezTo>
                  <a:cubicBezTo>
                    <a:pt x="0" y="4128"/>
                    <a:pt x="1071" y="5841"/>
                    <a:pt x="2757" y="6243"/>
                  </a:cubicBezTo>
                  <a:cubicBezTo>
                    <a:pt x="3005" y="6301"/>
                    <a:pt x="3253" y="6329"/>
                    <a:pt x="3497" y="6329"/>
                  </a:cubicBezTo>
                  <a:cubicBezTo>
                    <a:pt x="4938" y="6329"/>
                    <a:pt x="6241" y="5356"/>
                    <a:pt x="6585" y="3914"/>
                  </a:cubicBezTo>
                  <a:cubicBezTo>
                    <a:pt x="6986" y="2201"/>
                    <a:pt x="5942" y="488"/>
                    <a:pt x="4229" y="87"/>
                  </a:cubicBezTo>
                  <a:cubicBezTo>
                    <a:pt x="3985" y="29"/>
                    <a:pt x="3741" y="1"/>
                    <a:pt x="3500" y="1"/>
                  </a:cubicBezTo>
                  <a:close/>
                </a:path>
              </a:pathLst>
            </a:custGeom>
            <a:solidFill>
              <a:srgbClr val="AD8B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40000"/>
                </a:lnSpc>
                <a:spcBef>
                  <a:spcPts val="0"/>
                </a:spcBef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62"/>
            <p:cNvSpPr/>
            <p:nvPr/>
          </p:nvSpPr>
          <p:spPr>
            <a:xfrm rot="6407605">
              <a:off x="4524414" y="4272808"/>
              <a:ext cx="249067" cy="245121"/>
            </a:xfrm>
            <a:custGeom>
              <a:avLst/>
              <a:gdLst/>
              <a:ahLst/>
              <a:cxnLst/>
              <a:rect l="l" t="t" r="r" b="b"/>
              <a:pathLst>
                <a:path w="6451" h="6348" extrusionOk="0">
                  <a:moveTo>
                    <a:pt x="3230" y="1"/>
                  </a:moveTo>
                  <a:cubicBezTo>
                    <a:pt x="3197" y="1"/>
                    <a:pt x="3165" y="1"/>
                    <a:pt x="3132" y="2"/>
                  </a:cubicBezTo>
                  <a:cubicBezTo>
                    <a:pt x="1392" y="56"/>
                    <a:pt x="0" y="1501"/>
                    <a:pt x="54" y="3268"/>
                  </a:cubicBezTo>
                  <a:cubicBezTo>
                    <a:pt x="106" y="4975"/>
                    <a:pt x="1499" y="6347"/>
                    <a:pt x="3221" y="6347"/>
                  </a:cubicBezTo>
                  <a:cubicBezTo>
                    <a:pt x="3253" y="6347"/>
                    <a:pt x="3286" y="6347"/>
                    <a:pt x="3319" y="6346"/>
                  </a:cubicBezTo>
                  <a:cubicBezTo>
                    <a:pt x="5059" y="6292"/>
                    <a:pt x="6451" y="4847"/>
                    <a:pt x="6397" y="3080"/>
                  </a:cubicBezTo>
                  <a:cubicBezTo>
                    <a:pt x="6345" y="1373"/>
                    <a:pt x="4952" y="1"/>
                    <a:pt x="3230" y="1"/>
                  </a:cubicBezTo>
                  <a:close/>
                </a:path>
              </a:pathLst>
            </a:custGeom>
            <a:solidFill>
              <a:srgbClr val="E7D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40000"/>
                </a:lnSpc>
                <a:spcBef>
                  <a:spcPts val="0"/>
                </a:spcBef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62"/>
            <p:cNvSpPr/>
            <p:nvPr/>
          </p:nvSpPr>
          <p:spPr>
            <a:xfrm rot="6407605">
              <a:off x="4546859" y="4322079"/>
              <a:ext cx="190188" cy="149899"/>
            </a:xfrm>
            <a:custGeom>
              <a:avLst/>
              <a:gdLst/>
              <a:ahLst/>
              <a:cxnLst/>
              <a:rect l="l" t="t" r="r" b="b"/>
              <a:pathLst>
                <a:path w="4926" h="3882" extrusionOk="0">
                  <a:moveTo>
                    <a:pt x="4925" y="0"/>
                  </a:moveTo>
                  <a:lnTo>
                    <a:pt x="1" y="3881"/>
                  </a:lnTo>
                </a:path>
              </a:pathLst>
            </a:custGeom>
            <a:solidFill>
              <a:srgbClr val="E7D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40000"/>
                </a:lnSpc>
                <a:spcBef>
                  <a:spcPts val="0"/>
                </a:spcBef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62"/>
            <p:cNvSpPr/>
            <p:nvPr/>
          </p:nvSpPr>
          <p:spPr>
            <a:xfrm rot="6407605">
              <a:off x="4546859" y="4322079"/>
              <a:ext cx="190188" cy="149899"/>
            </a:xfrm>
            <a:custGeom>
              <a:avLst/>
              <a:gdLst/>
              <a:ahLst/>
              <a:cxnLst/>
              <a:rect l="l" t="t" r="r" b="b"/>
              <a:pathLst>
                <a:path w="4926" h="3882" fill="none" extrusionOk="0">
                  <a:moveTo>
                    <a:pt x="4925" y="0"/>
                  </a:moveTo>
                  <a:lnTo>
                    <a:pt x="1" y="3881"/>
                  </a:lnTo>
                </a:path>
              </a:pathLst>
            </a:custGeom>
            <a:noFill/>
            <a:ln w="3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40000"/>
                </a:lnSpc>
                <a:spcBef>
                  <a:spcPts val="0"/>
                </a:spcBef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62"/>
            <p:cNvSpPr/>
            <p:nvPr/>
          </p:nvSpPr>
          <p:spPr>
            <a:xfrm rot="6407605">
              <a:off x="4233704" y="4082676"/>
              <a:ext cx="257368" cy="245198"/>
            </a:xfrm>
            <a:custGeom>
              <a:avLst/>
              <a:gdLst/>
              <a:ahLst/>
              <a:cxnLst/>
              <a:rect l="l" t="t" r="r" b="b"/>
              <a:pathLst>
                <a:path w="6666" h="6350" extrusionOk="0">
                  <a:moveTo>
                    <a:pt x="3342" y="1"/>
                  </a:moveTo>
                  <a:cubicBezTo>
                    <a:pt x="1726" y="1"/>
                    <a:pt x="339" y="1214"/>
                    <a:pt x="188" y="2878"/>
                  </a:cubicBezTo>
                  <a:cubicBezTo>
                    <a:pt x="0" y="4618"/>
                    <a:pt x="1285" y="6171"/>
                    <a:pt x="3025" y="6331"/>
                  </a:cubicBezTo>
                  <a:cubicBezTo>
                    <a:pt x="3138" y="6343"/>
                    <a:pt x="3251" y="6349"/>
                    <a:pt x="3362" y="6349"/>
                  </a:cubicBezTo>
                  <a:cubicBezTo>
                    <a:pt x="4961" y="6349"/>
                    <a:pt x="6329" y="5121"/>
                    <a:pt x="6505" y="3494"/>
                  </a:cubicBezTo>
                  <a:cubicBezTo>
                    <a:pt x="6665" y="1754"/>
                    <a:pt x="5407" y="202"/>
                    <a:pt x="3641" y="15"/>
                  </a:cubicBezTo>
                  <a:cubicBezTo>
                    <a:pt x="3540" y="5"/>
                    <a:pt x="3441" y="1"/>
                    <a:pt x="3342" y="1"/>
                  </a:cubicBezTo>
                  <a:close/>
                </a:path>
              </a:pathLst>
            </a:custGeom>
            <a:solidFill>
              <a:srgbClr val="AD8B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40000"/>
                </a:lnSpc>
                <a:spcBef>
                  <a:spcPts val="0"/>
                </a:spcBef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62"/>
            <p:cNvSpPr/>
            <p:nvPr/>
          </p:nvSpPr>
          <p:spPr>
            <a:xfrm rot="6407605">
              <a:off x="4234863" y="4098670"/>
              <a:ext cx="271808" cy="244155"/>
            </a:xfrm>
            <a:custGeom>
              <a:avLst/>
              <a:gdLst/>
              <a:ahLst/>
              <a:cxnLst/>
              <a:rect l="l" t="t" r="r" b="b"/>
              <a:pathLst>
                <a:path w="7040" h="6323" extrusionOk="0">
                  <a:moveTo>
                    <a:pt x="3529" y="1"/>
                  </a:moveTo>
                  <a:cubicBezTo>
                    <a:pt x="2671" y="1"/>
                    <a:pt x="1813" y="343"/>
                    <a:pt x="1178" y="1020"/>
                  </a:cubicBezTo>
                  <a:cubicBezTo>
                    <a:pt x="0" y="2305"/>
                    <a:pt x="81" y="4313"/>
                    <a:pt x="1365" y="5490"/>
                  </a:cubicBezTo>
                  <a:cubicBezTo>
                    <a:pt x="1973" y="6047"/>
                    <a:pt x="2742" y="6323"/>
                    <a:pt x="3508" y="6323"/>
                  </a:cubicBezTo>
                  <a:cubicBezTo>
                    <a:pt x="4363" y="6323"/>
                    <a:pt x="5214" y="5980"/>
                    <a:pt x="5835" y="5303"/>
                  </a:cubicBezTo>
                  <a:cubicBezTo>
                    <a:pt x="7040" y="4018"/>
                    <a:pt x="6959" y="2011"/>
                    <a:pt x="5675" y="833"/>
                  </a:cubicBezTo>
                  <a:cubicBezTo>
                    <a:pt x="5067" y="276"/>
                    <a:pt x="4298" y="1"/>
                    <a:pt x="3529" y="1"/>
                  </a:cubicBezTo>
                  <a:close/>
                </a:path>
              </a:pathLst>
            </a:custGeom>
            <a:solidFill>
              <a:srgbClr val="E7D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40000"/>
                </a:lnSpc>
                <a:spcBef>
                  <a:spcPts val="0"/>
                </a:spcBef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62"/>
            <p:cNvSpPr/>
            <p:nvPr/>
          </p:nvSpPr>
          <p:spPr>
            <a:xfrm rot="6407605">
              <a:off x="4269171" y="4147628"/>
              <a:ext cx="190188" cy="149899"/>
            </a:xfrm>
            <a:custGeom>
              <a:avLst/>
              <a:gdLst/>
              <a:ahLst/>
              <a:cxnLst/>
              <a:rect l="l" t="t" r="r" b="b"/>
              <a:pathLst>
                <a:path w="4926" h="3882" extrusionOk="0">
                  <a:moveTo>
                    <a:pt x="4925" y="0"/>
                  </a:moveTo>
                  <a:lnTo>
                    <a:pt x="0" y="3881"/>
                  </a:lnTo>
                </a:path>
              </a:pathLst>
            </a:custGeom>
            <a:solidFill>
              <a:srgbClr val="E7D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40000"/>
                </a:lnSpc>
                <a:spcBef>
                  <a:spcPts val="0"/>
                </a:spcBef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62"/>
            <p:cNvSpPr/>
            <p:nvPr/>
          </p:nvSpPr>
          <p:spPr>
            <a:xfrm rot="6407605">
              <a:off x="4269171" y="4147628"/>
              <a:ext cx="190188" cy="149899"/>
            </a:xfrm>
            <a:custGeom>
              <a:avLst/>
              <a:gdLst/>
              <a:ahLst/>
              <a:cxnLst/>
              <a:rect l="l" t="t" r="r" b="b"/>
              <a:pathLst>
                <a:path w="4926" h="3882" fill="none" extrusionOk="0">
                  <a:moveTo>
                    <a:pt x="4925" y="0"/>
                  </a:moveTo>
                  <a:lnTo>
                    <a:pt x="0" y="3881"/>
                  </a:lnTo>
                </a:path>
              </a:pathLst>
            </a:custGeom>
            <a:noFill/>
            <a:ln w="3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40000"/>
                </a:lnSpc>
                <a:spcBef>
                  <a:spcPts val="0"/>
                </a:spcBef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62"/>
            <p:cNvSpPr/>
            <p:nvPr/>
          </p:nvSpPr>
          <p:spPr>
            <a:xfrm rot="6407605">
              <a:off x="5238043" y="3256894"/>
              <a:ext cx="148877" cy="40351"/>
            </a:xfrm>
            <a:custGeom>
              <a:avLst/>
              <a:gdLst/>
              <a:ahLst/>
              <a:cxnLst/>
              <a:rect l="l" t="t" r="r" b="b"/>
              <a:pathLst>
                <a:path w="3856" h="1045" fill="none" extrusionOk="0">
                  <a:moveTo>
                    <a:pt x="1" y="1045"/>
                  </a:moveTo>
                  <a:lnTo>
                    <a:pt x="3855" y="1"/>
                  </a:lnTo>
                </a:path>
              </a:pathLst>
            </a:custGeom>
            <a:noFill/>
            <a:ln w="4675" cap="rnd" cmpd="sng">
              <a:solidFill>
                <a:srgbClr val="AD8B9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40000"/>
                </a:lnSpc>
                <a:spcBef>
                  <a:spcPts val="0"/>
                </a:spcBef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62"/>
            <p:cNvSpPr/>
            <p:nvPr/>
          </p:nvSpPr>
          <p:spPr>
            <a:xfrm rot="6407605">
              <a:off x="4895391" y="2431682"/>
              <a:ext cx="920788" cy="448616"/>
            </a:xfrm>
            <a:custGeom>
              <a:avLst/>
              <a:gdLst/>
              <a:ahLst/>
              <a:cxnLst/>
              <a:rect l="l" t="t" r="r" b="b"/>
              <a:pathLst>
                <a:path w="23849" h="11618" extrusionOk="0">
                  <a:moveTo>
                    <a:pt x="22697" y="1"/>
                  </a:moveTo>
                  <a:lnTo>
                    <a:pt x="0" y="5649"/>
                  </a:lnTo>
                  <a:lnTo>
                    <a:pt x="1312" y="11617"/>
                  </a:lnTo>
                  <a:lnTo>
                    <a:pt x="23848" y="6077"/>
                  </a:lnTo>
                  <a:lnTo>
                    <a:pt x="22697" y="1"/>
                  </a:lnTo>
                  <a:close/>
                </a:path>
              </a:pathLst>
            </a:custGeom>
            <a:solidFill>
              <a:srgbClr val="FAED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40000"/>
                </a:lnSpc>
                <a:spcBef>
                  <a:spcPts val="0"/>
                </a:spcBef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62"/>
            <p:cNvSpPr/>
            <p:nvPr/>
          </p:nvSpPr>
          <p:spPr>
            <a:xfrm rot="6407605">
              <a:off x="5275627" y="3133312"/>
              <a:ext cx="82701" cy="100280"/>
            </a:xfrm>
            <a:custGeom>
              <a:avLst/>
              <a:gdLst/>
              <a:ahLst/>
              <a:cxnLst/>
              <a:rect l="l" t="t" r="r" b="b"/>
              <a:pathLst>
                <a:path w="2142" h="2597" extrusionOk="0">
                  <a:moveTo>
                    <a:pt x="1740" y="1"/>
                  </a:moveTo>
                  <a:lnTo>
                    <a:pt x="375" y="268"/>
                  </a:lnTo>
                  <a:lnTo>
                    <a:pt x="268" y="295"/>
                  </a:lnTo>
                  <a:lnTo>
                    <a:pt x="0" y="322"/>
                  </a:lnTo>
                  <a:lnTo>
                    <a:pt x="321" y="2597"/>
                  </a:lnTo>
                  <a:lnTo>
                    <a:pt x="696" y="2517"/>
                  </a:lnTo>
                  <a:lnTo>
                    <a:pt x="1231" y="2410"/>
                  </a:lnTo>
                  <a:lnTo>
                    <a:pt x="2141" y="2249"/>
                  </a:lnTo>
                  <a:lnTo>
                    <a:pt x="1740" y="1"/>
                  </a:lnTo>
                  <a:close/>
                </a:path>
              </a:pathLst>
            </a:custGeom>
            <a:solidFill>
              <a:srgbClr val="FAED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40000"/>
                </a:lnSpc>
                <a:spcBef>
                  <a:spcPts val="0"/>
                </a:spcBef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62"/>
            <p:cNvSpPr/>
            <p:nvPr/>
          </p:nvSpPr>
          <p:spPr>
            <a:xfrm rot="6407605">
              <a:off x="4925590" y="2455789"/>
              <a:ext cx="862951" cy="398997"/>
            </a:xfrm>
            <a:custGeom>
              <a:avLst/>
              <a:gdLst/>
              <a:ahLst/>
              <a:cxnLst/>
              <a:rect l="l" t="t" r="r" b="b"/>
              <a:pathLst>
                <a:path w="22351" h="10333" extrusionOk="0">
                  <a:moveTo>
                    <a:pt x="21333" y="1"/>
                  </a:moveTo>
                  <a:lnTo>
                    <a:pt x="19219" y="536"/>
                  </a:lnTo>
                  <a:lnTo>
                    <a:pt x="1" y="5488"/>
                  </a:lnTo>
                  <a:lnTo>
                    <a:pt x="1125" y="10332"/>
                  </a:lnTo>
                  <a:lnTo>
                    <a:pt x="22350" y="4925"/>
                  </a:lnTo>
                  <a:lnTo>
                    <a:pt x="21333" y="1"/>
                  </a:lnTo>
                  <a:close/>
                </a:path>
              </a:pathLst>
            </a:custGeom>
            <a:solidFill>
              <a:srgbClr val="FF98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40000"/>
                </a:lnSpc>
                <a:spcBef>
                  <a:spcPts val="0"/>
                </a:spcBef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62"/>
            <p:cNvSpPr/>
            <p:nvPr/>
          </p:nvSpPr>
          <p:spPr>
            <a:xfrm rot="6407605">
              <a:off x="5402494" y="2903502"/>
              <a:ext cx="15559" cy="77537"/>
            </a:xfrm>
            <a:custGeom>
              <a:avLst/>
              <a:gdLst/>
              <a:ahLst/>
              <a:cxnLst/>
              <a:rect l="l" t="t" r="r" b="b"/>
              <a:pathLst>
                <a:path w="403" h="2008" fill="none" extrusionOk="0">
                  <a:moveTo>
                    <a:pt x="1" y="1"/>
                  </a:moveTo>
                  <a:lnTo>
                    <a:pt x="402" y="2008"/>
                  </a:lnTo>
                </a:path>
              </a:pathLst>
            </a:custGeom>
            <a:noFill/>
            <a:ln w="9375" cap="rnd" cmpd="sng">
              <a:solidFill>
                <a:srgbClr val="FAEDD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40000"/>
                </a:lnSpc>
                <a:spcBef>
                  <a:spcPts val="0"/>
                </a:spcBef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62"/>
            <p:cNvSpPr/>
            <p:nvPr/>
          </p:nvSpPr>
          <p:spPr>
            <a:xfrm rot="6407605">
              <a:off x="5409672" y="2811757"/>
              <a:ext cx="15521" cy="77537"/>
            </a:xfrm>
            <a:custGeom>
              <a:avLst/>
              <a:gdLst/>
              <a:ahLst/>
              <a:cxnLst/>
              <a:rect l="l" t="t" r="r" b="b"/>
              <a:pathLst>
                <a:path w="402" h="2008" fill="none" extrusionOk="0">
                  <a:moveTo>
                    <a:pt x="0" y="0"/>
                  </a:moveTo>
                  <a:lnTo>
                    <a:pt x="402" y="2007"/>
                  </a:lnTo>
                </a:path>
              </a:pathLst>
            </a:custGeom>
            <a:noFill/>
            <a:ln w="9375" cap="rnd" cmpd="sng">
              <a:solidFill>
                <a:srgbClr val="FAEDD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40000"/>
                </a:lnSpc>
                <a:spcBef>
                  <a:spcPts val="0"/>
                </a:spcBef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62"/>
            <p:cNvSpPr/>
            <p:nvPr/>
          </p:nvSpPr>
          <p:spPr>
            <a:xfrm rot="6407605">
              <a:off x="5408129" y="2729785"/>
              <a:ext cx="15521" cy="76494"/>
            </a:xfrm>
            <a:custGeom>
              <a:avLst/>
              <a:gdLst/>
              <a:ahLst/>
              <a:cxnLst/>
              <a:rect l="l" t="t" r="r" b="b"/>
              <a:pathLst>
                <a:path w="402" h="1981" fill="none" extrusionOk="0">
                  <a:moveTo>
                    <a:pt x="0" y="0"/>
                  </a:moveTo>
                  <a:lnTo>
                    <a:pt x="402" y="1981"/>
                  </a:lnTo>
                </a:path>
              </a:pathLst>
            </a:custGeom>
            <a:noFill/>
            <a:ln w="9375" cap="rnd" cmpd="sng">
              <a:solidFill>
                <a:srgbClr val="FAEDD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40000"/>
                </a:lnSpc>
                <a:spcBef>
                  <a:spcPts val="0"/>
                </a:spcBef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62"/>
            <p:cNvSpPr/>
            <p:nvPr/>
          </p:nvSpPr>
          <p:spPr>
            <a:xfrm rot="6407605">
              <a:off x="5418524" y="2646932"/>
              <a:ext cx="14517" cy="76533"/>
            </a:xfrm>
            <a:custGeom>
              <a:avLst/>
              <a:gdLst/>
              <a:ahLst/>
              <a:cxnLst/>
              <a:rect l="l" t="t" r="r" b="b"/>
              <a:pathLst>
                <a:path w="376" h="1982" fill="none" extrusionOk="0">
                  <a:moveTo>
                    <a:pt x="1" y="1"/>
                  </a:moveTo>
                  <a:lnTo>
                    <a:pt x="375" y="1982"/>
                  </a:lnTo>
                </a:path>
              </a:pathLst>
            </a:custGeom>
            <a:noFill/>
            <a:ln w="9375" cap="rnd" cmpd="sng">
              <a:solidFill>
                <a:srgbClr val="FAEDD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40000"/>
                </a:lnSpc>
                <a:spcBef>
                  <a:spcPts val="0"/>
                </a:spcBef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62"/>
            <p:cNvSpPr/>
            <p:nvPr/>
          </p:nvSpPr>
          <p:spPr>
            <a:xfrm rot="6407605">
              <a:off x="5415997" y="2552831"/>
              <a:ext cx="14517" cy="77537"/>
            </a:xfrm>
            <a:custGeom>
              <a:avLst/>
              <a:gdLst/>
              <a:ahLst/>
              <a:cxnLst/>
              <a:rect l="l" t="t" r="r" b="b"/>
              <a:pathLst>
                <a:path w="376" h="2008" fill="none" extrusionOk="0">
                  <a:moveTo>
                    <a:pt x="1" y="0"/>
                  </a:moveTo>
                  <a:lnTo>
                    <a:pt x="376" y="2008"/>
                  </a:lnTo>
                </a:path>
              </a:pathLst>
            </a:custGeom>
            <a:noFill/>
            <a:ln w="9375" cap="rnd" cmpd="sng">
              <a:solidFill>
                <a:srgbClr val="FAEDD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40000"/>
                </a:lnSpc>
                <a:spcBef>
                  <a:spcPts val="0"/>
                </a:spcBef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62"/>
            <p:cNvSpPr/>
            <p:nvPr/>
          </p:nvSpPr>
          <p:spPr>
            <a:xfrm rot="6407605">
              <a:off x="5423388" y="2456816"/>
              <a:ext cx="14478" cy="77575"/>
            </a:xfrm>
            <a:custGeom>
              <a:avLst/>
              <a:gdLst/>
              <a:ahLst/>
              <a:cxnLst/>
              <a:rect l="l" t="t" r="r" b="b"/>
              <a:pathLst>
                <a:path w="375" h="2009" fill="none" extrusionOk="0">
                  <a:moveTo>
                    <a:pt x="0" y="1"/>
                  </a:moveTo>
                  <a:lnTo>
                    <a:pt x="375" y="2008"/>
                  </a:lnTo>
                </a:path>
              </a:pathLst>
            </a:custGeom>
            <a:noFill/>
            <a:ln w="9375" cap="rnd" cmpd="sng">
              <a:solidFill>
                <a:srgbClr val="FAEDD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40000"/>
                </a:lnSpc>
                <a:spcBef>
                  <a:spcPts val="0"/>
                </a:spcBef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62"/>
            <p:cNvSpPr/>
            <p:nvPr/>
          </p:nvSpPr>
          <p:spPr>
            <a:xfrm rot="6407605">
              <a:off x="5289338" y="2945512"/>
              <a:ext cx="120962" cy="190212"/>
            </a:xfrm>
            <a:custGeom>
              <a:avLst/>
              <a:gdLst/>
              <a:ahLst/>
              <a:cxnLst/>
              <a:rect l="l" t="t" r="r" b="b"/>
              <a:pathLst>
                <a:path w="3133" h="4926" extrusionOk="0">
                  <a:moveTo>
                    <a:pt x="2115" y="1"/>
                  </a:moveTo>
                  <a:lnTo>
                    <a:pt x="1" y="536"/>
                  </a:lnTo>
                  <a:lnTo>
                    <a:pt x="3132" y="4925"/>
                  </a:lnTo>
                  <a:lnTo>
                    <a:pt x="2115" y="1"/>
                  </a:lnTo>
                  <a:close/>
                </a:path>
              </a:pathLst>
            </a:custGeom>
            <a:solidFill>
              <a:srgbClr val="FE69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40000"/>
                </a:lnSpc>
                <a:spcBef>
                  <a:spcPts val="0"/>
                </a:spcBef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62"/>
            <p:cNvSpPr/>
            <p:nvPr/>
          </p:nvSpPr>
          <p:spPr>
            <a:xfrm rot="6407605">
              <a:off x="5303785" y="3123144"/>
              <a:ext cx="28995" cy="86843"/>
            </a:xfrm>
            <a:custGeom>
              <a:avLst/>
              <a:gdLst/>
              <a:ahLst/>
              <a:cxnLst/>
              <a:rect l="l" t="t" r="r" b="b"/>
              <a:pathLst>
                <a:path w="751" h="2249" extrusionOk="0">
                  <a:moveTo>
                    <a:pt x="1" y="0"/>
                  </a:moveTo>
                  <a:lnTo>
                    <a:pt x="1" y="27"/>
                  </a:lnTo>
                  <a:lnTo>
                    <a:pt x="429" y="2249"/>
                  </a:lnTo>
                  <a:lnTo>
                    <a:pt x="750" y="216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D8B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40000"/>
                </a:lnSpc>
                <a:spcBef>
                  <a:spcPts val="0"/>
                </a:spcBef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62"/>
            <p:cNvSpPr/>
            <p:nvPr/>
          </p:nvSpPr>
          <p:spPr>
            <a:xfrm rot="6407605">
              <a:off x="5276909" y="3042049"/>
              <a:ext cx="86832" cy="174689"/>
            </a:xfrm>
            <a:custGeom>
              <a:avLst/>
              <a:gdLst/>
              <a:ahLst/>
              <a:cxnLst/>
              <a:rect l="l" t="t" r="r" b="b"/>
              <a:pathLst>
                <a:path w="2249" h="4524" extrusionOk="0">
                  <a:moveTo>
                    <a:pt x="1473" y="0"/>
                  </a:moveTo>
                  <a:lnTo>
                    <a:pt x="268" y="134"/>
                  </a:lnTo>
                  <a:lnTo>
                    <a:pt x="188" y="134"/>
                  </a:lnTo>
                  <a:lnTo>
                    <a:pt x="1" y="161"/>
                  </a:lnTo>
                  <a:lnTo>
                    <a:pt x="670" y="4524"/>
                  </a:lnTo>
                  <a:lnTo>
                    <a:pt x="937" y="4443"/>
                  </a:lnTo>
                  <a:lnTo>
                    <a:pt x="1526" y="4310"/>
                  </a:lnTo>
                  <a:lnTo>
                    <a:pt x="2249" y="4122"/>
                  </a:lnTo>
                  <a:lnTo>
                    <a:pt x="1473" y="0"/>
                  </a:lnTo>
                  <a:close/>
                </a:path>
              </a:pathLst>
            </a:custGeom>
            <a:solidFill>
              <a:srgbClr val="FAED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40000"/>
                </a:lnSpc>
                <a:spcBef>
                  <a:spcPts val="0"/>
                </a:spcBef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62"/>
            <p:cNvSpPr/>
            <p:nvPr/>
          </p:nvSpPr>
          <p:spPr>
            <a:xfrm rot="6407605">
              <a:off x="5304454" y="3030041"/>
              <a:ext cx="39304" cy="166426"/>
            </a:xfrm>
            <a:custGeom>
              <a:avLst/>
              <a:gdLst/>
              <a:ahLst/>
              <a:cxnLst/>
              <a:rect l="l" t="t" r="r" b="b"/>
              <a:pathLst>
                <a:path w="1018" h="4310" extrusionOk="0">
                  <a:moveTo>
                    <a:pt x="1" y="0"/>
                  </a:moveTo>
                  <a:lnTo>
                    <a:pt x="750" y="4309"/>
                  </a:lnTo>
                  <a:lnTo>
                    <a:pt x="1018" y="4256"/>
                  </a:lnTo>
                  <a:lnTo>
                    <a:pt x="81" y="0"/>
                  </a:lnTo>
                  <a:close/>
                </a:path>
              </a:pathLst>
            </a:custGeom>
            <a:solidFill>
              <a:srgbClr val="AD8B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40000"/>
                </a:lnSpc>
                <a:spcBef>
                  <a:spcPts val="0"/>
                </a:spcBef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62"/>
            <p:cNvSpPr/>
            <p:nvPr/>
          </p:nvSpPr>
          <p:spPr>
            <a:xfrm rot="6407605">
              <a:off x="5161644" y="1900374"/>
              <a:ext cx="467170" cy="169553"/>
            </a:xfrm>
            <a:custGeom>
              <a:avLst/>
              <a:gdLst/>
              <a:ahLst/>
              <a:cxnLst/>
              <a:rect l="l" t="t" r="r" b="b"/>
              <a:pathLst>
                <a:path w="12100" h="4391" extrusionOk="0">
                  <a:moveTo>
                    <a:pt x="11724" y="1"/>
                  </a:moveTo>
                  <a:lnTo>
                    <a:pt x="1" y="2811"/>
                  </a:lnTo>
                  <a:lnTo>
                    <a:pt x="376" y="4390"/>
                  </a:lnTo>
                  <a:lnTo>
                    <a:pt x="12099" y="1580"/>
                  </a:lnTo>
                  <a:lnTo>
                    <a:pt x="11724" y="1"/>
                  </a:lnTo>
                  <a:close/>
                </a:path>
              </a:pathLst>
            </a:custGeom>
            <a:solidFill>
              <a:srgbClr val="FAED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40000"/>
                </a:lnSpc>
                <a:spcBef>
                  <a:spcPts val="0"/>
                </a:spcBef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62"/>
            <p:cNvSpPr/>
            <p:nvPr/>
          </p:nvSpPr>
          <p:spPr>
            <a:xfrm rot="6407605">
              <a:off x="5377660" y="1675816"/>
              <a:ext cx="69303" cy="148625"/>
            </a:xfrm>
            <a:custGeom>
              <a:avLst/>
              <a:gdLst/>
              <a:ahLst/>
              <a:cxnLst/>
              <a:rect l="l" t="t" r="r" b="b"/>
              <a:pathLst>
                <a:path w="1795" h="3849" extrusionOk="0">
                  <a:moveTo>
                    <a:pt x="857" y="1"/>
                  </a:moveTo>
                  <a:cubicBezTo>
                    <a:pt x="322" y="135"/>
                    <a:pt x="1" y="670"/>
                    <a:pt x="135" y="1205"/>
                  </a:cubicBezTo>
                  <a:lnTo>
                    <a:pt x="563" y="3079"/>
                  </a:lnTo>
                  <a:cubicBezTo>
                    <a:pt x="680" y="3545"/>
                    <a:pt x="1101" y="3849"/>
                    <a:pt x="1579" y="3849"/>
                  </a:cubicBezTo>
                  <a:cubicBezTo>
                    <a:pt x="1650" y="3849"/>
                    <a:pt x="1722" y="3842"/>
                    <a:pt x="1794" y="3828"/>
                  </a:cubicBezTo>
                  <a:lnTo>
                    <a:pt x="857" y="1"/>
                  </a:lnTo>
                  <a:close/>
                </a:path>
              </a:pathLst>
            </a:custGeom>
            <a:solidFill>
              <a:srgbClr val="FAED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40000"/>
                </a:lnSpc>
                <a:spcBef>
                  <a:spcPts val="0"/>
                </a:spcBef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62"/>
            <p:cNvSpPr/>
            <p:nvPr/>
          </p:nvSpPr>
          <p:spPr>
            <a:xfrm rot="6407605">
              <a:off x="3090046" y="1680628"/>
              <a:ext cx="1888061" cy="1258850"/>
            </a:xfrm>
            <a:custGeom>
              <a:avLst/>
              <a:gdLst/>
              <a:ahLst/>
              <a:cxnLst/>
              <a:rect l="l" t="t" r="r" b="b"/>
              <a:pathLst>
                <a:path w="48902" h="32601" extrusionOk="0">
                  <a:moveTo>
                    <a:pt x="11613" y="15208"/>
                  </a:moveTo>
                  <a:cubicBezTo>
                    <a:pt x="12753" y="15208"/>
                    <a:pt x="13886" y="16193"/>
                    <a:pt x="14133" y="17451"/>
                  </a:cubicBezTo>
                  <a:cubicBezTo>
                    <a:pt x="14374" y="18656"/>
                    <a:pt x="13865" y="20048"/>
                    <a:pt x="12794" y="21091"/>
                  </a:cubicBezTo>
                  <a:cubicBezTo>
                    <a:pt x="11749" y="22113"/>
                    <a:pt x="10282" y="22671"/>
                    <a:pt x="8804" y="22671"/>
                  </a:cubicBezTo>
                  <a:cubicBezTo>
                    <a:pt x="8618" y="22671"/>
                    <a:pt x="8431" y="22662"/>
                    <a:pt x="8244" y="22644"/>
                  </a:cubicBezTo>
                  <a:cubicBezTo>
                    <a:pt x="8164" y="21279"/>
                    <a:pt x="8324" y="19967"/>
                    <a:pt x="8539" y="18923"/>
                  </a:cubicBezTo>
                  <a:cubicBezTo>
                    <a:pt x="8753" y="17906"/>
                    <a:pt x="9449" y="15497"/>
                    <a:pt x="11322" y="15230"/>
                  </a:cubicBezTo>
                  <a:cubicBezTo>
                    <a:pt x="11419" y="15215"/>
                    <a:pt x="11516" y="15208"/>
                    <a:pt x="11613" y="15208"/>
                  </a:cubicBezTo>
                  <a:close/>
                  <a:moveTo>
                    <a:pt x="5568" y="0"/>
                  </a:moveTo>
                  <a:cubicBezTo>
                    <a:pt x="3185" y="1553"/>
                    <a:pt x="1392" y="4149"/>
                    <a:pt x="670" y="7173"/>
                  </a:cubicBezTo>
                  <a:cubicBezTo>
                    <a:pt x="0" y="10171"/>
                    <a:pt x="322" y="13490"/>
                    <a:pt x="1633" y="16782"/>
                  </a:cubicBezTo>
                  <a:cubicBezTo>
                    <a:pt x="2383" y="18709"/>
                    <a:pt x="4149" y="22028"/>
                    <a:pt x="7468" y="22831"/>
                  </a:cubicBezTo>
                  <a:cubicBezTo>
                    <a:pt x="7629" y="22885"/>
                    <a:pt x="7789" y="22911"/>
                    <a:pt x="7950" y="22938"/>
                  </a:cubicBezTo>
                  <a:cubicBezTo>
                    <a:pt x="8030" y="24116"/>
                    <a:pt x="8324" y="25320"/>
                    <a:pt x="8887" y="26471"/>
                  </a:cubicBezTo>
                  <a:cubicBezTo>
                    <a:pt x="9850" y="28372"/>
                    <a:pt x="11617" y="30004"/>
                    <a:pt x="13838" y="31048"/>
                  </a:cubicBezTo>
                  <a:cubicBezTo>
                    <a:pt x="15658" y="31878"/>
                    <a:pt x="17826" y="32386"/>
                    <a:pt x="20423" y="32547"/>
                  </a:cubicBezTo>
                  <a:cubicBezTo>
                    <a:pt x="21065" y="32601"/>
                    <a:pt x="21681" y="32601"/>
                    <a:pt x="22296" y="32601"/>
                  </a:cubicBezTo>
                  <a:cubicBezTo>
                    <a:pt x="25562" y="32601"/>
                    <a:pt x="28559" y="32038"/>
                    <a:pt x="31236" y="30861"/>
                  </a:cubicBezTo>
                  <a:cubicBezTo>
                    <a:pt x="34822" y="29282"/>
                    <a:pt x="37633" y="26685"/>
                    <a:pt x="39159" y="23500"/>
                  </a:cubicBezTo>
                  <a:cubicBezTo>
                    <a:pt x="39560" y="22671"/>
                    <a:pt x="39881" y="21814"/>
                    <a:pt x="40176" y="20984"/>
                  </a:cubicBezTo>
                  <a:cubicBezTo>
                    <a:pt x="40604" y="19833"/>
                    <a:pt x="41032" y="18629"/>
                    <a:pt x="41701" y="17558"/>
                  </a:cubicBezTo>
                  <a:cubicBezTo>
                    <a:pt x="43227" y="15069"/>
                    <a:pt x="45984" y="13383"/>
                    <a:pt x="48901" y="13169"/>
                  </a:cubicBezTo>
                  <a:lnTo>
                    <a:pt x="48874" y="12848"/>
                  </a:lnTo>
                  <a:cubicBezTo>
                    <a:pt x="45850" y="13062"/>
                    <a:pt x="42986" y="14801"/>
                    <a:pt x="41407" y="17398"/>
                  </a:cubicBezTo>
                  <a:cubicBezTo>
                    <a:pt x="40738" y="18468"/>
                    <a:pt x="40283" y="19700"/>
                    <a:pt x="39854" y="20877"/>
                  </a:cubicBezTo>
                  <a:cubicBezTo>
                    <a:pt x="39560" y="21707"/>
                    <a:pt x="39266" y="22537"/>
                    <a:pt x="38864" y="23340"/>
                  </a:cubicBezTo>
                  <a:cubicBezTo>
                    <a:pt x="37365" y="26444"/>
                    <a:pt x="34608" y="29014"/>
                    <a:pt x="31075" y="30566"/>
                  </a:cubicBezTo>
                  <a:cubicBezTo>
                    <a:pt x="28460" y="31703"/>
                    <a:pt x="25478" y="32280"/>
                    <a:pt x="22211" y="32280"/>
                  </a:cubicBezTo>
                  <a:cubicBezTo>
                    <a:pt x="21632" y="32280"/>
                    <a:pt x="21045" y="32262"/>
                    <a:pt x="20449" y="32226"/>
                  </a:cubicBezTo>
                  <a:cubicBezTo>
                    <a:pt x="17880" y="32038"/>
                    <a:pt x="15765" y="31557"/>
                    <a:pt x="13972" y="30727"/>
                  </a:cubicBezTo>
                  <a:cubicBezTo>
                    <a:pt x="11804" y="29737"/>
                    <a:pt x="10118" y="28157"/>
                    <a:pt x="9181" y="26311"/>
                  </a:cubicBezTo>
                  <a:cubicBezTo>
                    <a:pt x="8646" y="25240"/>
                    <a:pt x="8378" y="24089"/>
                    <a:pt x="8271" y="22992"/>
                  </a:cubicBezTo>
                  <a:lnTo>
                    <a:pt x="8271" y="22992"/>
                  </a:lnTo>
                  <a:cubicBezTo>
                    <a:pt x="8453" y="23009"/>
                    <a:pt x="8636" y="23017"/>
                    <a:pt x="8819" y="23017"/>
                  </a:cubicBezTo>
                  <a:cubicBezTo>
                    <a:pt x="10380" y="23017"/>
                    <a:pt x="11933" y="22411"/>
                    <a:pt x="13035" y="21332"/>
                  </a:cubicBezTo>
                  <a:cubicBezTo>
                    <a:pt x="14186" y="20235"/>
                    <a:pt x="14721" y="18709"/>
                    <a:pt x="14454" y="17371"/>
                  </a:cubicBezTo>
                  <a:cubicBezTo>
                    <a:pt x="14183" y="15969"/>
                    <a:pt x="12895" y="14883"/>
                    <a:pt x="11607" y="14883"/>
                  </a:cubicBezTo>
                  <a:cubicBezTo>
                    <a:pt x="11494" y="14883"/>
                    <a:pt x="11381" y="14891"/>
                    <a:pt x="11269" y="14909"/>
                  </a:cubicBezTo>
                  <a:cubicBezTo>
                    <a:pt x="9181" y="15203"/>
                    <a:pt x="8432" y="17772"/>
                    <a:pt x="8217" y="18843"/>
                  </a:cubicBezTo>
                  <a:cubicBezTo>
                    <a:pt x="8003" y="19914"/>
                    <a:pt x="7843" y="21225"/>
                    <a:pt x="7923" y="22590"/>
                  </a:cubicBezTo>
                  <a:cubicBezTo>
                    <a:pt x="7789" y="22563"/>
                    <a:pt x="7655" y="22537"/>
                    <a:pt x="7548" y="22510"/>
                  </a:cubicBezTo>
                  <a:cubicBezTo>
                    <a:pt x="4390" y="21734"/>
                    <a:pt x="2677" y="18522"/>
                    <a:pt x="1927" y="16648"/>
                  </a:cubicBezTo>
                  <a:cubicBezTo>
                    <a:pt x="643" y="13436"/>
                    <a:pt x="322" y="10198"/>
                    <a:pt x="1017" y="7254"/>
                  </a:cubicBezTo>
                  <a:cubicBezTo>
                    <a:pt x="1687" y="4363"/>
                    <a:pt x="3373" y="1847"/>
                    <a:pt x="5648" y="348"/>
                  </a:cubicBezTo>
                  <a:lnTo>
                    <a:pt x="5568" y="0"/>
                  </a:lnTo>
                  <a:close/>
                </a:path>
              </a:pathLst>
            </a:custGeom>
            <a:solidFill>
              <a:srgbClr val="3D29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40000"/>
                </a:lnSpc>
                <a:spcBef>
                  <a:spcPts val="0"/>
                </a:spcBef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62"/>
            <p:cNvSpPr/>
            <p:nvPr/>
          </p:nvSpPr>
          <p:spPr>
            <a:xfrm rot="6407605">
              <a:off x="4976446" y="1644461"/>
              <a:ext cx="124051" cy="30003"/>
            </a:xfrm>
            <a:custGeom>
              <a:avLst/>
              <a:gdLst/>
              <a:ahLst/>
              <a:cxnLst/>
              <a:rect l="l" t="t" r="r" b="b"/>
              <a:pathLst>
                <a:path w="3213" h="777" fill="none" extrusionOk="0">
                  <a:moveTo>
                    <a:pt x="3212" y="776"/>
                  </a:moveTo>
                  <a:lnTo>
                    <a:pt x="0" y="0"/>
                  </a:lnTo>
                </a:path>
              </a:pathLst>
            </a:custGeom>
            <a:noFill/>
            <a:ln w="11375" cap="rnd" cmpd="sng">
              <a:solidFill>
                <a:srgbClr val="3D292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40000"/>
                </a:lnSpc>
                <a:spcBef>
                  <a:spcPts val="0"/>
                </a:spcBef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62"/>
            <p:cNvSpPr/>
            <p:nvPr/>
          </p:nvSpPr>
          <p:spPr>
            <a:xfrm rot="6407605">
              <a:off x="5023122" y="1596785"/>
              <a:ext cx="30038" cy="124066"/>
            </a:xfrm>
            <a:custGeom>
              <a:avLst/>
              <a:gdLst/>
              <a:ahLst/>
              <a:cxnLst/>
              <a:rect l="l" t="t" r="r" b="b"/>
              <a:pathLst>
                <a:path w="778" h="3213" fill="none" extrusionOk="0">
                  <a:moveTo>
                    <a:pt x="777" y="1"/>
                  </a:moveTo>
                  <a:lnTo>
                    <a:pt x="1" y="3213"/>
                  </a:lnTo>
                </a:path>
              </a:pathLst>
            </a:custGeom>
            <a:noFill/>
            <a:ln w="11375" cap="rnd" cmpd="sng">
              <a:solidFill>
                <a:srgbClr val="3D292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40000"/>
                </a:lnSpc>
                <a:spcBef>
                  <a:spcPts val="0"/>
                </a:spcBef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62"/>
            <p:cNvSpPr/>
            <p:nvPr/>
          </p:nvSpPr>
          <p:spPr>
            <a:xfrm rot="6407605">
              <a:off x="5025524" y="4118182"/>
              <a:ext cx="124051" cy="30003"/>
            </a:xfrm>
            <a:custGeom>
              <a:avLst/>
              <a:gdLst/>
              <a:ahLst/>
              <a:cxnLst/>
              <a:rect l="l" t="t" r="r" b="b"/>
              <a:pathLst>
                <a:path w="3213" h="777" fill="none" extrusionOk="0">
                  <a:moveTo>
                    <a:pt x="3212" y="776"/>
                  </a:moveTo>
                  <a:lnTo>
                    <a:pt x="1" y="0"/>
                  </a:lnTo>
                </a:path>
              </a:pathLst>
            </a:custGeom>
            <a:noFill/>
            <a:ln w="11375" cap="rnd" cmpd="sng">
              <a:solidFill>
                <a:srgbClr val="3D292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40000"/>
                </a:lnSpc>
                <a:spcBef>
                  <a:spcPts val="0"/>
                </a:spcBef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62"/>
            <p:cNvSpPr/>
            <p:nvPr/>
          </p:nvSpPr>
          <p:spPr>
            <a:xfrm rot="6407605">
              <a:off x="5072423" y="4071115"/>
              <a:ext cx="29999" cy="125109"/>
            </a:xfrm>
            <a:custGeom>
              <a:avLst/>
              <a:gdLst/>
              <a:ahLst/>
              <a:cxnLst/>
              <a:rect l="l" t="t" r="r" b="b"/>
              <a:pathLst>
                <a:path w="777" h="3240" fill="none" extrusionOk="0">
                  <a:moveTo>
                    <a:pt x="777" y="1"/>
                  </a:moveTo>
                  <a:lnTo>
                    <a:pt x="1" y="3239"/>
                  </a:lnTo>
                </a:path>
              </a:pathLst>
            </a:custGeom>
            <a:noFill/>
            <a:ln w="11375" cap="rnd" cmpd="sng">
              <a:solidFill>
                <a:srgbClr val="3D292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40000"/>
                </a:lnSpc>
                <a:spcBef>
                  <a:spcPts val="0"/>
                </a:spcBef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62"/>
            <p:cNvSpPr/>
            <p:nvPr/>
          </p:nvSpPr>
          <p:spPr>
            <a:xfrm rot="6407605">
              <a:off x="3550761" y="3672648"/>
              <a:ext cx="124051" cy="31046"/>
            </a:xfrm>
            <a:custGeom>
              <a:avLst/>
              <a:gdLst/>
              <a:ahLst/>
              <a:cxnLst/>
              <a:rect l="l" t="t" r="r" b="b"/>
              <a:pathLst>
                <a:path w="3213" h="804" fill="none" extrusionOk="0">
                  <a:moveTo>
                    <a:pt x="3212" y="804"/>
                  </a:moveTo>
                  <a:lnTo>
                    <a:pt x="1" y="1"/>
                  </a:lnTo>
                </a:path>
              </a:pathLst>
            </a:custGeom>
            <a:noFill/>
            <a:ln w="11375" cap="rnd" cmpd="sng">
              <a:solidFill>
                <a:srgbClr val="3D292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40000"/>
                </a:lnSpc>
                <a:spcBef>
                  <a:spcPts val="0"/>
                </a:spcBef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62"/>
            <p:cNvSpPr/>
            <p:nvPr/>
          </p:nvSpPr>
          <p:spPr>
            <a:xfrm rot="6407605">
              <a:off x="3597624" y="3626613"/>
              <a:ext cx="29999" cy="124066"/>
            </a:xfrm>
            <a:custGeom>
              <a:avLst/>
              <a:gdLst/>
              <a:ahLst/>
              <a:cxnLst/>
              <a:rect l="l" t="t" r="r" b="b"/>
              <a:pathLst>
                <a:path w="777" h="3213" fill="none" extrusionOk="0">
                  <a:moveTo>
                    <a:pt x="777" y="0"/>
                  </a:moveTo>
                  <a:lnTo>
                    <a:pt x="1" y="3212"/>
                  </a:lnTo>
                </a:path>
              </a:pathLst>
            </a:custGeom>
            <a:noFill/>
            <a:ln w="11375" cap="rnd" cmpd="sng">
              <a:solidFill>
                <a:srgbClr val="3D292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40000"/>
                </a:lnSpc>
                <a:spcBef>
                  <a:spcPts val="0"/>
                </a:spcBef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62"/>
            <p:cNvSpPr/>
            <p:nvPr/>
          </p:nvSpPr>
          <p:spPr>
            <a:xfrm rot="6407605">
              <a:off x="5061587" y="3420136"/>
              <a:ext cx="141618" cy="141636"/>
            </a:xfrm>
            <a:custGeom>
              <a:avLst/>
              <a:gdLst/>
              <a:ahLst/>
              <a:cxnLst/>
              <a:rect l="l" t="t" r="r" b="b"/>
              <a:pathLst>
                <a:path w="3668" h="3668" fill="none" extrusionOk="0">
                  <a:moveTo>
                    <a:pt x="3668" y="1820"/>
                  </a:moveTo>
                  <a:cubicBezTo>
                    <a:pt x="3668" y="2838"/>
                    <a:pt x="2838" y="3667"/>
                    <a:pt x="1821" y="3667"/>
                  </a:cubicBezTo>
                  <a:cubicBezTo>
                    <a:pt x="831" y="3667"/>
                    <a:pt x="1" y="2838"/>
                    <a:pt x="1" y="1820"/>
                  </a:cubicBezTo>
                  <a:cubicBezTo>
                    <a:pt x="1" y="803"/>
                    <a:pt x="831" y="0"/>
                    <a:pt x="1821" y="0"/>
                  </a:cubicBezTo>
                  <a:cubicBezTo>
                    <a:pt x="2838" y="0"/>
                    <a:pt x="3668" y="803"/>
                    <a:pt x="3668" y="1820"/>
                  </a:cubicBezTo>
                  <a:close/>
                </a:path>
              </a:pathLst>
            </a:custGeom>
            <a:noFill/>
            <a:ln w="4025" cap="rnd" cmpd="sng">
              <a:solidFill>
                <a:srgbClr val="3D292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40000"/>
                </a:lnSpc>
                <a:spcBef>
                  <a:spcPts val="0"/>
                </a:spcBef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62"/>
            <p:cNvSpPr/>
            <p:nvPr/>
          </p:nvSpPr>
          <p:spPr>
            <a:xfrm rot="6407605">
              <a:off x="3886231" y="4003634"/>
              <a:ext cx="161231" cy="141906"/>
            </a:xfrm>
            <a:custGeom>
              <a:avLst/>
              <a:gdLst/>
              <a:ahLst/>
              <a:cxnLst/>
              <a:rect l="l" t="t" r="r" b="b"/>
              <a:pathLst>
                <a:path w="4176" h="3675" extrusionOk="0">
                  <a:moveTo>
                    <a:pt x="2090" y="0"/>
                  </a:moveTo>
                  <a:cubicBezTo>
                    <a:pt x="1710" y="0"/>
                    <a:pt x="1324" y="118"/>
                    <a:pt x="990" y="365"/>
                  </a:cubicBezTo>
                  <a:cubicBezTo>
                    <a:pt x="187" y="954"/>
                    <a:pt x="0" y="2105"/>
                    <a:pt x="616" y="2935"/>
                  </a:cubicBezTo>
                  <a:cubicBezTo>
                    <a:pt x="968" y="3415"/>
                    <a:pt x="1521" y="3675"/>
                    <a:pt x="2086" y="3675"/>
                  </a:cubicBezTo>
                  <a:cubicBezTo>
                    <a:pt x="2466" y="3675"/>
                    <a:pt x="2851" y="3557"/>
                    <a:pt x="3185" y="3310"/>
                  </a:cubicBezTo>
                  <a:cubicBezTo>
                    <a:pt x="3988" y="2721"/>
                    <a:pt x="4175" y="1570"/>
                    <a:pt x="3560" y="740"/>
                  </a:cubicBezTo>
                  <a:cubicBezTo>
                    <a:pt x="3208" y="260"/>
                    <a:pt x="2655" y="0"/>
                    <a:pt x="2090" y="0"/>
                  </a:cubicBezTo>
                  <a:close/>
                </a:path>
              </a:pathLst>
            </a:custGeom>
            <a:solidFill>
              <a:srgbClr val="FAED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40000"/>
                </a:lnSpc>
                <a:spcBef>
                  <a:spcPts val="0"/>
                </a:spcBef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62"/>
            <p:cNvSpPr/>
            <p:nvPr/>
          </p:nvSpPr>
          <p:spPr>
            <a:xfrm rot="6407605">
              <a:off x="5155930" y="1956980"/>
              <a:ext cx="161270" cy="141945"/>
            </a:xfrm>
            <a:custGeom>
              <a:avLst/>
              <a:gdLst/>
              <a:ahLst/>
              <a:cxnLst/>
              <a:rect l="l" t="t" r="r" b="b"/>
              <a:pathLst>
                <a:path w="4177" h="3676" extrusionOk="0">
                  <a:moveTo>
                    <a:pt x="2091" y="1"/>
                  </a:moveTo>
                  <a:cubicBezTo>
                    <a:pt x="1710" y="1"/>
                    <a:pt x="1325" y="118"/>
                    <a:pt x="991" y="366"/>
                  </a:cubicBezTo>
                  <a:cubicBezTo>
                    <a:pt x="188" y="955"/>
                    <a:pt x="1" y="2106"/>
                    <a:pt x="616" y="2935"/>
                  </a:cubicBezTo>
                  <a:cubicBezTo>
                    <a:pt x="968" y="3415"/>
                    <a:pt x="1521" y="3675"/>
                    <a:pt x="2086" y="3675"/>
                  </a:cubicBezTo>
                  <a:cubicBezTo>
                    <a:pt x="2466" y="3675"/>
                    <a:pt x="2852" y="3558"/>
                    <a:pt x="3186" y="3310"/>
                  </a:cubicBezTo>
                  <a:cubicBezTo>
                    <a:pt x="3989" y="2721"/>
                    <a:pt x="4176" y="1570"/>
                    <a:pt x="3560" y="741"/>
                  </a:cubicBezTo>
                  <a:cubicBezTo>
                    <a:pt x="3208" y="261"/>
                    <a:pt x="2656" y="1"/>
                    <a:pt x="2091" y="1"/>
                  </a:cubicBezTo>
                  <a:close/>
                </a:path>
              </a:pathLst>
            </a:custGeom>
            <a:solidFill>
              <a:srgbClr val="FAED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40000"/>
                </a:lnSpc>
                <a:spcBef>
                  <a:spcPts val="0"/>
                </a:spcBef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62"/>
            <p:cNvSpPr/>
            <p:nvPr/>
          </p:nvSpPr>
          <p:spPr>
            <a:xfrm rot="6407605">
              <a:off x="3622212" y="1920178"/>
              <a:ext cx="162274" cy="141906"/>
            </a:xfrm>
            <a:custGeom>
              <a:avLst/>
              <a:gdLst/>
              <a:ahLst/>
              <a:cxnLst/>
              <a:rect l="l" t="t" r="r" b="b"/>
              <a:pathLst>
                <a:path w="4203" h="3675" extrusionOk="0">
                  <a:moveTo>
                    <a:pt x="2115" y="0"/>
                  </a:moveTo>
                  <a:cubicBezTo>
                    <a:pt x="1458" y="0"/>
                    <a:pt x="816" y="355"/>
                    <a:pt x="482" y="967"/>
                  </a:cubicBezTo>
                  <a:cubicBezTo>
                    <a:pt x="0" y="1877"/>
                    <a:pt x="348" y="2975"/>
                    <a:pt x="1231" y="3456"/>
                  </a:cubicBezTo>
                  <a:cubicBezTo>
                    <a:pt x="1511" y="3604"/>
                    <a:pt x="1808" y="3674"/>
                    <a:pt x="2099" y="3674"/>
                  </a:cubicBezTo>
                  <a:cubicBezTo>
                    <a:pt x="2757" y="3674"/>
                    <a:pt x="3387" y="3319"/>
                    <a:pt x="3721" y="2707"/>
                  </a:cubicBezTo>
                  <a:cubicBezTo>
                    <a:pt x="4202" y="1797"/>
                    <a:pt x="3855" y="700"/>
                    <a:pt x="2971" y="218"/>
                  </a:cubicBezTo>
                  <a:cubicBezTo>
                    <a:pt x="2700" y="70"/>
                    <a:pt x="2406" y="0"/>
                    <a:pt x="2115" y="0"/>
                  </a:cubicBezTo>
                  <a:close/>
                </a:path>
              </a:pathLst>
            </a:custGeom>
            <a:solidFill>
              <a:srgbClr val="FAED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40000"/>
                </a:lnSpc>
                <a:spcBef>
                  <a:spcPts val="0"/>
                </a:spcBef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62"/>
            <p:cNvSpPr/>
            <p:nvPr/>
          </p:nvSpPr>
          <p:spPr>
            <a:xfrm rot="6407605">
              <a:off x="4408660" y="1639963"/>
              <a:ext cx="162274" cy="162294"/>
            </a:xfrm>
            <a:custGeom>
              <a:avLst/>
              <a:gdLst/>
              <a:ahLst/>
              <a:cxnLst/>
              <a:rect l="l" t="t" r="r" b="b"/>
              <a:pathLst>
                <a:path w="4203" h="4203" fill="none" extrusionOk="0">
                  <a:moveTo>
                    <a:pt x="2971" y="482"/>
                  </a:moveTo>
                  <a:cubicBezTo>
                    <a:pt x="3855" y="964"/>
                    <a:pt x="4203" y="2061"/>
                    <a:pt x="3721" y="2971"/>
                  </a:cubicBezTo>
                  <a:cubicBezTo>
                    <a:pt x="3239" y="3854"/>
                    <a:pt x="2115" y="4202"/>
                    <a:pt x="1232" y="3721"/>
                  </a:cubicBezTo>
                  <a:cubicBezTo>
                    <a:pt x="348" y="3239"/>
                    <a:pt x="0" y="2115"/>
                    <a:pt x="482" y="1231"/>
                  </a:cubicBezTo>
                  <a:cubicBezTo>
                    <a:pt x="964" y="348"/>
                    <a:pt x="2061" y="0"/>
                    <a:pt x="2971" y="482"/>
                  </a:cubicBezTo>
                  <a:close/>
                </a:path>
              </a:pathLst>
            </a:custGeom>
            <a:noFill/>
            <a:ln w="4025" cap="rnd" cmpd="sng">
              <a:solidFill>
                <a:srgbClr val="3D292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40000"/>
                </a:lnSpc>
                <a:spcBef>
                  <a:spcPts val="0"/>
                </a:spcBef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62"/>
            <p:cNvSpPr/>
            <p:nvPr/>
          </p:nvSpPr>
          <p:spPr>
            <a:xfrm rot="6407605">
              <a:off x="3518900" y="2221312"/>
              <a:ext cx="99264" cy="89739"/>
            </a:xfrm>
            <a:custGeom>
              <a:avLst/>
              <a:gdLst/>
              <a:ahLst/>
              <a:cxnLst/>
              <a:rect l="l" t="t" r="r" b="b"/>
              <a:pathLst>
                <a:path w="2571" h="2324" extrusionOk="0">
                  <a:moveTo>
                    <a:pt x="1293" y="0"/>
                  </a:moveTo>
                  <a:cubicBezTo>
                    <a:pt x="1183" y="0"/>
                    <a:pt x="1072" y="17"/>
                    <a:pt x="964" y="51"/>
                  </a:cubicBezTo>
                  <a:cubicBezTo>
                    <a:pt x="349" y="238"/>
                    <a:pt x="1" y="881"/>
                    <a:pt x="188" y="1496"/>
                  </a:cubicBezTo>
                  <a:cubicBezTo>
                    <a:pt x="341" y="1999"/>
                    <a:pt x="797" y="2323"/>
                    <a:pt x="1295" y="2323"/>
                  </a:cubicBezTo>
                  <a:cubicBezTo>
                    <a:pt x="1407" y="2323"/>
                    <a:pt x="1520" y="2307"/>
                    <a:pt x="1633" y="2273"/>
                  </a:cubicBezTo>
                  <a:cubicBezTo>
                    <a:pt x="2249" y="2085"/>
                    <a:pt x="2570" y="1443"/>
                    <a:pt x="2409" y="827"/>
                  </a:cubicBezTo>
                  <a:cubicBezTo>
                    <a:pt x="2256" y="325"/>
                    <a:pt x="1782" y="0"/>
                    <a:pt x="1293" y="0"/>
                  </a:cubicBezTo>
                  <a:close/>
                </a:path>
              </a:pathLst>
            </a:custGeom>
            <a:solidFill>
              <a:srgbClr val="B0D8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40000"/>
                </a:lnSpc>
                <a:spcBef>
                  <a:spcPts val="0"/>
                </a:spcBef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62"/>
            <p:cNvSpPr/>
            <p:nvPr/>
          </p:nvSpPr>
          <p:spPr>
            <a:xfrm rot="6407605">
              <a:off x="3631996" y="2583567"/>
              <a:ext cx="99225" cy="89739"/>
            </a:xfrm>
            <a:custGeom>
              <a:avLst/>
              <a:gdLst/>
              <a:ahLst/>
              <a:cxnLst/>
              <a:rect l="l" t="t" r="r" b="b"/>
              <a:pathLst>
                <a:path w="2570" h="2324" extrusionOk="0">
                  <a:moveTo>
                    <a:pt x="1293" y="1"/>
                  </a:moveTo>
                  <a:cubicBezTo>
                    <a:pt x="1183" y="1"/>
                    <a:pt x="1072" y="17"/>
                    <a:pt x="964" y="51"/>
                  </a:cubicBezTo>
                  <a:cubicBezTo>
                    <a:pt x="348" y="239"/>
                    <a:pt x="0" y="881"/>
                    <a:pt x="188" y="1497"/>
                  </a:cubicBezTo>
                  <a:cubicBezTo>
                    <a:pt x="341" y="1999"/>
                    <a:pt x="797" y="2324"/>
                    <a:pt x="1295" y="2324"/>
                  </a:cubicBezTo>
                  <a:cubicBezTo>
                    <a:pt x="1406" y="2324"/>
                    <a:pt x="1520" y="2307"/>
                    <a:pt x="1633" y="2273"/>
                  </a:cubicBezTo>
                  <a:cubicBezTo>
                    <a:pt x="2249" y="2086"/>
                    <a:pt x="2570" y="1443"/>
                    <a:pt x="2409" y="828"/>
                  </a:cubicBezTo>
                  <a:cubicBezTo>
                    <a:pt x="2256" y="325"/>
                    <a:pt x="1782" y="1"/>
                    <a:pt x="1293" y="1"/>
                  </a:cubicBezTo>
                  <a:close/>
                </a:path>
              </a:pathLst>
            </a:custGeom>
            <a:solidFill>
              <a:srgbClr val="B0D8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40000"/>
                </a:lnSpc>
                <a:spcBef>
                  <a:spcPts val="0"/>
                </a:spcBef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62"/>
            <p:cNvSpPr/>
            <p:nvPr/>
          </p:nvSpPr>
          <p:spPr>
            <a:xfrm rot="6407605">
              <a:off x="5167864" y="3659745"/>
              <a:ext cx="100268" cy="89739"/>
            </a:xfrm>
            <a:custGeom>
              <a:avLst/>
              <a:gdLst/>
              <a:ahLst/>
              <a:cxnLst/>
              <a:rect l="l" t="t" r="r" b="b"/>
              <a:pathLst>
                <a:path w="2597" h="2324" extrusionOk="0">
                  <a:moveTo>
                    <a:pt x="1302" y="1"/>
                  </a:moveTo>
                  <a:cubicBezTo>
                    <a:pt x="1191" y="1"/>
                    <a:pt x="1077" y="17"/>
                    <a:pt x="964" y="52"/>
                  </a:cubicBezTo>
                  <a:cubicBezTo>
                    <a:pt x="348" y="239"/>
                    <a:pt x="0" y="881"/>
                    <a:pt x="188" y="1497"/>
                  </a:cubicBezTo>
                  <a:cubicBezTo>
                    <a:pt x="341" y="2000"/>
                    <a:pt x="797" y="2324"/>
                    <a:pt x="1295" y="2324"/>
                  </a:cubicBezTo>
                  <a:cubicBezTo>
                    <a:pt x="1406" y="2324"/>
                    <a:pt x="1520" y="2308"/>
                    <a:pt x="1633" y="2273"/>
                  </a:cubicBezTo>
                  <a:cubicBezTo>
                    <a:pt x="2249" y="2086"/>
                    <a:pt x="2597" y="1443"/>
                    <a:pt x="2409" y="828"/>
                  </a:cubicBezTo>
                  <a:cubicBezTo>
                    <a:pt x="2256" y="325"/>
                    <a:pt x="1800" y="1"/>
                    <a:pt x="1302" y="1"/>
                  </a:cubicBezTo>
                  <a:close/>
                </a:path>
              </a:pathLst>
            </a:custGeom>
            <a:solidFill>
              <a:srgbClr val="B0D8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40000"/>
                </a:lnSpc>
                <a:spcBef>
                  <a:spcPts val="0"/>
                </a:spcBef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62"/>
            <p:cNvSpPr/>
            <p:nvPr/>
          </p:nvSpPr>
          <p:spPr>
            <a:xfrm rot="6407605">
              <a:off x="4822750" y="4085991"/>
              <a:ext cx="99225" cy="89739"/>
            </a:xfrm>
            <a:custGeom>
              <a:avLst/>
              <a:gdLst/>
              <a:ahLst/>
              <a:cxnLst/>
              <a:rect l="l" t="t" r="r" b="b"/>
              <a:pathLst>
                <a:path w="2570" h="2324" extrusionOk="0">
                  <a:moveTo>
                    <a:pt x="1275" y="1"/>
                  </a:moveTo>
                  <a:cubicBezTo>
                    <a:pt x="1164" y="1"/>
                    <a:pt x="1050" y="17"/>
                    <a:pt x="937" y="52"/>
                  </a:cubicBezTo>
                  <a:cubicBezTo>
                    <a:pt x="321" y="239"/>
                    <a:pt x="0" y="881"/>
                    <a:pt x="161" y="1497"/>
                  </a:cubicBezTo>
                  <a:cubicBezTo>
                    <a:pt x="314" y="2000"/>
                    <a:pt x="788" y="2324"/>
                    <a:pt x="1277" y="2324"/>
                  </a:cubicBezTo>
                  <a:cubicBezTo>
                    <a:pt x="1387" y="2324"/>
                    <a:pt x="1498" y="2307"/>
                    <a:pt x="1606" y="2273"/>
                  </a:cubicBezTo>
                  <a:cubicBezTo>
                    <a:pt x="2222" y="2086"/>
                    <a:pt x="2570" y="1443"/>
                    <a:pt x="2382" y="828"/>
                  </a:cubicBezTo>
                  <a:cubicBezTo>
                    <a:pt x="2229" y="325"/>
                    <a:pt x="1773" y="1"/>
                    <a:pt x="1275" y="1"/>
                  </a:cubicBezTo>
                  <a:close/>
                </a:path>
              </a:pathLst>
            </a:custGeom>
            <a:solidFill>
              <a:srgbClr val="B0D8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40000"/>
                </a:lnSpc>
                <a:spcBef>
                  <a:spcPts val="0"/>
                </a:spcBef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62"/>
            <p:cNvSpPr/>
            <p:nvPr/>
          </p:nvSpPr>
          <p:spPr>
            <a:xfrm rot="6407605">
              <a:off x="4156594" y="1525489"/>
              <a:ext cx="100268" cy="88696"/>
            </a:xfrm>
            <a:custGeom>
              <a:avLst/>
              <a:gdLst/>
              <a:ahLst/>
              <a:cxnLst/>
              <a:rect l="l" t="t" r="r" b="b"/>
              <a:pathLst>
                <a:path w="2597" h="2297" extrusionOk="0">
                  <a:moveTo>
                    <a:pt x="1304" y="0"/>
                  </a:moveTo>
                  <a:cubicBezTo>
                    <a:pt x="1192" y="0"/>
                    <a:pt x="1078" y="16"/>
                    <a:pt x="964" y="51"/>
                  </a:cubicBezTo>
                  <a:cubicBezTo>
                    <a:pt x="349" y="238"/>
                    <a:pt x="1" y="881"/>
                    <a:pt x="188" y="1496"/>
                  </a:cubicBezTo>
                  <a:cubicBezTo>
                    <a:pt x="341" y="1977"/>
                    <a:pt x="796" y="2297"/>
                    <a:pt x="1293" y="2297"/>
                  </a:cubicBezTo>
                  <a:cubicBezTo>
                    <a:pt x="1405" y="2297"/>
                    <a:pt x="1520" y="2280"/>
                    <a:pt x="1633" y="2246"/>
                  </a:cubicBezTo>
                  <a:cubicBezTo>
                    <a:pt x="2249" y="2058"/>
                    <a:pt x="2597" y="1416"/>
                    <a:pt x="2410" y="800"/>
                  </a:cubicBezTo>
                  <a:cubicBezTo>
                    <a:pt x="2257" y="320"/>
                    <a:pt x="1801" y="0"/>
                    <a:pt x="1304" y="0"/>
                  </a:cubicBezTo>
                  <a:close/>
                </a:path>
              </a:pathLst>
            </a:custGeom>
            <a:solidFill>
              <a:srgbClr val="B0D8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40000"/>
                </a:lnSpc>
                <a:spcBef>
                  <a:spcPts val="0"/>
                </a:spcBef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969" name="Google Shape;1969;p62"/>
            <p:cNvGrpSpPr/>
            <p:nvPr/>
          </p:nvGrpSpPr>
          <p:grpSpPr>
            <a:xfrm rot="724668">
              <a:off x="3868473" y="1751142"/>
              <a:ext cx="1383843" cy="2613046"/>
              <a:chOff x="3265825" y="425650"/>
              <a:chExt cx="1221750" cy="2306775"/>
            </a:xfrm>
          </p:grpSpPr>
          <p:sp>
            <p:nvSpPr>
              <p:cNvPr id="1970" name="Google Shape;1970;p62"/>
              <p:cNvSpPr/>
              <p:nvPr/>
            </p:nvSpPr>
            <p:spPr>
              <a:xfrm>
                <a:off x="3747025" y="1945175"/>
                <a:ext cx="731375" cy="643800"/>
              </a:xfrm>
              <a:custGeom>
                <a:avLst/>
                <a:gdLst/>
                <a:ahLst/>
                <a:cxnLst/>
                <a:rect l="l" t="t" r="r" b="b"/>
                <a:pathLst>
                  <a:path w="29255" h="25752" extrusionOk="0">
                    <a:moveTo>
                      <a:pt x="300" y="0"/>
                    </a:moveTo>
                    <a:cubicBezTo>
                      <a:pt x="167" y="1635"/>
                      <a:pt x="0" y="3536"/>
                      <a:pt x="0" y="5204"/>
                    </a:cubicBezTo>
                    <a:cubicBezTo>
                      <a:pt x="0" y="7839"/>
                      <a:pt x="267" y="10775"/>
                      <a:pt x="2268" y="12809"/>
                    </a:cubicBezTo>
                    <a:cubicBezTo>
                      <a:pt x="3486" y="14047"/>
                      <a:pt x="5170" y="14688"/>
                      <a:pt x="6991" y="14688"/>
                    </a:cubicBezTo>
                    <a:cubicBezTo>
                      <a:pt x="8212" y="14688"/>
                      <a:pt x="9496" y="14399"/>
                      <a:pt x="10741" y="13810"/>
                    </a:cubicBezTo>
                    <a:cubicBezTo>
                      <a:pt x="12309" y="13076"/>
                      <a:pt x="13643" y="12042"/>
                      <a:pt x="14911" y="11008"/>
                    </a:cubicBezTo>
                    <a:cubicBezTo>
                      <a:pt x="15711" y="10408"/>
                      <a:pt x="16512" y="9741"/>
                      <a:pt x="17379" y="9173"/>
                    </a:cubicBezTo>
                    <a:cubicBezTo>
                      <a:pt x="18866" y="8206"/>
                      <a:pt x="20401" y="7720"/>
                      <a:pt x="21855" y="7720"/>
                    </a:cubicBezTo>
                    <a:cubicBezTo>
                      <a:pt x="23109" y="7720"/>
                      <a:pt x="24302" y="8081"/>
                      <a:pt x="25351" y="8807"/>
                    </a:cubicBezTo>
                    <a:cubicBezTo>
                      <a:pt x="27653" y="10374"/>
                      <a:pt x="28454" y="13276"/>
                      <a:pt x="27320" y="15812"/>
                    </a:cubicBezTo>
                    <a:cubicBezTo>
                      <a:pt x="27053" y="16479"/>
                      <a:pt x="26652" y="17112"/>
                      <a:pt x="26285" y="17713"/>
                    </a:cubicBezTo>
                    <a:cubicBezTo>
                      <a:pt x="25752" y="18580"/>
                      <a:pt x="25218" y="19447"/>
                      <a:pt x="24884" y="20448"/>
                    </a:cubicBezTo>
                    <a:cubicBezTo>
                      <a:pt x="24351" y="22083"/>
                      <a:pt x="24317" y="23817"/>
                      <a:pt x="24384" y="25418"/>
                    </a:cubicBezTo>
                    <a:cubicBezTo>
                      <a:pt x="24384" y="25619"/>
                      <a:pt x="24551" y="25752"/>
                      <a:pt x="24718" y="25752"/>
                    </a:cubicBezTo>
                    <a:lnTo>
                      <a:pt x="24751" y="25752"/>
                    </a:lnTo>
                    <a:cubicBezTo>
                      <a:pt x="24951" y="25752"/>
                      <a:pt x="25085" y="25585"/>
                      <a:pt x="25085" y="25418"/>
                    </a:cubicBezTo>
                    <a:cubicBezTo>
                      <a:pt x="25051" y="23851"/>
                      <a:pt x="25051" y="22216"/>
                      <a:pt x="25552" y="20648"/>
                    </a:cubicBezTo>
                    <a:cubicBezTo>
                      <a:pt x="25852" y="19748"/>
                      <a:pt x="26352" y="18947"/>
                      <a:pt x="26886" y="18080"/>
                    </a:cubicBezTo>
                    <a:cubicBezTo>
                      <a:pt x="27253" y="17446"/>
                      <a:pt x="27653" y="16812"/>
                      <a:pt x="27987" y="16112"/>
                    </a:cubicBezTo>
                    <a:cubicBezTo>
                      <a:pt x="29254" y="13243"/>
                      <a:pt x="28320" y="10007"/>
                      <a:pt x="25752" y="8206"/>
                    </a:cubicBezTo>
                    <a:cubicBezTo>
                      <a:pt x="24575" y="7401"/>
                      <a:pt x="23254" y="6998"/>
                      <a:pt x="21873" y="6998"/>
                    </a:cubicBezTo>
                    <a:cubicBezTo>
                      <a:pt x="20279" y="6998"/>
                      <a:pt x="18605" y="7534"/>
                      <a:pt x="16979" y="8606"/>
                    </a:cubicBezTo>
                    <a:cubicBezTo>
                      <a:pt x="16112" y="9173"/>
                      <a:pt x="15278" y="9841"/>
                      <a:pt x="14477" y="10474"/>
                    </a:cubicBezTo>
                    <a:cubicBezTo>
                      <a:pt x="13176" y="11508"/>
                      <a:pt x="11942" y="12476"/>
                      <a:pt x="10441" y="13176"/>
                    </a:cubicBezTo>
                    <a:cubicBezTo>
                      <a:pt x="9456" y="13653"/>
                      <a:pt x="8223" y="13988"/>
                      <a:pt x="6961" y="13988"/>
                    </a:cubicBezTo>
                    <a:cubicBezTo>
                      <a:pt x="5487" y="13988"/>
                      <a:pt x="3973" y="13531"/>
                      <a:pt x="2769" y="12309"/>
                    </a:cubicBezTo>
                    <a:cubicBezTo>
                      <a:pt x="967" y="10474"/>
                      <a:pt x="701" y="7672"/>
                      <a:pt x="701" y="5204"/>
                    </a:cubicBezTo>
                    <a:cubicBezTo>
                      <a:pt x="701" y="3569"/>
                      <a:pt x="867" y="1701"/>
                      <a:pt x="1001" y="67"/>
                    </a:cubicBezTo>
                    <a:lnTo>
                      <a:pt x="300" y="0"/>
                    </a:lnTo>
                    <a:close/>
                  </a:path>
                </a:pathLst>
              </a:custGeom>
              <a:solidFill>
                <a:srgbClr val="FE69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40000"/>
                  </a:lnSpc>
                  <a:spcBef>
                    <a:spcPts val="0"/>
                  </a:spcBef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71" name="Google Shape;1971;p62"/>
              <p:cNvSpPr/>
              <p:nvPr/>
            </p:nvSpPr>
            <p:spPr>
              <a:xfrm>
                <a:off x="4266550" y="2469700"/>
                <a:ext cx="221025" cy="2627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10509" extrusionOk="0">
                    <a:moveTo>
                      <a:pt x="3136" y="1"/>
                    </a:moveTo>
                    <a:lnTo>
                      <a:pt x="3136" y="1702"/>
                    </a:lnTo>
                    <a:lnTo>
                      <a:pt x="1468" y="1702"/>
                    </a:lnTo>
                    <a:cubicBezTo>
                      <a:pt x="668" y="1702"/>
                      <a:pt x="1" y="2336"/>
                      <a:pt x="1" y="3170"/>
                    </a:cubicBezTo>
                    <a:lnTo>
                      <a:pt x="1" y="9074"/>
                    </a:lnTo>
                    <a:cubicBezTo>
                      <a:pt x="1" y="9875"/>
                      <a:pt x="668" y="10508"/>
                      <a:pt x="1468" y="10508"/>
                    </a:cubicBezTo>
                    <a:lnTo>
                      <a:pt x="7372" y="10508"/>
                    </a:lnTo>
                    <a:cubicBezTo>
                      <a:pt x="8173" y="10508"/>
                      <a:pt x="8840" y="9875"/>
                      <a:pt x="8840" y="9074"/>
                    </a:cubicBezTo>
                    <a:lnTo>
                      <a:pt x="8840" y="3170"/>
                    </a:lnTo>
                    <a:cubicBezTo>
                      <a:pt x="8807" y="2336"/>
                      <a:pt x="8173" y="1702"/>
                      <a:pt x="7372" y="1702"/>
                    </a:cubicBezTo>
                    <a:lnTo>
                      <a:pt x="5705" y="1702"/>
                    </a:lnTo>
                    <a:lnTo>
                      <a:pt x="5705" y="1"/>
                    </a:lnTo>
                    <a:close/>
                  </a:path>
                </a:pathLst>
              </a:custGeom>
              <a:solidFill>
                <a:srgbClr val="FAED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40000"/>
                  </a:lnSpc>
                  <a:spcBef>
                    <a:spcPts val="0"/>
                  </a:spcBef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72" name="Google Shape;1972;p62"/>
              <p:cNvSpPr/>
              <p:nvPr/>
            </p:nvSpPr>
            <p:spPr>
              <a:xfrm>
                <a:off x="4295750" y="2541425"/>
                <a:ext cx="161800" cy="161800"/>
              </a:xfrm>
              <a:custGeom>
                <a:avLst/>
                <a:gdLst/>
                <a:ahLst/>
                <a:cxnLst/>
                <a:rect l="l" t="t" r="r" b="b"/>
                <a:pathLst>
                  <a:path w="6472" h="6472" extrusionOk="0">
                    <a:moveTo>
                      <a:pt x="1067" y="1"/>
                    </a:moveTo>
                    <a:cubicBezTo>
                      <a:pt x="500" y="1"/>
                      <a:pt x="0" y="468"/>
                      <a:pt x="0" y="1068"/>
                    </a:cubicBezTo>
                    <a:lnTo>
                      <a:pt x="0" y="5404"/>
                    </a:lnTo>
                    <a:cubicBezTo>
                      <a:pt x="0" y="6005"/>
                      <a:pt x="500" y="6472"/>
                      <a:pt x="1067" y="6472"/>
                    </a:cubicBezTo>
                    <a:lnTo>
                      <a:pt x="5404" y="6472"/>
                    </a:lnTo>
                    <a:cubicBezTo>
                      <a:pt x="6004" y="6472"/>
                      <a:pt x="6471" y="6005"/>
                      <a:pt x="6471" y="5404"/>
                    </a:cubicBezTo>
                    <a:lnTo>
                      <a:pt x="6471" y="1068"/>
                    </a:lnTo>
                    <a:cubicBezTo>
                      <a:pt x="6471" y="468"/>
                      <a:pt x="6004" y="1"/>
                      <a:pt x="540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40000"/>
                  </a:lnSpc>
                  <a:spcBef>
                    <a:spcPts val="0"/>
                  </a:spcBef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73" name="Google Shape;1973;p62"/>
              <p:cNvSpPr/>
              <p:nvPr/>
            </p:nvSpPr>
            <p:spPr>
              <a:xfrm>
                <a:off x="3265825" y="425650"/>
                <a:ext cx="1009100" cy="1622125"/>
              </a:xfrm>
              <a:custGeom>
                <a:avLst/>
                <a:gdLst/>
                <a:ahLst/>
                <a:cxnLst/>
                <a:rect l="l" t="t" r="r" b="b"/>
                <a:pathLst>
                  <a:path w="40364" h="64885" extrusionOk="0">
                    <a:moveTo>
                      <a:pt x="14276" y="0"/>
                    </a:moveTo>
                    <a:cubicBezTo>
                      <a:pt x="13938" y="0"/>
                      <a:pt x="12826" y="117"/>
                      <a:pt x="12043" y="1572"/>
                    </a:cubicBezTo>
                    <a:cubicBezTo>
                      <a:pt x="11242" y="3073"/>
                      <a:pt x="10408" y="4207"/>
                      <a:pt x="8507" y="4541"/>
                    </a:cubicBezTo>
                    <a:cubicBezTo>
                      <a:pt x="3103" y="4608"/>
                      <a:pt x="1" y="6342"/>
                      <a:pt x="1" y="11713"/>
                    </a:cubicBezTo>
                    <a:lnTo>
                      <a:pt x="1" y="47171"/>
                    </a:lnTo>
                    <a:cubicBezTo>
                      <a:pt x="1" y="47605"/>
                      <a:pt x="34" y="50741"/>
                      <a:pt x="101" y="51174"/>
                    </a:cubicBezTo>
                    <a:cubicBezTo>
                      <a:pt x="902" y="56645"/>
                      <a:pt x="5572" y="60448"/>
                      <a:pt x="14778" y="60448"/>
                    </a:cubicBezTo>
                    <a:lnTo>
                      <a:pt x="17680" y="60448"/>
                    </a:lnTo>
                    <a:cubicBezTo>
                      <a:pt x="17647" y="60581"/>
                      <a:pt x="17647" y="60715"/>
                      <a:pt x="17647" y="60881"/>
                    </a:cubicBezTo>
                    <a:lnTo>
                      <a:pt x="17647" y="62883"/>
                    </a:lnTo>
                    <a:cubicBezTo>
                      <a:pt x="17647" y="63984"/>
                      <a:pt x="18548" y="64884"/>
                      <a:pt x="19615" y="64884"/>
                    </a:cubicBezTo>
                    <a:cubicBezTo>
                      <a:pt x="20716" y="64884"/>
                      <a:pt x="21616" y="63984"/>
                      <a:pt x="21616" y="62883"/>
                    </a:cubicBezTo>
                    <a:lnTo>
                      <a:pt x="21616" y="60881"/>
                    </a:lnTo>
                    <a:cubicBezTo>
                      <a:pt x="21616" y="60715"/>
                      <a:pt x="21583" y="60581"/>
                      <a:pt x="21583" y="60448"/>
                    </a:cubicBezTo>
                    <a:lnTo>
                      <a:pt x="25553" y="60448"/>
                    </a:lnTo>
                    <a:cubicBezTo>
                      <a:pt x="34792" y="60448"/>
                      <a:pt x="39462" y="56645"/>
                      <a:pt x="40263" y="51174"/>
                    </a:cubicBezTo>
                    <a:cubicBezTo>
                      <a:pt x="40330" y="50741"/>
                      <a:pt x="40363" y="47605"/>
                      <a:pt x="40363" y="47171"/>
                    </a:cubicBezTo>
                    <a:lnTo>
                      <a:pt x="40363" y="11713"/>
                    </a:lnTo>
                    <a:cubicBezTo>
                      <a:pt x="40363" y="6342"/>
                      <a:pt x="37261" y="4608"/>
                      <a:pt x="31857" y="4541"/>
                    </a:cubicBezTo>
                    <a:cubicBezTo>
                      <a:pt x="29956" y="4207"/>
                      <a:pt x="29122" y="3073"/>
                      <a:pt x="28321" y="1572"/>
                    </a:cubicBezTo>
                    <a:cubicBezTo>
                      <a:pt x="27538" y="117"/>
                      <a:pt x="26426" y="0"/>
                      <a:pt x="26088" y="0"/>
                    </a:cubicBezTo>
                    <a:cubicBezTo>
                      <a:pt x="26023" y="0"/>
                      <a:pt x="25986" y="4"/>
                      <a:pt x="25986" y="4"/>
                    </a:cubicBezTo>
                    <a:lnTo>
                      <a:pt x="14378" y="4"/>
                    </a:lnTo>
                    <a:cubicBezTo>
                      <a:pt x="14378" y="4"/>
                      <a:pt x="14341" y="0"/>
                      <a:pt x="14276" y="0"/>
                    </a:cubicBezTo>
                    <a:close/>
                  </a:path>
                </a:pathLst>
              </a:custGeom>
              <a:solidFill>
                <a:srgbClr val="FF9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40000"/>
                  </a:lnSpc>
                  <a:spcBef>
                    <a:spcPts val="0"/>
                  </a:spcBef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74" name="Google Shape;1974;p62"/>
              <p:cNvSpPr/>
              <p:nvPr/>
            </p:nvSpPr>
            <p:spPr>
              <a:xfrm>
                <a:off x="3350075" y="659250"/>
                <a:ext cx="840625" cy="564600"/>
              </a:xfrm>
              <a:custGeom>
                <a:avLst/>
                <a:gdLst/>
                <a:ahLst/>
                <a:cxnLst/>
                <a:rect l="l" t="t" r="r" b="b"/>
                <a:pathLst>
                  <a:path w="33625" h="22584" extrusionOk="0">
                    <a:moveTo>
                      <a:pt x="9740" y="0"/>
                    </a:moveTo>
                    <a:cubicBezTo>
                      <a:pt x="4603" y="0"/>
                      <a:pt x="334" y="4037"/>
                      <a:pt x="0" y="9107"/>
                    </a:cubicBezTo>
                    <a:cubicBezTo>
                      <a:pt x="0" y="9307"/>
                      <a:pt x="0" y="9507"/>
                      <a:pt x="0" y="9741"/>
                    </a:cubicBezTo>
                    <a:lnTo>
                      <a:pt x="0" y="13310"/>
                    </a:lnTo>
                    <a:cubicBezTo>
                      <a:pt x="0" y="13443"/>
                      <a:pt x="0" y="13610"/>
                      <a:pt x="0" y="13744"/>
                    </a:cubicBezTo>
                    <a:lnTo>
                      <a:pt x="0" y="17279"/>
                    </a:lnTo>
                    <a:cubicBezTo>
                      <a:pt x="1901" y="16546"/>
                      <a:pt x="3970" y="16145"/>
                      <a:pt x="6104" y="16145"/>
                    </a:cubicBezTo>
                    <a:cubicBezTo>
                      <a:pt x="9774" y="16145"/>
                      <a:pt x="13176" y="17313"/>
                      <a:pt x="15978" y="19281"/>
                    </a:cubicBezTo>
                    <a:lnTo>
                      <a:pt x="16011" y="19281"/>
                    </a:lnTo>
                    <a:cubicBezTo>
                      <a:pt x="16078" y="19348"/>
                      <a:pt x="16145" y="19414"/>
                      <a:pt x="16245" y="19448"/>
                    </a:cubicBezTo>
                    <a:cubicBezTo>
                      <a:pt x="16245" y="19448"/>
                      <a:pt x="16245" y="19481"/>
                      <a:pt x="16245" y="19481"/>
                    </a:cubicBezTo>
                    <a:cubicBezTo>
                      <a:pt x="19047" y="21449"/>
                      <a:pt x="22449" y="22583"/>
                      <a:pt x="26119" y="22583"/>
                    </a:cubicBezTo>
                    <a:cubicBezTo>
                      <a:pt x="28787" y="22583"/>
                      <a:pt x="31322" y="21983"/>
                      <a:pt x="33591" y="20882"/>
                    </a:cubicBezTo>
                    <a:lnTo>
                      <a:pt x="33591" y="13744"/>
                    </a:lnTo>
                    <a:cubicBezTo>
                      <a:pt x="33624" y="13610"/>
                      <a:pt x="33624" y="13443"/>
                      <a:pt x="33624" y="13310"/>
                    </a:cubicBezTo>
                    <a:lnTo>
                      <a:pt x="33624" y="9741"/>
                    </a:lnTo>
                    <a:cubicBezTo>
                      <a:pt x="33624" y="9507"/>
                      <a:pt x="33624" y="9307"/>
                      <a:pt x="33591" y="9107"/>
                    </a:cubicBezTo>
                    <a:cubicBezTo>
                      <a:pt x="33257" y="4037"/>
                      <a:pt x="29021" y="0"/>
                      <a:pt x="23884" y="0"/>
                    </a:cubicBezTo>
                    <a:close/>
                  </a:path>
                </a:pathLst>
              </a:custGeom>
              <a:solidFill>
                <a:srgbClr val="FAED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40000"/>
                  </a:lnSpc>
                  <a:spcBef>
                    <a:spcPts val="0"/>
                  </a:spcBef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75" name="Google Shape;1975;p62"/>
              <p:cNvSpPr/>
              <p:nvPr/>
            </p:nvSpPr>
            <p:spPr>
              <a:xfrm>
                <a:off x="3350075" y="1062875"/>
                <a:ext cx="839775" cy="753050"/>
              </a:xfrm>
              <a:custGeom>
                <a:avLst/>
                <a:gdLst/>
                <a:ahLst/>
                <a:cxnLst/>
                <a:rect l="l" t="t" r="r" b="b"/>
                <a:pathLst>
                  <a:path w="33591" h="30122" extrusionOk="0">
                    <a:moveTo>
                      <a:pt x="6104" y="0"/>
                    </a:moveTo>
                    <a:cubicBezTo>
                      <a:pt x="3970" y="0"/>
                      <a:pt x="1901" y="401"/>
                      <a:pt x="0" y="1134"/>
                    </a:cubicBezTo>
                    <a:lnTo>
                      <a:pt x="0" y="19081"/>
                    </a:lnTo>
                    <a:cubicBezTo>
                      <a:pt x="0" y="19448"/>
                      <a:pt x="33" y="22049"/>
                      <a:pt x="100" y="22416"/>
                    </a:cubicBezTo>
                    <a:cubicBezTo>
                      <a:pt x="767" y="26953"/>
                      <a:pt x="4670" y="30122"/>
                      <a:pt x="12309" y="30122"/>
                    </a:cubicBezTo>
                    <a:lnTo>
                      <a:pt x="21282" y="30122"/>
                    </a:lnTo>
                    <a:cubicBezTo>
                      <a:pt x="28954" y="30122"/>
                      <a:pt x="32857" y="26953"/>
                      <a:pt x="33524" y="22416"/>
                    </a:cubicBezTo>
                    <a:cubicBezTo>
                      <a:pt x="33591" y="22049"/>
                      <a:pt x="33591" y="19448"/>
                      <a:pt x="33591" y="19081"/>
                    </a:cubicBezTo>
                    <a:lnTo>
                      <a:pt x="33591" y="4737"/>
                    </a:lnTo>
                    <a:cubicBezTo>
                      <a:pt x="31322" y="5838"/>
                      <a:pt x="28787" y="6438"/>
                      <a:pt x="26119" y="6438"/>
                    </a:cubicBezTo>
                    <a:cubicBezTo>
                      <a:pt x="22449" y="6438"/>
                      <a:pt x="19047" y="5304"/>
                      <a:pt x="16245" y="3336"/>
                    </a:cubicBezTo>
                    <a:cubicBezTo>
                      <a:pt x="16245" y="3336"/>
                      <a:pt x="16245" y="3303"/>
                      <a:pt x="16245" y="3303"/>
                    </a:cubicBezTo>
                    <a:cubicBezTo>
                      <a:pt x="16145" y="3269"/>
                      <a:pt x="16078" y="3203"/>
                      <a:pt x="16011" y="3136"/>
                    </a:cubicBezTo>
                    <a:lnTo>
                      <a:pt x="15978" y="3136"/>
                    </a:lnTo>
                    <a:cubicBezTo>
                      <a:pt x="13176" y="1168"/>
                      <a:pt x="9774" y="0"/>
                      <a:pt x="6104" y="0"/>
                    </a:cubicBezTo>
                    <a:close/>
                  </a:path>
                </a:pathLst>
              </a:custGeom>
              <a:solidFill>
                <a:srgbClr val="FE69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40000"/>
                  </a:lnSpc>
                  <a:spcBef>
                    <a:spcPts val="0"/>
                  </a:spcBef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76" name="Google Shape;1976;p62"/>
              <p:cNvSpPr/>
              <p:nvPr/>
            </p:nvSpPr>
            <p:spPr>
              <a:xfrm>
                <a:off x="3643600" y="1066200"/>
                <a:ext cx="226025" cy="226025"/>
              </a:xfrm>
              <a:custGeom>
                <a:avLst/>
                <a:gdLst/>
                <a:ahLst/>
                <a:cxnLst/>
                <a:rect l="l" t="t" r="r" b="b"/>
                <a:pathLst>
                  <a:path w="9041" h="9041" extrusionOk="0">
                    <a:moveTo>
                      <a:pt x="4504" y="1"/>
                    </a:moveTo>
                    <a:cubicBezTo>
                      <a:pt x="2036" y="1"/>
                      <a:pt x="1" y="2036"/>
                      <a:pt x="1" y="4537"/>
                    </a:cubicBezTo>
                    <a:cubicBezTo>
                      <a:pt x="1" y="7039"/>
                      <a:pt x="2036" y="9041"/>
                      <a:pt x="4504" y="9041"/>
                    </a:cubicBezTo>
                    <a:cubicBezTo>
                      <a:pt x="7006" y="9041"/>
                      <a:pt x="9041" y="7039"/>
                      <a:pt x="9041" y="4537"/>
                    </a:cubicBezTo>
                    <a:cubicBezTo>
                      <a:pt x="9041" y="2036"/>
                      <a:pt x="7006" y="1"/>
                      <a:pt x="4504" y="1"/>
                    </a:cubicBezTo>
                    <a:close/>
                  </a:path>
                </a:pathLst>
              </a:custGeom>
              <a:solidFill>
                <a:srgbClr val="FF9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40000"/>
                  </a:lnSpc>
                  <a:spcBef>
                    <a:spcPts val="0"/>
                  </a:spcBef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77" name="Google Shape;1977;p62"/>
              <p:cNvSpPr/>
              <p:nvPr/>
            </p:nvSpPr>
            <p:spPr>
              <a:xfrm>
                <a:off x="3691975" y="1117075"/>
                <a:ext cx="129275" cy="129275"/>
              </a:xfrm>
              <a:custGeom>
                <a:avLst/>
                <a:gdLst/>
                <a:ahLst/>
                <a:cxnLst/>
                <a:rect l="l" t="t" r="r" b="b"/>
                <a:pathLst>
                  <a:path w="5171" h="5171" extrusionOk="0">
                    <a:moveTo>
                      <a:pt x="1668" y="1"/>
                    </a:moveTo>
                    <a:lnTo>
                      <a:pt x="1668" y="1668"/>
                    </a:lnTo>
                    <a:lnTo>
                      <a:pt x="0" y="1668"/>
                    </a:lnTo>
                    <a:lnTo>
                      <a:pt x="0" y="3503"/>
                    </a:lnTo>
                    <a:lnTo>
                      <a:pt x="1668" y="3503"/>
                    </a:lnTo>
                    <a:lnTo>
                      <a:pt x="1668" y="5171"/>
                    </a:lnTo>
                    <a:lnTo>
                      <a:pt x="3503" y="5171"/>
                    </a:lnTo>
                    <a:lnTo>
                      <a:pt x="3503" y="3503"/>
                    </a:lnTo>
                    <a:lnTo>
                      <a:pt x="5171" y="3503"/>
                    </a:lnTo>
                    <a:lnTo>
                      <a:pt x="5171" y="1668"/>
                    </a:lnTo>
                    <a:lnTo>
                      <a:pt x="3503" y="1668"/>
                    </a:lnTo>
                    <a:lnTo>
                      <a:pt x="3503" y="1"/>
                    </a:lnTo>
                    <a:close/>
                  </a:path>
                </a:pathLst>
              </a:custGeom>
              <a:solidFill>
                <a:srgbClr val="FE69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40000"/>
                  </a:lnSpc>
                  <a:spcBef>
                    <a:spcPts val="0"/>
                  </a:spcBef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78" name="Google Shape;1978;p62"/>
              <p:cNvSpPr/>
              <p:nvPr/>
            </p:nvSpPr>
            <p:spPr>
              <a:xfrm>
                <a:off x="3407600" y="870225"/>
                <a:ext cx="103425" cy="544600"/>
              </a:xfrm>
              <a:custGeom>
                <a:avLst/>
                <a:gdLst/>
                <a:ahLst/>
                <a:cxnLst/>
                <a:rect l="l" t="t" r="r" b="b"/>
                <a:pathLst>
                  <a:path w="4137" h="21784" extrusionOk="0">
                    <a:moveTo>
                      <a:pt x="2069" y="1"/>
                    </a:moveTo>
                    <a:cubicBezTo>
                      <a:pt x="935" y="1"/>
                      <a:pt x="1" y="935"/>
                      <a:pt x="1" y="2069"/>
                    </a:cubicBezTo>
                    <a:lnTo>
                      <a:pt x="1" y="19715"/>
                    </a:lnTo>
                    <a:cubicBezTo>
                      <a:pt x="1" y="20849"/>
                      <a:pt x="935" y="21783"/>
                      <a:pt x="2069" y="21783"/>
                    </a:cubicBezTo>
                    <a:cubicBezTo>
                      <a:pt x="3203" y="21783"/>
                      <a:pt x="4137" y="20849"/>
                      <a:pt x="4137" y="19715"/>
                    </a:cubicBezTo>
                    <a:lnTo>
                      <a:pt x="4137" y="2069"/>
                    </a:lnTo>
                    <a:cubicBezTo>
                      <a:pt x="4137" y="935"/>
                      <a:pt x="3203" y="1"/>
                      <a:pt x="2069" y="1"/>
                    </a:cubicBezTo>
                    <a:close/>
                  </a:path>
                </a:pathLst>
              </a:custGeom>
              <a:solidFill>
                <a:srgbClr val="FF9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40000"/>
                  </a:lnSpc>
                  <a:spcBef>
                    <a:spcPts val="0"/>
                  </a:spcBef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79" name="Google Shape;1979;p62"/>
              <p:cNvSpPr/>
              <p:nvPr/>
            </p:nvSpPr>
            <p:spPr>
              <a:xfrm>
                <a:off x="3407600" y="1450650"/>
                <a:ext cx="103425" cy="109275"/>
              </a:xfrm>
              <a:custGeom>
                <a:avLst/>
                <a:gdLst/>
                <a:ahLst/>
                <a:cxnLst/>
                <a:rect l="l" t="t" r="r" b="b"/>
                <a:pathLst>
                  <a:path w="4137" h="4371" extrusionOk="0">
                    <a:moveTo>
                      <a:pt x="2069" y="0"/>
                    </a:moveTo>
                    <a:cubicBezTo>
                      <a:pt x="935" y="0"/>
                      <a:pt x="1" y="934"/>
                      <a:pt x="1" y="2069"/>
                    </a:cubicBezTo>
                    <a:lnTo>
                      <a:pt x="1" y="2302"/>
                    </a:lnTo>
                    <a:cubicBezTo>
                      <a:pt x="1" y="3470"/>
                      <a:pt x="935" y="4370"/>
                      <a:pt x="2069" y="4370"/>
                    </a:cubicBezTo>
                    <a:cubicBezTo>
                      <a:pt x="3203" y="4370"/>
                      <a:pt x="4137" y="3470"/>
                      <a:pt x="4137" y="2302"/>
                    </a:cubicBezTo>
                    <a:lnTo>
                      <a:pt x="4137" y="2069"/>
                    </a:lnTo>
                    <a:cubicBezTo>
                      <a:pt x="4137" y="934"/>
                      <a:pt x="3203" y="0"/>
                      <a:pt x="2069" y="0"/>
                    </a:cubicBezTo>
                    <a:close/>
                  </a:path>
                </a:pathLst>
              </a:custGeom>
              <a:solidFill>
                <a:srgbClr val="FF9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40000"/>
                  </a:lnSpc>
                  <a:spcBef>
                    <a:spcPts val="0"/>
                  </a:spcBef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80" name="Google Shape;1980;p62"/>
              <p:cNvSpPr/>
              <p:nvPr/>
            </p:nvSpPr>
            <p:spPr>
              <a:xfrm>
                <a:off x="3906300" y="1590750"/>
                <a:ext cx="86750" cy="83425"/>
              </a:xfrm>
              <a:custGeom>
                <a:avLst/>
                <a:gdLst/>
                <a:ahLst/>
                <a:cxnLst/>
                <a:rect l="l" t="t" r="r" b="b"/>
                <a:pathLst>
                  <a:path w="3470" h="3337" extrusionOk="0">
                    <a:moveTo>
                      <a:pt x="1735" y="834"/>
                    </a:moveTo>
                    <a:cubicBezTo>
                      <a:pt x="2235" y="834"/>
                      <a:pt x="2569" y="1201"/>
                      <a:pt x="2569" y="1668"/>
                    </a:cubicBezTo>
                    <a:cubicBezTo>
                      <a:pt x="2569" y="2135"/>
                      <a:pt x="2235" y="2502"/>
                      <a:pt x="1735" y="2502"/>
                    </a:cubicBezTo>
                    <a:cubicBezTo>
                      <a:pt x="1268" y="2502"/>
                      <a:pt x="934" y="2135"/>
                      <a:pt x="934" y="1668"/>
                    </a:cubicBezTo>
                    <a:cubicBezTo>
                      <a:pt x="934" y="1201"/>
                      <a:pt x="1268" y="834"/>
                      <a:pt x="1735" y="834"/>
                    </a:cubicBezTo>
                    <a:close/>
                    <a:moveTo>
                      <a:pt x="1735" y="0"/>
                    </a:moveTo>
                    <a:cubicBezTo>
                      <a:pt x="801" y="0"/>
                      <a:pt x="0" y="768"/>
                      <a:pt x="0" y="1668"/>
                    </a:cubicBezTo>
                    <a:cubicBezTo>
                      <a:pt x="0" y="2602"/>
                      <a:pt x="801" y="3336"/>
                      <a:pt x="1735" y="3336"/>
                    </a:cubicBezTo>
                    <a:cubicBezTo>
                      <a:pt x="2702" y="3336"/>
                      <a:pt x="3469" y="2602"/>
                      <a:pt x="3469" y="1668"/>
                    </a:cubicBezTo>
                    <a:cubicBezTo>
                      <a:pt x="3469" y="768"/>
                      <a:pt x="2702" y="0"/>
                      <a:pt x="1735" y="0"/>
                    </a:cubicBezTo>
                    <a:close/>
                  </a:path>
                </a:pathLst>
              </a:custGeom>
              <a:solidFill>
                <a:srgbClr val="FAED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40000"/>
                  </a:lnSpc>
                  <a:spcBef>
                    <a:spcPts val="0"/>
                  </a:spcBef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81" name="Google Shape;1981;p62"/>
              <p:cNvSpPr/>
              <p:nvPr/>
            </p:nvSpPr>
            <p:spPr>
              <a:xfrm>
                <a:off x="4003025" y="1611600"/>
                <a:ext cx="56725" cy="56725"/>
              </a:xfrm>
              <a:custGeom>
                <a:avLst/>
                <a:gdLst/>
                <a:ahLst/>
                <a:cxnLst/>
                <a:rect l="l" t="t" r="r" b="b"/>
                <a:pathLst>
                  <a:path w="2269" h="2269" extrusionOk="0">
                    <a:moveTo>
                      <a:pt x="835" y="0"/>
                    </a:moveTo>
                    <a:lnTo>
                      <a:pt x="835" y="834"/>
                    </a:lnTo>
                    <a:lnTo>
                      <a:pt x="1" y="834"/>
                    </a:lnTo>
                    <a:lnTo>
                      <a:pt x="1" y="1435"/>
                    </a:lnTo>
                    <a:lnTo>
                      <a:pt x="835" y="1435"/>
                    </a:lnTo>
                    <a:lnTo>
                      <a:pt x="835" y="2269"/>
                    </a:lnTo>
                    <a:lnTo>
                      <a:pt x="1435" y="2269"/>
                    </a:lnTo>
                    <a:lnTo>
                      <a:pt x="1435" y="1435"/>
                    </a:lnTo>
                    <a:lnTo>
                      <a:pt x="2269" y="1435"/>
                    </a:lnTo>
                    <a:lnTo>
                      <a:pt x="2269" y="834"/>
                    </a:lnTo>
                    <a:lnTo>
                      <a:pt x="1435" y="834"/>
                    </a:lnTo>
                    <a:lnTo>
                      <a:pt x="1435" y="0"/>
                    </a:lnTo>
                    <a:close/>
                  </a:path>
                </a:pathLst>
              </a:custGeom>
              <a:solidFill>
                <a:srgbClr val="FAED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40000"/>
                  </a:lnSpc>
                  <a:spcBef>
                    <a:spcPts val="0"/>
                  </a:spcBef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982" name="Google Shape;1982;p62"/>
            <p:cNvSpPr/>
            <p:nvPr/>
          </p:nvSpPr>
          <p:spPr>
            <a:xfrm rot="6407605">
              <a:off x="3640811" y="2902017"/>
              <a:ext cx="510528" cy="510591"/>
            </a:xfrm>
            <a:custGeom>
              <a:avLst/>
              <a:gdLst/>
              <a:ahLst/>
              <a:cxnLst/>
              <a:rect l="l" t="t" r="r" b="b"/>
              <a:pathLst>
                <a:path w="13223" h="13223" extrusionOk="0">
                  <a:moveTo>
                    <a:pt x="6611" y="1"/>
                  </a:moveTo>
                  <a:cubicBezTo>
                    <a:pt x="2971" y="1"/>
                    <a:pt x="0" y="2945"/>
                    <a:pt x="0" y="6612"/>
                  </a:cubicBezTo>
                  <a:cubicBezTo>
                    <a:pt x="0" y="10252"/>
                    <a:pt x="2971" y="13223"/>
                    <a:pt x="6611" y="13223"/>
                  </a:cubicBezTo>
                  <a:cubicBezTo>
                    <a:pt x="10278" y="13223"/>
                    <a:pt x="13222" y="10252"/>
                    <a:pt x="13222" y="6612"/>
                  </a:cubicBezTo>
                  <a:cubicBezTo>
                    <a:pt x="13222" y="2945"/>
                    <a:pt x="10278" y="1"/>
                    <a:pt x="6611" y="1"/>
                  </a:cubicBezTo>
                  <a:close/>
                </a:path>
              </a:pathLst>
            </a:custGeom>
            <a:solidFill>
              <a:srgbClr val="3D29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40000"/>
                </a:lnSpc>
                <a:spcBef>
                  <a:spcPts val="0"/>
                </a:spcBef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62"/>
            <p:cNvSpPr/>
            <p:nvPr/>
          </p:nvSpPr>
          <p:spPr>
            <a:xfrm rot="6407605">
              <a:off x="3741891" y="3003443"/>
              <a:ext cx="309027" cy="309027"/>
            </a:xfrm>
            <a:custGeom>
              <a:avLst/>
              <a:gdLst/>
              <a:ahLst/>
              <a:cxnLst/>
              <a:rect l="l" t="t" r="r" b="b"/>
              <a:pathLst>
                <a:path w="8004" h="8003" fill="none" extrusionOk="0">
                  <a:moveTo>
                    <a:pt x="8003" y="4015"/>
                  </a:moveTo>
                  <a:cubicBezTo>
                    <a:pt x="8003" y="6210"/>
                    <a:pt x="6210" y="8003"/>
                    <a:pt x="3988" y="8003"/>
                  </a:cubicBezTo>
                  <a:cubicBezTo>
                    <a:pt x="1794" y="8003"/>
                    <a:pt x="0" y="6210"/>
                    <a:pt x="0" y="4015"/>
                  </a:cubicBezTo>
                  <a:cubicBezTo>
                    <a:pt x="0" y="1793"/>
                    <a:pt x="1794" y="0"/>
                    <a:pt x="3988" y="0"/>
                  </a:cubicBezTo>
                  <a:cubicBezTo>
                    <a:pt x="6210" y="0"/>
                    <a:pt x="8003" y="1793"/>
                    <a:pt x="8003" y="4015"/>
                  </a:cubicBezTo>
                  <a:close/>
                </a:path>
              </a:pathLst>
            </a:custGeom>
            <a:noFill/>
            <a:ln w="4675" cap="flat" cmpd="sng">
              <a:solidFill>
                <a:srgbClr val="FAEDDC"/>
              </a:solidFill>
              <a:prstDash val="solid"/>
              <a:miter lim="267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40000"/>
                </a:lnSpc>
                <a:spcBef>
                  <a:spcPts val="0"/>
                </a:spcBef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984" name="Google Shape;1984;p62"/>
            <p:cNvGrpSpPr/>
            <p:nvPr/>
          </p:nvGrpSpPr>
          <p:grpSpPr>
            <a:xfrm>
              <a:off x="2973113" y="4793638"/>
              <a:ext cx="97700" cy="97050"/>
              <a:chOff x="6162900" y="995000"/>
              <a:chExt cx="97700" cy="97050"/>
            </a:xfrm>
          </p:grpSpPr>
          <p:grpSp>
            <p:nvGrpSpPr>
              <p:cNvPr id="1985" name="Google Shape;1985;p62"/>
              <p:cNvGrpSpPr/>
              <p:nvPr/>
            </p:nvGrpSpPr>
            <p:grpSpPr>
              <a:xfrm>
                <a:off x="6162900" y="995000"/>
                <a:ext cx="97700" cy="97050"/>
                <a:chOff x="1911475" y="4659225"/>
                <a:chExt cx="97700" cy="97050"/>
              </a:xfrm>
            </p:grpSpPr>
            <p:sp>
              <p:nvSpPr>
                <p:cNvPr id="1986" name="Google Shape;1986;p62"/>
                <p:cNvSpPr/>
                <p:nvPr/>
              </p:nvSpPr>
              <p:spPr>
                <a:xfrm>
                  <a:off x="1949600" y="4659225"/>
                  <a:ext cx="21450" cy="97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8" h="3882" fill="none" extrusionOk="0">
                      <a:moveTo>
                        <a:pt x="1" y="1"/>
                      </a:moveTo>
                      <a:lnTo>
                        <a:pt x="857" y="3882"/>
                      </a:lnTo>
                    </a:path>
                  </a:pathLst>
                </a:custGeom>
                <a:solidFill>
                  <a:schemeClr val="accent3"/>
                </a:solidFill>
                <a:ln w="76200" cap="rnd" cmpd="sng">
                  <a:solidFill>
                    <a:schemeClr val="accent3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40000"/>
                    </a:lnSpc>
                    <a:spcBef>
                      <a:spcPts val="0"/>
                    </a:spcBef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87" name="Google Shape;1987;p62"/>
                <p:cNvSpPr/>
                <p:nvPr/>
              </p:nvSpPr>
              <p:spPr>
                <a:xfrm>
                  <a:off x="1911475" y="4696700"/>
                  <a:ext cx="97700" cy="2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8" h="884" fill="none" extrusionOk="0">
                      <a:moveTo>
                        <a:pt x="0" y="884"/>
                      </a:moveTo>
                      <a:lnTo>
                        <a:pt x="3908" y="1"/>
                      </a:lnTo>
                    </a:path>
                  </a:pathLst>
                </a:custGeom>
                <a:solidFill>
                  <a:schemeClr val="accent3"/>
                </a:solidFill>
                <a:ln w="76200" cap="rnd" cmpd="sng">
                  <a:solidFill>
                    <a:schemeClr val="accent3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40000"/>
                    </a:lnSpc>
                    <a:spcBef>
                      <a:spcPts val="0"/>
                    </a:spcBef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988" name="Google Shape;1988;p62"/>
              <p:cNvSpPr/>
              <p:nvPr/>
            </p:nvSpPr>
            <p:spPr>
              <a:xfrm>
                <a:off x="6201025" y="995000"/>
                <a:ext cx="21450" cy="97050"/>
              </a:xfrm>
              <a:custGeom>
                <a:avLst/>
                <a:gdLst/>
                <a:ahLst/>
                <a:cxnLst/>
                <a:rect l="l" t="t" r="r" b="b"/>
                <a:pathLst>
                  <a:path w="858" h="3882" fill="none" extrusionOk="0">
                    <a:moveTo>
                      <a:pt x="1" y="1"/>
                    </a:moveTo>
                    <a:lnTo>
                      <a:pt x="857" y="3882"/>
                    </a:lnTo>
                  </a:path>
                </a:pathLst>
              </a:custGeom>
              <a:solidFill>
                <a:schemeClr val="accent3"/>
              </a:solidFill>
              <a:ln w="1337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40000"/>
                  </a:lnSpc>
                  <a:spcBef>
                    <a:spcPts val="0"/>
                  </a:spcBef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84" name="TextBox 83">
            <a:extLst>
              <a:ext uri="{FF2B5EF4-FFF2-40B4-BE49-F238E27FC236}">
                <a16:creationId xmlns:a16="http://schemas.microsoft.com/office/drawing/2014/main" id="{713562E3-E54D-4C82-BDD4-09235BAAF0A5}"/>
              </a:ext>
            </a:extLst>
          </p:cNvPr>
          <p:cNvSpPr txBox="1"/>
          <p:nvPr/>
        </p:nvSpPr>
        <p:spPr>
          <a:xfrm>
            <a:off x="3423345" y="421905"/>
            <a:ext cx="2286520" cy="512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200" b="1" i="0" u="sng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/>
                <a:sym typeface="Arial"/>
              </a:rPr>
              <a:t>KẾT LUẬN</a:t>
            </a:r>
            <a:endParaRPr kumimoji="0" lang="en-US" sz="2200" b="0" i="0" u="sng" strike="noStrike" kern="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Arial"/>
              <a:ea typeface="Calibri" panose="020F0502020204030204" pitchFamily="34" charset="0"/>
              <a:cs typeface="Arial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DBF5644-E844-4A47-B776-1009C58C43F1}"/>
              </a:ext>
            </a:extLst>
          </p:cNvPr>
          <p:cNvGrpSpPr/>
          <p:nvPr/>
        </p:nvGrpSpPr>
        <p:grpSpPr>
          <a:xfrm>
            <a:off x="274279" y="770508"/>
            <a:ext cx="4057863" cy="1341267"/>
            <a:chOff x="274279" y="770508"/>
            <a:chExt cx="4057863" cy="1341267"/>
          </a:xfrm>
        </p:grpSpPr>
        <p:cxnSp>
          <p:nvCxnSpPr>
            <p:cNvPr id="1920" name="Google Shape;1920;p62"/>
            <p:cNvCxnSpPr>
              <a:cxnSpLocks/>
            </p:cNvCxnSpPr>
            <p:nvPr/>
          </p:nvCxnSpPr>
          <p:spPr>
            <a:xfrm>
              <a:off x="2819149" y="1370946"/>
              <a:ext cx="1512993" cy="740829"/>
            </a:xfrm>
            <a:prstGeom prst="curvedConnector3">
              <a:avLst>
                <a:gd name="adj1" fmla="val 50000"/>
              </a:avLst>
            </a:prstGeom>
            <a:noFill/>
            <a:ln w="3810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1C685EE3-20A2-43EE-A4EE-C4711F208F48}"/>
                </a:ext>
              </a:extLst>
            </p:cNvPr>
            <p:cNvSpPr txBox="1"/>
            <p:nvPr/>
          </p:nvSpPr>
          <p:spPr>
            <a:xfrm>
              <a:off x="274279" y="770508"/>
              <a:ext cx="3085781" cy="1160550"/>
            </a:xfrm>
            <a:prstGeom prst="roundRect">
              <a:avLst>
                <a:gd name="adj" fmla="val 11275"/>
              </a:avLst>
            </a:prstGeom>
            <a:solidFill>
              <a:schemeClr val="accent3"/>
            </a:solidFill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40000"/>
                </a:lnSpc>
                <a:spcBef>
                  <a:spcPts val="0"/>
                </a:spcBef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Arial"/>
                  <a:sym typeface="Arial"/>
                </a:rPr>
                <a:t>Máu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Arial"/>
                  <a:sym typeface="Arial"/>
                </a:rPr>
                <a:t> </a:t>
              </a:r>
              <a:r>
                <a: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Arial"/>
                  <a:sym typeface="Arial"/>
                </a:rPr>
                <a:t>gồm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Arial"/>
                  <a:sym typeface="Arial"/>
                </a:rPr>
                <a:t> </a:t>
              </a:r>
              <a:r>
                <a: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Arial"/>
                  <a:sym typeface="Arial"/>
                </a:rPr>
                <a:t>huyết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Arial"/>
                  <a:sym typeface="Arial"/>
                </a:rPr>
                <a:t> </a:t>
              </a:r>
              <a:r>
                <a: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Arial"/>
                  <a:sym typeface="Arial"/>
                </a:rPr>
                <a:t>tương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Arial"/>
                  <a:sym typeface="Arial"/>
                </a:rPr>
                <a:t> </a:t>
              </a:r>
              <a:r>
                <a: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Arial"/>
                  <a:sym typeface="Arial"/>
                </a:rPr>
                <a:t>và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Arial"/>
                  <a:sym typeface="Arial"/>
                </a:rPr>
                <a:t> </a:t>
              </a:r>
              <a:r>
                <a: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Arial"/>
                  <a:sym typeface="Arial"/>
                </a:rPr>
                <a:t>tế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Arial"/>
                  <a:sym typeface="Arial"/>
                </a:rPr>
                <a:t> </a:t>
              </a:r>
              <a:r>
                <a: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Arial"/>
                  <a:sym typeface="Arial"/>
                </a:rPr>
                <a:t>bào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Arial"/>
                  <a:sym typeface="Arial"/>
                </a:rPr>
                <a:t> </a:t>
              </a:r>
              <a:r>
                <a: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Arial"/>
                  <a:sym typeface="Arial"/>
                </a:rPr>
                <a:t>máu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Arial"/>
                  <a:sym typeface="Arial"/>
                </a:rPr>
                <a:t> (</a:t>
              </a:r>
              <a:r>
                <a: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Arial"/>
                  <a:sym typeface="Arial"/>
                </a:rPr>
                <a:t>gồm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Arial"/>
                  <a:sym typeface="Arial"/>
                </a:rPr>
                <a:t> </a:t>
              </a:r>
              <a:r>
                <a: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Arial"/>
                  <a:sym typeface="Arial"/>
                </a:rPr>
                <a:t>hồng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Arial"/>
                  <a:sym typeface="Arial"/>
                </a:rPr>
                <a:t> </a:t>
              </a:r>
              <a:r>
                <a: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Arial"/>
                  <a:sym typeface="Arial"/>
                </a:rPr>
                <a:t>cầu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Arial"/>
                  <a:sym typeface="Arial"/>
                </a:rPr>
                <a:t>, </a:t>
              </a:r>
              <a:r>
                <a: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Arial"/>
                  <a:sym typeface="Arial"/>
                </a:rPr>
                <a:t>bạch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Arial"/>
                  <a:sym typeface="Arial"/>
                </a:rPr>
                <a:t> </a:t>
              </a:r>
              <a:r>
                <a: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Arial"/>
                  <a:sym typeface="Arial"/>
                </a:rPr>
                <a:t>cầu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Arial"/>
                  <a:sym typeface="Arial"/>
                </a:rPr>
                <a:t> </a:t>
              </a:r>
              <a:r>
                <a: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Arial"/>
                  <a:sym typeface="Arial"/>
                </a:rPr>
                <a:t>và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Arial"/>
                  <a:sym typeface="Arial"/>
                </a:rPr>
                <a:t> </a:t>
              </a:r>
              <a:r>
                <a: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Arial"/>
                  <a:sym typeface="Arial"/>
                </a:rPr>
                <a:t>tiểu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Arial"/>
                  <a:sym typeface="Arial"/>
                </a:rPr>
                <a:t> </a:t>
              </a:r>
              <a:r>
                <a: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Arial"/>
                  <a:sym typeface="Arial"/>
                </a:rPr>
                <a:t>cầu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Arial"/>
                  <a:sym typeface="Arial"/>
                </a:rPr>
                <a:t>). </a:t>
              </a: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/>
                <a:sym typeface="Arial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D909A69F-FE86-437D-992D-82277825FF68}"/>
              </a:ext>
            </a:extLst>
          </p:cNvPr>
          <p:cNvGrpSpPr/>
          <p:nvPr/>
        </p:nvGrpSpPr>
        <p:grpSpPr>
          <a:xfrm>
            <a:off x="112788" y="2081223"/>
            <a:ext cx="4489439" cy="1845103"/>
            <a:chOff x="112788" y="2081223"/>
            <a:chExt cx="4489439" cy="1845103"/>
          </a:xfrm>
        </p:grpSpPr>
        <p:cxnSp>
          <p:nvCxnSpPr>
            <p:cNvPr id="1921" name="Google Shape;1921;p62"/>
            <p:cNvCxnSpPr>
              <a:cxnSpLocks/>
            </p:cNvCxnSpPr>
            <p:nvPr/>
          </p:nvCxnSpPr>
          <p:spPr>
            <a:xfrm flipV="1">
              <a:off x="3120077" y="2690628"/>
              <a:ext cx="1482150" cy="810853"/>
            </a:xfrm>
            <a:prstGeom prst="curvedConnector3">
              <a:avLst>
                <a:gd name="adj1" fmla="val 50000"/>
              </a:avLst>
            </a:prstGeom>
            <a:noFill/>
            <a:ln w="3810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AFA32AEB-C0A4-4638-8B4A-81C3FC473052}"/>
                </a:ext>
              </a:extLst>
            </p:cNvPr>
            <p:cNvSpPr txBox="1"/>
            <p:nvPr/>
          </p:nvSpPr>
          <p:spPr>
            <a:xfrm>
              <a:off x="112788" y="2081223"/>
              <a:ext cx="3047105" cy="1845103"/>
            </a:xfrm>
            <a:prstGeom prst="roundRect">
              <a:avLst>
                <a:gd name="adj" fmla="val 6816"/>
              </a:avLst>
            </a:prstGeom>
            <a:solidFill>
              <a:schemeClr val="accent3"/>
            </a:solidFill>
          </p:spPr>
          <p:txBody>
            <a:bodyPr wrap="square">
              <a:spAutoFit/>
            </a:bodyPr>
            <a:lstStyle/>
            <a:p>
              <a:pPr algn="just">
                <a:lnSpc>
                  <a:spcPct val="140000"/>
                </a:lnSpc>
              </a:pPr>
              <a:r>
                <a:rPr lang="en-US" sz="1600" dirty="0" err="1">
                  <a:effectLst/>
                  <a:latin typeface="+mn-lt"/>
                  <a:ea typeface="Times New Roman" panose="02020603050405020304" pitchFamily="18" charset="0"/>
                </a:rPr>
                <a:t>Máu</a:t>
              </a:r>
              <a:r>
                <a:rPr lang="en-US" sz="16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1600" dirty="0" err="1">
                  <a:effectLst/>
                  <a:latin typeface="+mn-lt"/>
                  <a:ea typeface="Times New Roman" panose="02020603050405020304" pitchFamily="18" charset="0"/>
                </a:rPr>
                <a:t>có</a:t>
              </a:r>
              <a:r>
                <a:rPr lang="en-US" sz="16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1600" dirty="0" err="1">
                  <a:effectLst/>
                  <a:latin typeface="+mn-lt"/>
                  <a:ea typeface="Times New Roman" panose="02020603050405020304" pitchFamily="18" charset="0"/>
                </a:rPr>
                <a:t>chức</a:t>
              </a:r>
              <a:r>
                <a:rPr lang="en-US" sz="16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1600" dirty="0" err="1">
                  <a:effectLst/>
                  <a:latin typeface="+mn-lt"/>
                  <a:ea typeface="Times New Roman" panose="02020603050405020304" pitchFamily="18" charset="0"/>
                </a:rPr>
                <a:t>năng</a:t>
              </a:r>
              <a:r>
                <a:rPr lang="en-US" sz="16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1600" dirty="0" err="1">
                  <a:effectLst/>
                  <a:latin typeface="+mn-lt"/>
                  <a:ea typeface="Times New Roman" panose="02020603050405020304" pitchFamily="18" charset="0"/>
                </a:rPr>
                <a:t>bảo</a:t>
              </a:r>
              <a:r>
                <a:rPr lang="en-US" sz="16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1600" dirty="0" err="1">
                  <a:effectLst/>
                  <a:latin typeface="+mn-lt"/>
                  <a:ea typeface="Times New Roman" panose="02020603050405020304" pitchFamily="18" charset="0"/>
                </a:rPr>
                <a:t>vệ</a:t>
              </a:r>
              <a:r>
                <a:rPr lang="en-US" sz="16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1600" dirty="0" err="1">
                  <a:effectLst/>
                  <a:latin typeface="+mn-lt"/>
                  <a:ea typeface="Times New Roman" panose="02020603050405020304" pitchFamily="18" charset="0"/>
                </a:rPr>
                <a:t>cơ</a:t>
              </a:r>
              <a:r>
                <a:rPr lang="en-US" sz="16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1600" dirty="0" err="1">
                  <a:effectLst/>
                  <a:latin typeface="+mn-lt"/>
                  <a:ea typeface="Times New Roman" panose="02020603050405020304" pitchFamily="18" charset="0"/>
                </a:rPr>
                <a:t>thể</a:t>
              </a:r>
              <a:r>
                <a:rPr lang="en-US" sz="1600" dirty="0">
                  <a:effectLst/>
                  <a:latin typeface="+mn-lt"/>
                  <a:ea typeface="Times New Roman" panose="02020603050405020304" pitchFamily="18" charset="0"/>
                </a:rPr>
                <a:t>, </a:t>
              </a:r>
              <a:r>
                <a:rPr lang="en-US" sz="1600" dirty="0" err="1">
                  <a:effectLst/>
                  <a:latin typeface="+mn-lt"/>
                  <a:ea typeface="Times New Roman" panose="02020603050405020304" pitchFamily="18" charset="0"/>
                </a:rPr>
                <a:t>vận</a:t>
              </a:r>
              <a:r>
                <a:rPr lang="en-US" sz="16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1600" dirty="0" err="1">
                  <a:effectLst/>
                  <a:latin typeface="+mn-lt"/>
                  <a:ea typeface="Times New Roman" panose="02020603050405020304" pitchFamily="18" charset="0"/>
                </a:rPr>
                <a:t>chuyển</a:t>
              </a:r>
              <a:r>
                <a:rPr lang="en-US" sz="16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1600" dirty="0" err="1">
                  <a:effectLst/>
                  <a:latin typeface="+mn-lt"/>
                  <a:ea typeface="Times New Roman" panose="02020603050405020304" pitchFamily="18" charset="0"/>
                </a:rPr>
                <a:t>các</a:t>
              </a:r>
              <a:r>
                <a:rPr lang="en-US" sz="16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1600" dirty="0" err="1">
                  <a:effectLst/>
                  <a:latin typeface="+mn-lt"/>
                  <a:ea typeface="Times New Roman" panose="02020603050405020304" pitchFamily="18" charset="0"/>
                </a:rPr>
                <a:t>chất</a:t>
              </a:r>
              <a:r>
                <a:rPr lang="en-US" sz="16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1600" dirty="0" err="1">
                  <a:effectLst/>
                  <a:latin typeface="+mn-lt"/>
                  <a:ea typeface="Times New Roman" panose="02020603050405020304" pitchFamily="18" charset="0"/>
                </a:rPr>
                <a:t>cần</a:t>
              </a:r>
              <a:r>
                <a:rPr lang="en-US" sz="16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1600" dirty="0" err="1">
                  <a:effectLst/>
                  <a:latin typeface="+mn-lt"/>
                  <a:ea typeface="Times New Roman" panose="02020603050405020304" pitchFamily="18" charset="0"/>
                </a:rPr>
                <a:t>thiết</a:t>
              </a:r>
              <a:r>
                <a:rPr lang="en-US" sz="16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1600" dirty="0" err="1">
                  <a:effectLst/>
                  <a:latin typeface="+mn-lt"/>
                  <a:ea typeface="Times New Roman" panose="02020603050405020304" pitchFamily="18" charset="0"/>
                </a:rPr>
                <a:t>cho</a:t>
              </a:r>
              <a:r>
                <a:rPr lang="en-US" sz="16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1600" dirty="0" err="1">
                  <a:effectLst/>
                  <a:latin typeface="+mn-lt"/>
                  <a:ea typeface="Times New Roman" panose="02020603050405020304" pitchFamily="18" charset="0"/>
                </a:rPr>
                <a:t>tế</a:t>
              </a:r>
              <a:r>
                <a:rPr lang="en-US" sz="16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1600" dirty="0" err="1">
                  <a:effectLst/>
                  <a:latin typeface="+mn-lt"/>
                  <a:ea typeface="Times New Roman" panose="02020603050405020304" pitchFamily="18" charset="0"/>
                </a:rPr>
                <a:t>bào</a:t>
              </a:r>
              <a:r>
                <a:rPr lang="en-US" sz="16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1600" dirty="0" err="1">
                  <a:effectLst/>
                  <a:latin typeface="+mn-lt"/>
                  <a:ea typeface="Times New Roman" panose="02020603050405020304" pitchFamily="18" charset="0"/>
                </a:rPr>
                <a:t>và</a:t>
              </a:r>
              <a:r>
                <a:rPr lang="en-US" sz="16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1600" dirty="0" err="1">
                  <a:effectLst/>
                  <a:latin typeface="+mn-lt"/>
                  <a:ea typeface="Times New Roman" panose="02020603050405020304" pitchFamily="18" charset="0"/>
                </a:rPr>
                <a:t>mang</a:t>
              </a:r>
              <a:r>
                <a:rPr lang="en-US" sz="16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1600" dirty="0" err="1">
                  <a:effectLst/>
                  <a:latin typeface="+mn-lt"/>
                  <a:ea typeface="Times New Roman" panose="02020603050405020304" pitchFamily="18" charset="0"/>
                </a:rPr>
                <a:t>các</a:t>
              </a:r>
              <a:r>
                <a:rPr lang="en-US" sz="16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1600" dirty="0" err="1">
                  <a:effectLst/>
                  <a:latin typeface="+mn-lt"/>
                  <a:ea typeface="Times New Roman" panose="02020603050405020304" pitchFamily="18" charset="0"/>
                </a:rPr>
                <a:t>chất</a:t>
              </a:r>
              <a:r>
                <a:rPr lang="en-US" sz="16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1600" dirty="0" err="1">
                  <a:effectLst/>
                  <a:latin typeface="+mn-lt"/>
                  <a:ea typeface="Times New Roman" panose="02020603050405020304" pitchFamily="18" charset="0"/>
                </a:rPr>
                <a:t>thải</a:t>
              </a:r>
              <a:r>
                <a:rPr lang="en-US" sz="16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1600" dirty="0" err="1">
                  <a:effectLst/>
                  <a:latin typeface="+mn-lt"/>
                  <a:ea typeface="Times New Roman" panose="02020603050405020304" pitchFamily="18" charset="0"/>
                </a:rPr>
                <a:t>từ</a:t>
              </a:r>
              <a:r>
                <a:rPr lang="en-US" sz="16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1600" dirty="0" err="1">
                  <a:effectLst/>
                  <a:latin typeface="+mn-lt"/>
                  <a:ea typeface="Times New Roman" panose="02020603050405020304" pitchFamily="18" charset="0"/>
                </a:rPr>
                <a:t>tế</a:t>
              </a:r>
              <a:r>
                <a:rPr lang="en-US" sz="16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1600" dirty="0" err="1">
                  <a:effectLst/>
                  <a:latin typeface="+mn-lt"/>
                  <a:ea typeface="Times New Roman" panose="02020603050405020304" pitchFamily="18" charset="0"/>
                </a:rPr>
                <a:t>bào</a:t>
              </a:r>
              <a:r>
                <a:rPr lang="en-US" sz="16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1600" dirty="0" err="1">
                  <a:effectLst/>
                  <a:latin typeface="+mn-lt"/>
                  <a:ea typeface="Times New Roman" panose="02020603050405020304" pitchFamily="18" charset="0"/>
                </a:rPr>
                <a:t>tới</a:t>
              </a:r>
              <a:r>
                <a:rPr lang="en-US" sz="16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1600" dirty="0" err="1">
                  <a:effectLst/>
                  <a:latin typeface="+mn-lt"/>
                  <a:ea typeface="Times New Roman" panose="02020603050405020304" pitchFamily="18" charset="0"/>
                </a:rPr>
                <a:t>cơ</a:t>
              </a:r>
              <a:r>
                <a:rPr lang="en-US" sz="16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1600" dirty="0" err="1">
                  <a:effectLst/>
                  <a:latin typeface="+mn-lt"/>
                  <a:ea typeface="Times New Roman" panose="02020603050405020304" pitchFamily="18" charset="0"/>
                </a:rPr>
                <a:t>quan</a:t>
              </a:r>
              <a:r>
                <a:rPr lang="en-US" sz="16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1600" dirty="0" err="1">
                  <a:effectLst/>
                  <a:latin typeface="+mn-lt"/>
                  <a:ea typeface="Times New Roman" panose="02020603050405020304" pitchFamily="18" charset="0"/>
                </a:rPr>
                <a:t>bài</a:t>
              </a:r>
              <a:r>
                <a:rPr lang="en-US" sz="16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1600" dirty="0" err="1">
                  <a:effectLst/>
                  <a:latin typeface="+mn-lt"/>
                  <a:ea typeface="Times New Roman" panose="02020603050405020304" pitchFamily="18" charset="0"/>
                </a:rPr>
                <a:t>tiết</a:t>
              </a:r>
              <a:r>
                <a:rPr lang="en-US" sz="1600" dirty="0">
                  <a:effectLst/>
                  <a:latin typeface="+mn-lt"/>
                  <a:ea typeface="Times New Roman" panose="02020603050405020304" pitchFamily="18" charset="0"/>
                </a:rPr>
                <a:t>.</a:t>
              </a:r>
              <a:endParaRPr lang="en-US" sz="1600" dirty="0">
                <a:effectLst/>
                <a:latin typeface="+mn-lt"/>
                <a:ea typeface="Calibri" panose="020F0502020204030204" pitchFamily="34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37F63738-784F-4190-BFDD-8F0667EDD5F6}"/>
              </a:ext>
            </a:extLst>
          </p:cNvPr>
          <p:cNvGrpSpPr/>
          <p:nvPr/>
        </p:nvGrpSpPr>
        <p:grpSpPr>
          <a:xfrm>
            <a:off x="438867" y="2717606"/>
            <a:ext cx="7513892" cy="2298173"/>
            <a:chOff x="438867" y="2717606"/>
            <a:chExt cx="7513892" cy="2298173"/>
          </a:xfrm>
        </p:grpSpPr>
        <p:sp>
          <p:nvSpPr>
            <p:cNvPr id="115" name="Freeform 8">
              <a:extLst>
                <a:ext uri="{FF2B5EF4-FFF2-40B4-BE49-F238E27FC236}">
                  <a16:creationId xmlns:a16="http://schemas.microsoft.com/office/drawing/2014/main" id="{AA8F28D2-74BE-4500-8B7E-D075390C8D65}"/>
                </a:ext>
              </a:extLst>
            </p:cNvPr>
            <p:cNvSpPr/>
            <p:nvPr/>
          </p:nvSpPr>
          <p:spPr>
            <a:xfrm>
              <a:off x="3540426" y="3442357"/>
              <a:ext cx="760877" cy="784127"/>
            </a:xfrm>
            <a:custGeom>
              <a:avLst/>
              <a:gdLst/>
              <a:ahLst/>
              <a:cxnLst/>
              <a:rect l="l" t="t" r="r" b="b"/>
              <a:pathLst>
                <a:path w="3729038" h="4114800">
                  <a:moveTo>
                    <a:pt x="0" y="0"/>
                  </a:moveTo>
                  <a:lnTo>
                    <a:pt x="3729038" y="0"/>
                  </a:lnTo>
                  <a:lnTo>
                    <a:pt x="3729038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cxnSp>
          <p:nvCxnSpPr>
            <p:cNvPr id="99" name="Google Shape;1921;p62">
              <a:extLst>
                <a:ext uri="{FF2B5EF4-FFF2-40B4-BE49-F238E27FC236}">
                  <a16:creationId xmlns:a16="http://schemas.microsoft.com/office/drawing/2014/main" id="{4FB619F0-444D-4AB3-A434-DCA6B7752CAE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3873338" y="3293474"/>
              <a:ext cx="1554511" cy="402776"/>
            </a:xfrm>
            <a:prstGeom prst="curvedConnector3">
              <a:avLst>
                <a:gd name="adj1" fmla="val 50000"/>
              </a:avLst>
            </a:prstGeom>
            <a:noFill/>
            <a:ln w="3810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C29B08D8-1FAA-4ECA-98B1-616B93402138}"/>
                </a:ext>
              </a:extLst>
            </p:cNvPr>
            <p:cNvSpPr txBox="1"/>
            <p:nvPr/>
          </p:nvSpPr>
          <p:spPr>
            <a:xfrm>
              <a:off x="438867" y="4194561"/>
              <a:ext cx="7513892" cy="821218"/>
            </a:xfrm>
            <a:prstGeom prst="roundRect">
              <a:avLst/>
            </a:prstGeom>
            <a:solidFill>
              <a:schemeClr val="accent3"/>
            </a:solidFill>
          </p:spPr>
          <p:txBody>
            <a:bodyPr wrap="square">
              <a:spAutoFit/>
            </a:bodyPr>
            <a:lstStyle/>
            <a:p>
              <a:pPr>
                <a:lnSpc>
                  <a:spcPct val="140000"/>
                </a:lnSpc>
              </a:pPr>
              <a:r>
                <a:rPr lang="en-US" sz="1600" dirty="0" err="1">
                  <a:effectLst/>
                  <a:latin typeface="+mn-lt"/>
                  <a:ea typeface="Times New Roman" panose="02020603050405020304" pitchFamily="18" charset="0"/>
                </a:rPr>
                <a:t>Miễn</a:t>
              </a:r>
              <a:r>
                <a:rPr lang="en-US" sz="16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1600" dirty="0" err="1">
                  <a:effectLst/>
                  <a:latin typeface="+mn-lt"/>
                  <a:ea typeface="Times New Roman" panose="02020603050405020304" pitchFamily="18" charset="0"/>
                </a:rPr>
                <a:t>dịch</a:t>
              </a:r>
              <a:r>
                <a:rPr lang="en-US" sz="16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1600" dirty="0" err="1">
                  <a:effectLst/>
                  <a:latin typeface="+mn-lt"/>
                  <a:ea typeface="Times New Roman" panose="02020603050405020304" pitchFamily="18" charset="0"/>
                </a:rPr>
                <a:t>là</a:t>
              </a:r>
              <a:r>
                <a:rPr lang="en-US" sz="16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1600" dirty="0" err="1">
                  <a:effectLst/>
                  <a:latin typeface="+mn-lt"/>
                  <a:ea typeface="Times New Roman" panose="02020603050405020304" pitchFamily="18" charset="0"/>
                </a:rPr>
                <a:t>khả</a:t>
              </a:r>
              <a:r>
                <a:rPr lang="en-US" sz="16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1600" dirty="0" err="1">
                  <a:effectLst/>
                  <a:latin typeface="+mn-lt"/>
                  <a:ea typeface="Times New Roman" panose="02020603050405020304" pitchFamily="18" charset="0"/>
                </a:rPr>
                <a:t>năng</a:t>
              </a:r>
              <a:r>
                <a:rPr lang="en-US" sz="16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1600" dirty="0" err="1">
                  <a:effectLst/>
                  <a:latin typeface="+mn-lt"/>
                  <a:ea typeface="Times New Roman" panose="02020603050405020304" pitchFamily="18" charset="0"/>
                </a:rPr>
                <a:t>cơ</a:t>
              </a:r>
              <a:r>
                <a:rPr lang="en-US" sz="16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1600" dirty="0" err="1">
                  <a:effectLst/>
                  <a:latin typeface="+mn-lt"/>
                  <a:ea typeface="Times New Roman" panose="02020603050405020304" pitchFamily="18" charset="0"/>
                </a:rPr>
                <a:t>thể</a:t>
              </a:r>
              <a:r>
                <a:rPr lang="en-US" sz="16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1600" dirty="0" err="1">
                  <a:effectLst/>
                  <a:latin typeface="+mn-lt"/>
                  <a:ea typeface="Times New Roman" panose="02020603050405020304" pitchFamily="18" charset="0"/>
                </a:rPr>
                <a:t>nhận</a:t>
              </a:r>
              <a:r>
                <a:rPr lang="en-US" sz="16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1600" dirty="0" err="1">
                  <a:effectLst/>
                  <a:latin typeface="+mn-lt"/>
                  <a:ea typeface="Times New Roman" panose="02020603050405020304" pitchFamily="18" charset="0"/>
                </a:rPr>
                <a:t>diện</a:t>
              </a:r>
              <a:r>
                <a:rPr lang="en-US" sz="16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1600" dirty="0" err="1">
                  <a:effectLst/>
                  <a:latin typeface="+mn-lt"/>
                  <a:ea typeface="Times New Roman" panose="02020603050405020304" pitchFamily="18" charset="0"/>
                </a:rPr>
                <a:t>và</a:t>
              </a:r>
              <a:r>
                <a:rPr lang="en-US" sz="16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1600" dirty="0" err="1">
                  <a:effectLst/>
                  <a:latin typeface="+mn-lt"/>
                  <a:ea typeface="Times New Roman" panose="02020603050405020304" pitchFamily="18" charset="0"/>
                </a:rPr>
                <a:t>ngăn</a:t>
              </a:r>
              <a:r>
                <a:rPr lang="en-US" sz="16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1600" dirty="0" err="1">
                  <a:effectLst/>
                  <a:latin typeface="+mn-lt"/>
                  <a:ea typeface="Times New Roman" panose="02020603050405020304" pitchFamily="18" charset="0"/>
                </a:rPr>
                <a:t>cản</a:t>
              </a:r>
              <a:r>
                <a:rPr lang="en-US" sz="16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1600" dirty="0" err="1">
                  <a:effectLst/>
                  <a:latin typeface="+mn-lt"/>
                  <a:ea typeface="Times New Roman" panose="02020603050405020304" pitchFamily="18" charset="0"/>
                </a:rPr>
                <a:t>sự</a:t>
              </a:r>
              <a:r>
                <a:rPr lang="en-US" sz="16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1600" dirty="0" err="1">
                  <a:effectLst/>
                  <a:latin typeface="+mn-lt"/>
                  <a:ea typeface="Times New Roman" panose="02020603050405020304" pitchFamily="18" charset="0"/>
                </a:rPr>
                <a:t>xâm</a:t>
              </a:r>
              <a:r>
                <a:rPr lang="en-US" sz="16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1600" dirty="0" err="1">
                  <a:effectLst/>
                  <a:latin typeface="+mn-lt"/>
                  <a:ea typeface="Times New Roman" panose="02020603050405020304" pitchFamily="18" charset="0"/>
                </a:rPr>
                <a:t>nhập</a:t>
              </a:r>
              <a:r>
                <a:rPr lang="en-US" sz="16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1600" dirty="0" err="1">
                  <a:effectLst/>
                  <a:latin typeface="+mn-lt"/>
                  <a:ea typeface="Times New Roman" panose="02020603050405020304" pitchFamily="18" charset="0"/>
                </a:rPr>
                <a:t>của</a:t>
              </a:r>
              <a:r>
                <a:rPr lang="en-US" sz="16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1600" dirty="0" err="1">
                  <a:effectLst/>
                  <a:latin typeface="+mn-lt"/>
                  <a:ea typeface="Times New Roman" panose="02020603050405020304" pitchFamily="18" charset="0"/>
                </a:rPr>
                <a:t>mầm</a:t>
              </a:r>
              <a:r>
                <a:rPr lang="en-US" sz="16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1600" dirty="0" err="1">
                  <a:effectLst/>
                  <a:latin typeface="+mn-lt"/>
                  <a:ea typeface="Times New Roman" panose="02020603050405020304" pitchFamily="18" charset="0"/>
                </a:rPr>
                <a:t>bệnh</a:t>
              </a:r>
              <a:r>
                <a:rPr lang="en-US" sz="1600" dirty="0">
                  <a:effectLst/>
                  <a:latin typeface="+mn-lt"/>
                  <a:ea typeface="Times New Roman" panose="02020603050405020304" pitchFamily="18" charset="0"/>
                </a:rPr>
                <a:t>, </a:t>
              </a:r>
              <a:r>
                <a:rPr lang="en-US" sz="1600" dirty="0" err="1">
                  <a:effectLst/>
                  <a:latin typeface="+mn-lt"/>
                  <a:ea typeface="Times New Roman" panose="02020603050405020304" pitchFamily="18" charset="0"/>
                </a:rPr>
                <a:t>đồng</a:t>
              </a:r>
              <a:r>
                <a:rPr lang="en-US" sz="16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1600" dirty="0" err="1">
                  <a:effectLst/>
                  <a:latin typeface="+mn-lt"/>
                  <a:ea typeface="Times New Roman" panose="02020603050405020304" pitchFamily="18" charset="0"/>
                </a:rPr>
                <a:t>thời</a:t>
              </a:r>
              <a:r>
                <a:rPr lang="en-US" sz="16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1600" dirty="0" err="1">
                  <a:effectLst/>
                  <a:latin typeface="+mn-lt"/>
                  <a:ea typeface="Times New Roman" panose="02020603050405020304" pitchFamily="18" charset="0"/>
                </a:rPr>
                <a:t>chống</a:t>
              </a:r>
              <a:r>
                <a:rPr lang="en-US" sz="16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1600" dirty="0" err="1">
                  <a:effectLst/>
                  <a:latin typeface="+mn-lt"/>
                  <a:ea typeface="Times New Roman" panose="02020603050405020304" pitchFamily="18" charset="0"/>
                </a:rPr>
                <a:t>lại</a:t>
              </a:r>
              <a:r>
                <a:rPr lang="en-US" sz="16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1600" dirty="0" err="1">
                  <a:effectLst/>
                  <a:latin typeface="+mn-lt"/>
                  <a:ea typeface="Times New Roman" panose="02020603050405020304" pitchFamily="18" charset="0"/>
                </a:rPr>
                <a:t>mầm</a:t>
              </a:r>
              <a:r>
                <a:rPr lang="en-US" sz="16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1600" dirty="0" err="1">
                  <a:effectLst/>
                  <a:latin typeface="+mn-lt"/>
                  <a:ea typeface="Times New Roman" panose="02020603050405020304" pitchFamily="18" charset="0"/>
                </a:rPr>
                <a:t>bệnh</a:t>
              </a:r>
              <a:r>
                <a:rPr lang="en-US" sz="16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1600" dirty="0" err="1">
                  <a:effectLst/>
                  <a:latin typeface="+mn-lt"/>
                  <a:ea typeface="Times New Roman" panose="02020603050405020304" pitchFamily="18" charset="0"/>
                </a:rPr>
                <a:t>khi</a:t>
              </a:r>
              <a:r>
                <a:rPr lang="en-US" sz="16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1600" dirty="0" err="1">
                  <a:effectLst/>
                  <a:latin typeface="+mn-lt"/>
                  <a:ea typeface="Times New Roman" panose="02020603050405020304" pitchFamily="18" charset="0"/>
                </a:rPr>
                <a:t>nó</a:t>
              </a:r>
              <a:r>
                <a:rPr lang="en-US" sz="16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1600" dirty="0" err="1">
                  <a:effectLst/>
                  <a:latin typeface="+mn-lt"/>
                  <a:ea typeface="Times New Roman" panose="02020603050405020304" pitchFamily="18" charset="0"/>
                </a:rPr>
                <a:t>đã</a:t>
              </a:r>
              <a:r>
                <a:rPr lang="en-US" sz="16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1600" dirty="0" err="1">
                  <a:effectLst/>
                  <a:latin typeface="+mn-lt"/>
                  <a:ea typeface="Times New Roman" panose="02020603050405020304" pitchFamily="18" charset="0"/>
                </a:rPr>
                <a:t>xâm</a:t>
              </a:r>
              <a:r>
                <a:rPr lang="en-US" sz="16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1600" dirty="0" err="1">
                  <a:effectLst/>
                  <a:latin typeface="+mn-lt"/>
                  <a:ea typeface="Times New Roman" panose="02020603050405020304" pitchFamily="18" charset="0"/>
                </a:rPr>
                <a:t>nhập</a:t>
              </a:r>
              <a:r>
                <a:rPr lang="en-US" sz="16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1600" dirty="0" err="1">
                  <a:effectLst/>
                  <a:latin typeface="+mn-lt"/>
                  <a:ea typeface="Times New Roman" panose="02020603050405020304" pitchFamily="18" charset="0"/>
                </a:rPr>
                <a:t>và</a:t>
              </a:r>
              <a:r>
                <a:rPr lang="en-US" sz="16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1600" dirty="0" err="1">
                  <a:effectLst/>
                  <a:latin typeface="+mn-lt"/>
                  <a:ea typeface="Times New Roman" panose="02020603050405020304" pitchFamily="18" charset="0"/>
                </a:rPr>
                <a:t>cơ</a:t>
              </a:r>
              <a:r>
                <a:rPr lang="en-US" sz="16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1600" dirty="0" err="1">
                  <a:effectLst/>
                  <a:latin typeface="+mn-lt"/>
                  <a:ea typeface="Times New Roman" panose="02020603050405020304" pitchFamily="18" charset="0"/>
                </a:rPr>
                <a:t>thể</a:t>
              </a:r>
              <a:endParaRPr lang="en-US" sz="1600" dirty="0">
                <a:latin typeface="+mn-lt"/>
              </a:endParaRPr>
            </a:p>
          </p:txBody>
        </p:sp>
      </p:grpSp>
      <p:sp>
        <p:nvSpPr>
          <p:cNvPr id="117" name="Freeform 8">
            <a:extLst>
              <a:ext uri="{FF2B5EF4-FFF2-40B4-BE49-F238E27FC236}">
                <a16:creationId xmlns:a16="http://schemas.microsoft.com/office/drawing/2014/main" id="{7181D76F-28CF-4833-AEC2-44D51C047651}"/>
              </a:ext>
            </a:extLst>
          </p:cNvPr>
          <p:cNvSpPr/>
          <p:nvPr/>
        </p:nvSpPr>
        <p:spPr>
          <a:xfrm>
            <a:off x="-43504" y="-121598"/>
            <a:ext cx="1468582" cy="1071787"/>
          </a:xfrm>
          <a:custGeom>
            <a:avLst/>
            <a:gdLst/>
            <a:ahLst/>
            <a:cxnLst/>
            <a:rect l="l" t="t" r="r" b="b"/>
            <a:pathLst>
              <a:path w="2667000" h="2667000">
                <a:moveTo>
                  <a:pt x="0" y="0"/>
                </a:moveTo>
                <a:lnTo>
                  <a:pt x="2667000" y="0"/>
                </a:lnTo>
                <a:lnTo>
                  <a:pt x="2667000" y="2667000"/>
                </a:lnTo>
                <a:lnTo>
                  <a:pt x="0" y="266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8" name="Google Shape;221;p9">
            <a:extLst>
              <a:ext uri="{FF2B5EF4-FFF2-40B4-BE49-F238E27FC236}">
                <a16:creationId xmlns:a16="http://schemas.microsoft.com/office/drawing/2014/main" id="{B332210F-8E44-4340-A2F6-4331A6B4C8F2}"/>
              </a:ext>
            </a:extLst>
          </p:cNvPr>
          <p:cNvSpPr/>
          <p:nvPr/>
        </p:nvSpPr>
        <p:spPr>
          <a:xfrm>
            <a:off x="3588014" y="969753"/>
            <a:ext cx="109775" cy="109750"/>
          </a:xfrm>
          <a:custGeom>
            <a:avLst/>
            <a:gdLst/>
            <a:ahLst/>
            <a:cxnLst/>
            <a:rect l="l" t="t" r="r" b="b"/>
            <a:pathLst>
              <a:path w="4391" h="4390" extrusionOk="0">
                <a:moveTo>
                  <a:pt x="2195" y="0"/>
                </a:moveTo>
                <a:cubicBezTo>
                  <a:pt x="991" y="0"/>
                  <a:pt x="0" y="991"/>
                  <a:pt x="0" y="2195"/>
                </a:cubicBezTo>
                <a:cubicBezTo>
                  <a:pt x="0" y="3399"/>
                  <a:pt x="991" y="4390"/>
                  <a:pt x="2195" y="4390"/>
                </a:cubicBezTo>
                <a:cubicBezTo>
                  <a:pt x="3426" y="4390"/>
                  <a:pt x="4390" y="3399"/>
                  <a:pt x="4390" y="2195"/>
                </a:cubicBezTo>
                <a:cubicBezTo>
                  <a:pt x="4390" y="991"/>
                  <a:pt x="3426" y="0"/>
                  <a:pt x="2195" y="0"/>
                </a:cubicBezTo>
                <a:close/>
              </a:path>
            </a:pathLst>
          </a:custGeom>
          <a:noFill/>
          <a:ln w="381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227;p9">
            <a:extLst>
              <a:ext uri="{FF2B5EF4-FFF2-40B4-BE49-F238E27FC236}">
                <a16:creationId xmlns:a16="http://schemas.microsoft.com/office/drawing/2014/main" id="{716BFC19-ABD2-40FA-A6A5-7B65DCFB470D}"/>
              </a:ext>
            </a:extLst>
          </p:cNvPr>
          <p:cNvSpPr/>
          <p:nvPr/>
        </p:nvSpPr>
        <p:spPr>
          <a:xfrm>
            <a:off x="2774066" y="343505"/>
            <a:ext cx="115125" cy="115125"/>
          </a:xfrm>
          <a:custGeom>
            <a:avLst/>
            <a:gdLst/>
            <a:ahLst/>
            <a:cxnLst/>
            <a:rect l="l" t="t" r="r" b="b"/>
            <a:pathLst>
              <a:path w="4605" h="4605" extrusionOk="0">
                <a:moveTo>
                  <a:pt x="2302" y="215"/>
                </a:moveTo>
                <a:cubicBezTo>
                  <a:pt x="3400" y="215"/>
                  <a:pt x="4310" y="1072"/>
                  <a:pt x="4390" y="2142"/>
                </a:cubicBezTo>
                <a:cubicBezTo>
                  <a:pt x="4390" y="2196"/>
                  <a:pt x="4390" y="2249"/>
                  <a:pt x="4390" y="2303"/>
                </a:cubicBezTo>
                <a:cubicBezTo>
                  <a:pt x="4390" y="2972"/>
                  <a:pt x="4069" y="3588"/>
                  <a:pt x="3560" y="3962"/>
                </a:cubicBezTo>
                <a:cubicBezTo>
                  <a:pt x="3212" y="4230"/>
                  <a:pt x="2784" y="4391"/>
                  <a:pt x="2302" y="4391"/>
                </a:cubicBezTo>
                <a:cubicBezTo>
                  <a:pt x="1151" y="4391"/>
                  <a:pt x="215" y="3454"/>
                  <a:pt x="215" y="2303"/>
                </a:cubicBezTo>
                <a:cubicBezTo>
                  <a:pt x="215" y="1152"/>
                  <a:pt x="1151" y="215"/>
                  <a:pt x="2302" y="215"/>
                </a:cubicBezTo>
                <a:close/>
                <a:moveTo>
                  <a:pt x="2302" y="1"/>
                </a:moveTo>
                <a:cubicBezTo>
                  <a:pt x="1044" y="1"/>
                  <a:pt x="1" y="1045"/>
                  <a:pt x="1" y="2303"/>
                </a:cubicBezTo>
                <a:cubicBezTo>
                  <a:pt x="1" y="3561"/>
                  <a:pt x="1044" y="4605"/>
                  <a:pt x="2302" y="4605"/>
                </a:cubicBezTo>
                <a:cubicBezTo>
                  <a:pt x="2784" y="4605"/>
                  <a:pt x="3212" y="4444"/>
                  <a:pt x="3587" y="4203"/>
                </a:cubicBezTo>
                <a:cubicBezTo>
                  <a:pt x="4203" y="3775"/>
                  <a:pt x="4604" y="3079"/>
                  <a:pt x="4604" y="2303"/>
                </a:cubicBezTo>
                <a:cubicBezTo>
                  <a:pt x="4604" y="2196"/>
                  <a:pt x="4604" y="2115"/>
                  <a:pt x="4577" y="2035"/>
                </a:cubicBezTo>
                <a:cubicBezTo>
                  <a:pt x="4444" y="884"/>
                  <a:pt x="3480" y="1"/>
                  <a:pt x="2302" y="1"/>
                </a:cubicBezTo>
                <a:close/>
              </a:path>
            </a:pathLst>
          </a:custGeom>
          <a:solidFill>
            <a:schemeClr val="accent3"/>
          </a:solidFill>
          <a:ln w="762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4807567-B6EF-4B3F-AA59-2DB4C434B41F}"/>
              </a:ext>
            </a:extLst>
          </p:cNvPr>
          <p:cNvGrpSpPr/>
          <p:nvPr/>
        </p:nvGrpSpPr>
        <p:grpSpPr>
          <a:xfrm>
            <a:off x="4975211" y="2426867"/>
            <a:ext cx="4090876" cy="2588912"/>
            <a:chOff x="4975211" y="2426867"/>
            <a:chExt cx="4090876" cy="2588912"/>
          </a:xfrm>
        </p:grpSpPr>
        <p:cxnSp>
          <p:nvCxnSpPr>
            <p:cNvPr id="1922" name="Google Shape;1922;p62"/>
            <p:cNvCxnSpPr>
              <a:cxnSpLocks/>
            </p:cNvCxnSpPr>
            <p:nvPr/>
          </p:nvCxnSpPr>
          <p:spPr>
            <a:xfrm rot="10800000">
              <a:off x="4975211" y="2475280"/>
              <a:ext cx="1442366" cy="1026200"/>
            </a:xfrm>
            <a:prstGeom prst="curvedConnector3">
              <a:avLst>
                <a:gd name="adj1" fmla="val 50000"/>
              </a:avLst>
            </a:prstGeom>
            <a:noFill/>
            <a:ln w="3810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563C989B-DC1E-4304-995E-9D91CB5BF83E}"/>
                </a:ext>
              </a:extLst>
            </p:cNvPr>
            <p:cNvSpPr txBox="1"/>
            <p:nvPr/>
          </p:nvSpPr>
          <p:spPr>
            <a:xfrm>
              <a:off x="6288084" y="2426867"/>
              <a:ext cx="2778003" cy="1528596"/>
            </a:xfrm>
            <a:prstGeom prst="roundRect">
              <a:avLst>
                <a:gd name="adj" fmla="val 11275"/>
              </a:avLst>
            </a:prstGeom>
            <a:solidFill>
              <a:schemeClr val="accent3"/>
            </a:solidFill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40000"/>
                </a:lnSpc>
                <a:spcBef>
                  <a:spcPts val="0"/>
                </a:spcBef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Arial"/>
                  <a:sym typeface="Arial"/>
                </a:rPr>
                <a:t>Hệ nhóm máu ABO gồm 4 nhóm máu A, B, AB và O. Khi truyền máu cần thực hiện đúng nguyên tắc</a:t>
              </a: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/>
                <a:sym typeface="Arial"/>
              </a:endParaRPr>
            </a:p>
          </p:txBody>
        </p:sp>
        <p:sp>
          <p:nvSpPr>
            <p:cNvPr id="120" name="Freeform 3">
              <a:extLst>
                <a:ext uri="{FF2B5EF4-FFF2-40B4-BE49-F238E27FC236}">
                  <a16:creationId xmlns:a16="http://schemas.microsoft.com/office/drawing/2014/main" id="{EBB8F1AB-B17D-438F-B760-590DB01CABDB}"/>
                </a:ext>
              </a:extLst>
            </p:cNvPr>
            <p:cNvSpPr/>
            <p:nvPr/>
          </p:nvSpPr>
          <p:spPr>
            <a:xfrm>
              <a:off x="7480834" y="4012655"/>
              <a:ext cx="1459592" cy="1003124"/>
            </a:xfrm>
            <a:custGeom>
              <a:avLst/>
              <a:gdLst/>
              <a:ahLst/>
              <a:cxnLst/>
              <a:rect l="l" t="t" r="r" b="b"/>
              <a:pathLst>
                <a:path w="4450341" h="3706763">
                  <a:moveTo>
                    <a:pt x="0" y="0"/>
                  </a:moveTo>
                  <a:lnTo>
                    <a:pt x="4450341" y="0"/>
                  </a:lnTo>
                  <a:lnTo>
                    <a:pt x="4450341" y="3706763"/>
                  </a:lnTo>
                  <a:lnTo>
                    <a:pt x="0" y="37067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B21574A6-1A92-4EC7-9AEF-59BC7A042B5E}"/>
              </a:ext>
            </a:extLst>
          </p:cNvPr>
          <p:cNvGrpSpPr/>
          <p:nvPr/>
        </p:nvGrpSpPr>
        <p:grpSpPr>
          <a:xfrm>
            <a:off x="5376575" y="231425"/>
            <a:ext cx="3600293" cy="2138250"/>
            <a:chOff x="5376575" y="231425"/>
            <a:chExt cx="3600293" cy="2138250"/>
          </a:xfrm>
        </p:grpSpPr>
        <p:cxnSp>
          <p:nvCxnSpPr>
            <p:cNvPr id="1989" name="Google Shape;1989;p62"/>
            <p:cNvCxnSpPr/>
            <p:nvPr/>
          </p:nvCxnSpPr>
          <p:spPr>
            <a:xfrm flipH="1">
              <a:off x="5376575" y="1796975"/>
              <a:ext cx="1041000" cy="572700"/>
            </a:xfrm>
            <a:prstGeom prst="curvedConnector3">
              <a:avLst>
                <a:gd name="adj1" fmla="val 50000"/>
              </a:avLst>
            </a:prstGeom>
            <a:noFill/>
            <a:ln w="3810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10BCDC0F-3822-46D8-A6D4-C06F8DF6E9AE}"/>
                </a:ext>
              </a:extLst>
            </p:cNvPr>
            <p:cNvSpPr txBox="1"/>
            <p:nvPr/>
          </p:nvSpPr>
          <p:spPr>
            <a:xfrm>
              <a:off x="5851035" y="231425"/>
              <a:ext cx="3112622" cy="1862282"/>
            </a:xfrm>
            <a:prstGeom prst="roundRect">
              <a:avLst>
                <a:gd name="adj" fmla="val 8030"/>
              </a:avLst>
            </a:prstGeom>
            <a:solidFill>
              <a:schemeClr val="accent3"/>
            </a:solidFill>
          </p:spPr>
          <p:txBody>
            <a:bodyPr wrap="square">
              <a:spAutoFit/>
            </a:bodyPr>
            <a:lstStyle/>
            <a:p>
              <a:pPr algn="just">
                <a:lnSpc>
                  <a:spcPct val="140000"/>
                </a:lnSpc>
              </a:pPr>
              <a:r>
                <a:rPr lang="en-US" sz="1600" dirty="0" err="1">
                  <a:effectLst/>
                  <a:latin typeface="+mn-lt"/>
                  <a:ea typeface="Times New Roman" panose="02020603050405020304" pitchFamily="18" charset="0"/>
                </a:rPr>
                <a:t>Kháng</a:t>
              </a:r>
              <a:r>
                <a:rPr lang="en-US" sz="16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1600" dirty="0" err="1">
                  <a:effectLst/>
                  <a:latin typeface="+mn-lt"/>
                  <a:ea typeface="Times New Roman" panose="02020603050405020304" pitchFamily="18" charset="0"/>
                </a:rPr>
                <a:t>nguyên</a:t>
              </a:r>
              <a:r>
                <a:rPr lang="en-US" sz="16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1600" dirty="0" err="1">
                  <a:effectLst/>
                  <a:latin typeface="+mn-lt"/>
                  <a:ea typeface="Times New Roman" panose="02020603050405020304" pitchFamily="18" charset="0"/>
                </a:rPr>
                <a:t>là</a:t>
              </a:r>
              <a:r>
                <a:rPr lang="en-US" sz="16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1600" dirty="0" err="1">
                  <a:effectLst/>
                  <a:latin typeface="+mn-lt"/>
                  <a:ea typeface="Times New Roman" panose="02020603050405020304" pitchFamily="18" charset="0"/>
                </a:rPr>
                <a:t>các</a:t>
              </a:r>
              <a:r>
                <a:rPr lang="en-US" sz="16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1600" dirty="0" err="1">
                  <a:effectLst/>
                  <a:latin typeface="+mn-lt"/>
                  <a:ea typeface="Times New Roman" panose="02020603050405020304" pitchFamily="18" charset="0"/>
                </a:rPr>
                <a:t>chất</a:t>
              </a:r>
              <a:r>
                <a:rPr lang="en-US" sz="16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1600" dirty="0" err="1">
                  <a:effectLst/>
                  <a:latin typeface="+mn-lt"/>
                  <a:ea typeface="Times New Roman" panose="02020603050405020304" pitchFamily="18" charset="0"/>
                </a:rPr>
                <a:t>lạ</a:t>
              </a:r>
              <a:r>
                <a:rPr lang="en-US" sz="1600" dirty="0">
                  <a:effectLst/>
                  <a:latin typeface="+mn-lt"/>
                  <a:ea typeface="Times New Roman" panose="02020603050405020304" pitchFamily="18" charset="0"/>
                </a:rPr>
                <a:t>, </a:t>
              </a:r>
              <a:r>
                <a:rPr lang="en-US" sz="1600" dirty="0" err="1">
                  <a:effectLst/>
                  <a:latin typeface="+mn-lt"/>
                  <a:ea typeface="Times New Roman" panose="02020603050405020304" pitchFamily="18" charset="0"/>
                </a:rPr>
                <a:t>khi</a:t>
              </a:r>
              <a:r>
                <a:rPr lang="en-US" sz="16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1600" dirty="0" err="1">
                  <a:effectLst/>
                  <a:latin typeface="+mn-lt"/>
                  <a:ea typeface="Times New Roman" panose="02020603050405020304" pitchFamily="18" charset="0"/>
                </a:rPr>
                <a:t>xâm</a:t>
              </a:r>
              <a:r>
                <a:rPr lang="en-US" sz="16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1600" dirty="0" err="1">
                  <a:effectLst/>
                  <a:latin typeface="+mn-lt"/>
                  <a:ea typeface="Times New Roman" panose="02020603050405020304" pitchFamily="18" charset="0"/>
                </a:rPr>
                <a:t>nhập</a:t>
              </a:r>
              <a:r>
                <a:rPr lang="en-US" sz="16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1600" dirty="0" err="1">
                  <a:effectLst/>
                  <a:latin typeface="+mn-lt"/>
                  <a:ea typeface="Times New Roman" panose="02020603050405020304" pitchFamily="18" charset="0"/>
                </a:rPr>
                <a:t>vào</a:t>
              </a:r>
              <a:r>
                <a:rPr lang="en-US" sz="16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1600" dirty="0" err="1">
                  <a:effectLst/>
                  <a:latin typeface="+mn-lt"/>
                  <a:ea typeface="Times New Roman" panose="02020603050405020304" pitchFamily="18" charset="0"/>
                </a:rPr>
                <a:t>cơ</a:t>
              </a:r>
              <a:r>
                <a:rPr lang="en-US" sz="16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1600" dirty="0" err="1">
                  <a:effectLst/>
                  <a:latin typeface="+mn-lt"/>
                  <a:ea typeface="Times New Roman" panose="02020603050405020304" pitchFamily="18" charset="0"/>
                </a:rPr>
                <a:t>thể</a:t>
              </a:r>
              <a:r>
                <a:rPr lang="en-US" sz="16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1600" dirty="0" err="1">
                  <a:effectLst/>
                  <a:latin typeface="+mn-lt"/>
                  <a:ea typeface="Times New Roman" panose="02020603050405020304" pitchFamily="18" charset="0"/>
                </a:rPr>
                <a:t>sẽ</a:t>
              </a:r>
              <a:r>
                <a:rPr lang="en-US" sz="16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1600" dirty="0" err="1">
                  <a:effectLst/>
                  <a:latin typeface="+mn-lt"/>
                  <a:ea typeface="Times New Roman" panose="02020603050405020304" pitchFamily="18" charset="0"/>
                </a:rPr>
                <a:t>được</a:t>
              </a:r>
              <a:r>
                <a:rPr lang="en-US" sz="16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1600" dirty="0" err="1">
                  <a:effectLst/>
                  <a:latin typeface="+mn-lt"/>
                  <a:ea typeface="Times New Roman" panose="02020603050405020304" pitchFamily="18" charset="0"/>
                </a:rPr>
                <a:t>các</a:t>
              </a:r>
              <a:r>
                <a:rPr lang="en-US" sz="16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1600" dirty="0" err="1">
                  <a:effectLst/>
                  <a:latin typeface="+mn-lt"/>
                  <a:ea typeface="Times New Roman" panose="02020603050405020304" pitchFamily="18" charset="0"/>
                </a:rPr>
                <a:t>bạch</a:t>
              </a:r>
              <a:r>
                <a:rPr lang="en-US" sz="16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1600" dirty="0" err="1">
                  <a:effectLst/>
                  <a:latin typeface="+mn-lt"/>
                  <a:ea typeface="Times New Roman" panose="02020603050405020304" pitchFamily="18" charset="0"/>
                </a:rPr>
                <a:t>cầu</a:t>
              </a:r>
              <a:r>
                <a:rPr lang="en-US" sz="16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1600" dirty="0" err="1">
                  <a:effectLst/>
                  <a:latin typeface="+mn-lt"/>
                  <a:ea typeface="Times New Roman" panose="02020603050405020304" pitchFamily="18" charset="0"/>
                </a:rPr>
                <a:t>nhận</a:t>
              </a:r>
              <a:r>
                <a:rPr lang="en-US" sz="16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1600" dirty="0" err="1">
                  <a:effectLst/>
                  <a:latin typeface="+mn-lt"/>
                  <a:ea typeface="Times New Roman" panose="02020603050405020304" pitchFamily="18" charset="0"/>
                </a:rPr>
                <a:t>diện</a:t>
              </a:r>
              <a:r>
                <a:rPr lang="en-US" sz="16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1600" dirty="0" err="1">
                  <a:effectLst/>
                  <a:latin typeface="+mn-lt"/>
                  <a:ea typeface="Times New Roman" panose="02020603050405020304" pitchFamily="18" charset="0"/>
                </a:rPr>
                <a:t>và</a:t>
              </a:r>
              <a:r>
                <a:rPr lang="en-US" sz="16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1600" dirty="0" err="1">
                  <a:effectLst/>
                  <a:latin typeface="+mn-lt"/>
                  <a:ea typeface="Times New Roman" panose="02020603050405020304" pitchFamily="18" charset="0"/>
                </a:rPr>
                <a:t>sinh</a:t>
              </a:r>
              <a:r>
                <a:rPr lang="en-US" sz="1600" dirty="0">
                  <a:effectLst/>
                  <a:latin typeface="+mn-lt"/>
                  <a:ea typeface="Times New Roman" panose="02020603050405020304" pitchFamily="18" charset="0"/>
                </a:rPr>
                <a:t> ra </a:t>
              </a:r>
              <a:r>
                <a:rPr lang="en-US" sz="1600" dirty="0" err="1">
                  <a:effectLst/>
                  <a:latin typeface="+mn-lt"/>
                  <a:ea typeface="Times New Roman" panose="02020603050405020304" pitchFamily="18" charset="0"/>
                </a:rPr>
                <a:t>các</a:t>
              </a:r>
              <a:r>
                <a:rPr lang="en-US" sz="16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1600" dirty="0" err="1">
                  <a:effectLst/>
                  <a:latin typeface="+mn-lt"/>
                  <a:ea typeface="Times New Roman" panose="02020603050405020304" pitchFamily="18" charset="0"/>
                </a:rPr>
                <a:t>kháng</a:t>
              </a:r>
              <a:r>
                <a:rPr lang="en-US" sz="16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1600" dirty="0" err="1">
                  <a:effectLst/>
                  <a:latin typeface="+mn-lt"/>
                  <a:ea typeface="Times New Roman" panose="02020603050405020304" pitchFamily="18" charset="0"/>
                </a:rPr>
                <a:t>thể</a:t>
              </a:r>
              <a:r>
                <a:rPr lang="en-US" sz="16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1600" dirty="0" err="1">
                  <a:effectLst/>
                  <a:latin typeface="+mn-lt"/>
                  <a:ea typeface="Times New Roman" panose="02020603050405020304" pitchFamily="18" charset="0"/>
                </a:rPr>
                <a:t>tương</a:t>
              </a:r>
              <a:r>
                <a:rPr lang="en-US" sz="16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1600" dirty="0" err="1">
                  <a:effectLst/>
                  <a:latin typeface="+mn-lt"/>
                  <a:ea typeface="Times New Roman" panose="02020603050405020304" pitchFamily="18" charset="0"/>
                </a:rPr>
                <a:t>ứng</a:t>
              </a:r>
              <a:r>
                <a:rPr lang="en-US" sz="16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1600" dirty="0" err="1">
                  <a:effectLst/>
                  <a:latin typeface="+mn-lt"/>
                  <a:ea typeface="Times New Roman" panose="02020603050405020304" pitchFamily="18" charset="0"/>
                </a:rPr>
                <a:t>chống</a:t>
              </a:r>
              <a:r>
                <a:rPr lang="en-US" sz="16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1600" dirty="0" err="1">
                  <a:effectLst/>
                  <a:latin typeface="+mn-lt"/>
                  <a:ea typeface="Times New Roman" panose="02020603050405020304" pitchFamily="18" charset="0"/>
                </a:rPr>
                <a:t>lại</a:t>
              </a:r>
              <a:r>
                <a:rPr lang="en-US" sz="16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1600" dirty="0" err="1">
                  <a:effectLst/>
                  <a:latin typeface="+mn-lt"/>
                  <a:ea typeface="Times New Roman" panose="02020603050405020304" pitchFamily="18" charset="0"/>
                </a:rPr>
                <a:t>mầm</a:t>
              </a:r>
              <a:r>
                <a:rPr lang="en-US" sz="16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1600" dirty="0" err="1">
                  <a:effectLst/>
                  <a:latin typeface="+mn-lt"/>
                  <a:ea typeface="Times New Roman" panose="02020603050405020304" pitchFamily="18" charset="0"/>
                </a:rPr>
                <a:t>bệnh</a:t>
              </a:r>
              <a:endParaRPr lang="en-US" sz="1600" dirty="0">
                <a:latin typeface="+mn-lt"/>
              </a:endParaRPr>
            </a:p>
          </p:txBody>
        </p:sp>
        <p:grpSp>
          <p:nvGrpSpPr>
            <p:cNvPr id="121" name="Google Shape;1693;p51">
              <a:extLst>
                <a:ext uri="{FF2B5EF4-FFF2-40B4-BE49-F238E27FC236}">
                  <a16:creationId xmlns:a16="http://schemas.microsoft.com/office/drawing/2014/main" id="{0AF8F6FB-C30A-4AD8-B5F2-BC39ACB1895D}"/>
                </a:ext>
              </a:extLst>
            </p:cNvPr>
            <p:cNvGrpSpPr/>
            <p:nvPr/>
          </p:nvGrpSpPr>
          <p:grpSpPr>
            <a:xfrm>
              <a:off x="8385469" y="1796975"/>
              <a:ext cx="591399" cy="489329"/>
              <a:chOff x="2906260" y="643293"/>
              <a:chExt cx="754060" cy="1029211"/>
            </a:xfrm>
          </p:grpSpPr>
          <p:sp>
            <p:nvSpPr>
              <p:cNvPr id="122" name="Google Shape;1694;p51">
                <a:extLst>
                  <a:ext uri="{FF2B5EF4-FFF2-40B4-BE49-F238E27FC236}">
                    <a16:creationId xmlns:a16="http://schemas.microsoft.com/office/drawing/2014/main" id="{688B1167-5D86-4D08-8D22-511B5E283E4C}"/>
                  </a:ext>
                </a:extLst>
              </p:cNvPr>
              <p:cNvSpPr/>
              <p:nvPr/>
            </p:nvSpPr>
            <p:spPr>
              <a:xfrm>
                <a:off x="3417552" y="1206945"/>
                <a:ext cx="64705" cy="41807"/>
              </a:xfrm>
              <a:custGeom>
                <a:avLst/>
                <a:gdLst/>
                <a:ahLst/>
                <a:cxnLst/>
                <a:rect l="l" t="t" r="r" b="b"/>
                <a:pathLst>
                  <a:path w="2060" h="1331" extrusionOk="0">
                    <a:moveTo>
                      <a:pt x="2059" y="0"/>
                    </a:moveTo>
                    <a:lnTo>
                      <a:pt x="2059" y="0"/>
                    </a:lnTo>
                    <a:cubicBezTo>
                      <a:pt x="1394" y="380"/>
                      <a:pt x="444" y="285"/>
                      <a:pt x="1" y="919"/>
                    </a:cubicBezTo>
                    <a:cubicBezTo>
                      <a:pt x="128" y="1077"/>
                      <a:pt x="286" y="1172"/>
                      <a:pt x="381" y="1330"/>
                    </a:cubicBezTo>
                    <a:cubicBezTo>
                      <a:pt x="603" y="539"/>
                      <a:pt x="1584" y="539"/>
                      <a:pt x="2059" y="0"/>
                    </a:cubicBezTo>
                    <a:close/>
                  </a:path>
                </a:pathLst>
              </a:custGeom>
              <a:solidFill>
                <a:srgbClr val="F49432"/>
              </a:solidFill>
              <a:ln w="4750" cap="flat" cmpd="sng">
                <a:solidFill>
                  <a:srgbClr val="555555"/>
                </a:solidFill>
                <a:prstDash val="solid"/>
                <a:miter lim="31669"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marL="0" marR="0" lvl="0" indent="0" defTabSz="1828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" name="Google Shape;1695;p51">
                <a:extLst>
                  <a:ext uri="{FF2B5EF4-FFF2-40B4-BE49-F238E27FC236}">
                    <a16:creationId xmlns:a16="http://schemas.microsoft.com/office/drawing/2014/main" id="{DD050758-B9ED-4221-ACD5-7E6BDA733199}"/>
                  </a:ext>
                </a:extLst>
              </p:cNvPr>
              <p:cNvSpPr/>
              <p:nvPr/>
            </p:nvSpPr>
            <p:spPr>
              <a:xfrm>
                <a:off x="3443434" y="1205940"/>
                <a:ext cx="128341" cy="82608"/>
              </a:xfrm>
              <a:custGeom>
                <a:avLst/>
                <a:gdLst/>
                <a:ahLst/>
                <a:cxnLst/>
                <a:rect l="l" t="t" r="r" b="b"/>
                <a:pathLst>
                  <a:path w="4086" h="2630" extrusionOk="0">
                    <a:moveTo>
                      <a:pt x="3801" y="1"/>
                    </a:moveTo>
                    <a:cubicBezTo>
                      <a:pt x="3832" y="96"/>
                      <a:pt x="2470" y="824"/>
                      <a:pt x="2312" y="887"/>
                    </a:cubicBezTo>
                    <a:cubicBezTo>
                      <a:pt x="1425" y="1172"/>
                      <a:pt x="602" y="1362"/>
                      <a:pt x="0" y="2091"/>
                    </a:cubicBezTo>
                    <a:cubicBezTo>
                      <a:pt x="127" y="2249"/>
                      <a:pt x="254" y="2439"/>
                      <a:pt x="349" y="2629"/>
                    </a:cubicBezTo>
                    <a:lnTo>
                      <a:pt x="349" y="2597"/>
                    </a:lnTo>
                    <a:cubicBezTo>
                      <a:pt x="729" y="1996"/>
                      <a:pt x="1267" y="1679"/>
                      <a:pt x="1869" y="1426"/>
                    </a:cubicBezTo>
                    <a:cubicBezTo>
                      <a:pt x="2185" y="1299"/>
                      <a:pt x="4086" y="254"/>
                      <a:pt x="3801" y="1"/>
                    </a:cubicBezTo>
                    <a:close/>
                  </a:path>
                </a:pathLst>
              </a:custGeom>
              <a:solidFill>
                <a:srgbClr val="F49432"/>
              </a:solidFill>
              <a:ln w="4750" cap="flat" cmpd="sng">
                <a:solidFill>
                  <a:srgbClr val="555555"/>
                </a:solidFill>
                <a:prstDash val="solid"/>
                <a:miter lim="31669"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marL="0" marR="0" lvl="0" indent="0" defTabSz="1828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" name="Google Shape;1696;p51">
                <a:extLst>
                  <a:ext uri="{FF2B5EF4-FFF2-40B4-BE49-F238E27FC236}">
                    <a16:creationId xmlns:a16="http://schemas.microsoft.com/office/drawing/2014/main" id="{53EDEB81-CAD4-46AB-9A48-8D851B0CA329}"/>
                  </a:ext>
                </a:extLst>
              </p:cNvPr>
              <p:cNvSpPr/>
              <p:nvPr/>
            </p:nvSpPr>
            <p:spPr>
              <a:xfrm>
                <a:off x="3482225" y="1270613"/>
                <a:ext cx="80598" cy="78588"/>
              </a:xfrm>
              <a:custGeom>
                <a:avLst/>
                <a:gdLst/>
                <a:ahLst/>
                <a:cxnLst/>
                <a:rect l="l" t="t" r="r" b="b"/>
                <a:pathLst>
                  <a:path w="2566" h="2502" extrusionOk="0">
                    <a:moveTo>
                      <a:pt x="2566" y="0"/>
                    </a:moveTo>
                    <a:cubicBezTo>
                      <a:pt x="1774" y="63"/>
                      <a:pt x="1140" y="507"/>
                      <a:pt x="697" y="1172"/>
                    </a:cubicBezTo>
                    <a:cubicBezTo>
                      <a:pt x="475" y="1520"/>
                      <a:pt x="317" y="1837"/>
                      <a:pt x="0" y="1900"/>
                    </a:cubicBezTo>
                    <a:cubicBezTo>
                      <a:pt x="127" y="2090"/>
                      <a:pt x="190" y="2312"/>
                      <a:pt x="317" y="2502"/>
                    </a:cubicBezTo>
                    <a:cubicBezTo>
                      <a:pt x="1172" y="2185"/>
                      <a:pt x="1267" y="1172"/>
                      <a:pt x="1806" y="507"/>
                    </a:cubicBezTo>
                    <a:cubicBezTo>
                      <a:pt x="2027" y="253"/>
                      <a:pt x="2281" y="95"/>
                      <a:pt x="2566" y="0"/>
                    </a:cubicBezTo>
                    <a:close/>
                  </a:path>
                </a:pathLst>
              </a:custGeom>
              <a:solidFill>
                <a:srgbClr val="F49432"/>
              </a:solidFill>
              <a:ln w="4750" cap="flat" cmpd="sng">
                <a:solidFill>
                  <a:srgbClr val="555555"/>
                </a:solidFill>
                <a:prstDash val="solid"/>
                <a:miter lim="31669"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marL="0" marR="0" lvl="0" indent="0" defTabSz="1828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1697;p51">
                <a:extLst>
                  <a:ext uri="{FF2B5EF4-FFF2-40B4-BE49-F238E27FC236}">
                    <a16:creationId xmlns:a16="http://schemas.microsoft.com/office/drawing/2014/main" id="{EEA0907F-B144-4327-9FE7-A2D7FCA3E7F4}"/>
                  </a:ext>
                </a:extLst>
              </p:cNvPr>
              <p:cNvSpPr/>
              <p:nvPr/>
            </p:nvSpPr>
            <p:spPr>
              <a:xfrm>
                <a:off x="3502108" y="1353159"/>
                <a:ext cx="84587" cy="43786"/>
              </a:xfrm>
              <a:custGeom>
                <a:avLst/>
                <a:gdLst/>
                <a:ahLst/>
                <a:cxnLst/>
                <a:rect l="l" t="t" r="r" b="b"/>
                <a:pathLst>
                  <a:path w="2693" h="1394" extrusionOk="0">
                    <a:moveTo>
                      <a:pt x="2693" y="1"/>
                    </a:moveTo>
                    <a:cubicBezTo>
                      <a:pt x="2484" y="79"/>
                      <a:pt x="2276" y="135"/>
                      <a:pt x="2050" y="135"/>
                    </a:cubicBezTo>
                    <a:cubicBezTo>
                      <a:pt x="2001" y="135"/>
                      <a:pt x="1951" y="133"/>
                      <a:pt x="1901" y="127"/>
                    </a:cubicBezTo>
                    <a:cubicBezTo>
                      <a:pt x="1673" y="127"/>
                      <a:pt x="1445" y="87"/>
                      <a:pt x="1233" y="87"/>
                    </a:cubicBezTo>
                    <a:cubicBezTo>
                      <a:pt x="1180" y="87"/>
                      <a:pt x="1128" y="89"/>
                      <a:pt x="1077" y="96"/>
                    </a:cubicBezTo>
                    <a:cubicBezTo>
                      <a:pt x="634" y="222"/>
                      <a:pt x="317" y="444"/>
                      <a:pt x="1" y="729"/>
                    </a:cubicBezTo>
                    <a:cubicBezTo>
                      <a:pt x="127" y="951"/>
                      <a:pt x="222" y="1172"/>
                      <a:pt x="317" y="1394"/>
                    </a:cubicBezTo>
                    <a:cubicBezTo>
                      <a:pt x="666" y="1077"/>
                      <a:pt x="824" y="729"/>
                      <a:pt x="1331" y="539"/>
                    </a:cubicBezTo>
                    <a:cubicBezTo>
                      <a:pt x="1806" y="381"/>
                      <a:pt x="2344" y="317"/>
                      <a:pt x="2693" y="1"/>
                    </a:cubicBezTo>
                    <a:close/>
                  </a:path>
                </a:pathLst>
              </a:custGeom>
              <a:solidFill>
                <a:srgbClr val="F49432"/>
              </a:solidFill>
              <a:ln w="4750" cap="flat" cmpd="sng">
                <a:solidFill>
                  <a:srgbClr val="555555"/>
                </a:solidFill>
                <a:prstDash val="solid"/>
                <a:miter lim="31669"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marL="0" marR="0" lvl="0" indent="0" defTabSz="1828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1698;p51">
                <a:extLst>
                  <a:ext uri="{FF2B5EF4-FFF2-40B4-BE49-F238E27FC236}">
                    <a16:creationId xmlns:a16="http://schemas.microsoft.com/office/drawing/2014/main" id="{67E176E4-A669-4206-ACB9-FB4A240F952D}"/>
                  </a:ext>
                </a:extLst>
              </p:cNvPr>
              <p:cNvSpPr/>
              <p:nvPr/>
            </p:nvSpPr>
            <p:spPr>
              <a:xfrm>
                <a:off x="3535936" y="1429768"/>
                <a:ext cx="67657" cy="44791"/>
              </a:xfrm>
              <a:custGeom>
                <a:avLst/>
                <a:gdLst/>
                <a:ahLst/>
                <a:cxnLst/>
                <a:rect l="l" t="t" r="r" b="b"/>
                <a:pathLst>
                  <a:path w="2154" h="1426" extrusionOk="0">
                    <a:moveTo>
                      <a:pt x="2154" y="190"/>
                    </a:moveTo>
                    <a:lnTo>
                      <a:pt x="2154" y="190"/>
                    </a:lnTo>
                    <a:cubicBezTo>
                      <a:pt x="1426" y="348"/>
                      <a:pt x="317" y="0"/>
                      <a:pt x="32" y="792"/>
                    </a:cubicBezTo>
                    <a:lnTo>
                      <a:pt x="0" y="823"/>
                    </a:lnTo>
                    <a:cubicBezTo>
                      <a:pt x="32" y="982"/>
                      <a:pt x="96" y="1172"/>
                      <a:pt x="159" y="1330"/>
                    </a:cubicBezTo>
                    <a:cubicBezTo>
                      <a:pt x="191" y="1362"/>
                      <a:pt x="191" y="1425"/>
                      <a:pt x="191" y="1425"/>
                    </a:cubicBezTo>
                    <a:cubicBezTo>
                      <a:pt x="539" y="633"/>
                      <a:pt x="1774" y="887"/>
                      <a:pt x="2154" y="190"/>
                    </a:cubicBezTo>
                    <a:close/>
                  </a:path>
                </a:pathLst>
              </a:custGeom>
              <a:solidFill>
                <a:srgbClr val="F49432"/>
              </a:solidFill>
              <a:ln w="4750" cap="flat" cmpd="sng">
                <a:solidFill>
                  <a:srgbClr val="555555"/>
                </a:solidFill>
                <a:prstDash val="solid"/>
                <a:miter lim="31669"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marL="0" marR="0" lvl="0" indent="0" defTabSz="1828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1699;p51">
                <a:extLst>
                  <a:ext uri="{FF2B5EF4-FFF2-40B4-BE49-F238E27FC236}">
                    <a16:creationId xmlns:a16="http://schemas.microsoft.com/office/drawing/2014/main" id="{AFD2433B-B4F1-4D00-AE85-16D5F8E11090}"/>
                  </a:ext>
                </a:extLst>
              </p:cNvPr>
              <p:cNvSpPr/>
              <p:nvPr/>
            </p:nvSpPr>
            <p:spPr>
              <a:xfrm>
                <a:off x="3552835" y="1515894"/>
                <a:ext cx="62694" cy="26290"/>
              </a:xfrm>
              <a:custGeom>
                <a:avLst/>
                <a:gdLst/>
                <a:ahLst/>
                <a:cxnLst/>
                <a:rect l="l" t="t" r="r" b="b"/>
                <a:pathLst>
                  <a:path w="1996" h="837" extrusionOk="0">
                    <a:moveTo>
                      <a:pt x="1086" y="0"/>
                    </a:moveTo>
                    <a:cubicBezTo>
                      <a:pt x="736" y="0"/>
                      <a:pt x="400" y="90"/>
                      <a:pt x="128" y="362"/>
                    </a:cubicBezTo>
                    <a:cubicBezTo>
                      <a:pt x="118" y="381"/>
                      <a:pt x="105" y="389"/>
                      <a:pt x="92" y="389"/>
                    </a:cubicBezTo>
                    <a:cubicBezTo>
                      <a:pt x="63" y="389"/>
                      <a:pt x="33" y="352"/>
                      <a:pt x="33" y="330"/>
                    </a:cubicBezTo>
                    <a:lnTo>
                      <a:pt x="1" y="330"/>
                    </a:lnTo>
                    <a:cubicBezTo>
                      <a:pt x="1" y="488"/>
                      <a:pt x="33" y="678"/>
                      <a:pt x="33" y="837"/>
                    </a:cubicBezTo>
                    <a:cubicBezTo>
                      <a:pt x="729" y="742"/>
                      <a:pt x="1394" y="488"/>
                      <a:pt x="1996" y="140"/>
                    </a:cubicBezTo>
                    <a:cubicBezTo>
                      <a:pt x="1703" y="67"/>
                      <a:pt x="1389" y="0"/>
                      <a:pt x="1086" y="0"/>
                    </a:cubicBezTo>
                    <a:close/>
                  </a:path>
                </a:pathLst>
              </a:custGeom>
              <a:solidFill>
                <a:srgbClr val="F49432"/>
              </a:solidFill>
              <a:ln w="4750" cap="flat" cmpd="sng">
                <a:solidFill>
                  <a:srgbClr val="555555"/>
                </a:solidFill>
                <a:prstDash val="solid"/>
                <a:miter lim="31669"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marL="0" marR="0" lvl="0" indent="0" defTabSz="1828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1700;p51">
                <a:extLst>
                  <a:ext uri="{FF2B5EF4-FFF2-40B4-BE49-F238E27FC236}">
                    <a16:creationId xmlns:a16="http://schemas.microsoft.com/office/drawing/2014/main" id="{8835AC37-E01D-437B-942B-DAC8D4D87FE9}"/>
                  </a:ext>
                </a:extLst>
              </p:cNvPr>
              <p:cNvSpPr/>
              <p:nvPr/>
            </p:nvSpPr>
            <p:spPr>
              <a:xfrm>
                <a:off x="3356899" y="1610784"/>
                <a:ext cx="47775" cy="51764"/>
              </a:xfrm>
              <a:custGeom>
                <a:avLst/>
                <a:gdLst/>
                <a:ahLst/>
                <a:cxnLst/>
                <a:rect l="l" t="t" r="r" b="b"/>
                <a:pathLst>
                  <a:path w="1521" h="1648" extrusionOk="0">
                    <a:moveTo>
                      <a:pt x="1267" y="1"/>
                    </a:moveTo>
                    <a:cubicBezTo>
                      <a:pt x="633" y="317"/>
                      <a:pt x="475" y="1236"/>
                      <a:pt x="0" y="1648"/>
                    </a:cubicBezTo>
                    <a:cubicBezTo>
                      <a:pt x="475" y="1553"/>
                      <a:pt x="982" y="1394"/>
                      <a:pt x="1203" y="983"/>
                    </a:cubicBezTo>
                    <a:cubicBezTo>
                      <a:pt x="1330" y="793"/>
                      <a:pt x="1330" y="634"/>
                      <a:pt x="1520" y="507"/>
                    </a:cubicBezTo>
                    <a:cubicBezTo>
                      <a:pt x="1425" y="349"/>
                      <a:pt x="1330" y="191"/>
                      <a:pt x="1267" y="1"/>
                    </a:cubicBezTo>
                    <a:close/>
                  </a:path>
                </a:pathLst>
              </a:custGeom>
              <a:solidFill>
                <a:srgbClr val="F49432"/>
              </a:solidFill>
              <a:ln w="4750" cap="flat" cmpd="sng">
                <a:solidFill>
                  <a:srgbClr val="555555"/>
                </a:solidFill>
                <a:prstDash val="solid"/>
                <a:miter lim="31669"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marL="0" marR="0" lvl="0" indent="0" defTabSz="1828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1701;p51">
                <a:extLst>
                  <a:ext uri="{FF2B5EF4-FFF2-40B4-BE49-F238E27FC236}">
                    <a16:creationId xmlns:a16="http://schemas.microsoft.com/office/drawing/2014/main" id="{88E911DE-2C89-438F-B2B5-76947ADAC3DB}"/>
                  </a:ext>
                </a:extLst>
              </p:cNvPr>
              <p:cNvSpPr/>
              <p:nvPr/>
            </p:nvSpPr>
            <p:spPr>
              <a:xfrm>
                <a:off x="3314119" y="1558957"/>
                <a:ext cx="68662" cy="55847"/>
              </a:xfrm>
              <a:custGeom>
                <a:avLst/>
                <a:gdLst/>
                <a:ahLst/>
                <a:cxnLst/>
                <a:rect l="l" t="t" r="r" b="b"/>
                <a:pathLst>
                  <a:path w="2186" h="1778" extrusionOk="0">
                    <a:moveTo>
                      <a:pt x="1982" y="0"/>
                    </a:moveTo>
                    <a:cubicBezTo>
                      <a:pt x="1125" y="0"/>
                      <a:pt x="933" y="724"/>
                      <a:pt x="507" y="1302"/>
                    </a:cubicBezTo>
                    <a:cubicBezTo>
                      <a:pt x="349" y="1492"/>
                      <a:pt x="190" y="1651"/>
                      <a:pt x="0" y="1777"/>
                    </a:cubicBezTo>
                    <a:cubicBezTo>
                      <a:pt x="475" y="1619"/>
                      <a:pt x="919" y="1429"/>
                      <a:pt x="1267" y="1017"/>
                    </a:cubicBezTo>
                    <a:cubicBezTo>
                      <a:pt x="1552" y="701"/>
                      <a:pt x="1774" y="416"/>
                      <a:pt x="2185" y="321"/>
                    </a:cubicBezTo>
                    <a:cubicBezTo>
                      <a:pt x="2154" y="194"/>
                      <a:pt x="2154" y="99"/>
                      <a:pt x="2090" y="4"/>
                    </a:cubicBezTo>
                    <a:cubicBezTo>
                      <a:pt x="2053" y="2"/>
                      <a:pt x="2017" y="0"/>
                      <a:pt x="1982" y="0"/>
                    </a:cubicBezTo>
                    <a:close/>
                  </a:path>
                </a:pathLst>
              </a:custGeom>
              <a:solidFill>
                <a:srgbClr val="F49432"/>
              </a:solidFill>
              <a:ln w="4750" cap="flat" cmpd="sng">
                <a:solidFill>
                  <a:srgbClr val="555555"/>
                </a:solidFill>
                <a:prstDash val="solid"/>
                <a:miter lim="31669"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marL="0" marR="0" lvl="0" indent="0" defTabSz="1828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" name="Google Shape;1702;p51">
                <a:extLst>
                  <a:ext uri="{FF2B5EF4-FFF2-40B4-BE49-F238E27FC236}">
                    <a16:creationId xmlns:a16="http://schemas.microsoft.com/office/drawing/2014/main" id="{86CD5E0B-16C0-4F91-BC27-43B79C6E8A48}"/>
                  </a:ext>
                </a:extLst>
              </p:cNvPr>
              <p:cNvSpPr/>
              <p:nvPr/>
            </p:nvSpPr>
            <p:spPr>
              <a:xfrm>
                <a:off x="3243478" y="1479490"/>
                <a:ext cx="114427" cy="89550"/>
              </a:xfrm>
              <a:custGeom>
                <a:avLst/>
                <a:gdLst/>
                <a:ahLst/>
                <a:cxnLst/>
                <a:rect l="l" t="t" r="r" b="b"/>
                <a:pathLst>
                  <a:path w="3643" h="2851" extrusionOk="0">
                    <a:moveTo>
                      <a:pt x="3326" y="0"/>
                    </a:moveTo>
                    <a:cubicBezTo>
                      <a:pt x="2914" y="1489"/>
                      <a:pt x="793" y="1616"/>
                      <a:pt x="1" y="2851"/>
                    </a:cubicBezTo>
                    <a:cubicBezTo>
                      <a:pt x="1104" y="1937"/>
                      <a:pt x="3117" y="2152"/>
                      <a:pt x="3635" y="655"/>
                    </a:cubicBezTo>
                    <a:lnTo>
                      <a:pt x="3635" y="655"/>
                    </a:lnTo>
                    <a:cubicBezTo>
                      <a:pt x="3639" y="652"/>
                      <a:pt x="3643" y="645"/>
                      <a:pt x="3643" y="634"/>
                    </a:cubicBezTo>
                    <a:lnTo>
                      <a:pt x="3643" y="634"/>
                    </a:lnTo>
                    <a:cubicBezTo>
                      <a:pt x="3643" y="634"/>
                      <a:pt x="3643" y="634"/>
                      <a:pt x="3643" y="634"/>
                    </a:cubicBezTo>
                    <a:cubicBezTo>
                      <a:pt x="3516" y="412"/>
                      <a:pt x="3453" y="222"/>
                      <a:pt x="3326" y="0"/>
                    </a:cubicBezTo>
                    <a:close/>
                  </a:path>
                </a:pathLst>
              </a:custGeom>
              <a:solidFill>
                <a:srgbClr val="F49432"/>
              </a:solidFill>
              <a:ln w="4750" cap="flat" cmpd="sng">
                <a:solidFill>
                  <a:srgbClr val="555555"/>
                </a:solidFill>
                <a:prstDash val="solid"/>
                <a:miter lim="31669"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marL="0" marR="0" lvl="0" indent="0" defTabSz="1828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1703;p51">
                <a:extLst>
                  <a:ext uri="{FF2B5EF4-FFF2-40B4-BE49-F238E27FC236}">
                    <a16:creationId xmlns:a16="http://schemas.microsoft.com/office/drawing/2014/main" id="{71BBC1C3-E49A-4CE9-98CB-9312C6B9286C}"/>
                  </a:ext>
                </a:extLst>
              </p:cNvPr>
              <p:cNvSpPr/>
              <p:nvPr/>
            </p:nvSpPr>
            <p:spPr>
              <a:xfrm>
                <a:off x="3250451" y="1425779"/>
                <a:ext cx="71646" cy="84587"/>
              </a:xfrm>
              <a:custGeom>
                <a:avLst/>
                <a:gdLst/>
                <a:ahLst/>
                <a:cxnLst/>
                <a:rect l="l" t="t" r="r" b="b"/>
                <a:pathLst>
                  <a:path w="2281" h="2693" extrusionOk="0">
                    <a:moveTo>
                      <a:pt x="1806" y="0"/>
                    </a:moveTo>
                    <a:cubicBezTo>
                      <a:pt x="1204" y="317"/>
                      <a:pt x="1172" y="1330"/>
                      <a:pt x="792" y="1901"/>
                    </a:cubicBezTo>
                    <a:cubicBezTo>
                      <a:pt x="602" y="2217"/>
                      <a:pt x="317" y="2502"/>
                      <a:pt x="0" y="2692"/>
                    </a:cubicBezTo>
                    <a:cubicBezTo>
                      <a:pt x="254" y="2661"/>
                      <a:pt x="476" y="2566"/>
                      <a:pt x="697" y="2439"/>
                    </a:cubicBezTo>
                    <a:cubicBezTo>
                      <a:pt x="1172" y="2186"/>
                      <a:pt x="1362" y="1774"/>
                      <a:pt x="1521" y="1299"/>
                    </a:cubicBezTo>
                    <a:cubicBezTo>
                      <a:pt x="1647" y="919"/>
                      <a:pt x="1869" y="602"/>
                      <a:pt x="2281" y="539"/>
                    </a:cubicBezTo>
                    <a:cubicBezTo>
                      <a:pt x="2122" y="349"/>
                      <a:pt x="1964" y="159"/>
                      <a:pt x="1806" y="0"/>
                    </a:cubicBezTo>
                    <a:close/>
                  </a:path>
                </a:pathLst>
              </a:custGeom>
              <a:solidFill>
                <a:srgbClr val="F49432"/>
              </a:solidFill>
              <a:ln w="4750" cap="flat" cmpd="sng">
                <a:solidFill>
                  <a:srgbClr val="555555"/>
                </a:solidFill>
                <a:prstDash val="solid"/>
                <a:miter lim="31669"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marL="0" marR="0" lvl="0" indent="0" defTabSz="1828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1704;p51">
                <a:extLst>
                  <a:ext uri="{FF2B5EF4-FFF2-40B4-BE49-F238E27FC236}">
                    <a16:creationId xmlns:a16="http://schemas.microsoft.com/office/drawing/2014/main" id="{D61C5EBB-3FC2-4D0A-BC7A-A033E901FE79}"/>
                  </a:ext>
                </a:extLst>
              </p:cNvPr>
              <p:cNvSpPr/>
              <p:nvPr/>
            </p:nvSpPr>
            <p:spPr>
              <a:xfrm>
                <a:off x="3172868" y="1378035"/>
                <a:ext cx="106448" cy="121368"/>
              </a:xfrm>
              <a:custGeom>
                <a:avLst/>
                <a:gdLst/>
                <a:ahLst/>
                <a:cxnLst/>
                <a:rect l="l" t="t" r="r" b="b"/>
                <a:pathLst>
                  <a:path w="3389" h="3864" extrusionOk="0">
                    <a:moveTo>
                      <a:pt x="3072" y="0"/>
                    </a:moveTo>
                    <a:cubicBezTo>
                      <a:pt x="1869" y="380"/>
                      <a:pt x="2027" y="1742"/>
                      <a:pt x="1489" y="2629"/>
                    </a:cubicBezTo>
                    <a:cubicBezTo>
                      <a:pt x="1141" y="3229"/>
                      <a:pt x="542" y="3482"/>
                      <a:pt x="5" y="3861"/>
                    </a:cubicBezTo>
                    <a:lnTo>
                      <a:pt x="5" y="3861"/>
                    </a:lnTo>
                    <a:cubicBezTo>
                      <a:pt x="230" y="3704"/>
                      <a:pt x="826" y="3577"/>
                      <a:pt x="1172" y="3325"/>
                    </a:cubicBezTo>
                    <a:cubicBezTo>
                      <a:pt x="1710" y="2977"/>
                      <a:pt x="2122" y="2439"/>
                      <a:pt x="2407" y="1837"/>
                    </a:cubicBezTo>
                    <a:cubicBezTo>
                      <a:pt x="2629" y="1362"/>
                      <a:pt x="2882" y="887"/>
                      <a:pt x="3357" y="602"/>
                    </a:cubicBezTo>
                    <a:cubicBezTo>
                      <a:pt x="3357" y="570"/>
                      <a:pt x="3357" y="475"/>
                      <a:pt x="3389" y="444"/>
                    </a:cubicBezTo>
                    <a:cubicBezTo>
                      <a:pt x="3262" y="317"/>
                      <a:pt x="3167" y="159"/>
                      <a:pt x="3072" y="0"/>
                    </a:cubicBezTo>
                    <a:close/>
                    <a:moveTo>
                      <a:pt x="5" y="3861"/>
                    </a:moveTo>
                    <a:lnTo>
                      <a:pt x="5" y="3861"/>
                    </a:lnTo>
                    <a:cubicBezTo>
                      <a:pt x="3" y="3862"/>
                      <a:pt x="2" y="3863"/>
                      <a:pt x="0" y="3864"/>
                    </a:cubicBezTo>
                    <a:cubicBezTo>
                      <a:pt x="2" y="3863"/>
                      <a:pt x="3" y="3862"/>
                      <a:pt x="5" y="3861"/>
                    </a:cubicBezTo>
                    <a:close/>
                  </a:path>
                </a:pathLst>
              </a:custGeom>
              <a:solidFill>
                <a:srgbClr val="F49432"/>
              </a:solidFill>
              <a:ln w="4750" cap="flat" cmpd="sng">
                <a:solidFill>
                  <a:srgbClr val="555555"/>
                </a:solidFill>
                <a:prstDash val="solid"/>
                <a:miter lim="31669"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marL="0" marR="0" lvl="0" indent="0" defTabSz="1828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1705;p51">
                <a:extLst>
                  <a:ext uri="{FF2B5EF4-FFF2-40B4-BE49-F238E27FC236}">
                    <a16:creationId xmlns:a16="http://schemas.microsoft.com/office/drawing/2014/main" id="{0CB97F0A-E9C4-428B-A698-DF453314FDD3}"/>
                  </a:ext>
                </a:extLst>
              </p:cNvPr>
              <p:cNvSpPr/>
              <p:nvPr/>
            </p:nvSpPr>
            <p:spPr>
              <a:xfrm>
                <a:off x="3189767" y="1343202"/>
                <a:ext cx="68662" cy="54748"/>
              </a:xfrm>
              <a:custGeom>
                <a:avLst/>
                <a:gdLst/>
                <a:ahLst/>
                <a:cxnLst/>
                <a:rect l="l" t="t" r="r" b="b"/>
                <a:pathLst>
                  <a:path w="2186" h="1743" extrusionOk="0">
                    <a:moveTo>
                      <a:pt x="2154" y="1"/>
                    </a:moveTo>
                    <a:cubicBezTo>
                      <a:pt x="1742" y="96"/>
                      <a:pt x="1362" y="128"/>
                      <a:pt x="982" y="286"/>
                    </a:cubicBezTo>
                    <a:cubicBezTo>
                      <a:pt x="634" y="476"/>
                      <a:pt x="507" y="793"/>
                      <a:pt x="349" y="1173"/>
                    </a:cubicBezTo>
                    <a:cubicBezTo>
                      <a:pt x="286" y="1363"/>
                      <a:pt x="159" y="1584"/>
                      <a:pt x="1" y="1743"/>
                    </a:cubicBezTo>
                    <a:cubicBezTo>
                      <a:pt x="877" y="1555"/>
                      <a:pt x="1135" y="254"/>
                      <a:pt x="2149" y="254"/>
                    </a:cubicBezTo>
                    <a:cubicBezTo>
                      <a:pt x="2161" y="254"/>
                      <a:pt x="2174" y="254"/>
                      <a:pt x="2186" y="254"/>
                    </a:cubicBezTo>
                    <a:cubicBezTo>
                      <a:pt x="2186" y="159"/>
                      <a:pt x="2186" y="96"/>
                      <a:pt x="2154" y="1"/>
                    </a:cubicBezTo>
                    <a:close/>
                  </a:path>
                </a:pathLst>
              </a:custGeom>
              <a:solidFill>
                <a:srgbClr val="F49432"/>
              </a:solidFill>
              <a:ln w="4750" cap="flat" cmpd="sng">
                <a:solidFill>
                  <a:srgbClr val="555555"/>
                </a:solidFill>
                <a:prstDash val="solid"/>
                <a:miter lim="31669"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marL="0" marR="0" lvl="0" indent="0" defTabSz="1828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1706;p51">
                <a:extLst>
                  <a:ext uri="{FF2B5EF4-FFF2-40B4-BE49-F238E27FC236}">
                    <a16:creationId xmlns:a16="http://schemas.microsoft.com/office/drawing/2014/main" id="{7F324600-08EE-4DC3-850B-C9F0AD7F673C}"/>
                  </a:ext>
                </a:extLst>
              </p:cNvPr>
              <p:cNvSpPr/>
              <p:nvPr/>
            </p:nvSpPr>
            <p:spPr>
              <a:xfrm>
                <a:off x="3159927" y="1193345"/>
                <a:ext cx="464585" cy="479160"/>
              </a:xfrm>
              <a:custGeom>
                <a:avLst/>
                <a:gdLst/>
                <a:ahLst/>
                <a:cxnLst/>
                <a:rect l="l" t="t" r="r" b="b"/>
                <a:pathLst>
                  <a:path w="14791" h="15255" extrusionOk="0">
                    <a:moveTo>
                      <a:pt x="10230" y="433"/>
                    </a:moveTo>
                    <a:lnTo>
                      <a:pt x="10230" y="433"/>
                    </a:lnTo>
                    <a:cubicBezTo>
                      <a:pt x="9786" y="940"/>
                      <a:pt x="8805" y="972"/>
                      <a:pt x="8551" y="1763"/>
                    </a:cubicBezTo>
                    <a:cubicBezTo>
                      <a:pt x="8425" y="1668"/>
                      <a:pt x="8330" y="1510"/>
                      <a:pt x="8108" y="1383"/>
                    </a:cubicBezTo>
                    <a:cubicBezTo>
                      <a:pt x="8583" y="655"/>
                      <a:pt x="9533" y="782"/>
                      <a:pt x="10230" y="433"/>
                    </a:cubicBezTo>
                    <a:close/>
                    <a:moveTo>
                      <a:pt x="12827" y="402"/>
                    </a:moveTo>
                    <a:lnTo>
                      <a:pt x="12827" y="402"/>
                    </a:lnTo>
                    <a:cubicBezTo>
                      <a:pt x="13112" y="655"/>
                      <a:pt x="11211" y="1700"/>
                      <a:pt x="10895" y="1763"/>
                    </a:cubicBezTo>
                    <a:cubicBezTo>
                      <a:pt x="10261" y="2048"/>
                      <a:pt x="9755" y="2365"/>
                      <a:pt x="9375" y="2967"/>
                    </a:cubicBezTo>
                    <a:lnTo>
                      <a:pt x="9375" y="2998"/>
                    </a:lnTo>
                    <a:cubicBezTo>
                      <a:pt x="9280" y="2840"/>
                      <a:pt x="9153" y="2650"/>
                      <a:pt x="9026" y="2460"/>
                    </a:cubicBezTo>
                    <a:cubicBezTo>
                      <a:pt x="9628" y="1732"/>
                      <a:pt x="10451" y="1573"/>
                      <a:pt x="11338" y="1257"/>
                    </a:cubicBezTo>
                    <a:cubicBezTo>
                      <a:pt x="11433" y="1225"/>
                      <a:pt x="12858" y="497"/>
                      <a:pt x="12827" y="402"/>
                    </a:cubicBezTo>
                    <a:close/>
                    <a:moveTo>
                      <a:pt x="12795" y="2460"/>
                    </a:moveTo>
                    <a:lnTo>
                      <a:pt x="12795" y="2460"/>
                    </a:lnTo>
                    <a:cubicBezTo>
                      <a:pt x="12510" y="2555"/>
                      <a:pt x="12225" y="2713"/>
                      <a:pt x="12003" y="2998"/>
                    </a:cubicBezTo>
                    <a:cubicBezTo>
                      <a:pt x="11433" y="3663"/>
                      <a:pt x="11401" y="4709"/>
                      <a:pt x="10483" y="5025"/>
                    </a:cubicBezTo>
                    <a:cubicBezTo>
                      <a:pt x="10420" y="4835"/>
                      <a:pt x="10293" y="4582"/>
                      <a:pt x="10166" y="4392"/>
                    </a:cubicBezTo>
                    <a:cubicBezTo>
                      <a:pt x="10578" y="4297"/>
                      <a:pt x="10736" y="3980"/>
                      <a:pt x="10926" y="3632"/>
                    </a:cubicBezTo>
                    <a:cubicBezTo>
                      <a:pt x="11401" y="2967"/>
                      <a:pt x="12035" y="2523"/>
                      <a:pt x="12795" y="2460"/>
                    </a:cubicBezTo>
                    <a:close/>
                    <a:moveTo>
                      <a:pt x="13587" y="5089"/>
                    </a:moveTo>
                    <a:lnTo>
                      <a:pt x="13587" y="5089"/>
                    </a:lnTo>
                    <a:cubicBezTo>
                      <a:pt x="13238" y="5405"/>
                      <a:pt x="12700" y="5469"/>
                      <a:pt x="12225" y="5627"/>
                    </a:cubicBezTo>
                    <a:cubicBezTo>
                      <a:pt x="11750" y="5817"/>
                      <a:pt x="11560" y="6165"/>
                      <a:pt x="11211" y="6482"/>
                    </a:cubicBezTo>
                    <a:cubicBezTo>
                      <a:pt x="11085" y="6229"/>
                      <a:pt x="10990" y="6039"/>
                      <a:pt x="10895" y="5817"/>
                    </a:cubicBezTo>
                    <a:cubicBezTo>
                      <a:pt x="11211" y="5532"/>
                      <a:pt x="11560" y="5247"/>
                      <a:pt x="11971" y="5184"/>
                    </a:cubicBezTo>
                    <a:cubicBezTo>
                      <a:pt x="12046" y="5174"/>
                      <a:pt x="12123" y="5170"/>
                      <a:pt x="12201" y="5170"/>
                    </a:cubicBezTo>
                    <a:cubicBezTo>
                      <a:pt x="12392" y="5170"/>
                      <a:pt x="12593" y="5193"/>
                      <a:pt x="12795" y="5215"/>
                    </a:cubicBezTo>
                    <a:cubicBezTo>
                      <a:pt x="12845" y="5221"/>
                      <a:pt x="12895" y="5223"/>
                      <a:pt x="12944" y="5223"/>
                    </a:cubicBezTo>
                    <a:cubicBezTo>
                      <a:pt x="13170" y="5223"/>
                      <a:pt x="13378" y="5167"/>
                      <a:pt x="13587" y="5089"/>
                    </a:cubicBezTo>
                    <a:close/>
                    <a:moveTo>
                      <a:pt x="3104" y="4772"/>
                    </a:moveTo>
                    <a:cubicBezTo>
                      <a:pt x="3104" y="4867"/>
                      <a:pt x="3136" y="4930"/>
                      <a:pt x="3136" y="5057"/>
                    </a:cubicBezTo>
                    <a:cubicBezTo>
                      <a:pt x="3112" y="5055"/>
                      <a:pt x="3089" y="5055"/>
                      <a:pt x="3066" y="5055"/>
                    </a:cubicBezTo>
                    <a:cubicBezTo>
                      <a:pt x="2076" y="5055"/>
                      <a:pt x="1755" y="6360"/>
                      <a:pt x="951" y="6577"/>
                    </a:cubicBezTo>
                    <a:cubicBezTo>
                      <a:pt x="1109" y="6419"/>
                      <a:pt x="1204" y="6197"/>
                      <a:pt x="1299" y="5975"/>
                    </a:cubicBezTo>
                    <a:cubicBezTo>
                      <a:pt x="1457" y="5627"/>
                      <a:pt x="1584" y="5310"/>
                      <a:pt x="1932" y="5089"/>
                    </a:cubicBezTo>
                    <a:cubicBezTo>
                      <a:pt x="2312" y="4899"/>
                      <a:pt x="2692" y="4867"/>
                      <a:pt x="3104" y="4772"/>
                    </a:cubicBezTo>
                    <a:close/>
                    <a:moveTo>
                      <a:pt x="14093" y="7717"/>
                    </a:moveTo>
                    <a:cubicBezTo>
                      <a:pt x="13713" y="8382"/>
                      <a:pt x="12510" y="8160"/>
                      <a:pt x="12130" y="8952"/>
                    </a:cubicBezTo>
                    <a:cubicBezTo>
                      <a:pt x="12130" y="8952"/>
                      <a:pt x="12130" y="8889"/>
                      <a:pt x="12035" y="8889"/>
                    </a:cubicBezTo>
                    <a:cubicBezTo>
                      <a:pt x="12003" y="8730"/>
                      <a:pt x="11971" y="8540"/>
                      <a:pt x="11876" y="8382"/>
                    </a:cubicBezTo>
                    <a:lnTo>
                      <a:pt x="11908" y="8350"/>
                    </a:lnTo>
                    <a:cubicBezTo>
                      <a:pt x="12225" y="7527"/>
                      <a:pt x="13397" y="7875"/>
                      <a:pt x="14093" y="7717"/>
                    </a:cubicBezTo>
                    <a:close/>
                    <a:moveTo>
                      <a:pt x="3453" y="5880"/>
                    </a:moveTo>
                    <a:cubicBezTo>
                      <a:pt x="3516" y="6039"/>
                      <a:pt x="3643" y="6197"/>
                      <a:pt x="3769" y="6324"/>
                    </a:cubicBezTo>
                    <a:cubicBezTo>
                      <a:pt x="3738" y="6355"/>
                      <a:pt x="3738" y="6419"/>
                      <a:pt x="3738" y="6482"/>
                    </a:cubicBezTo>
                    <a:cubicBezTo>
                      <a:pt x="3263" y="6767"/>
                      <a:pt x="3041" y="7242"/>
                      <a:pt x="2787" y="7717"/>
                    </a:cubicBezTo>
                    <a:cubicBezTo>
                      <a:pt x="2502" y="8350"/>
                      <a:pt x="2154" y="8857"/>
                      <a:pt x="1552" y="9205"/>
                    </a:cubicBezTo>
                    <a:cubicBezTo>
                      <a:pt x="1204" y="9459"/>
                      <a:pt x="602" y="9554"/>
                      <a:pt x="349" y="9712"/>
                    </a:cubicBezTo>
                    <a:cubicBezTo>
                      <a:pt x="919" y="9332"/>
                      <a:pt x="1457" y="9110"/>
                      <a:pt x="1869" y="8509"/>
                    </a:cubicBezTo>
                    <a:cubicBezTo>
                      <a:pt x="2407" y="7685"/>
                      <a:pt x="2312" y="6260"/>
                      <a:pt x="3453" y="5880"/>
                    </a:cubicBezTo>
                    <a:close/>
                    <a:moveTo>
                      <a:pt x="4688" y="7400"/>
                    </a:moveTo>
                    <a:cubicBezTo>
                      <a:pt x="4846" y="7559"/>
                      <a:pt x="5004" y="7749"/>
                      <a:pt x="5163" y="7939"/>
                    </a:cubicBezTo>
                    <a:cubicBezTo>
                      <a:pt x="4751" y="8002"/>
                      <a:pt x="4561" y="8319"/>
                      <a:pt x="4403" y="8699"/>
                    </a:cubicBezTo>
                    <a:cubicBezTo>
                      <a:pt x="4213" y="9174"/>
                      <a:pt x="4054" y="9586"/>
                      <a:pt x="3579" y="9839"/>
                    </a:cubicBezTo>
                    <a:cubicBezTo>
                      <a:pt x="3358" y="9966"/>
                      <a:pt x="3136" y="10061"/>
                      <a:pt x="2882" y="10092"/>
                    </a:cubicBezTo>
                    <a:cubicBezTo>
                      <a:pt x="3199" y="9839"/>
                      <a:pt x="3453" y="9617"/>
                      <a:pt x="3674" y="9301"/>
                    </a:cubicBezTo>
                    <a:cubicBezTo>
                      <a:pt x="4086" y="8794"/>
                      <a:pt x="4086" y="7749"/>
                      <a:pt x="4688" y="7400"/>
                    </a:cubicBezTo>
                    <a:close/>
                    <a:moveTo>
                      <a:pt x="5954" y="9110"/>
                    </a:moveTo>
                    <a:cubicBezTo>
                      <a:pt x="6049" y="9332"/>
                      <a:pt x="6176" y="9522"/>
                      <a:pt x="6271" y="9776"/>
                    </a:cubicBezTo>
                    <a:cubicBezTo>
                      <a:pt x="5796" y="11327"/>
                      <a:pt x="3738" y="11042"/>
                      <a:pt x="2629" y="11961"/>
                    </a:cubicBezTo>
                    <a:cubicBezTo>
                      <a:pt x="3421" y="10726"/>
                      <a:pt x="5543" y="10599"/>
                      <a:pt x="5954" y="9110"/>
                    </a:cubicBezTo>
                    <a:close/>
                    <a:moveTo>
                      <a:pt x="6858" y="11636"/>
                    </a:moveTo>
                    <a:cubicBezTo>
                      <a:pt x="6903" y="11636"/>
                      <a:pt x="6950" y="11639"/>
                      <a:pt x="6999" y="11644"/>
                    </a:cubicBezTo>
                    <a:cubicBezTo>
                      <a:pt x="7063" y="11739"/>
                      <a:pt x="7063" y="11834"/>
                      <a:pt x="7094" y="11961"/>
                    </a:cubicBezTo>
                    <a:cubicBezTo>
                      <a:pt x="6683" y="12056"/>
                      <a:pt x="6461" y="12341"/>
                      <a:pt x="6176" y="12657"/>
                    </a:cubicBezTo>
                    <a:cubicBezTo>
                      <a:pt x="5828" y="13069"/>
                      <a:pt x="5384" y="13291"/>
                      <a:pt x="4909" y="13417"/>
                    </a:cubicBezTo>
                    <a:cubicBezTo>
                      <a:pt x="5099" y="13291"/>
                      <a:pt x="5258" y="13132"/>
                      <a:pt x="5416" y="12942"/>
                    </a:cubicBezTo>
                    <a:cubicBezTo>
                      <a:pt x="5865" y="12374"/>
                      <a:pt x="6087" y="11636"/>
                      <a:pt x="6858" y="11636"/>
                    </a:cubicBezTo>
                    <a:close/>
                    <a:moveTo>
                      <a:pt x="6545" y="1070"/>
                    </a:moveTo>
                    <a:cubicBezTo>
                      <a:pt x="6909" y="1070"/>
                      <a:pt x="7277" y="1157"/>
                      <a:pt x="7633" y="1352"/>
                    </a:cubicBezTo>
                    <a:cubicBezTo>
                      <a:pt x="8330" y="1700"/>
                      <a:pt x="8805" y="2682"/>
                      <a:pt x="9185" y="3315"/>
                    </a:cubicBezTo>
                    <a:cubicBezTo>
                      <a:pt x="9216" y="3410"/>
                      <a:pt x="9280" y="3442"/>
                      <a:pt x="9311" y="3505"/>
                    </a:cubicBezTo>
                    <a:cubicBezTo>
                      <a:pt x="9976" y="4614"/>
                      <a:pt x="10546" y="5722"/>
                      <a:pt x="11021" y="6925"/>
                    </a:cubicBezTo>
                    <a:cubicBezTo>
                      <a:pt x="11560" y="8319"/>
                      <a:pt x="12225" y="9839"/>
                      <a:pt x="12193" y="11391"/>
                    </a:cubicBezTo>
                    <a:cubicBezTo>
                      <a:pt x="12193" y="12754"/>
                      <a:pt x="11361" y="14423"/>
                      <a:pt x="9904" y="14423"/>
                    </a:cubicBezTo>
                    <a:cubicBezTo>
                      <a:pt x="9804" y="14423"/>
                      <a:pt x="9702" y="14415"/>
                      <a:pt x="9596" y="14399"/>
                    </a:cubicBezTo>
                    <a:cubicBezTo>
                      <a:pt x="7791" y="14273"/>
                      <a:pt x="7633" y="12309"/>
                      <a:pt x="7253" y="10947"/>
                    </a:cubicBezTo>
                    <a:cubicBezTo>
                      <a:pt x="6809" y="9427"/>
                      <a:pt x="5986" y="8065"/>
                      <a:pt x="4846" y="6957"/>
                    </a:cubicBezTo>
                    <a:lnTo>
                      <a:pt x="3991" y="6260"/>
                    </a:lnTo>
                    <a:lnTo>
                      <a:pt x="3959" y="6260"/>
                    </a:lnTo>
                    <a:cubicBezTo>
                      <a:pt x="2946" y="4740"/>
                      <a:pt x="3358" y="2872"/>
                      <a:pt x="4751" y="1763"/>
                    </a:cubicBezTo>
                    <a:cubicBezTo>
                      <a:pt x="5276" y="1339"/>
                      <a:pt x="5904" y="1070"/>
                      <a:pt x="6545" y="1070"/>
                    </a:cubicBezTo>
                    <a:close/>
                    <a:moveTo>
                      <a:pt x="7538" y="13291"/>
                    </a:moveTo>
                    <a:cubicBezTo>
                      <a:pt x="7601" y="13449"/>
                      <a:pt x="7696" y="13639"/>
                      <a:pt x="7791" y="13797"/>
                    </a:cubicBezTo>
                    <a:cubicBezTo>
                      <a:pt x="7601" y="13892"/>
                      <a:pt x="7601" y="14083"/>
                      <a:pt x="7474" y="14336"/>
                    </a:cubicBezTo>
                    <a:cubicBezTo>
                      <a:pt x="7284" y="14716"/>
                      <a:pt x="6778" y="14906"/>
                      <a:pt x="6239" y="15001"/>
                    </a:cubicBezTo>
                    <a:cubicBezTo>
                      <a:pt x="6746" y="14526"/>
                      <a:pt x="6936" y="13607"/>
                      <a:pt x="7538" y="13291"/>
                    </a:cubicBezTo>
                    <a:close/>
                    <a:moveTo>
                      <a:pt x="12926" y="1"/>
                    </a:moveTo>
                    <a:cubicBezTo>
                      <a:pt x="12896" y="1"/>
                      <a:pt x="12871" y="16"/>
                      <a:pt x="12890" y="53"/>
                    </a:cubicBezTo>
                    <a:cubicBezTo>
                      <a:pt x="12003" y="1383"/>
                      <a:pt x="9881" y="1003"/>
                      <a:pt x="9058" y="2365"/>
                    </a:cubicBezTo>
                    <a:cubicBezTo>
                      <a:pt x="8931" y="2207"/>
                      <a:pt x="8868" y="2080"/>
                      <a:pt x="8741" y="1922"/>
                    </a:cubicBezTo>
                    <a:cubicBezTo>
                      <a:pt x="8773" y="1922"/>
                      <a:pt x="8773" y="1922"/>
                      <a:pt x="8773" y="1890"/>
                    </a:cubicBezTo>
                    <a:cubicBezTo>
                      <a:pt x="9026" y="940"/>
                      <a:pt x="10420" y="1098"/>
                      <a:pt x="10673" y="148"/>
                    </a:cubicBezTo>
                    <a:cubicBezTo>
                      <a:pt x="10673" y="80"/>
                      <a:pt x="10640" y="28"/>
                      <a:pt x="10586" y="28"/>
                    </a:cubicBezTo>
                    <a:cubicBezTo>
                      <a:pt x="10565" y="28"/>
                      <a:pt x="10541" y="35"/>
                      <a:pt x="10515" y="53"/>
                    </a:cubicBezTo>
                    <a:cubicBezTo>
                      <a:pt x="9881" y="782"/>
                      <a:pt x="8583" y="465"/>
                      <a:pt x="8140" y="1320"/>
                    </a:cubicBezTo>
                    <a:cubicBezTo>
                      <a:pt x="7770" y="979"/>
                      <a:pt x="7299" y="740"/>
                      <a:pt x="6749" y="740"/>
                    </a:cubicBezTo>
                    <a:cubicBezTo>
                      <a:pt x="6686" y="740"/>
                      <a:pt x="6621" y="743"/>
                      <a:pt x="6556" y="750"/>
                    </a:cubicBezTo>
                    <a:cubicBezTo>
                      <a:pt x="4561" y="813"/>
                      <a:pt x="3009" y="2808"/>
                      <a:pt x="3136" y="4645"/>
                    </a:cubicBezTo>
                    <a:lnTo>
                      <a:pt x="3072" y="4645"/>
                    </a:lnTo>
                    <a:cubicBezTo>
                      <a:pt x="2534" y="4740"/>
                      <a:pt x="1932" y="4804"/>
                      <a:pt x="1552" y="5279"/>
                    </a:cubicBezTo>
                    <a:cubicBezTo>
                      <a:pt x="1172" y="5722"/>
                      <a:pt x="1172" y="6387"/>
                      <a:pt x="634" y="6640"/>
                    </a:cubicBezTo>
                    <a:cubicBezTo>
                      <a:pt x="539" y="6672"/>
                      <a:pt x="602" y="6799"/>
                      <a:pt x="666" y="6799"/>
                    </a:cubicBezTo>
                    <a:cubicBezTo>
                      <a:pt x="709" y="6803"/>
                      <a:pt x="751" y="6805"/>
                      <a:pt x="792" y="6805"/>
                    </a:cubicBezTo>
                    <a:cubicBezTo>
                      <a:pt x="1913" y="6805"/>
                      <a:pt x="2099" y="5184"/>
                      <a:pt x="3199" y="5184"/>
                    </a:cubicBezTo>
                    <a:cubicBezTo>
                      <a:pt x="3231" y="5374"/>
                      <a:pt x="3326" y="5564"/>
                      <a:pt x="3453" y="5754"/>
                    </a:cubicBezTo>
                    <a:cubicBezTo>
                      <a:pt x="2851" y="5944"/>
                      <a:pt x="2534" y="6387"/>
                      <a:pt x="2344" y="6957"/>
                    </a:cubicBezTo>
                    <a:cubicBezTo>
                      <a:pt x="2186" y="7464"/>
                      <a:pt x="2091" y="8065"/>
                      <a:pt x="1742" y="8540"/>
                    </a:cubicBezTo>
                    <a:cubicBezTo>
                      <a:pt x="1331" y="9110"/>
                      <a:pt x="697" y="9396"/>
                      <a:pt x="127" y="9681"/>
                    </a:cubicBezTo>
                    <a:cubicBezTo>
                      <a:pt x="1" y="9744"/>
                      <a:pt x="64" y="9839"/>
                      <a:pt x="159" y="9839"/>
                    </a:cubicBezTo>
                    <a:cubicBezTo>
                      <a:pt x="951" y="9776"/>
                      <a:pt x="1742" y="9459"/>
                      <a:pt x="2281" y="8857"/>
                    </a:cubicBezTo>
                    <a:cubicBezTo>
                      <a:pt x="2914" y="8192"/>
                      <a:pt x="3041" y="7147"/>
                      <a:pt x="3801" y="6609"/>
                    </a:cubicBezTo>
                    <a:cubicBezTo>
                      <a:pt x="4086" y="6830"/>
                      <a:pt x="4339" y="7084"/>
                      <a:pt x="4593" y="7305"/>
                    </a:cubicBezTo>
                    <a:cubicBezTo>
                      <a:pt x="4149" y="7527"/>
                      <a:pt x="4086" y="7907"/>
                      <a:pt x="3928" y="8350"/>
                    </a:cubicBezTo>
                    <a:cubicBezTo>
                      <a:pt x="3643" y="9174"/>
                      <a:pt x="3072" y="9807"/>
                      <a:pt x="2281" y="10156"/>
                    </a:cubicBezTo>
                    <a:cubicBezTo>
                      <a:pt x="2217" y="10187"/>
                      <a:pt x="2281" y="10314"/>
                      <a:pt x="2376" y="10314"/>
                    </a:cubicBezTo>
                    <a:cubicBezTo>
                      <a:pt x="2914" y="10251"/>
                      <a:pt x="3516" y="10124"/>
                      <a:pt x="3959" y="9776"/>
                    </a:cubicBezTo>
                    <a:cubicBezTo>
                      <a:pt x="4397" y="9400"/>
                      <a:pt x="4588" y="8065"/>
                      <a:pt x="5235" y="8065"/>
                    </a:cubicBezTo>
                    <a:cubicBezTo>
                      <a:pt x="5242" y="8065"/>
                      <a:pt x="5250" y="8065"/>
                      <a:pt x="5258" y="8065"/>
                    </a:cubicBezTo>
                    <a:cubicBezTo>
                      <a:pt x="5511" y="8350"/>
                      <a:pt x="5669" y="8604"/>
                      <a:pt x="5859" y="8920"/>
                    </a:cubicBezTo>
                    <a:cubicBezTo>
                      <a:pt x="5353" y="10726"/>
                      <a:pt x="2692" y="10504"/>
                      <a:pt x="2217" y="12404"/>
                    </a:cubicBezTo>
                    <a:cubicBezTo>
                      <a:pt x="2196" y="12489"/>
                      <a:pt x="2260" y="12531"/>
                      <a:pt x="2314" y="12531"/>
                    </a:cubicBezTo>
                    <a:cubicBezTo>
                      <a:pt x="2341" y="12531"/>
                      <a:pt x="2365" y="12520"/>
                      <a:pt x="2376" y="12499"/>
                    </a:cubicBezTo>
                    <a:cubicBezTo>
                      <a:pt x="3231" y="10979"/>
                      <a:pt x="5669" y="11581"/>
                      <a:pt x="6366" y="9934"/>
                    </a:cubicBezTo>
                    <a:cubicBezTo>
                      <a:pt x="6556" y="10441"/>
                      <a:pt x="6778" y="10947"/>
                      <a:pt x="6936" y="11486"/>
                    </a:cubicBezTo>
                    <a:cubicBezTo>
                      <a:pt x="6873" y="11477"/>
                      <a:pt x="6810" y="11472"/>
                      <a:pt x="6748" y="11472"/>
                    </a:cubicBezTo>
                    <a:cubicBezTo>
                      <a:pt x="6377" y="11472"/>
                      <a:pt x="6036" y="11635"/>
                      <a:pt x="5764" y="11961"/>
                    </a:cubicBezTo>
                    <a:cubicBezTo>
                      <a:pt x="5606" y="12151"/>
                      <a:pt x="5543" y="12341"/>
                      <a:pt x="5416" y="12531"/>
                    </a:cubicBezTo>
                    <a:cubicBezTo>
                      <a:pt x="5099" y="13069"/>
                      <a:pt x="4656" y="13354"/>
                      <a:pt x="4118" y="13576"/>
                    </a:cubicBezTo>
                    <a:cubicBezTo>
                      <a:pt x="4001" y="13605"/>
                      <a:pt x="4019" y="13769"/>
                      <a:pt x="4122" y="13769"/>
                    </a:cubicBezTo>
                    <a:cubicBezTo>
                      <a:pt x="4130" y="13769"/>
                      <a:pt x="4140" y="13768"/>
                      <a:pt x="4149" y="13766"/>
                    </a:cubicBezTo>
                    <a:cubicBezTo>
                      <a:pt x="4751" y="13671"/>
                      <a:pt x="5353" y="13576"/>
                      <a:pt x="5859" y="13196"/>
                    </a:cubicBezTo>
                    <a:cubicBezTo>
                      <a:pt x="6303" y="12879"/>
                      <a:pt x="6556" y="12309"/>
                      <a:pt x="7126" y="12151"/>
                    </a:cubicBezTo>
                    <a:lnTo>
                      <a:pt x="7126" y="12182"/>
                    </a:lnTo>
                    <a:cubicBezTo>
                      <a:pt x="7189" y="12531"/>
                      <a:pt x="7316" y="12879"/>
                      <a:pt x="7443" y="13196"/>
                    </a:cubicBezTo>
                    <a:cubicBezTo>
                      <a:pt x="6556" y="13512"/>
                      <a:pt x="6524" y="14906"/>
                      <a:pt x="5606" y="15064"/>
                    </a:cubicBezTo>
                    <a:cubicBezTo>
                      <a:pt x="5574" y="15096"/>
                      <a:pt x="5511" y="15096"/>
                      <a:pt x="5448" y="15096"/>
                    </a:cubicBezTo>
                    <a:cubicBezTo>
                      <a:pt x="5353" y="15096"/>
                      <a:pt x="5384" y="15254"/>
                      <a:pt x="5448" y="15254"/>
                    </a:cubicBezTo>
                    <a:cubicBezTo>
                      <a:pt x="5606" y="15254"/>
                      <a:pt x="5764" y="15223"/>
                      <a:pt x="5891" y="15191"/>
                    </a:cubicBezTo>
                    <a:cubicBezTo>
                      <a:pt x="6334" y="15128"/>
                      <a:pt x="6778" y="15033"/>
                      <a:pt x="7158" y="14843"/>
                    </a:cubicBezTo>
                    <a:cubicBezTo>
                      <a:pt x="7316" y="14748"/>
                      <a:pt x="7443" y="14684"/>
                      <a:pt x="7506" y="14526"/>
                    </a:cubicBezTo>
                    <a:cubicBezTo>
                      <a:pt x="7633" y="14336"/>
                      <a:pt x="7633" y="14051"/>
                      <a:pt x="7823" y="13924"/>
                    </a:cubicBezTo>
                    <a:cubicBezTo>
                      <a:pt x="8140" y="14336"/>
                      <a:pt x="8551" y="14684"/>
                      <a:pt x="9153" y="14811"/>
                    </a:cubicBezTo>
                    <a:cubicBezTo>
                      <a:pt x="9315" y="14845"/>
                      <a:pt x="9477" y="14861"/>
                      <a:pt x="9637" y="14861"/>
                    </a:cubicBezTo>
                    <a:cubicBezTo>
                      <a:pt x="10661" y="14861"/>
                      <a:pt x="11601" y="14191"/>
                      <a:pt x="12067" y="13259"/>
                    </a:cubicBezTo>
                    <a:cubicBezTo>
                      <a:pt x="12383" y="12626"/>
                      <a:pt x="12510" y="11961"/>
                      <a:pt x="12510" y="11264"/>
                    </a:cubicBezTo>
                    <a:cubicBezTo>
                      <a:pt x="13302" y="11106"/>
                      <a:pt x="14062" y="10821"/>
                      <a:pt x="14727" y="10409"/>
                    </a:cubicBezTo>
                    <a:cubicBezTo>
                      <a:pt x="14790" y="10346"/>
                      <a:pt x="14790" y="10282"/>
                      <a:pt x="14727" y="10251"/>
                    </a:cubicBezTo>
                    <a:cubicBezTo>
                      <a:pt x="14377" y="10149"/>
                      <a:pt x="14014" y="10067"/>
                      <a:pt x="13665" y="10067"/>
                    </a:cubicBezTo>
                    <a:cubicBezTo>
                      <a:pt x="13256" y="10067"/>
                      <a:pt x="12866" y="10179"/>
                      <a:pt x="12542" y="10504"/>
                    </a:cubicBezTo>
                    <a:lnTo>
                      <a:pt x="12542" y="10567"/>
                    </a:lnTo>
                    <a:cubicBezTo>
                      <a:pt x="12542" y="10590"/>
                      <a:pt x="12557" y="10612"/>
                      <a:pt x="12589" y="10612"/>
                    </a:cubicBezTo>
                    <a:cubicBezTo>
                      <a:pt x="12602" y="10612"/>
                      <a:pt x="12618" y="10608"/>
                      <a:pt x="12637" y="10599"/>
                    </a:cubicBezTo>
                    <a:cubicBezTo>
                      <a:pt x="12922" y="10314"/>
                      <a:pt x="13267" y="10219"/>
                      <a:pt x="13627" y="10219"/>
                    </a:cubicBezTo>
                    <a:cubicBezTo>
                      <a:pt x="13907" y="10219"/>
                      <a:pt x="14196" y="10276"/>
                      <a:pt x="14473" y="10346"/>
                    </a:cubicBezTo>
                    <a:cubicBezTo>
                      <a:pt x="13903" y="10726"/>
                      <a:pt x="13207" y="10947"/>
                      <a:pt x="12542" y="11074"/>
                    </a:cubicBezTo>
                    <a:cubicBezTo>
                      <a:pt x="12542" y="10916"/>
                      <a:pt x="12542" y="10726"/>
                      <a:pt x="12510" y="10567"/>
                    </a:cubicBezTo>
                    <a:cubicBezTo>
                      <a:pt x="12415" y="10029"/>
                      <a:pt x="12320" y="9522"/>
                      <a:pt x="12162" y="9015"/>
                    </a:cubicBezTo>
                    <a:cubicBezTo>
                      <a:pt x="12193" y="9015"/>
                      <a:pt x="12193" y="9015"/>
                      <a:pt x="12225" y="8984"/>
                    </a:cubicBezTo>
                    <a:cubicBezTo>
                      <a:pt x="12668" y="8129"/>
                      <a:pt x="13998" y="8509"/>
                      <a:pt x="14315" y="7559"/>
                    </a:cubicBezTo>
                    <a:cubicBezTo>
                      <a:pt x="14367" y="7481"/>
                      <a:pt x="14312" y="7424"/>
                      <a:pt x="14256" y="7424"/>
                    </a:cubicBezTo>
                    <a:cubicBezTo>
                      <a:pt x="14243" y="7424"/>
                      <a:pt x="14231" y="7426"/>
                      <a:pt x="14220" y="7432"/>
                    </a:cubicBezTo>
                    <a:cubicBezTo>
                      <a:pt x="13523" y="7717"/>
                      <a:pt x="12193" y="7274"/>
                      <a:pt x="11876" y="8192"/>
                    </a:cubicBezTo>
                    <a:cubicBezTo>
                      <a:pt x="11686" y="7685"/>
                      <a:pt x="11465" y="7115"/>
                      <a:pt x="11243" y="6609"/>
                    </a:cubicBezTo>
                    <a:lnTo>
                      <a:pt x="11560" y="6292"/>
                    </a:lnTo>
                    <a:cubicBezTo>
                      <a:pt x="11940" y="5849"/>
                      <a:pt x="12352" y="5722"/>
                      <a:pt x="12890" y="5564"/>
                    </a:cubicBezTo>
                    <a:cubicBezTo>
                      <a:pt x="13365" y="5469"/>
                      <a:pt x="13745" y="5310"/>
                      <a:pt x="13967" y="4867"/>
                    </a:cubicBezTo>
                    <a:cubicBezTo>
                      <a:pt x="13993" y="4789"/>
                      <a:pt x="13954" y="4732"/>
                      <a:pt x="13887" y="4732"/>
                    </a:cubicBezTo>
                    <a:cubicBezTo>
                      <a:pt x="13873" y="4732"/>
                      <a:pt x="13857" y="4735"/>
                      <a:pt x="13840" y="4740"/>
                    </a:cubicBezTo>
                    <a:cubicBezTo>
                      <a:pt x="13539" y="4936"/>
                      <a:pt x="13267" y="4974"/>
                      <a:pt x="12993" y="4974"/>
                    </a:cubicBezTo>
                    <a:cubicBezTo>
                      <a:pt x="12815" y="4974"/>
                      <a:pt x="12637" y="4958"/>
                      <a:pt x="12449" y="4958"/>
                    </a:cubicBezTo>
                    <a:cubicBezTo>
                      <a:pt x="12317" y="4958"/>
                      <a:pt x="12180" y="4966"/>
                      <a:pt x="12035" y="4994"/>
                    </a:cubicBezTo>
                    <a:cubicBezTo>
                      <a:pt x="11560" y="5057"/>
                      <a:pt x="11211" y="5342"/>
                      <a:pt x="10831" y="5659"/>
                    </a:cubicBezTo>
                    <a:cubicBezTo>
                      <a:pt x="10768" y="5469"/>
                      <a:pt x="10641" y="5310"/>
                      <a:pt x="10578" y="5089"/>
                    </a:cubicBezTo>
                    <a:cubicBezTo>
                      <a:pt x="11053" y="4899"/>
                      <a:pt x="11370" y="4550"/>
                      <a:pt x="11591" y="4075"/>
                    </a:cubicBezTo>
                    <a:cubicBezTo>
                      <a:pt x="11718" y="3790"/>
                      <a:pt x="11845" y="3505"/>
                      <a:pt x="12003" y="3252"/>
                    </a:cubicBezTo>
                    <a:cubicBezTo>
                      <a:pt x="12320" y="2713"/>
                      <a:pt x="12795" y="2523"/>
                      <a:pt x="13365" y="2365"/>
                    </a:cubicBezTo>
                    <a:cubicBezTo>
                      <a:pt x="13492" y="2365"/>
                      <a:pt x="13460" y="2207"/>
                      <a:pt x="13365" y="2207"/>
                    </a:cubicBezTo>
                    <a:cubicBezTo>
                      <a:pt x="13291" y="2203"/>
                      <a:pt x="13218" y="2201"/>
                      <a:pt x="13146" y="2201"/>
                    </a:cubicBezTo>
                    <a:cubicBezTo>
                      <a:pt x="12599" y="2201"/>
                      <a:pt x="12099" y="2314"/>
                      <a:pt x="11623" y="2650"/>
                    </a:cubicBezTo>
                    <a:cubicBezTo>
                      <a:pt x="11433" y="2808"/>
                      <a:pt x="11243" y="2967"/>
                      <a:pt x="11085" y="3157"/>
                    </a:cubicBezTo>
                    <a:cubicBezTo>
                      <a:pt x="10800" y="3505"/>
                      <a:pt x="10610" y="4170"/>
                      <a:pt x="10135" y="4265"/>
                    </a:cubicBezTo>
                    <a:cubicBezTo>
                      <a:pt x="9976" y="3980"/>
                      <a:pt x="9818" y="3663"/>
                      <a:pt x="9628" y="3347"/>
                    </a:cubicBezTo>
                    <a:cubicBezTo>
                      <a:pt x="9596" y="3315"/>
                      <a:pt x="9533" y="3252"/>
                      <a:pt x="9501" y="3157"/>
                    </a:cubicBezTo>
                    <a:cubicBezTo>
                      <a:pt x="9501" y="3157"/>
                      <a:pt x="9533" y="3157"/>
                      <a:pt x="9596" y="3125"/>
                    </a:cubicBezTo>
                    <a:cubicBezTo>
                      <a:pt x="10230" y="2080"/>
                      <a:pt x="11496" y="1985"/>
                      <a:pt x="12383" y="1257"/>
                    </a:cubicBezTo>
                    <a:cubicBezTo>
                      <a:pt x="12668" y="1035"/>
                      <a:pt x="13302" y="433"/>
                      <a:pt x="12985" y="22"/>
                    </a:cubicBezTo>
                    <a:cubicBezTo>
                      <a:pt x="12972" y="8"/>
                      <a:pt x="12948" y="1"/>
                      <a:pt x="12926" y="1"/>
                    </a:cubicBezTo>
                    <a:close/>
                  </a:path>
                </a:pathLst>
              </a:custGeom>
              <a:solidFill>
                <a:srgbClr val="555555"/>
              </a:solidFill>
              <a:ln w="4750" cap="flat" cmpd="sng">
                <a:solidFill>
                  <a:srgbClr val="555555"/>
                </a:solidFill>
                <a:prstDash val="solid"/>
                <a:miter lim="31669"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marL="0" marR="0" lvl="0" indent="0" defTabSz="1828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1707;p51">
                <a:extLst>
                  <a:ext uri="{FF2B5EF4-FFF2-40B4-BE49-F238E27FC236}">
                    <a16:creationId xmlns:a16="http://schemas.microsoft.com/office/drawing/2014/main" id="{3B999443-42B9-4C09-B8D3-F59C0AC44490}"/>
                  </a:ext>
                </a:extLst>
              </p:cNvPr>
              <p:cNvSpPr/>
              <p:nvPr/>
            </p:nvSpPr>
            <p:spPr>
              <a:xfrm>
                <a:off x="3310130" y="1305416"/>
                <a:ext cx="233785" cy="343311"/>
              </a:xfrm>
              <a:custGeom>
                <a:avLst/>
                <a:gdLst/>
                <a:ahLst/>
                <a:cxnLst/>
                <a:rect l="l" t="t" r="r" b="b"/>
                <a:pathLst>
                  <a:path w="7443" h="10930" extrusionOk="0">
                    <a:moveTo>
                      <a:pt x="4312" y="8149"/>
                    </a:moveTo>
                    <a:cubicBezTo>
                      <a:pt x="4469" y="8149"/>
                      <a:pt x="4625" y="8208"/>
                      <a:pt x="4751" y="8298"/>
                    </a:cubicBezTo>
                    <a:cubicBezTo>
                      <a:pt x="5002" y="8465"/>
                      <a:pt x="5155" y="8657"/>
                      <a:pt x="5469" y="8657"/>
                    </a:cubicBezTo>
                    <a:cubicBezTo>
                      <a:pt x="5512" y="8657"/>
                      <a:pt x="5557" y="8654"/>
                      <a:pt x="5606" y="8646"/>
                    </a:cubicBezTo>
                    <a:cubicBezTo>
                      <a:pt x="5733" y="8646"/>
                      <a:pt x="5845" y="8618"/>
                      <a:pt x="5963" y="8618"/>
                    </a:cubicBezTo>
                    <a:cubicBezTo>
                      <a:pt x="6021" y="8618"/>
                      <a:pt x="6081" y="8625"/>
                      <a:pt x="6144" y="8646"/>
                    </a:cubicBezTo>
                    <a:cubicBezTo>
                      <a:pt x="6778" y="8931"/>
                      <a:pt x="6588" y="9754"/>
                      <a:pt x="6113" y="10071"/>
                    </a:cubicBezTo>
                    <a:cubicBezTo>
                      <a:pt x="5819" y="10262"/>
                      <a:pt x="5456" y="10358"/>
                      <a:pt x="5095" y="10358"/>
                    </a:cubicBezTo>
                    <a:cubicBezTo>
                      <a:pt x="4679" y="10358"/>
                      <a:pt x="4265" y="10231"/>
                      <a:pt x="3959" y="9976"/>
                    </a:cubicBezTo>
                    <a:cubicBezTo>
                      <a:pt x="3484" y="9533"/>
                      <a:pt x="3294" y="8646"/>
                      <a:pt x="3864" y="8171"/>
                    </a:cubicBezTo>
                    <a:cubicBezTo>
                      <a:pt x="3880" y="8163"/>
                      <a:pt x="3898" y="8159"/>
                      <a:pt x="3915" y="8159"/>
                    </a:cubicBezTo>
                    <a:cubicBezTo>
                      <a:pt x="3965" y="8159"/>
                      <a:pt x="4007" y="8195"/>
                      <a:pt x="3959" y="8266"/>
                    </a:cubicBezTo>
                    <a:cubicBezTo>
                      <a:pt x="4069" y="8184"/>
                      <a:pt x="4191" y="8149"/>
                      <a:pt x="4312" y="8149"/>
                    </a:cubicBezTo>
                    <a:close/>
                    <a:moveTo>
                      <a:pt x="4498" y="0"/>
                    </a:moveTo>
                    <a:lnTo>
                      <a:pt x="4181" y="190"/>
                    </a:lnTo>
                    <a:cubicBezTo>
                      <a:pt x="4688" y="1046"/>
                      <a:pt x="4814" y="2122"/>
                      <a:pt x="4023" y="2851"/>
                    </a:cubicBezTo>
                    <a:cubicBezTo>
                      <a:pt x="3791" y="3047"/>
                      <a:pt x="3581" y="3129"/>
                      <a:pt x="3390" y="3129"/>
                    </a:cubicBezTo>
                    <a:cubicBezTo>
                      <a:pt x="2722" y="3129"/>
                      <a:pt x="2292" y="2126"/>
                      <a:pt x="1996" y="1584"/>
                    </a:cubicBezTo>
                    <a:cubicBezTo>
                      <a:pt x="1742" y="1172"/>
                      <a:pt x="1394" y="1109"/>
                      <a:pt x="1046" y="950"/>
                    </a:cubicBezTo>
                    <a:lnTo>
                      <a:pt x="856" y="1489"/>
                    </a:lnTo>
                    <a:cubicBezTo>
                      <a:pt x="919" y="1489"/>
                      <a:pt x="1014" y="1489"/>
                      <a:pt x="1077" y="1521"/>
                    </a:cubicBezTo>
                    <a:cubicBezTo>
                      <a:pt x="1394" y="1647"/>
                      <a:pt x="1362" y="1964"/>
                      <a:pt x="1394" y="2249"/>
                    </a:cubicBezTo>
                    <a:cubicBezTo>
                      <a:pt x="1426" y="2534"/>
                      <a:pt x="1742" y="2724"/>
                      <a:pt x="1711" y="3041"/>
                    </a:cubicBezTo>
                    <a:cubicBezTo>
                      <a:pt x="1711" y="3199"/>
                      <a:pt x="1584" y="3326"/>
                      <a:pt x="1426" y="3357"/>
                    </a:cubicBezTo>
                    <a:cubicBezTo>
                      <a:pt x="1342" y="3388"/>
                      <a:pt x="1261" y="3402"/>
                      <a:pt x="1184" y="3402"/>
                    </a:cubicBezTo>
                    <a:cubicBezTo>
                      <a:pt x="943" y="3402"/>
                      <a:pt x="739" y="3264"/>
                      <a:pt x="571" y="3072"/>
                    </a:cubicBezTo>
                    <a:lnTo>
                      <a:pt x="1" y="3484"/>
                    </a:lnTo>
                    <a:cubicBezTo>
                      <a:pt x="1172" y="4529"/>
                      <a:pt x="1996" y="5923"/>
                      <a:pt x="2439" y="7474"/>
                    </a:cubicBezTo>
                    <a:cubicBezTo>
                      <a:pt x="2787" y="8773"/>
                      <a:pt x="2978" y="10800"/>
                      <a:pt x="4751" y="10926"/>
                    </a:cubicBezTo>
                    <a:cubicBezTo>
                      <a:pt x="4796" y="10929"/>
                      <a:pt x="4840" y="10930"/>
                      <a:pt x="4884" y="10930"/>
                    </a:cubicBezTo>
                    <a:cubicBezTo>
                      <a:pt x="6509" y="10930"/>
                      <a:pt x="7380" y="9241"/>
                      <a:pt x="7411" y="7823"/>
                    </a:cubicBezTo>
                    <a:cubicBezTo>
                      <a:pt x="7443" y="6271"/>
                      <a:pt x="6809" y="4751"/>
                      <a:pt x="6239" y="3357"/>
                    </a:cubicBezTo>
                    <a:cubicBezTo>
                      <a:pt x="5764" y="2217"/>
                      <a:pt x="5163" y="1046"/>
                      <a:pt x="4498" y="0"/>
                    </a:cubicBezTo>
                    <a:close/>
                  </a:path>
                </a:pathLst>
              </a:custGeom>
              <a:solidFill>
                <a:srgbClr val="F49432"/>
              </a:solidFill>
              <a:ln w="4750" cap="flat" cmpd="sng">
                <a:solidFill>
                  <a:srgbClr val="555555"/>
                </a:solidFill>
                <a:prstDash val="solid"/>
                <a:miter lim="31669"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marL="0" marR="0" lvl="0" indent="0" defTabSz="1828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" name="Google Shape;1708;p51">
                <a:extLst>
                  <a:ext uri="{FF2B5EF4-FFF2-40B4-BE49-F238E27FC236}">
                    <a16:creationId xmlns:a16="http://schemas.microsoft.com/office/drawing/2014/main" id="{276CBFF8-DD82-4288-B0EB-9DE66728C67B}"/>
                  </a:ext>
                </a:extLst>
              </p:cNvPr>
              <p:cNvSpPr/>
              <p:nvPr/>
            </p:nvSpPr>
            <p:spPr>
              <a:xfrm>
                <a:off x="3250451" y="1229215"/>
                <a:ext cx="201966" cy="185665"/>
              </a:xfrm>
              <a:custGeom>
                <a:avLst/>
                <a:gdLst/>
                <a:ahLst/>
                <a:cxnLst/>
                <a:rect l="l" t="t" r="r" b="b"/>
                <a:pathLst>
                  <a:path w="6430" h="5911" extrusionOk="0">
                    <a:moveTo>
                      <a:pt x="3664" y="0"/>
                    </a:moveTo>
                    <a:cubicBezTo>
                      <a:pt x="3012" y="0"/>
                      <a:pt x="2371" y="285"/>
                      <a:pt x="1837" y="716"/>
                    </a:cubicBezTo>
                    <a:cubicBezTo>
                      <a:pt x="444" y="1825"/>
                      <a:pt x="0" y="3725"/>
                      <a:pt x="1046" y="5182"/>
                    </a:cubicBezTo>
                    <a:lnTo>
                      <a:pt x="1077" y="5182"/>
                    </a:lnTo>
                    <a:cubicBezTo>
                      <a:pt x="1362" y="5372"/>
                      <a:pt x="1647" y="5657"/>
                      <a:pt x="1901" y="5910"/>
                    </a:cubicBezTo>
                    <a:lnTo>
                      <a:pt x="2471" y="5498"/>
                    </a:lnTo>
                    <a:cubicBezTo>
                      <a:pt x="2027" y="5023"/>
                      <a:pt x="1964" y="4105"/>
                      <a:pt x="2597" y="4073"/>
                    </a:cubicBezTo>
                    <a:lnTo>
                      <a:pt x="2597" y="4042"/>
                    </a:lnTo>
                    <a:cubicBezTo>
                      <a:pt x="2661" y="3947"/>
                      <a:pt x="2692" y="3915"/>
                      <a:pt x="2787" y="3915"/>
                    </a:cubicBezTo>
                    <a:lnTo>
                      <a:pt x="2977" y="3376"/>
                    </a:lnTo>
                    <a:cubicBezTo>
                      <a:pt x="2756" y="3250"/>
                      <a:pt x="2471" y="3123"/>
                      <a:pt x="2312" y="2838"/>
                    </a:cubicBezTo>
                    <a:cubicBezTo>
                      <a:pt x="2059" y="2426"/>
                      <a:pt x="2217" y="1983"/>
                      <a:pt x="2439" y="1571"/>
                    </a:cubicBezTo>
                    <a:lnTo>
                      <a:pt x="2439" y="1508"/>
                    </a:lnTo>
                    <a:cubicBezTo>
                      <a:pt x="2775" y="1111"/>
                      <a:pt x="3189" y="943"/>
                      <a:pt x="3624" y="943"/>
                    </a:cubicBezTo>
                    <a:cubicBezTo>
                      <a:pt x="4543" y="943"/>
                      <a:pt x="5554" y="1692"/>
                      <a:pt x="6113" y="2616"/>
                    </a:cubicBezTo>
                    <a:lnTo>
                      <a:pt x="6429" y="2426"/>
                    </a:lnTo>
                    <a:cubicBezTo>
                      <a:pt x="6398" y="2331"/>
                      <a:pt x="6334" y="2268"/>
                      <a:pt x="6271" y="2268"/>
                    </a:cubicBezTo>
                    <a:cubicBezTo>
                      <a:pt x="5859" y="1635"/>
                      <a:pt x="5384" y="621"/>
                      <a:pt x="4719" y="273"/>
                    </a:cubicBezTo>
                    <a:cubicBezTo>
                      <a:pt x="4374" y="84"/>
                      <a:pt x="4017" y="0"/>
                      <a:pt x="3664" y="0"/>
                    </a:cubicBezTo>
                    <a:close/>
                  </a:path>
                </a:pathLst>
              </a:custGeom>
              <a:solidFill>
                <a:srgbClr val="F49432"/>
              </a:solidFill>
              <a:ln w="4750" cap="flat" cmpd="sng">
                <a:solidFill>
                  <a:srgbClr val="555555"/>
                </a:solidFill>
                <a:prstDash val="solid"/>
                <a:miter lim="31669"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marL="0" marR="0" lvl="0" indent="0" defTabSz="1828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" name="Google Shape;1709;p51">
                <a:extLst>
                  <a:ext uri="{FF2B5EF4-FFF2-40B4-BE49-F238E27FC236}">
                    <a16:creationId xmlns:a16="http://schemas.microsoft.com/office/drawing/2014/main" id="{E9239C4C-903B-4CB4-8C27-FFE16B8F601B}"/>
                  </a:ext>
                </a:extLst>
              </p:cNvPr>
              <p:cNvSpPr/>
              <p:nvPr/>
            </p:nvSpPr>
            <p:spPr>
              <a:xfrm>
                <a:off x="3413595" y="1561344"/>
                <a:ext cx="110438" cy="69416"/>
              </a:xfrm>
              <a:custGeom>
                <a:avLst/>
                <a:gdLst/>
                <a:ahLst/>
                <a:cxnLst/>
                <a:rect l="l" t="t" r="r" b="b"/>
                <a:pathLst>
                  <a:path w="3516" h="2210" extrusionOk="0">
                    <a:moveTo>
                      <a:pt x="959" y="272"/>
                    </a:moveTo>
                    <a:cubicBezTo>
                      <a:pt x="1324" y="272"/>
                      <a:pt x="1627" y="762"/>
                      <a:pt x="1995" y="815"/>
                    </a:cubicBezTo>
                    <a:lnTo>
                      <a:pt x="2185" y="815"/>
                    </a:lnTo>
                    <a:cubicBezTo>
                      <a:pt x="2332" y="800"/>
                      <a:pt x="2390" y="779"/>
                      <a:pt x="2442" y="779"/>
                    </a:cubicBezTo>
                    <a:cubicBezTo>
                      <a:pt x="2502" y="779"/>
                      <a:pt x="2554" y="808"/>
                      <a:pt x="2724" y="910"/>
                    </a:cubicBezTo>
                    <a:cubicBezTo>
                      <a:pt x="3009" y="1068"/>
                      <a:pt x="3104" y="1226"/>
                      <a:pt x="2882" y="1511"/>
                    </a:cubicBezTo>
                    <a:cubicBezTo>
                      <a:pt x="2787" y="1606"/>
                      <a:pt x="2629" y="1733"/>
                      <a:pt x="2470" y="1860"/>
                    </a:cubicBezTo>
                    <a:cubicBezTo>
                      <a:pt x="2272" y="1941"/>
                      <a:pt x="2065" y="1979"/>
                      <a:pt x="1861" y="1979"/>
                    </a:cubicBezTo>
                    <a:cubicBezTo>
                      <a:pt x="957" y="1979"/>
                      <a:pt x="131" y="1238"/>
                      <a:pt x="570" y="308"/>
                    </a:cubicBezTo>
                    <a:lnTo>
                      <a:pt x="570" y="308"/>
                    </a:lnTo>
                    <a:cubicBezTo>
                      <a:pt x="593" y="330"/>
                      <a:pt x="615" y="353"/>
                      <a:pt x="660" y="353"/>
                    </a:cubicBezTo>
                    <a:cubicBezTo>
                      <a:pt x="678" y="353"/>
                      <a:pt x="701" y="349"/>
                      <a:pt x="729" y="340"/>
                    </a:cubicBezTo>
                    <a:cubicBezTo>
                      <a:pt x="809" y="292"/>
                      <a:pt x="885" y="272"/>
                      <a:pt x="959" y="272"/>
                    </a:cubicBezTo>
                    <a:close/>
                    <a:moveTo>
                      <a:pt x="1018" y="1"/>
                    </a:moveTo>
                    <a:cubicBezTo>
                      <a:pt x="897" y="1"/>
                      <a:pt x="775" y="36"/>
                      <a:pt x="665" y="118"/>
                    </a:cubicBezTo>
                    <a:cubicBezTo>
                      <a:pt x="665" y="47"/>
                      <a:pt x="630" y="11"/>
                      <a:pt x="598" y="11"/>
                    </a:cubicBezTo>
                    <a:cubicBezTo>
                      <a:pt x="588" y="11"/>
                      <a:pt x="578" y="15"/>
                      <a:pt x="570" y="23"/>
                    </a:cubicBezTo>
                    <a:cubicBezTo>
                      <a:pt x="0" y="498"/>
                      <a:pt x="159" y="1385"/>
                      <a:pt x="665" y="1828"/>
                    </a:cubicBezTo>
                    <a:cubicBezTo>
                      <a:pt x="971" y="2083"/>
                      <a:pt x="1385" y="2210"/>
                      <a:pt x="1801" y="2210"/>
                    </a:cubicBezTo>
                    <a:cubicBezTo>
                      <a:pt x="2162" y="2210"/>
                      <a:pt x="2525" y="2114"/>
                      <a:pt x="2819" y="1923"/>
                    </a:cubicBezTo>
                    <a:cubicBezTo>
                      <a:pt x="3294" y="1606"/>
                      <a:pt x="3515" y="751"/>
                      <a:pt x="2850" y="498"/>
                    </a:cubicBezTo>
                    <a:cubicBezTo>
                      <a:pt x="2787" y="477"/>
                      <a:pt x="2724" y="470"/>
                      <a:pt x="2662" y="470"/>
                    </a:cubicBezTo>
                    <a:cubicBezTo>
                      <a:pt x="2537" y="470"/>
                      <a:pt x="2418" y="498"/>
                      <a:pt x="2312" y="498"/>
                    </a:cubicBezTo>
                    <a:cubicBezTo>
                      <a:pt x="2263" y="506"/>
                      <a:pt x="2218" y="509"/>
                      <a:pt x="2176" y="509"/>
                    </a:cubicBezTo>
                    <a:cubicBezTo>
                      <a:pt x="1868" y="509"/>
                      <a:pt x="1736" y="317"/>
                      <a:pt x="1457" y="150"/>
                    </a:cubicBezTo>
                    <a:cubicBezTo>
                      <a:pt x="1331" y="60"/>
                      <a:pt x="1175" y="1"/>
                      <a:pt x="1018" y="1"/>
                    </a:cubicBezTo>
                    <a:close/>
                  </a:path>
                </a:pathLst>
              </a:custGeom>
              <a:solidFill>
                <a:srgbClr val="555555"/>
              </a:solidFill>
              <a:ln w="4750" cap="flat" cmpd="sng">
                <a:solidFill>
                  <a:srgbClr val="555555"/>
                </a:solidFill>
                <a:prstDash val="solid"/>
                <a:miter lim="31669"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marL="0" marR="0" lvl="0" indent="0" defTabSz="1828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8" name="Google Shape;1710;p51">
                <a:extLst>
                  <a:ext uri="{FF2B5EF4-FFF2-40B4-BE49-F238E27FC236}">
                    <a16:creationId xmlns:a16="http://schemas.microsoft.com/office/drawing/2014/main" id="{B2972A53-8095-4AF5-BC31-2E3A24A52A0C}"/>
                  </a:ext>
                </a:extLst>
              </p:cNvPr>
              <p:cNvSpPr/>
              <p:nvPr/>
            </p:nvSpPr>
            <p:spPr>
              <a:xfrm>
                <a:off x="3308151" y="1257829"/>
                <a:ext cx="155197" cy="144392"/>
              </a:xfrm>
              <a:custGeom>
                <a:avLst/>
                <a:gdLst/>
                <a:ahLst/>
                <a:cxnLst/>
                <a:rect l="l" t="t" r="r" b="b"/>
                <a:pathLst>
                  <a:path w="4941" h="4597" extrusionOk="0">
                    <a:moveTo>
                      <a:pt x="1719" y="209"/>
                    </a:moveTo>
                    <a:cubicBezTo>
                      <a:pt x="2456" y="209"/>
                      <a:pt x="3215" y="704"/>
                      <a:pt x="3706" y="1262"/>
                    </a:cubicBezTo>
                    <a:cubicBezTo>
                      <a:pt x="4117" y="1705"/>
                      <a:pt x="4339" y="2212"/>
                      <a:pt x="4402" y="2814"/>
                    </a:cubicBezTo>
                    <a:cubicBezTo>
                      <a:pt x="4466" y="3099"/>
                      <a:pt x="4434" y="3352"/>
                      <a:pt x="4307" y="3637"/>
                    </a:cubicBezTo>
                    <a:cubicBezTo>
                      <a:pt x="3952" y="4111"/>
                      <a:pt x="3624" y="4341"/>
                      <a:pt x="3337" y="4341"/>
                    </a:cubicBezTo>
                    <a:cubicBezTo>
                      <a:pt x="3087" y="4341"/>
                      <a:pt x="2869" y="4166"/>
                      <a:pt x="2692" y="3827"/>
                    </a:cubicBezTo>
                    <a:cubicBezTo>
                      <a:pt x="2407" y="3384"/>
                      <a:pt x="2344" y="2846"/>
                      <a:pt x="1964" y="2497"/>
                    </a:cubicBezTo>
                    <a:cubicBezTo>
                      <a:pt x="1457" y="1927"/>
                      <a:pt x="0" y="2180"/>
                      <a:pt x="824" y="629"/>
                    </a:cubicBezTo>
                    <a:cubicBezTo>
                      <a:pt x="855" y="597"/>
                      <a:pt x="824" y="534"/>
                      <a:pt x="824" y="502"/>
                    </a:cubicBezTo>
                    <a:cubicBezTo>
                      <a:pt x="1104" y="296"/>
                      <a:pt x="1410" y="209"/>
                      <a:pt x="1719" y="209"/>
                    </a:cubicBezTo>
                    <a:close/>
                    <a:moveTo>
                      <a:pt x="1784" y="0"/>
                    </a:moveTo>
                    <a:cubicBezTo>
                      <a:pt x="1341" y="0"/>
                      <a:pt x="916" y="168"/>
                      <a:pt x="570" y="565"/>
                    </a:cubicBezTo>
                    <a:lnTo>
                      <a:pt x="570" y="629"/>
                    </a:lnTo>
                    <a:cubicBezTo>
                      <a:pt x="380" y="1040"/>
                      <a:pt x="222" y="1452"/>
                      <a:pt x="475" y="1895"/>
                    </a:cubicBezTo>
                    <a:cubicBezTo>
                      <a:pt x="634" y="2180"/>
                      <a:pt x="855" y="2307"/>
                      <a:pt x="1140" y="2402"/>
                    </a:cubicBezTo>
                    <a:cubicBezTo>
                      <a:pt x="1489" y="2529"/>
                      <a:pt x="1869" y="2656"/>
                      <a:pt x="2090" y="3036"/>
                    </a:cubicBezTo>
                    <a:cubicBezTo>
                      <a:pt x="2409" y="3599"/>
                      <a:pt x="2822" y="4597"/>
                      <a:pt x="3475" y="4597"/>
                    </a:cubicBezTo>
                    <a:cubicBezTo>
                      <a:pt x="3667" y="4597"/>
                      <a:pt x="3880" y="4511"/>
                      <a:pt x="4117" y="4302"/>
                    </a:cubicBezTo>
                    <a:cubicBezTo>
                      <a:pt x="4941" y="3637"/>
                      <a:pt x="4814" y="2561"/>
                      <a:pt x="4276" y="1674"/>
                    </a:cubicBezTo>
                    <a:cubicBezTo>
                      <a:pt x="3738" y="750"/>
                      <a:pt x="2720" y="0"/>
                      <a:pt x="1784" y="0"/>
                    </a:cubicBezTo>
                    <a:close/>
                  </a:path>
                </a:pathLst>
              </a:custGeom>
              <a:solidFill>
                <a:srgbClr val="555555"/>
              </a:solidFill>
              <a:ln w="4750" cap="flat" cmpd="sng">
                <a:solidFill>
                  <a:srgbClr val="555555"/>
                </a:solidFill>
                <a:prstDash val="solid"/>
                <a:miter lim="31669"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marL="0" marR="0" lvl="0" indent="0" defTabSz="1828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9" name="Google Shape;1711;p51">
                <a:extLst>
                  <a:ext uri="{FF2B5EF4-FFF2-40B4-BE49-F238E27FC236}">
                    <a16:creationId xmlns:a16="http://schemas.microsoft.com/office/drawing/2014/main" id="{DADFF9AB-3399-49DC-B256-38E8F111F809}"/>
                  </a:ext>
                </a:extLst>
              </p:cNvPr>
              <p:cNvSpPr/>
              <p:nvPr/>
            </p:nvSpPr>
            <p:spPr>
              <a:xfrm>
                <a:off x="3307146" y="1264394"/>
                <a:ext cx="140277" cy="129786"/>
              </a:xfrm>
              <a:custGeom>
                <a:avLst/>
                <a:gdLst/>
                <a:ahLst/>
                <a:cxnLst/>
                <a:rect l="l" t="t" r="r" b="b"/>
                <a:pathLst>
                  <a:path w="4466" h="4132" extrusionOk="0">
                    <a:moveTo>
                      <a:pt x="1751" y="0"/>
                    </a:moveTo>
                    <a:cubicBezTo>
                      <a:pt x="1442" y="0"/>
                      <a:pt x="1136" y="87"/>
                      <a:pt x="856" y="293"/>
                    </a:cubicBezTo>
                    <a:cubicBezTo>
                      <a:pt x="856" y="325"/>
                      <a:pt x="887" y="388"/>
                      <a:pt x="856" y="420"/>
                    </a:cubicBezTo>
                    <a:cubicBezTo>
                      <a:pt x="1" y="2003"/>
                      <a:pt x="1457" y="1718"/>
                      <a:pt x="1996" y="2288"/>
                    </a:cubicBezTo>
                    <a:cubicBezTo>
                      <a:pt x="2376" y="2668"/>
                      <a:pt x="2439" y="3207"/>
                      <a:pt x="2724" y="3618"/>
                    </a:cubicBezTo>
                    <a:cubicBezTo>
                      <a:pt x="2901" y="3957"/>
                      <a:pt x="3119" y="4132"/>
                      <a:pt x="3369" y="4132"/>
                    </a:cubicBezTo>
                    <a:cubicBezTo>
                      <a:pt x="3656" y="4132"/>
                      <a:pt x="3984" y="3902"/>
                      <a:pt x="4339" y="3428"/>
                    </a:cubicBezTo>
                    <a:cubicBezTo>
                      <a:pt x="4466" y="3143"/>
                      <a:pt x="4466" y="2890"/>
                      <a:pt x="4434" y="2605"/>
                    </a:cubicBezTo>
                    <a:cubicBezTo>
                      <a:pt x="4371" y="2003"/>
                      <a:pt x="4149" y="1496"/>
                      <a:pt x="3738" y="1053"/>
                    </a:cubicBezTo>
                    <a:cubicBezTo>
                      <a:pt x="3247" y="495"/>
                      <a:pt x="2488" y="0"/>
                      <a:pt x="1751" y="0"/>
                    </a:cubicBezTo>
                    <a:close/>
                  </a:path>
                </a:pathLst>
              </a:custGeom>
              <a:solidFill>
                <a:srgbClr val="FFF8CD"/>
              </a:solidFill>
              <a:ln w="4750" cap="flat" cmpd="sng">
                <a:solidFill>
                  <a:srgbClr val="555555"/>
                </a:solidFill>
                <a:prstDash val="solid"/>
                <a:miter lim="31669"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marL="0" marR="0" lvl="0" indent="0" defTabSz="1828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0" name="Google Shape;1712;p51">
                <a:extLst>
                  <a:ext uri="{FF2B5EF4-FFF2-40B4-BE49-F238E27FC236}">
                    <a16:creationId xmlns:a16="http://schemas.microsoft.com/office/drawing/2014/main" id="{CC362CF7-C3D7-463A-85D1-055DE1726991}"/>
                  </a:ext>
                </a:extLst>
              </p:cNvPr>
              <p:cNvSpPr/>
              <p:nvPr/>
            </p:nvSpPr>
            <p:spPr>
              <a:xfrm>
                <a:off x="3417584" y="1568945"/>
                <a:ext cx="93508" cy="53209"/>
              </a:xfrm>
              <a:custGeom>
                <a:avLst/>
                <a:gdLst/>
                <a:ahLst/>
                <a:cxnLst/>
                <a:rect l="l" t="t" r="r" b="b"/>
                <a:pathLst>
                  <a:path w="2977" h="1694" extrusionOk="0">
                    <a:moveTo>
                      <a:pt x="825" y="0"/>
                    </a:moveTo>
                    <a:cubicBezTo>
                      <a:pt x="753" y="0"/>
                      <a:pt x="679" y="20"/>
                      <a:pt x="602" y="66"/>
                    </a:cubicBezTo>
                    <a:cubicBezTo>
                      <a:pt x="574" y="75"/>
                      <a:pt x="551" y="79"/>
                      <a:pt x="533" y="79"/>
                    </a:cubicBezTo>
                    <a:cubicBezTo>
                      <a:pt x="488" y="79"/>
                      <a:pt x="466" y="57"/>
                      <a:pt x="443" y="34"/>
                    </a:cubicBezTo>
                    <a:lnTo>
                      <a:pt x="443" y="34"/>
                    </a:lnTo>
                    <a:cubicBezTo>
                      <a:pt x="1" y="971"/>
                      <a:pt x="841" y="1694"/>
                      <a:pt x="1752" y="1694"/>
                    </a:cubicBezTo>
                    <a:cubicBezTo>
                      <a:pt x="1950" y="1694"/>
                      <a:pt x="2151" y="1660"/>
                      <a:pt x="2343" y="1586"/>
                    </a:cubicBezTo>
                    <a:cubicBezTo>
                      <a:pt x="2502" y="1491"/>
                      <a:pt x="2692" y="1428"/>
                      <a:pt x="2755" y="1269"/>
                    </a:cubicBezTo>
                    <a:cubicBezTo>
                      <a:pt x="2977" y="984"/>
                      <a:pt x="2882" y="826"/>
                      <a:pt x="2597" y="668"/>
                    </a:cubicBezTo>
                    <a:cubicBezTo>
                      <a:pt x="2407" y="554"/>
                      <a:pt x="2365" y="531"/>
                      <a:pt x="2293" y="531"/>
                    </a:cubicBezTo>
                    <a:cubicBezTo>
                      <a:pt x="2246" y="531"/>
                      <a:pt x="2185" y="541"/>
                      <a:pt x="2058" y="541"/>
                    </a:cubicBezTo>
                    <a:lnTo>
                      <a:pt x="1868" y="541"/>
                    </a:lnTo>
                    <a:cubicBezTo>
                      <a:pt x="1497" y="515"/>
                      <a:pt x="1193" y="0"/>
                      <a:pt x="825" y="0"/>
                    </a:cubicBezTo>
                    <a:close/>
                  </a:path>
                </a:pathLst>
              </a:custGeom>
              <a:solidFill>
                <a:srgbClr val="FFF8CD"/>
              </a:solidFill>
              <a:ln w="4750" cap="flat" cmpd="sng">
                <a:solidFill>
                  <a:srgbClr val="555555"/>
                </a:solidFill>
                <a:prstDash val="solid"/>
                <a:miter lim="31669"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marL="0" marR="0" lvl="0" indent="0" defTabSz="1828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1" name="Google Shape;1713;p51">
                <a:extLst>
                  <a:ext uri="{FF2B5EF4-FFF2-40B4-BE49-F238E27FC236}">
                    <a16:creationId xmlns:a16="http://schemas.microsoft.com/office/drawing/2014/main" id="{1F5A729C-3C34-40ED-8C5A-9EF3010C9F87}"/>
                  </a:ext>
                </a:extLst>
              </p:cNvPr>
              <p:cNvSpPr/>
              <p:nvPr/>
            </p:nvSpPr>
            <p:spPr>
              <a:xfrm>
                <a:off x="3313114" y="1351180"/>
                <a:ext cx="53743" cy="59585"/>
              </a:xfrm>
              <a:custGeom>
                <a:avLst/>
                <a:gdLst/>
                <a:ahLst/>
                <a:cxnLst/>
                <a:rect l="l" t="t" r="r" b="b"/>
                <a:pathLst>
                  <a:path w="1711" h="1897" extrusionOk="0">
                    <a:moveTo>
                      <a:pt x="848" y="151"/>
                    </a:moveTo>
                    <a:cubicBezTo>
                      <a:pt x="989" y="151"/>
                      <a:pt x="1083" y="221"/>
                      <a:pt x="1109" y="380"/>
                    </a:cubicBezTo>
                    <a:cubicBezTo>
                      <a:pt x="1141" y="507"/>
                      <a:pt x="1141" y="602"/>
                      <a:pt x="1141" y="697"/>
                    </a:cubicBezTo>
                    <a:cubicBezTo>
                      <a:pt x="1172" y="824"/>
                      <a:pt x="1172" y="919"/>
                      <a:pt x="1236" y="982"/>
                    </a:cubicBezTo>
                    <a:cubicBezTo>
                      <a:pt x="1267" y="1109"/>
                      <a:pt x="1394" y="1172"/>
                      <a:pt x="1426" y="1299"/>
                    </a:cubicBezTo>
                    <a:cubicBezTo>
                      <a:pt x="1552" y="1552"/>
                      <a:pt x="1394" y="1710"/>
                      <a:pt x="1141" y="1710"/>
                    </a:cubicBezTo>
                    <a:cubicBezTo>
                      <a:pt x="824" y="1710"/>
                      <a:pt x="602" y="1457"/>
                      <a:pt x="444" y="1235"/>
                    </a:cubicBezTo>
                    <a:cubicBezTo>
                      <a:pt x="286" y="982"/>
                      <a:pt x="159" y="317"/>
                      <a:pt x="602" y="222"/>
                    </a:cubicBezTo>
                    <a:cubicBezTo>
                      <a:pt x="634" y="222"/>
                      <a:pt x="634" y="190"/>
                      <a:pt x="634" y="190"/>
                    </a:cubicBezTo>
                    <a:cubicBezTo>
                      <a:pt x="666" y="190"/>
                      <a:pt x="697" y="190"/>
                      <a:pt x="761" y="159"/>
                    </a:cubicBezTo>
                    <a:cubicBezTo>
                      <a:pt x="792" y="153"/>
                      <a:pt x="821" y="151"/>
                      <a:pt x="848" y="151"/>
                    </a:cubicBezTo>
                    <a:close/>
                    <a:moveTo>
                      <a:pt x="824" y="0"/>
                    </a:moveTo>
                    <a:cubicBezTo>
                      <a:pt x="729" y="0"/>
                      <a:pt x="666" y="32"/>
                      <a:pt x="634" y="127"/>
                    </a:cubicBezTo>
                    <a:lnTo>
                      <a:pt x="634" y="159"/>
                    </a:lnTo>
                    <a:cubicBezTo>
                      <a:pt x="1" y="190"/>
                      <a:pt x="64" y="1109"/>
                      <a:pt x="507" y="1584"/>
                    </a:cubicBezTo>
                    <a:cubicBezTo>
                      <a:pt x="684" y="1760"/>
                      <a:pt x="901" y="1897"/>
                      <a:pt x="1158" y="1897"/>
                    </a:cubicBezTo>
                    <a:cubicBezTo>
                      <a:pt x="1224" y="1897"/>
                      <a:pt x="1292" y="1888"/>
                      <a:pt x="1362" y="1869"/>
                    </a:cubicBezTo>
                    <a:cubicBezTo>
                      <a:pt x="1489" y="1805"/>
                      <a:pt x="1616" y="1710"/>
                      <a:pt x="1647" y="1552"/>
                    </a:cubicBezTo>
                    <a:cubicBezTo>
                      <a:pt x="1711" y="1267"/>
                      <a:pt x="1394" y="1014"/>
                      <a:pt x="1331" y="760"/>
                    </a:cubicBezTo>
                    <a:cubicBezTo>
                      <a:pt x="1299" y="475"/>
                      <a:pt x="1331" y="159"/>
                      <a:pt x="1046" y="32"/>
                    </a:cubicBezTo>
                    <a:cubicBezTo>
                      <a:pt x="982" y="0"/>
                      <a:pt x="887" y="0"/>
                      <a:pt x="824" y="0"/>
                    </a:cubicBezTo>
                    <a:close/>
                  </a:path>
                </a:pathLst>
              </a:custGeom>
              <a:solidFill>
                <a:srgbClr val="555555"/>
              </a:solidFill>
              <a:ln w="4750" cap="flat" cmpd="sng">
                <a:solidFill>
                  <a:srgbClr val="555555"/>
                </a:solidFill>
                <a:prstDash val="solid"/>
                <a:miter lim="31669"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marL="0" marR="0" lvl="0" indent="0" defTabSz="1828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" name="Google Shape;1714;p51">
                <a:extLst>
                  <a:ext uri="{FF2B5EF4-FFF2-40B4-BE49-F238E27FC236}">
                    <a16:creationId xmlns:a16="http://schemas.microsoft.com/office/drawing/2014/main" id="{8D82555B-924F-4891-960A-5C2037C06D54}"/>
                  </a:ext>
                </a:extLst>
              </p:cNvPr>
              <p:cNvSpPr/>
              <p:nvPr/>
            </p:nvSpPr>
            <p:spPr>
              <a:xfrm>
                <a:off x="3318077" y="1355891"/>
                <a:ext cx="41838" cy="49031"/>
              </a:xfrm>
              <a:custGeom>
                <a:avLst/>
                <a:gdLst/>
                <a:ahLst/>
                <a:cxnLst/>
                <a:rect l="l" t="t" r="r" b="b"/>
                <a:pathLst>
                  <a:path w="1332" h="1561" extrusionOk="0">
                    <a:moveTo>
                      <a:pt x="684" y="1"/>
                    </a:moveTo>
                    <a:cubicBezTo>
                      <a:pt x="650" y="1"/>
                      <a:pt x="612" y="3"/>
                      <a:pt x="571" y="9"/>
                    </a:cubicBezTo>
                    <a:cubicBezTo>
                      <a:pt x="539" y="40"/>
                      <a:pt x="508" y="40"/>
                      <a:pt x="476" y="40"/>
                    </a:cubicBezTo>
                    <a:cubicBezTo>
                      <a:pt x="476" y="72"/>
                      <a:pt x="413" y="72"/>
                      <a:pt x="413" y="72"/>
                    </a:cubicBezTo>
                    <a:cubicBezTo>
                      <a:pt x="1" y="167"/>
                      <a:pt x="128" y="800"/>
                      <a:pt x="254" y="1085"/>
                    </a:cubicBezTo>
                    <a:cubicBezTo>
                      <a:pt x="381" y="1307"/>
                      <a:pt x="666" y="1560"/>
                      <a:pt x="951" y="1560"/>
                    </a:cubicBezTo>
                    <a:cubicBezTo>
                      <a:pt x="1173" y="1560"/>
                      <a:pt x="1331" y="1402"/>
                      <a:pt x="1236" y="1149"/>
                    </a:cubicBezTo>
                    <a:cubicBezTo>
                      <a:pt x="1173" y="1085"/>
                      <a:pt x="1109" y="959"/>
                      <a:pt x="1046" y="832"/>
                    </a:cubicBezTo>
                    <a:cubicBezTo>
                      <a:pt x="1014" y="705"/>
                      <a:pt x="983" y="642"/>
                      <a:pt x="983" y="547"/>
                    </a:cubicBezTo>
                    <a:cubicBezTo>
                      <a:pt x="951" y="452"/>
                      <a:pt x="951" y="357"/>
                      <a:pt x="951" y="230"/>
                    </a:cubicBezTo>
                    <a:cubicBezTo>
                      <a:pt x="951" y="71"/>
                      <a:pt x="862" y="1"/>
                      <a:pt x="684" y="1"/>
                    </a:cubicBezTo>
                    <a:close/>
                  </a:path>
                </a:pathLst>
              </a:custGeom>
              <a:solidFill>
                <a:srgbClr val="FFF8CD"/>
              </a:solidFill>
              <a:ln w="4750" cap="flat" cmpd="sng">
                <a:solidFill>
                  <a:srgbClr val="555555"/>
                </a:solidFill>
                <a:prstDash val="solid"/>
                <a:miter lim="31669"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marL="0" marR="0" lvl="0" indent="0" defTabSz="1828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" name="Google Shape;1715;p51">
                <a:extLst>
                  <a:ext uri="{FF2B5EF4-FFF2-40B4-BE49-F238E27FC236}">
                    <a16:creationId xmlns:a16="http://schemas.microsoft.com/office/drawing/2014/main" id="{95FBD887-966A-4127-A07A-A9A5077B0802}"/>
                  </a:ext>
                </a:extLst>
              </p:cNvPr>
              <p:cNvSpPr/>
              <p:nvPr/>
            </p:nvSpPr>
            <p:spPr>
              <a:xfrm>
                <a:off x="3061457" y="1103481"/>
                <a:ext cx="46769" cy="175111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5575" extrusionOk="0">
                    <a:moveTo>
                      <a:pt x="0" y="1"/>
                    </a:moveTo>
                    <a:cubicBezTo>
                      <a:pt x="444" y="602"/>
                      <a:pt x="539" y="1172"/>
                      <a:pt x="412" y="1932"/>
                    </a:cubicBezTo>
                    <a:cubicBezTo>
                      <a:pt x="317" y="2471"/>
                      <a:pt x="159" y="2946"/>
                      <a:pt x="159" y="3453"/>
                    </a:cubicBezTo>
                    <a:cubicBezTo>
                      <a:pt x="159" y="4346"/>
                      <a:pt x="719" y="4791"/>
                      <a:pt x="1023" y="5447"/>
                    </a:cubicBezTo>
                    <a:lnTo>
                      <a:pt x="1023" y="5447"/>
                    </a:lnTo>
                    <a:cubicBezTo>
                      <a:pt x="769" y="4850"/>
                      <a:pt x="610" y="4414"/>
                      <a:pt x="729" y="3674"/>
                    </a:cubicBezTo>
                    <a:cubicBezTo>
                      <a:pt x="887" y="2407"/>
                      <a:pt x="1489" y="1236"/>
                      <a:pt x="570" y="127"/>
                    </a:cubicBezTo>
                    <a:cubicBezTo>
                      <a:pt x="539" y="135"/>
                      <a:pt x="511" y="139"/>
                      <a:pt x="487" y="139"/>
                    </a:cubicBezTo>
                    <a:cubicBezTo>
                      <a:pt x="416" y="139"/>
                      <a:pt x="380" y="104"/>
                      <a:pt x="380" y="32"/>
                    </a:cubicBezTo>
                    <a:cubicBezTo>
                      <a:pt x="254" y="1"/>
                      <a:pt x="127" y="1"/>
                      <a:pt x="0" y="1"/>
                    </a:cubicBezTo>
                    <a:close/>
                    <a:moveTo>
                      <a:pt x="1023" y="5447"/>
                    </a:moveTo>
                    <a:cubicBezTo>
                      <a:pt x="1040" y="5489"/>
                      <a:pt x="1059" y="5531"/>
                      <a:pt x="1077" y="5574"/>
                    </a:cubicBezTo>
                    <a:cubicBezTo>
                      <a:pt x="1060" y="5531"/>
                      <a:pt x="1042" y="5489"/>
                      <a:pt x="1023" y="5447"/>
                    </a:cubicBezTo>
                    <a:close/>
                  </a:path>
                </a:pathLst>
              </a:custGeom>
              <a:solidFill>
                <a:srgbClr val="F49432"/>
              </a:solidFill>
              <a:ln w="4750" cap="flat" cmpd="sng">
                <a:solidFill>
                  <a:srgbClr val="555555"/>
                </a:solidFill>
                <a:prstDash val="solid"/>
                <a:miter lim="31669"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marL="0" marR="0" lvl="0" indent="0" defTabSz="1828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" name="Google Shape;1716;p51">
                <a:extLst>
                  <a:ext uri="{FF2B5EF4-FFF2-40B4-BE49-F238E27FC236}">
                    <a16:creationId xmlns:a16="http://schemas.microsoft.com/office/drawing/2014/main" id="{71441EB4-AA41-4D66-910F-87F5965F495A}"/>
                  </a:ext>
                </a:extLst>
              </p:cNvPr>
              <p:cNvSpPr/>
              <p:nvPr/>
            </p:nvSpPr>
            <p:spPr>
              <a:xfrm>
                <a:off x="3109200" y="1090540"/>
                <a:ext cx="48780" cy="123127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3920" extrusionOk="0">
                    <a:moveTo>
                      <a:pt x="539" y="1"/>
                    </a:moveTo>
                    <a:cubicBezTo>
                      <a:pt x="349" y="64"/>
                      <a:pt x="190" y="128"/>
                      <a:pt x="0" y="191"/>
                    </a:cubicBezTo>
                    <a:cubicBezTo>
                      <a:pt x="317" y="571"/>
                      <a:pt x="539" y="983"/>
                      <a:pt x="539" y="1458"/>
                    </a:cubicBezTo>
                    <a:cubicBezTo>
                      <a:pt x="539" y="2249"/>
                      <a:pt x="0" y="3421"/>
                      <a:pt x="982" y="3865"/>
                    </a:cubicBezTo>
                    <a:cubicBezTo>
                      <a:pt x="1052" y="3903"/>
                      <a:pt x="1094" y="3919"/>
                      <a:pt x="1115" y="3919"/>
                    </a:cubicBezTo>
                    <a:cubicBezTo>
                      <a:pt x="1203" y="3919"/>
                      <a:pt x="970" y="3656"/>
                      <a:pt x="919" y="3453"/>
                    </a:cubicBezTo>
                    <a:cubicBezTo>
                      <a:pt x="824" y="3200"/>
                      <a:pt x="792" y="2914"/>
                      <a:pt x="792" y="2629"/>
                    </a:cubicBezTo>
                    <a:cubicBezTo>
                      <a:pt x="761" y="1869"/>
                      <a:pt x="1552" y="571"/>
                      <a:pt x="602" y="128"/>
                    </a:cubicBezTo>
                    <a:cubicBezTo>
                      <a:pt x="539" y="128"/>
                      <a:pt x="507" y="96"/>
                      <a:pt x="539" y="1"/>
                    </a:cubicBezTo>
                    <a:close/>
                  </a:path>
                </a:pathLst>
              </a:custGeom>
              <a:solidFill>
                <a:srgbClr val="F49432"/>
              </a:solidFill>
              <a:ln w="4750" cap="flat" cmpd="sng">
                <a:solidFill>
                  <a:srgbClr val="555555"/>
                </a:solidFill>
                <a:prstDash val="solid"/>
                <a:miter lim="31669"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marL="0" marR="0" lvl="0" indent="0" defTabSz="1828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" name="Google Shape;1717;p51">
                <a:extLst>
                  <a:ext uri="{FF2B5EF4-FFF2-40B4-BE49-F238E27FC236}">
                    <a16:creationId xmlns:a16="http://schemas.microsoft.com/office/drawing/2014/main" id="{3F85BCE0-D93B-4F22-B2C0-7F4C7C02727B}"/>
                  </a:ext>
                </a:extLst>
              </p:cNvPr>
              <p:cNvSpPr/>
              <p:nvPr/>
            </p:nvSpPr>
            <p:spPr>
              <a:xfrm>
                <a:off x="3169884" y="1074646"/>
                <a:ext cx="45796" cy="151208"/>
              </a:xfrm>
              <a:custGeom>
                <a:avLst/>
                <a:gdLst/>
                <a:ahLst/>
                <a:cxnLst/>
                <a:rect l="l" t="t" r="r" b="b"/>
                <a:pathLst>
                  <a:path w="1458" h="4814" extrusionOk="0">
                    <a:moveTo>
                      <a:pt x="760" y="0"/>
                    </a:moveTo>
                    <a:cubicBezTo>
                      <a:pt x="475" y="64"/>
                      <a:pt x="254" y="127"/>
                      <a:pt x="0" y="222"/>
                    </a:cubicBezTo>
                    <a:cubicBezTo>
                      <a:pt x="444" y="539"/>
                      <a:pt x="570" y="950"/>
                      <a:pt x="570" y="1489"/>
                    </a:cubicBezTo>
                    <a:cubicBezTo>
                      <a:pt x="507" y="2059"/>
                      <a:pt x="285" y="2597"/>
                      <a:pt x="349" y="3167"/>
                    </a:cubicBezTo>
                    <a:cubicBezTo>
                      <a:pt x="444" y="3611"/>
                      <a:pt x="824" y="4719"/>
                      <a:pt x="1394" y="4814"/>
                    </a:cubicBezTo>
                    <a:lnTo>
                      <a:pt x="1457" y="4814"/>
                    </a:lnTo>
                    <a:cubicBezTo>
                      <a:pt x="1425" y="4814"/>
                      <a:pt x="1362" y="4719"/>
                      <a:pt x="1235" y="4561"/>
                    </a:cubicBezTo>
                    <a:cubicBezTo>
                      <a:pt x="1109" y="4371"/>
                      <a:pt x="982" y="4181"/>
                      <a:pt x="919" y="3959"/>
                    </a:cubicBezTo>
                    <a:cubicBezTo>
                      <a:pt x="760" y="3642"/>
                      <a:pt x="665" y="3325"/>
                      <a:pt x="634" y="2977"/>
                    </a:cubicBezTo>
                    <a:cubicBezTo>
                      <a:pt x="507" y="1995"/>
                      <a:pt x="1362" y="950"/>
                      <a:pt x="760" y="0"/>
                    </a:cubicBezTo>
                    <a:close/>
                  </a:path>
                </a:pathLst>
              </a:custGeom>
              <a:solidFill>
                <a:srgbClr val="F49432"/>
              </a:solidFill>
              <a:ln w="4750" cap="flat" cmpd="sng">
                <a:solidFill>
                  <a:srgbClr val="555555"/>
                </a:solidFill>
                <a:prstDash val="solid"/>
                <a:miter lim="31669"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marL="0" marR="0" lvl="0" indent="0" defTabSz="1828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6" name="Google Shape;1718;p51">
                <a:extLst>
                  <a:ext uri="{FF2B5EF4-FFF2-40B4-BE49-F238E27FC236}">
                    <a16:creationId xmlns:a16="http://schemas.microsoft.com/office/drawing/2014/main" id="{0B09A6F7-7DB9-4FC1-88C1-58886DF79832}"/>
                  </a:ext>
                </a:extLst>
              </p:cNvPr>
              <p:cNvSpPr/>
              <p:nvPr/>
            </p:nvSpPr>
            <p:spPr>
              <a:xfrm>
                <a:off x="3226579" y="1061705"/>
                <a:ext cx="53743" cy="119389"/>
              </a:xfrm>
              <a:custGeom>
                <a:avLst/>
                <a:gdLst/>
                <a:ahLst/>
                <a:cxnLst/>
                <a:rect l="l" t="t" r="r" b="b"/>
                <a:pathLst>
                  <a:path w="1711" h="3801" extrusionOk="0">
                    <a:moveTo>
                      <a:pt x="1331" y="1"/>
                    </a:moveTo>
                    <a:lnTo>
                      <a:pt x="1331" y="1"/>
                    </a:lnTo>
                    <a:cubicBezTo>
                      <a:pt x="1014" y="32"/>
                      <a:pt x="729" y="64"/>
                      <a:pt x="444" y="159"/>
                    </a:cubicBezTo>
                    <a:cubicBezTo>
                      <a:pt x="697" y="634"/>
                      <a:pt x="475" y="1046"/>
                      <a:pt x="317" y="1521"/>
                    </a:cubicBezTo>
                    <a:cubicBezTo>
                      <a:pt x="0" y="2439"/>
                      <a:pt x="380" y="3389"/>
                      <a:pt x="1204" y="3801"/>
                    </a:cubicBezTo>
                    <a:cubicBezTo>
                      <a:pt x="919" y="3389"/>
                      <a:pt x="697" y="2946"/>
                      <a:pt x="697" y="2439"/>
                    </a:cubicBezTo>
                    <a:cubicBezTo>
                      <a:pt x="697" y="1616"/>
                      <a:pt x="1711" y="824"/>
                      <a:pt x="1331" y="1"/>
                    </a:cubicBezTo>
                    <a:close/>
                  </a:path>
                </a:pathLst>
              </a:custGeom>
              <a:solidFill>
                <a:srgbClr val="F49432"/>
              </a:solidFill>
              <a:ln w="4750" cap="flat" cmpd="sng">
                <a:solidFill>
                  <a:srgbClr val="555555"/>
                </a:solidFill>
                <a:prstDash val="solid"/>
                <a:miter lim="31669"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marL="0" marR="0" lvl="0" indent="0" defTabSz="1828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7" name="Google Shape;1719;p51">
                <a:extLst>
                  <a:ext uri="{FF2B5EF4-FFF2-40B4-BE49-F238E27FC236}">
                    <a16:creationId xmlns:a16="http://schemas.microsoft.com/office/drawing/2014/main" id="{B02F833A-6AC2-4B24-9095-EF647FAE9655}"/>
                  </a:ext>
                </a:extLst>
              </p:cNvPr>
              <p:cNvSpPr/>
              <p:nvPr/>
            </p:nvSpPr>
            <p:spPr>
              <a:xfrm>
                <a:off x="3289242" y="1053759"/>
                <a:ext cx="34834" cy="87571"/>
              </a:xfrm>
              <a:custGeom>
                <a:avLst/>
                <a:gdLst/>
                <a:ahLst/>
                <a:cxnLst/>
                <a:rect l="l" t="t" r="r" b="b"/>
                <a:pathLst>
                  <a:path w="1109" h="2788" extrusionOk="0">
                    <a:moveTo>
                      <a:pt x="1109" y="0"/>
                    </a:moveTo>
                    <a:cubicBezTo>
                      <a:pt x="919" y="32"/>
                      <a:pt x="666" y="32"/>
                      <a:pt x="476" y="95"/>
                    </a:cubicBezTo>
                    <a:cubicBezTo>
                      <a:pt x="507" y="444"/>
                      <a:pt x="349" y="760"/>
                      <a:pt x="254" y="1077"/>
                    </a:cubicBezTo>
                    <a:cubicBezTo>
                      <a:pt x="1" y="1900"/>
                      <a:pt x="476" y="2375"/>
                      <a:pt x="1077" y="2787"/>
                    </a:cubicBezTo>
                    <a:cubicBezTo>
                      <a:pt x="666" y="1900"/>
                      <a:pt x="666" y="919"/>
                      <a:pt x="1109" y="0"/>
                    </a:cubicBezTo>
                    <a:close/>
                  </a:path>
                </a:pathLst>
              </a:custGeom>
              <a:solidFill>
                <a:srgbClr val="F49432"/>
              </a:solidFill>
              <a:ln w="4750" cap="flat" cmpd="sng">
                <a:solidFill>
                  <a:srgbClr val="555555"/>
                </a:solidFill>
                <a:prstDash val="solid"/>
                <a:miter lim="31669"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marL="0" marR="0" lvl="0" indent="0" defTabSz="1828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8" name="Google Shape;1720;p51">
                <a:extLst>
                  <a:ext uri="{FF2B5EF4-FFF2-40B4-BE49-F238E27FC236}">
                    <a16:creationId xmlns:a16="http://schemas.microsoft.com/office/drawing/2014/main" id="{30F5DDA6-CF73-4003-9EC9-3823DF2E6C4B}"/>
                  </a:ext>
                </a:extLst>
              </p:cNvPr>
              <p:cNvSpPr/>
              <p:nvPr/>
            </p:nvSpPr>
            <p:spPr>
              <a:xfrm>
                <a:off x="3352910" y="1049770"/>
                <a:ext cx="30876" cy="84587"/>
              </a:xfrm>
              <a:custGeom>
                <a:avLst/>
                <a:gdLst/>
                <a:ahLst/>
                <a:cxnLst/>
                <a:rect l="l" t="t" r="r" b="b"/>
                <a:pathLst>
                  <a:path w="983" h="2693" extrusionOk="0">
                    <a:moveTo>
                      <a:pt x="982" y="1"/>
                    </a:moveTo>
                    <a:lnTo>
                      <a:pt x="982" y="1"/>
                    </a:lnTo>
                    <a:cubicBezTo>
                      <a:pt x="760" y="64"/>
                      <a:pt x="539" y="64"/>
                      <a:pt x="317" y="64"/>
                    </a:cubicBezTo>
                    <a:cubicBezTo>
                      <a:pt x="0" y="951"/>
                      <a:pt x="697" y="1869"/>
                      <a:pt x="507" y="2692"/>
                    </a:cubicBezTo>
                    <a:cubicBezTo>
                      <a:pt x="982" y="2186"/>
                      <a:pt x="950" y="1584"/>
                      <a:pt x="824" y="887"/>
                    </a:cubicBezTo>
                    <a:cubicBezTo>
                      <a:pt x="760" y="571"/>
                      <a:pt x="792" y="254"/>
                      <a:pt x="982" y="1"/>
                    </a:cubicBezTo>
                    <a:close/>
                  </a:path>
                </a:pathLst>
              </a:custGeom>
              <a:solidFill>
                <a:srgbClr val="F49432"/>
              </a:solidFill>
              <a:ln w="4750" cap="flat" cmpd="sng">
                <a:solidFill>
                  <a:srgbClr val="555555"/>
                </a:solidFill>
                <a:prstDash val="solid"/>
                <a:miter lim="31669"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marL="0" marR="0" lvl="0" indent="0" defTabSz="1828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9" name="Google Shape;1721;p51">
                <a:extLst>
                  <a:ext uri="{FF2B5EF4-FFF2-40B4-BE49-F238E27FC236}">
                    <a16:creationId xmlns:a16="http://schemas.microsoft.com/office/drawing/2014/main" id="{E06DF7A9-5D37-4876-8F93-D43F4F89B72C}"/>
                  </a:ext>
                </a:extLst>
              </p:cNvPr>
              <p:cNvSpPr/>
              <p:nvPr/>
            </p:nvSpPr>
            <p:spPr>
              <a:xfrm>
                <a:off x="3416578" y="1051748"/>
                <a:ext cx="45764" cy="90555"/>
              </a:xfrm>
              <a:custGeom>
                <a:avLst/>
                <a:gdLst/>
                <a:ahLst/>
                <a:cxnLst/>
                <a:rect l="l" t="t" r="r" b="b"/>
                <a:pathLst>
                  <a:path w="1457" h="2883" extrusionOk="0">
                    <a:moveTo>
                      <a:pt x="254" y="1"/>
                    </a:moveTo>
                    <a:cubicBezTo>
                      <a:pt x="0" y="729"/>
                      <a:pt x="95" y="1458"/>
                      <a:pt x="634" y="2059"/>
                    </a:cubicBezTo>
                    <a:cubicBezTo>
                      <a:pt x="887" y="2313"/>
                      <a:pt x="1172" y="2566"/>
                      <a:pt x="1425" y="2883"/>
                    </a:cubicBezTo>
                    <a:cubicBezTo>
                      <a:pt x="1457" y="2471"/>
                      <a:pt x="1457" y="2091"/>
                      <a:pt x="1299" y="1679"/>
                    </a:cubicBezTo>
                    <a:cubicBezTo>
                      <a:pt x="1172" y="1331"/>
                      <a:pt x="982" y="1109"/>
                      <a:pt x="792" y="824"/>
                    </a:cubicBezTo>
                    <a:cubicBezTo>
                      <a:pt x="634" y="539"/>
                      <a:pt x="634" y="254"/>
                      <a:pt x="792" y="33"/>
                    </a:cubicBezTo>
                    <a:cubicBezTo>
                      <a:pt x="634" y="1"/>
                      <a:pt x="412" y="1"/>
                      <a:pt x="254" y="1"/>
                    </a:cubicBezTo>
                    <a:close/>
                  </a:path>
                </a:pathLst>
              </a:custGeom>
              <a:solidFill>
                <a:srgbClr val="F49432"/>
              </a:solidFill>
              <a:ln w="4750" cap="flat" cmpd="sng">
                <a:solidFill>
                  <a:srgbClr val="555555"/>
                </a:solidFill>
                <a:prstDash val="solid"/>
                <a:miter lim="31669"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marL="0" marR="0" lvl="0" indent="0" defTabSz="1828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0" name="Google Shape;1722;p51">
                <a:extLst>
                  <a:ext uri="{FF2B5EF4-FFF2-40B4-BE49-F238E27FC236}">
                    <a16:creationId xmlns:a16="http://schemas.microsoft.com/office/drawing/2014/main" id="{3E015A1F-DECA-49AE-94B2-AE4281265B22}"/>
                  </a:ext>
                </a:extLst>
              </p:cNvPr>
              <p:cNvSpPr/>
              <p:nvPr/>
            </p:nvSpPr>
            <p:spPr>
              <a:xfrm>
                <a:off x="3469284" y="1054732"/>
                <a:ext cx="42812" cy="81603"/>
              </a:xfrm>
              <a:custGeom>
                <a:avLst/>
                <a:gdLst/>
                <a:ahLst/>
                <a:cxnLst/>
                <a:rect l="l" t="t" r="r" b="b"/>
                <a:pathLst>
                  <a:path w="1363" h="2598" extrusionOk="0">
                    <a:moveTo>
                      <a:pt x="317" y="1"/>
                    </a:moveTo>
                    <a:cubicBezTo>
                      <a:pt x="1" y="1014"/>
                      <a:pt x="1014" y="1711"/>
                      <a:pt x="1331" y="2598"/>
                    </a:cubicBezTo>
                    <a:cubicBezTo>
                      <a:pt x="1362" y="2186"/>
                      <a:pt x="1331" y="1806"/>
                      <a:pt x="1109" y="1394"/>
                    </a:cubicBezTo>
                    <a:cubicBezTo>
                      <a:pt x="1046" y="1204"/>
                      <a:pt x="887" y="1014"/>
                      <a:pt x="856" y="824"/>
                    </a:cubicBezTo>
                    <a:cubicBezTo>
                      <a:pt x="729" y="508"/>
                      <a:pt x="761" y="254"/>
                      <a:pt x="951" y="33"/>
                    </a:cubicBezTo>
                    <a:cubicBezTo>
                      <a:pt x="729" y="33"/>
                      <a:pt x="539" y="1"/>
                      <a:pt x="317" y="1"/>
                    </a:cubicBezTo>
                    <a:close/>
                  </a:path>
                </a:pathLst>
              </a:custGeom>
              <a:solidFill>
                <a:srgbClr val="F49432"/>
              </a:solidFill>
              <a:ln w="4750" cap="flat" cmpd="sng">
                <a:solidFill>
                  <a:srgbClr val="555555"/>
                </a:solidFill>
                <a:prstDash val="solid"/>
                <a:miter lim="31669"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marL="0" marR="0" lvl="0" indent="0" defTabSz="1828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" name="Google Shape;1723;p51">
                <a:extLst>
                  <a:ext uri="{FF2B5EF4-FFF2-40B4-BE49-F238E27FC236}">
                    <a16:creationId xmlns:a16="http://schemas.microsoft.com/office/drawing/2014/main" id="{BA6BD392-72EA-4AB4-A0FA-46A8D69F28FA}"/>
                  </a:ext>
                </a:extLst>
              </p:cNvPr>
              <p:cNvSpPr/>
              <p:nvPr/>
            </p:nvSpPr>
            <p:spPr>
              <a:xfrm>
                <a:off x="3533958" y="1047791"/>
                <a:ext cx="43786" cy="80598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2566" extrusionOk="0">
                    <a:moveTo>
                      <a:pt x="919" y="0"/>
                    </a:moveTo>
                    <a:lnTo>
                      <a:pt x="919" y="0"/>
                    </a:lnTo>
                    <a:cubicBezTo>
                      <a:pt x="760" y="64"/>
                      <a:pt x="570" y="127"/>
                      <a:pt x="380" y="159"/>
                    </a:cubicBezTo>
                    <a:cubicBezTo>
                      <a:pt x="0" y="1077"/>
                      <a:pt x="919" y="1774"/>
                      <a:pt x="1394" y="2565"/>
                    </a:cubicBezTo>
                    <a:cubicBezTo>
                      <a:pt x="1362" y="2280"/>
                      <a:pt x="1267" y="1964"/>
                      <a:pt x="1172" y="1710"/>
                    </a:cubicBezTo>
                    <a:cubicBezTo>
                      <a:pt x="1045" y="1457"/>
                      <a:pt x="887" y="1235"/>
                      <a:pt x="792" y="950"/>
                    </a:cubicBezTo>
                    <a:cubicBezTo>
                      <a:pt x="697" y="602"/>
                      <a:pt x="729" y="285"/>
                      <a:pt x="919" y="0"/>
                    </a:cubicBezTo>
                    <a:close/>
                  </a:path>
                </a:pathLst>
              </a:custGeom>
              <a:solidFill>
                <a:srgbClr val="F49432"/>
              </a:solidFill>
              <a:ln w="4750" cap="flat" cmpd="sng">
                <a:solidFill>
                  <a:srgbClr val="555555"/>
                </a:solidFill>
                <a:prstDash val="solid"/>
                <a:miter lim="31669"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marL="0" marR="0" lvl="0" indent="0" defTabSz="1828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" name="Google Shape;1724;p51">
                <a:extLst>
                  <a:ext uri="{FF2B5EF4-FFF2-40B4-BE49-F238E27FC236}">
                    <a16:creationId xmlns:a16="http://schemas.microsoft.com/office/drawing/2014/main" id="{45FBEA74-FE0A-4684-8C03-513F7BDEBC88}"/>
                  </a:ext>
                </a:extLst>
              </p:cNvPr>
              <p:cNvSpPr/>
              <p:nvPr/>
            </p:nvSpPr>
            <p:spPr>
              <a:xfrm>
                <a:off x="3595615" y="1026903"/>
                <a:ext cx="24908" cy="59710"/>
              </a:xfrm>
              <a:custGeom>
                <a:avLst/>
                <a:gdLst/>
                <a:ahLst/>
                <a:cxnLst/>
                <a:rect l="l" t="t" r="r" b="b"/>
                <a:pathLst>
                  <a:path w="793" h="1901" extrusionOk="0">
                    <a:moveTo>
                      <a:pt x="222" y="0"/>
                    </a:moveTo>
                    <a:cubicBezTo>
                      <a:pt x="159" y="32"/>
                      <a:pt x="64" y="95"/>
                      <a:pt x="1" y="190"/>
                    </a:cubicBezTo>
                    <a:cubicBezTo>
                      <a:pt x="32" y="855"/>
                      <a:pt x="286" y="1457"/>
                      <a:pt x="792" y="1900"/>
                    </a:cubicBezTo>
                    <a:cubicBezTo>
                      <a:pt x="697" y="1774"/>
                      <a:pt x="666" y="1615"/>
                      <a:pt x="634" y="1394"/>
                    </a:cubicBezTo>
                    <a:cubicBezTo>
                      <a:pt x="539" y="887"/>
                      <a:pt x="729" y="317"/>
                      <a:pt x="222" y="0"/>
                    </a:cubicBezTo>
                    <a:close/>
                  </a:path>
                </a:pathLst>
              </a:custGeom>
              <a:solidFill>
                <a:srgbClr val="F49432"/>
              </a:solidFill>
              <a:ln w="4750" cap="flat" cmpd="sng">
                <a:solidFill>
                  <a:srgbClr val="555555"/>
                </a:solidFill>
                <a:prstDash val="solid"/>
                <a:miter lim="31669"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marL="0" marR="0" lvl="0" indent="0" defTabSz="1828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3" name="Google Shape;1725;p51">
                <a:extLst>
                  <a:ext uri="{FF2B5EF4-FFF2-40B4-BE49-F238E27FC236}">
                    <a16:creationId xmlns:a16="http://schemas.microsoft.com/office/drawing/2014/main" id="{F249AFC7-3DA4-49AA-B84D-8D7F8048CBBE}"/>
                  </a:ext>
                </a:extLst>
              </p:cNvPr>
              <p:cNvSpPr/>
              <p:nvPr/>
            </p:nvSpPr>
            <p:spPr>
              <a:xfrm>
                <a:off x="2906260" y="643293"/>
                <a:ext cx="754060" cy="642177"/>
              </a:xfrm>
              <a:custGeom>
                <a:avLst/>
                <a:gdLst/>
                <a:ahLst/>
                <a:cxnLst/>
                <a:rect l="l" t="t" r="r" b="b"/>
                <a:pathLst>
                  <a:path w="24007" h="20445" extrusionOk="0">
                    <a:moveTo>
                      <a:pt x="13777" y="2332"/>
                    </a:moveTo>
                    <a:cubicBezTo>
                      <a:pt x="14220" y="2744"/>
                      <a:pt x="14505" y="3283"/>
                      <a:pt x="14410" y="3916"/>
                    </a:cubicBezTo>
                    <a:cubicBezTo>
                      <a:pt x="14220" y="3979"/>
                      <a:pt x="14030" y="3979"/>
                      <a:pt x="13809" y="3979"/>
                    </a:cubicBezTo>
                    <a:cubicBezTo>
                      <a:pt x="14030" y="3409"/>
                      <a:pt x="13967" y="2871"/>
                      <a:pt x="13777" y="2332"/>
                    </a:cubicBezTo>
                    <a:close/>
                    <a:moveTo>
                      <a:pt x="16754" y="971"/>
                    </a:moveTo>
                    <a:lnTo>
                      <a:pt x="16754" y="971"/>
                    </a:lnTo>
                    <a:cubicBezTo>
                      <a:pt x="16437" y="1952"/>
                      <a:pt x="15614" y="2934"/>
                      <a:pt x="16026" y="3979"/>
                    </a:cubicBezTo>
                    <a:lnTo>
                      <a:pt x="15519" y="3979"/>
                    </a:lnTo>
                    <a:cubicBezTo>
                      <a:pt x="15234" y="2934"/>
                      <a:pt x="15645" y="2174"/>
                      <a:pt x="16342" y="1446"/>
                    </a:cubicBezTo>
                    <a:cubicBezTo>
                      <a:pt x="16501" y="1287"/>
                      <a:pt x="16627" y="1129"/>
                      <a:pt x="16754" y="971"/>
                    </a:cubicBezTo>
                    <a:close/>
                    <a:moveTo>
                      <a:pt x="12922" y="749"/>
                    </a:moveTo>
                    <a:lnTo>
                      <a:pt x="12922" y="749"/>
                    </a:lnTo>
                    <a:cubicBezTo>
                      <a:pt x="13080" y="1224"/>
                      <a:pt x="12795" y="1762"/>
                      <a:pt x="12542" y="2174"/>
                    </a:cubicBezTo>
                    <a:cubicBezTo>
                      <a:pt x="12447" y="2427"/>
                      <a:pt x="12320" y="2649"/>
                      <a:pt x="12225" y="2902"/>
                    </a:cubicBezTo>
                    <a:cubicBezTo>
                      <a:pt x="12162" y="3283"/>
                      <a:pt x="12225" y="3694"/>
                      <a:pt x="12384" y="4043"/>
                    </a:cubicBezTo>
                    <a:cubicBezTo>
                      <a:pt x="12194" y="4074"/>
                      <a:pt x="12035" y="4074"/>
                      <a:pt x="11845" y="4074"/>
                    </a:cubicBezTo>
                    <a:cubicBezTo>
                      <a:pt x="11275" y="2871"/>
                      <a:pt x="12827" y="1952"/>
                      <a:pt x="12922" y="749"/>
                    </a:cubicBezTo>
                    <a:close/>
                    <a:moveTo>
                      <a:pt x="18401" y="1604"/>
                    </a:moveTo>
                    <a:lnTo>
                      <a:pt x="18401" y="1604"/>
                    </a:lnTo>
                    <a:cubicBezTo>
                      <a:pt x="18369" y="2459"/>
                      <a:pt x="17324" y="3219"/>
                      <a:pt x="17831" y="4074"/>
                    </a:cubicBezTo>
                    <a:cubicBezTo>
                      <a:pt x="17577" y="4043"/>
                      <a:pt x="17387" y="4043"/>
                      <a:pt x="17134" y="4011"/>
                    </a:cubicBezTo>
                    <a:cubicBezTo>
                      <a:pt x="16754" y="3029"/>
                      <a:pt x="17926" y="2396"/>
                      <a:pt x="18401" y="1604"/>
                    </a:cubicBezTo>
                    <a:close/>
                    <a:moveTo>
                      <a:pt x="10705" y="2807"/>
                    </a:moveTo>
                    <a:cubicBezTo>
                      <a:pt x="10927" y="3219"/>
                      <a:pt x="10958" y="3663"/>
                      <a:pt x="10863" y="4138"/>
                    </a:cubicBezTo>
                    <a:lnTo>
                      <a:pt x="10483" y="4138"/>
                    </a:lnTo>
                    <a:cubicBezTo>
                      <a:pt x="10768" y="3726"/>
                      <a:pt x="10800" y="3251"/>
                      <a:pt x="10705" y="2807"/>
                    </a:cubicBezTo>
                    <a:close/>
                    <a:moveTo>
                      <a:pt x="9343" y="1509"/>
                    </a:moveTo>
                    <a:lnTo>
                      <a:pt x="9343" y="1509"/>
                    </a:lnTo>
                    <a:cubicBezTo>
                      <a:pt x="9058" y="1952"/>
                      <a:pt x="8742" y="2301"/>
                      <a:pt x="8647" y="2776"/>
                    </a:cubicBezTo>
                    <a:cubicBezTo>
                      <a:pt x="8520" y="3251"/>
                      <a:pt x="8678" y="3726"/>
                      <a:pt x="8868" y="4169"/>
                    </a:cubicBezTo>
                    <a:cubicBezTo>
                      <a:pt x="8583" y="4169"/>
                      <a:pt x="8362" y="4201"/>
                      <a:pt x="8077" y="4201"/>
                    </a:cubicBezTo>
                    <a:cubicBezTo>
                      <a:pt x="7855" y="3124"/>
                      <a:pt x="8362" y="1984"/>
                      <a:pt x="9343" y="1509"/>
                    </a:cubicBezTo>
                    <a:close/>
                    <a:moveTo>
                      <a:pt x="6810" y="1762"/>
                    </a:moveTo>
                    <a:lnTo>
                      <a:pt x="6810" y="1762"/>
                    </a:lnTo>
                    <a:cubicBezTo>
                      <a:pt x="6778" y="1984"/>
                      <a:pt x="6746" y="2269"/>
                      <a:pt x="6778" y="2491"/>
                    </a:cubicBezTo>
                    <a:cubicBezTo>
                      <a:pt x="6841" y="3093"/>
                      <a:pt x="7380" y="3694"/>
                      <a:pt x="6937" y="4233"/>
                    </a:cubicBezTo>
                    <a:lnTo>
                      <a:pt x="6937" y="4296"/>
                    </a:lnTo>
                    <a:cubicBezTo>
                      <a:pt x="6810" y="4296"/>
                      <a:pt x="6746" y="4328"/>
                      <a:pt x="6620" y="4328"/>
                    </a:cubicBezTo>
                    <a:cubicBezTo>
                      <a:pt x="6176" y="3504"/>
                      <a:pt x="6208" y="2491"/>
                      <a:pt x="6810" y="1762"/>
                    </a:cubicBezTo>
                    <a:close/>
                    <a:moveTo>
                      <a:pt x="20744" y="1446"/>
                    </a:moveTo>
                    <a:cubicBezTo>
                      <a:pt x="21029" y="2269"/>
                      <a:pt x="20586" y="2902"/>
                      <a:pt x="19952" y="3504"/>
                    </a:cubicBezTo>
                    <a:cubicBezTo>
                      <a:pt x="19636" y="3758"/>
                      <a:pt x="19477" y="4138"/>
                      <a:pt x="19667" y="4486"/>
                    </a:cubicBezTo>
                    <a:cubicBezTo>
                      <a:pt x="19477" y="4423"/>
                      <a:pt x="19287" y="4359"/>
                      <a:pt x="19066" y="4328"/>
                    </a:cubicBezTo>
                    <a:lnTo>
                      <a:pt x="19129" y="3536"/>
                    </a:lnTo>
                    <a:cubicBezTo>
                      <a:pt x="19192" y="3409"/>
                      <a:pt x="19287" y="3283"/>
                      <a:pt x="19414" y="3188"/>
                    </a:cubicBezTo>
                    <a:cubicBezTo>
                      <a:pt x="19477" y="3093"/>
                      <a:pt x="19572" y="3029"/>
                      <a:pt x="19667" y="2934"/>
                    </a:cubicBezTo>
                    <a:cubicBezTo>
                      <a:pt x="19921" y="2744"/>
                      <a:pt x="20143" y="2586"/>
                      <a:pt x="20364" y="2332"/>
                    </a:cubicBezTo>
                    <a:cubicBezTo>
                      <a:pt x="20554" y="2111"/>
                      <a:pt x="20713" y="1794"/>
                      <a:pt x="20744" y="1446"/>
                    </a:cubicBezTo>
                    <a:close/>
                    <a:moveTo>
                      <a:pt x="4245" y="1446"/>
                    </a:moveTo>
                    <a:lnTo>
                      <a:pt x="4245" y="1446"/>
                    </a:lnTo>
                    <a:cubicBezTo>
                      <a:pt x="4150" y="1826"/>
                      <a:pt x="4150" y="2237"/>
                      <a:pt x="4308" y="2617"/>
                    </a:cubicBezTo>
                    <a:cubicBezTo>
                      <a:pt x="4625" y="3346"/>
                      <a:pt x="5638" y="3663"/>
                      <a:pt x="5543" y="4518"/>
                    </a:cubicBezTo>
                    <a:cubicBezTo>
                      <a:pt x="5258" y="4613"/>
                      <a:pt x="5036" y="4676"/>
                      <a:pt x="4783" y="4771"/>
                    </a:cubicBezTo>
                    <a:lnTo>
                      <a:pt x="4783" y="4708"/>
                    </a:lnTo>
                    <a:cubicBezTo>
                      <a:pt x="4720" y="4233"/>
                      <a:pt x="4435" y="3916"/>
                      <a:pt x="4150" y="3568"/>
                    </a:cubicBezTo>
                    <a:cubicBezTo>
                      <a:pt x="3643" y="2871"/>
                      <a:pt x="3643" y="2016"/>
                      <a:pt x="4245" y="1446"/>
                    </a:cubicBezTo>
                    <a:close/>
                    <a:moveTo>
                      <a:pt x="22106" y="3536"/>
                    </a:moveTo>
                    <a:cubicBezTo>
                      <a:pt x="22106" y="3916"/>
                      <a:pt x="21948" y="4328"/>
                      <a:pt x="21663" y="4613"/>
                    </a:cubicBezTo>
                    <a:cubicBezTo>
                      <a:pt x="21473" y="4803"/>
                      <a:pt x="21188" y="4929"/>
                      <a:pt x="21093" y="5183"/>
                    </a:cubicBezTo>
                    <a:cubicBezTo>
                      <a:pt x="21029" y="5151"/>
                      <a:pt x="20903" y="5056"/>
                      <a:pt x="20839" y="5024"/>
                    </a:cubicBezTo>
                    <a:cubicBezTo>
                      <a:pt x="20618" y="4328"/>
                      <a:pt x="21631" y="4011"/>
                      <a:pt x="22106" y="3536"/>
                    </a:cubicBezTo>
                    <a:close/>
                    <a:moveTo>
                      <a:pt x="1743" y="1097"/>
                    </a:moveTo>
                    <a:lnTo>
                      <a:pt x="1743" y="1097"/>
                    </a:lnTo>
                    <a:cubicBezTo>
                      <a:pt x="1553" y="1541"/>
                      <a:pt x="1553" y="2966"/>
                      <a:pt x="1616" y="3188"/>
                    </a:cubicBezTo>
                    <a:cubicBezTo>
                      <a:pt x="1711" y="3504"/>
                      <a:pt x="1901" y="3758"/>
                      <a:pt x="2154" y="4011"/>
                    </a:cubicBezTo>
                    <a:cubicBezTo>
                      <a:pt x="2566" y="4391"/>
                      <a:pt x="3675" y="4391"/>
                      <a:pt x="3643" y="5246"/>
                    </a:cubicBezTo>
                    <a:cubicBezTo>
                      <a:pt x="3421" y="5341"/>
                      <a:pt x="3168" y="5499"/>
                      <a:pt x="2978" y="5689"/>
                    </a:cubicBezTo>
                    <a:cubicBezTo>
                      <a:pt x="2946" y="5499"/>
                      <a:pt x="2820" y="5278"/>
                      <a:pt x="2630" y="5056"/>
                    </a:cubicBezTo>
                    <a:cubicBezTo>
                      <a:pt x="2154" y="4549"/>
                      <a:pt x="1679" y="4264"/>
                      <a:pt x="1394" y="3599"/>
                    </a:cubicBezTo>
                    <a:cubicBezTo>
                      <a:pt x="1204" y="3124"/>
                      <a:pt x="1141" y="2586"/>
                      <a:pt x="1299" y="2047"/>
                    </a:cubicBezTo>
                    <a:cubicBezTo>
                      <a:pt x="1363" y="1857"/>
                      <a:pt x="1584" y="1351"/>
                      <a:pt x="1743" y="1097"/>
                    </a:cubicBezTo>
                    <a:close/>
                    <a:moveTo>
                      <a:pt x="18194" y="13130"/>
                    </a:moveTo>
                    <a:cubicBezTo>
                      <a:pt x="18180" y="13189"/>
                      <a:pt x="18170" y="13248"/>
                      <a:pt x="18164" y="13306"/>
                    </a:cubicBezTo>
                    <a:lnTo>
                      <a:pt x="18164" y="13306"/>
                    </a:lnTo>
                    <a:cubicBezTo>
                      <a:pt x="18176" y="13248"/>
                      <a:pt x="18191" y="13190"/>
                      <a:pt x="18211" y="13132"/>
                    </a:cubicBezTo>
                    <a:cubicBezTo>
                      <a:pt x="18205" y="13131"/>
                      <a:pt x="18200" y="13130"/>
                      <a:pt x="18194" y="13130"/>
                    </a:cubicBezTo>
                    <a:close/>
                    <a:moveTo>
                      <a:pt x="10634" y="13472"/>
                    </a:moveTo>
                    <a:cubicBezTo>
                      <a:pt x="10626" y="13475"/>
                      <a:pt x="10618" y="13477"/>
                      <a:pt x="10610" y="13480"/>
                    </a:cubicBezTo>
                    <a:cubicBezTo>
                      <a:pt x="10631" y="13532"/>
                      <a:pt x="10648" y="13583"/>
                      <a:pt x="10661" y="13634"/>
                    </a:cubicBezTo>
                    <a:lnTo>
                      <a:pt x="10661" y="13634"/>
                    </a:lnTo>
                    <a:cubicBezTo>
                      <a:pt x="10655" y="13580"/>
                      <a:pt x="10646" y="13526"/>
                      <a:pt x="10634" y="13472"/>
                    </a:cubicBezTo>
                    <a:close/>
                    <a:moveTo>
                      <a:pt x="22169" y="12150"/>
                    </a:moveTo>
                    <a:cubicBezTo>
                      <a:pt x="22676" y="12466"/>
                      <a:pt x="22486" y="13100"/>
                      <a:pt x="22581" y="13575"/>
                    </a:cubicBezTo>
                    <a:cubicBezTo>
                      <a:pt x="22581" y="13797"/>
                      <a:pt x="22644" y="13955"/>
                      <a:pt x="22676" y="14050"/>
                    </a:cubicBezTo>
                    <a:cubicBezTo>
                      <a:pt x="22201" y="13638"/>
                      <a:pt x="21948" y="13037"/>
                      <a:pt x="21884" y="12371"/>
                    </a:cubicBezTo>
                    <a:cubicBezTo>
                      <a:pt x="22011" y="12308"/>
                      <a:pt x="22074" y="12245"/>
                      <a:pt x="22169" y="12150"/>
                    </a:cubicBezTo>
                    <a:close/>
                    <a:moveTo>
                      <a:pt x="8423" y="13944"/>
                    </a:moveTo>
                    <a:lnTo>
                      <a:pt x="8423" y="13944"/>
                    </a:lnTo>
                    <a:cubicBezTo>
                      <a:pt x="8413" y="13948"/>
                      <a:pt x="8403" y="13951"/>
                      <a:pt x="8393" y="13955"/>
                    </a:cubicBezTo>
                    <a:cubicBezTo>
                      <a:pt x="8452" y="13997"/>
                      <a:pt x="8505" y="14039"/>
                      <a:pt x="8552" y="14084"/>
                    </a:cubicBezTo>
                    <a:lnTo>
                      <a:pt x="8552" y="14084"/>
                    </a:lnTo>
                    <a:cubicBezTo>
                      <a:pt x="8514" y="14035"/>
                      <a:pt x="8471" y="13989"/>
                      <a:pt x="8423" y="13944"/>
                    </a:cubicBezTo>
                    <a:close/>
                    <a:moveTo>
                      <a:pt x="15250" y="4320"/>
                    </a:moveTo>
                    <a:cubicBezTo>
                      <a:pt x="16113" y="4320"/>
                      <a:pt x="16976" y="4359"/>
                      <a:pt x="17831" y="4486"/>
                    </a:cubicBezTo>
                    <a:cubicBezTo>
                      <a:pt x="20079" y="4803"/>
                      <a:pt x="22486" y="5974"/>
                      <a:pt x="23088" y="8350"/>
                    </a:cubicBezTo>
                    <a:cubicBezTo>
                      <a:pt x="23404" y="9553"/>
                      <a:pt x="23056" y="10756"/>
                      <a:pt x="22201" y="11643"/>
                    </a:cubicBezTo>
                    <a:cubicBezTo>
                      <a:pt x="21393" y="12500"/>
                      <a:pt x="20319" y="12695"/>
                      <a:pt x="19200" y="12695"/>
                    </a:cubicBezTo>
                    <a:cubicBezTo>
                      <a:pt x="18872" y="12695"/>
                      <a:pt x="18541" y="12678"/>
                      <a:pt x="18211" y="12657"/>
                    </a:cubicBezTo>
                    <a:cubicBezTo>
                      <a:pt x="17558" y="12624"/>
                      <a:pt x="16910" y="12607"/>
                      <a:pt x="16266" y="12607"/>
                    </a:cubicBezTo>
                    <a:cubicBezTo>
                      <a:pt x="12569" y="12607"/>
                      <a:pt x="9013" y="13162"/>
                      <a:pt x="5480" y="14430"/>
                    </a:cubicBezTo>
                    <a:cubicBezTo>
                      <a:pt x="3326" y="14177"/>
                      <a:pt x="1426" y="12752"/>
                      <a:pt x="1141" y="10535"/>
                    </a:cubicBezTo>
                    <a:cubicBezTo>
                      <a:pt x="793" y="7970"/>
                      <a:pt x="2566" y="5816"/>
                      <a:pt x="4941" y="5088"/>
                    </a:cubicBezTo>
                    <a:cubicBezTo>
                      <a:pt x="7063" y="4391"/>
                      <a:pt x="9375" y="4518"/>
                      <a:pt x="11560" y="4454"/>
                    </a:cubicBezTo>
                    <a:cubicBezTo>
                      <a:pt x="11877" y="4454"/>
                      <a:pt x="12225" y="4391"/>
                      <a:pt x="12542" y="4391"/>
                    </a:cubicBezTo>
                    <a:cubicBezTo>
                      <a:pt x="12574" y="4423"/>
                      <a:pt x="12597" y="4438"/>
                      <a:pt x="12617" y="4438"/>
                    </a:cubicBezTo>
                    <a:cubicBezTo>
                      <a:pt x="12637" y="4438"/>
                      <a:pt x="12653" y="4423"/>
                      <a:pt x="12669" y="4391"/>
                    </a:cubicBezTo>
                    <a:cubicBezTo>
                      <a:pt x="13524" y="4359"/>
                      <a:pt x="14387" y="4320"/>
                      <a:pt x="15250" y="4320"/>
                    </a:cubicBezTo>
                    <a:close/>
                    <a:moveTo>
                      <a:pt x="20903" y="12878"/>
                    </a:moveTo>
                    <a:lnTo>
                      <a:pt x="20903" y="12878"/>
                    </a:lnTo>
                    <a:cubicBezTo>
                      <a:pt x="20713" y="13132"/>
                      <a:pt x="20681" y="13448"/>
                      <a:pt x="20776" y="13828"/>
                    </a:cubicBezTo>
                    <a:cubicBezTo>
                      <a:pt x="20871" y="14113"/>
                      <a:pt x="21029" y="14335"/>
                      <a:pt x="21156" y="14588"/>
                    </a:cubicBezTo>
                    <a:cubicBezTo>
                      <a:pt x="21251" y="14842"/>
                      <a:pt x="21346" y="15127"/>
                      <a:pt x="21378" y="15443"/>
                    </a:cubicBezTo>
                    <a:cubicBezTo>
                      <a:pt x="20903" y="14683"/>
                      <a:pt x="20047" y="13987"/>
                      <a:pt x="20364" y="13037"/>
                    </a:cubicBezTo>
                    <a:cubicBezTo>
                      <a:pt x="20554" y="12973"/>
                      <a:pt x="20713" y="12910"/>
                      <a:pt x="20903" y="12878"/>
                    </a:cubicBezTo>
                    <a:close/>
                    <a:moveTo>
                      <a:pt x="13302" y="13068"/>
                    </a:moveTo>
                    <a:cubicBezTo>
                      <a:pt x="12859" y="13987"/>
                      <a:pt x="12859" y="14968"/>
                      <a:pt x="13302" y="15887"/>
                    </a:cubicBezTo>
                    <a:cubicBezTo>
                      <a:pt x="12700" y="15475"/>
                      <a:pt x="12225" y="14968"/>
                      <a:pt x="12479" y="14177"/>
                    </a:cubicBezTo>
                    <a:cubicBezTo>
                      <a:pt x="12542" y="13828"/>
                      <a:pt x="12700" y="13512"/>
                      <a:pt x="12669" y="13163"/>
                    </a:cubicBezTo>
                    <a:cubicBezTo>
                      <a:pt x="12859" y="13100"/>
                      <a:pt x="13112" y="13068"/>
                      <a:pt x="13302" y="13068"/>
                    </a:cubicBezTo>
                    <a:close/>
                    <a:moveTo>
                      <a:pt x="16596" y="12942"/>
                    </a:moveTo>
                    <a:cubicBezTo>
                      <a:pt x="16754" y="13005"/>
                      <a:pt x="16944" y="13005"/>
                      <a:pt x="17102" y="13005"/>
                    </a:cubicBezTo>
                    <a:cubicBezTo>
                      <a:pt x="16944" y="13258"/>
                      <a:pt x="16944" y="13512"/>
                      <a:pt x="17102" y="13797"/>
                    </a:cubicBezTo>
                    <a:cubicBezTo>
                      <a:pt x="17261" y="14113"/>
                      <a:pt x="17451" y="14335"/>
                      <a:pt x="17577" y="14683"/>
                    </a:cubicBezTo>
                    <a:cubicBezTo>
                      <a:pt x="17704" y="15095"/>
                      <a:pt x="17736" y="15475"/>
                      <a:pt x="17704" y="15887"/>
                    </a:cubicBezTo>
                    <a:cubicBezTo>
                      <a:pt x="17451" y="15570"/>
                      <a:pt x="17134" y="15317"/>
                      <a:pt x="16944" y="15000"/>
                    </a:cubicBezTo>
                    <a:cubicBezTo>
                      <a:pt x="16437" y="14430"/>
                      <a:pt x="16311" y="13670"/>
                      <a:pt x="16596" y="12942"/>
                    </a:cubicBezTo>
                    <a:close/>
                    <a:moveTo>
                      <a:pt x="6366" y="14462"/>
                    </a:moveTo>
                    <a:cubicBezTo>
                      <a:pt x="6556" y="14715"/>
                      <a:pt x="6810" y="15095"/>
                      <a:pt x="6841" y="15412"/>
                    </a:cubicBezTo>
                    <a:cubicBezTo>
                      <a:pt x="6905" y="15728"/>
                      <a:pt x="6778" y="16077"/>
                      <a:pt x="6746" y="16425"/>
                    </a:cubicBezTo>
                    <a:cubicBezTo>
                      <a:pt x="6683" y="16773"/>
                      <a:pt x="6683" y="17027"/>
                      <a:pt x="6778" y="17344"/>
                    </a:cubicBezTo>
                    <a:cubicBezTo>
                      <a:pt x="6791" y="17384"/>
                      <a:pt x="6805" y="17423"/>
                      <a:pt x="6820" y="17462"/>
                    </a:cubicBezTo>
                    <a:lnTo>
                      <a:pt x="6820" y="17462"/>
                    </a:lnTo>
                    <a:cubicBezTo>
                      <a:pt x="6699" y="16919"/>
                      <a:pt x="6958" y="16233"/>
                      <a:pt x="6937" y="15728"/>
                    </a:cubicBezTo>
                    <a:cubicBezTo>
                      <a:pt x="6905" y="15222"/>
                      <a:pt x="6651" y="14810"/>
                      <a:pt x="6366" y="14462"/>
                    </a:cubicBezTo>
                    <a:close/>
                    <a:moveTo>
                      <a:pt x="6820" y="17462"/>
                    </a:moveTo>
                    <a:cubicBezTo>
                      <a:pt x="6867" y="17672"/>
                      <a:pt x="6969" y="17860"/>
                      <a:pt x="7166" y="18008"/>
                    </a:cubicBezTo>
                    <a:lnTo>
                      <a:pt x="7166" y="18008"/>
                    </a:lnTo>
                    <a:cubicBezTo>
                      <a:pt x="7017" y="17850"/>
                      <a:pt x="6900" y="17665"/>
                      <a:pt x="6820" y="17462"/>
                    </a:cubicBezTo>
                    <a:close/>
                    <a:moveTo>
                      <a:pt x="8552" y="14084"/>
                    </a:moveTo>
                    <a:lnTo>
                      <a:pt x="8552" y="14084"/>
                    </a:lnTo>
                    <a:cubicBezTo>
                      <a:pt x="9230" y="14940"/>
                      <a:pt x="8360" y="16348"/>
                      <a:pt x="8742" y="17375"/>
                    </a:cubicBezTo>
                    <a:cubicBezTo>
                      <a:pt x="8865" y="17698"/>
                      <a:pt x="9055" y="17968"/>
                      <a:pt x="9290" y="18194"/>
                    </a:cubicBezTo>
                    <a:lnTo>
                      <a:pt x="9290" y="18194"/>
                    </a:lnTo>
                    <a:cubicBezTo>
                      <a:pt x="8987" y="17805"/>
                      <a:pt x="8785" y="17200"/>
                      <a:pt x="8742" y="16900"/>
                    </a:cubicBezTo>
                    <a:cubicBezTo>
                      <a:pt x="8710" y="16330"/>
                      <a:pt x="8963" y="15760"/>
                      <a:pt x="8963" y="15222"/>
                    </a:cubicBezTo>
                    <a:cubicBezTo>
                      <a:pt x="8963" y="14727"/>
                      <a:pt x="8868" y="14375"/>
                      <a:pt x="8552" y="14084"/>
                    </a:cubicBezTo>
                    <a:close/>
                    <a:moveTo>
                      <a:pt x="9290" y="18194"/>
                    </a:moveTo>
                    <a:cubicBezTo>
                      <a:pt x="9419" y="18359"/>
                      <a:pt x="9566" y="18485"/>
                      <a:pt x="9726" y="18533"/>
                    </a:cubicBezTo>
                    <a:lnTo>
                      <a:pt x="9726" y="18533"/>
                    </a:lnTo>
                    <a:cubicBezTo>
                      <a:pt x="9569" y="18433"/>
                      <a:pt x="9422" y="18321"/>
                      <a:pt x="9290" y="18194"/>
                    </a:cubicBezTo>
                    <a:close/>
                    <a:moveTo>
                      <a:pt x="4941" y="14620"/>
                    </a:moveTo>
                    <a:lnTo>
                      <a:pt x="4941" y="14620"/>
                    </a:lnTo>
                    <a:cubicBezTo>
                      <a:pt x="5068" y="14652"/>
                      <a:pt x="5195" y="14652"/>
                      <a:pt x="5321" y="14652"/>
                    </a:cubicBezTo>
                    <a:cubicBezTo>
                      <a:pt x="5347" y="14730"/>
                      <a:pt x="5373" y="14787"/>
                      <a:pt x="5452" y="14787"/>
                    </a:cubicBezTo>
                    <a:cubicBezTo>
                      <a:pt x="5469" y="14787"/>
                      <a:pt x="5489" y="14784"/>
                      <a:pt x="5511" y="14778"/>
                    </a:cubicBezTo>
                    <a:cubicBezTo>
                      <a:pt x="6430" y="15918"/>
                      <a:pt x="5828" y="17058"/>
                      <a:pt x="5670" y="18325"/>
                    </a:cubicBezTo>
                    <a:cubicBezTo>
                      <a:pt x="5551" y="19036"/>
                      <a:pt x="5710" y="19498"/>
                      <a:pt x="5964" y="20072"/>
                    </a:cubicBezTo>
                    <a:lnTo>
                      <a:pt x="5964" y="20072"/>
                    </a:lnTo>
                    <a:cubicBezTo>
                      <a:pt x="5638" y="19387"/>
                      <a:pt x="5100" y="18970"/>
                      <a:pt x="5100" y="18072"/>
                    </a:cubicBezTo>
                    <a:cubicBezTo>
                      <a:pt x="5100" y="17534"/>
                      <a:pt x="5258" y="17058"/>
                      <a:pt x="5353" y="16552"/>
                    </a:cubicBezTo>
                    <a:cubicBezTo>
                      <a:pt x="5480" y="15792"/>
                      <a:pt x="5416" y="15222"/>
                      <a:pt x="4941" y="14620"/>
                    </a:cubicBezTo>
                    <a:close/>
                    <a:moveTo>
                      <a:pt x="17000" y="0"/>
                    </a:moveTo>
                    <a:cubicBezTo>
                      <a:pt x="16958" y="0"/>
                      <a:pt x="16912" y="33"/>
                      <a:pt x="16912" y="84"/>
                    </a:cubicBezTo>
                    <a:cubicBezTo>
                      <a:pt x="16912" y="1002"/>
                      <a:pt x="15931" y="1414"/>
                      <a:pt x="15550" y="2174"/>
                    </a:cubicBezTo>
                    <a:cubicBezTo>
                      <a:pt x="15297" y="2744"/>
                      <a:pt x="15297" y="3314"/>
                      <a:pt x="15487" y="3884"/>
                    </a:cubicBezTo>
                    <a:lnTo>
                      <a:pt x="14600" y="3884"/>
                    </a:lnTo>
                    <a:cubicBezTo>
                      <a:pt x="14695" y="3124"/>
                      <a:pt x="14284" y="2427"/>
                      <a:pt x="13650" y="2016"/>
                    </a:cubicBezTo>
                    <a:lnTo>
                      <a:pt x="13587" y="2016"/>
                    </a:lnTo>
                    <a:cubicBezTo>
                      <a:pt x="13555" y="2016"/>
                      <a:pt x="13492" y="2047"/>
                      <a:pt x="13555" y="2111"/>
                    </a:cubicBezTo>
                    <a:cubicBezTo>
                      <a:pt x="13872" y="2681"/>
                      <a:pt x="13935" y="3283"/>
                      <a:pt x="13777" y="3916"/>
                    </a:cubicBezTo>
                    <a:cubicBezTo>
                      <a:pt x="13397" y="3916"/>
                      <a:pt x="13017" y="3916"/>
                      <a:pt x="12637" y="3948"/>
                    </a:cubicBezTo>
                    <a:cubicBezTo>
                      <a:pt x="12384" y="3409"/>
                      <a:pt x="12384" y="2902"/>
                      <a:pt x="12669" y="2301"/>
                    </a:cubicBezTo>
                    <a:cubicBezTo>
                      <a:pt x="12700" y="2174"/>
                      <a:pt x="12795" y="2016"/>
                      <a:pt x="12859" y="1889"/>
                    </a:cubicBezTo>
                    <a:cubicBezTo>
                      <a:pt x="12954" y="1794"/>
                      <a:pt x="13017" y="1667"/>
                      <a:pt x="13080" y="1509"/>
                    </a:cubicBezTo>
                    <a:cubicBezTo>
                      <a:pt x="13239" y="1034"/>
                      <a:pt x="13175" y="591"/>
                      <a:pt x="12859" y="211"/>
                    </a:cubicBezTo>
                    <a:cubicBezTo>
                      <a:pt x="12839" y="182"/>
                      <a:pt x="12817" y="170"/>
                      <a:pt x="12796" y="170"/>
                    </a:cubicBezTo>
                    <a:cubicBezTo>
                      <a:pt x="12746" y="170"/>
                      <a:pt x="12700" y="230"/>
                      <a:pt x="12700" y="274"/>
                    </a:cubicBezTo>
                    <a:cubicBezTo>
                      <a:pt x="12985" y="1667"/>
                      <a:pt x="11022" y="2617"/>
                      <a:pt x="11687" y="4011"/>
                    </a:cubicBezTo>
                    <a:lnTo>
                      <a:pt x="11022" y="4011"/>
                    </a:lnTo>
                    <a:cubicBezTo>
                      <a:pt x="11243" y="3283"/>
                      <a:pt x="11022" y="2522"/>
                      <a:pt x="10420" y="2111"/>
                    </a:cubicBezTo>
                    <a:cubicBezTo>
                      <a:pt x="10396" y="2086"/>
                      <a:pt x="10373" y="2077"/>
                      <a:pt x="10354" y="2077"/>
                    </a:cubicBezTo>
                    <a:cubicBezTo>
                      <a:pt x="10299" y="2077"/>
                      <a:pt x="10270" y="2159"/>
                      <a:pt x="10293" y="2206"/>
                    </a:cubicBezTo>
                    <a:cubicBezTo>
                      <a:pt x="10705" y="2744"/>
                      <a:pt x="10737" y="3441"/>
                      <a:pt x="10420" y="4011"/>
                    </a:cubicBezTo>
                    <a:cubicBezTo>
                      <a:pt x="9977" y="4011"/>
                      <a:pt x="9502" y="4043"/>
                      <a:pt x="9058" y="4043"/>
                    </a:cubicBezTo>
                    <a:cubicBezTo>
                      <a:pt x="8805" y="3441"/>
                      <a:pt x="8678" y="2902"/>
                      <a:pt x="8995" y="2301"/>
                    </a:cubicBezTo>
                    <a:cubicBezTo>
                      <a:pt x="9185" y="1952"/>
                      <a:pt x="9470" y="1636"/>
                      <a:pt x="9660" y="1256"/>
                    </a:cubicBezTo>
                    <a:cubicBezTo>
                      <a:pt x="9686" y="1230"/>
                      <a:pt x="9670" y="1143"/>
                      <a:pt x="9630" y="1143"/>
                    </a:cubicBezTo>
                    <a:cubicBezTo>
                      <a:pt x="9620" y="1143"/>
                      <a:pt x="9609" y="1148"/>
                      <a:pt x="9597" y="1161"/>
                    </a:cubicBezTo>
                    <a:cubicBezTo>
                      <a:pt x="8362" y="1572"/>
                      <a:pt x="7602" y="2902"/>
                      <a:pt x="8013" y="4106"/>
                    </a:cubicBezTo>
                    <a:cubicBezTo>
                      <a:pt x="7728" y="4169"/>
                      <a:pt x="7443" y="4169"/>
                      <a:pt x="7158" y="4201"/>
                    </a:cubicBezTo>
                    <a:cubicBezTo>
                      <a:pt x="7317" y="3916"/>
                      <a:pt x="7317" y="3599"/>
                      <a:pt x="7253" y="3283"/>
                    </a:cubicBezTo>
                    <a:cubicBezTo>
                      <a:pt x="7063" y="2617"/>
                      <a:pt x="6841" y="2111"/>
                      <a:pt x="7095" y="1382"/>
                    </a:cubicBezTo>
                    <a:cubicBezTo>
                      <a:pt x="7117" y="1338"/>
                      <a:pt x="7062" y="1279"/>
                      <a:pt x="7006" y="1279"/>
                    </a:cubicBezTo>
                    <a:cubicBezTo>
                      <a:pt x="6981" y="1279"/>
                      <a:pt x="6956" y="1290"/>
                      <a:pt x="6937" y="1319"/>
                    </a:cubicBezTo>
                    <a:cubicBezTo>
                      <a:pt x="6145" y="2047"/>
                      <a:pt x="5891" y="3378"/>
                      <a:pt x="6525" y="4328"/>
                    </a:cubicBezTo>
                    <a:cubicBezTo>
                      <a:pt x="6271" y="4359"/>
                      <a:pt x="6018" y="4423"/>
                      <a:pt x="5733" y="4486"/>
                    </a:cubicBezTo>
                    <a:cubicBezTo>
                      <a:pt x="5796" y="4043"/>
                      <a:pt x="5575" y="3758"/>
                      <a:pt x="5321" y="3441"/>
                    </a:cubicBezTo>
                    <a:cubicBezTo>
                      <a:pt x="4625" y="2776"/>
                      <a:pt x="4118" y="2142"/>
                      <a:pt x="4561" y="1161"/>
                    </a:cubicBezTo>
                    <a:cubicBezTo>
                      <a:pt x="4587" y="1083"/>
                      <a:pt x="4549" y="1026"/>
                      <a:pt x="4482" y="1026"/>
                    </a:cubicBezTo>
                    <a:cubicBezTo>
                      <a:pt x="4467" y="1026"/>
                      <a:pt x="4451" y="1028"/>
                      <a:pt x="4435" y="1034"/>
                    </a:cubicBezTo>
                    <a:cubicBezTo>
                      <a:pt x="3928" y="1382"/>
                      <a:pt x="3611" y="1889"/>
                      <a:pt x="3611" y="2522"/>
                    </a:cubicBezTo>
                    <a:cubicBezTo>
                      <a:pt x="3580" y="3441"/>
                      <a:pt x="4435" y="3884"/>
                      <a:pt x="4688" y="4708"/>
                    </a:cubicBezTo>
                    <a:lnTo>
                      <a:pt x="4720" y="4739"/>
                    </a:lnTo>
                    <a:cubicBezTo>
                      <a:pt x="4403" y="4866"/>
                      <a:pt x="4118" y="4993"/>
                      <a:pt x="3833" y="5119"/>
                    </a:cubicBezTo>
                    <a:cubicBezTo>
                      <a:pt x="3896" y="4739"/>
                      <a:pt x="3770" y="4549"/>
                      <a:pt x="3421" y="4328"/>
                    </a:cubicBezTo>
                    <a:cubicBezTo>
                      <a:pt x="2630" y="3758"/>
                      <a:pt x="1838" y="3694"/>
                      <a:pt x="1774" y="2459"/>
                    </a:cubicBezTo>
                    <a:cubicBezTo>
                      <a:pt x="1743" y="1826"/>
                      <a:pt x="2028" y="1192"/>
                      <a:pt x="2218" y="622"/>
                    </a:cubicBezTo>
                    <a:cubicBezTo>
                      <a:pt x="2240" y="555"/>
                      <a:pt x="2199" y="488"/>
                      <a:pt x="2140" y="488"/>
                    </a:cubicBezTo>
                    <a:cubicBezTo>
                      <a:pt x="2115" y="488"/>
                      <a:pt x="2087" y="499"/>
                      <a:pt x="2059" y="527"/>
                    </a:cubicBezTo>
                    <a:cubicBezTo>
                      <a:pt x="1363" y="1161"/>
                      <a:pt x="919" y="1984"/>
                      <a:pt x="1046" y="2934"/>
                    </a:cubicBezTo>
                    <a:cubicBezTo>
                      <a:pt x="1078" y="3378"/>
                      <a:pt x="1268" y="3853"/>
                      <a:pt x="1521" y="4201"/>
                    </a:cubicBezTo>
                    <a:cubicBezTo>
                      <a:pt x="1774" y="4581"/>
                      <a:pt x="2693" y="5214"/>
                      <a:pt x="2820" y="5784"/>
                    </a:cubicBezTo>
                    <a:cubicBezTo>
                      <a:pt x="2249" y="6228"/>
                      <a:pt x="1743" y="6798"/>
                      <a:pt x="1394" y="7558"/>
                    </a:cubicBezTo>
                    <a:cubicBezTo>
                      <a:pt x="1" y="10408"/>
                      <a:pt x="1711" y="14177"/>
                      <a:pt x="4878" y="14557"/>
                    </a:cubicBezTo>
                    <a:lnTo>
                      <a:pt x="4878" y="14652"/>
                    </a:lnTo>
                    <a:cubicBezTo>
                      <a:pt x="5796" y="15950"/>
                      <a:pt x="4783" y="17217"/>
                      <a:pt x="5005" y="18610"/>
                    </a:cubicBezTo>
                    <a:cubicBezTo>
                      <a:pt x="5083" y="19287"/>
                      <a:pt x="5503" y="19749"/>
                      <a:pt x="6001" y="20156"/>
                    </a:cubicBezTo>
                    <a:lnTo>
                      <a:pt x="6001" y="20156"/>
                    </a:lnTo>
                    <a:cubicBezTo>
                      <a:pt x="6007" y="20169"/>
                      <a:pt x="6012" y="20181"/>
                      <a:pt x="6018" y="20194"/>
                    </a:cubicBezTo>
                    <a:cubicBezTo>
                      <a:pt x="6013" y="20182"/>
                      <a:pt x="6008" y="20169"/>
                      <a:pt x="6003" y="20157"/>
                    </a:cubicBezTo>
                    <a:lnTo>
                      <a:pt x="6003" y="20157"/>
                    </a:lnTo>
                    <a:cubicBezTo>
                      <a:pt x="6111" y="20245"/>
                      <a:pt x="6222" y="20331"/>
                      <a:pt x="6335" y="20415"/>
                    </a:cubicBezTo>
                    <a:cubicBezTo>
                      <a:pt x="6349" y="20436"/>
                      <a:pt x="6365" y="20445"/>
                      <a:pt x="6382" y="20445"/>
                    </a:cubicBezTo>
                    <a:cubicBezTo>
                      <a:pt x="6444" y="20445"/>
                      <a:pt x="6511" y="20331"/>
                      <a:pt x="6461" y="20257"/>
                    </a:cubicBezTo>
                    <a:cubicBezTo>
                      <a:pt x="4910" y="18674"/>
                      <a:pt x="7158" y="16362"/>
                      <a:pt x="5765" y="14652"/>
                    </a:cubicBezTo>
                    <a:cubicBezTo>
                      <a:pt x="5986" y="14557"/>
                      <a:pt x="6176" y="14525"/>
                      <a:pt x="6366" y="14462"/>
                    </a:cubicBezTo>
                    <a:cubicBezTo>
                      <a:pt x="6588" y="14430"/>
                      <a:pt x="6746" y="14335"/>
                      <a:pt x="6937" y="14303"/>
                    </a:cubicBezTo>
                    <a:cubicBezTo>
                      <a:pt x="6968" y="14335"/>
                      <a:pt x="6968" y="14367"/>
                      <a:pt x="7000" y="14367"/>
                    </a:cubicBezTo>
                    <a:cubicBezTo>
                      <a:pt x="7950" y="14810"/>
                      <a:pt x="7222" y="16108"/>
                      <a:pt x="7222" y="16868"/>
                    </a:cubicBezTo>
                    <a:cubicBezTo>
                      <a:pt x="7222" y="17153"/>
                      <a:pt x="7285" y="17439"/>
                      <a:pt x="7285" y="17755"/>
                    </a:cubicBezTo>
                    <a:cubicBezTo>
                      <a:pt x="7362" y="17935"/>
                      <a:pt x="7606" y="18178"/>
                      <a:pt x="7509" y="18178"/>
                    </a:cubicBezTo>
                    <a:cubicBezTo>
                      <a:pt x="7486" y="18178"/>
                      <a:pt x="7445" y="18165"/>
                      <a:pt x="7380" y="18135"/>
                    </a:cubicBezTo>
                    <a:cubicBezTo>
                      <a:pt x="7299" y="18097"/>
                      <a:pt x="7228" y="18055"/>
                      <a:pt x="7166" y="18008"/>
                    </a:cubicBezTo>
                    <a:lnTo>
                      <a:pt x="7166" y="18008"/>
                    </a:lnTo>
                    <a:cubicBezTo>
                      <a:pt x="7349" y="18202"/>
                      <a:pt x="7582" y="18355"/>
                      <a:pt x="7855" y="18452"/>
                    </a:cubicBezTo>
                    <a:cubicBezTo>
                      <a:pt x="7858" y="18455"/>
                      <a:pt x="7862" y="18457"/>
                      <a:pt x="7866" y="18457"/>
                    </a:cubicBezTo>
                    <a:cubicBezTo>
                      <a:pt x="7899" y="18457"/>
                      <a:pt x="7946" y="18353"/>
                      <a:pt x="7918" y="18325"/>
                    </a:cubicBezTo>
                    <a:cubicBezTo>
                      <a:pt x="7602" y="17819"/>
                      <a:pt x="7412" y="17185"/>
                      <a:pt x="7475" y="16552"/>
                    </a:cubicBezTo>
                    <a:cubicBezTo>
                      <a:pt x="7538" y="16077"/>
                      <a:pt x="7792" y="15602"/>
                      <a:pt x="7760" y="15095"/>
                    </a:cubicBezTo>
                    <a:cubicBezTo>
                      <a:pt x="7760" y="14683"/>
                      <a:pt x="7570" y="14398"/>
                      <a:pt x="7253" y="14208"/>
                    </a:cubicBezTo>
                    <a:cubicBezTo>
                      <a:pt x="7633" y="14082"/>
                      <a:pt x="8013" y="13987"/>
                      <a:pt x="8362" y="13892"/>
                    </a:cubicBezTo>
                    <a:lnTo>
                      <a:pt x="8362" y="13892"/>
                    </a:lnTo>
                    <a:cubicBezTo>
                      <a:pt x="8383" y="13909"/>
                      <a:pt x="8403" y="13926"/>
                      <a:pt x="8423" y="13944"/>
                    </a:cubicBezTo>
                    <a:lnTo>
                      <a:pt x="8423" y="13944"/>
                    </a:lnTo>
                    <a:cubicBezTo>
                      <a:pt x="8666" y="13857"/>
                      <a:pt x="8910" y="13825"/>
                      <a:pt x="9153" y="13733"/>
                    </a:cubicBezTo>
                    <a:lnTo>
                      <a:pt x="9153" y="13733"/>
                    </a:lnTo>
                    <a:cubicBezTo>
                      <a:pt x="9755" y="14683"/>
                      <a:pt x="8963" y="15728"/>
                      <a:pt x="9027" y="16710"/>
                    </a:cubicBezTo>
                    <a:cubicBezTo>
                      <a:pt x="9027" y="17027"/>
                      <a:pt x="9153" y="17375"/>
                      <a:pt x="9312" y="17692"/>
                    </a:cubicBezTo>
                    <a:cubicBezTo>
                      <a:pt x="9375" y="17945"/>
                      <a:pt x="9502" y="18104"/>
                      <a:pt x="9628" y="18294"/>
                    </a:cubicBezTo>
                    <a:cubicBezTo>
                      <a:pt x="9755" y="18452"/>
                      <a:pt x="9818" y="18547"/>
                      <a:pt x="9850" y="18547"/>
                    </a:cubicBezTo>
                    <a:lnTo>
                      <a:pt x="9787" y="18547"/>
                    </a:lnTo>
                    <a:cubicBezTo>
                      <a:pt x="9766" y="18544"/>
                      <a:pt x="9746" y="18539"/>
                      <a:pt x="9726" y="18533"/>
                    </a:cubicBezTo>
                    <a:lnTo>
                      <a:pt x="9726" y="18533"/>
                    </a:lnTo>
                    <a:cubicBezTo>
                      <a:pt x="9866" y="18621"/>
                      <a:pt x="10013" y="18700"/>
                      <a:pt x="10167" y="18769"/>
                    </a:cubicBezTo>
                    <a:cubicBezTo>
                      <a:pt x="10177" y="18772"/>
                      <a:pt x="10187" y="18774"/>
                      <a:pt x="10196" y="18774"/>
                    </a:cubicBezTo>
                    <a:cubicBezTo>
                      <a:pt x="10274" y="18774"/>
                      <a:pt x="10318" y="18667"/>
                      <a:pt x="10262" y="18610"/>
                    </a:cubicBezTo>
                    <a:cubicBezTo>
                      <a:pt x="9280" y="17502"/>
                      <a:pt x="9185" y="16520"/>
                      <a:pt x="9533" y="15127"/>
                    </a:cubicBezTo>
                    <a:cubicBezTo>
                      <a:pt x="9660" y="14557"/>
                      <a:pt x="9692" y="14082"/>
                      <a:pt x="9438" y="13607"/>
                    </a:cubicBezTo>
                    <a:lnTo>
                      <a:pt x="10610" y="13385"/>
                    </a:lnTo>
                    <a:lnTo>
                      <a:pt x="10610" y="13385"/>
                    </a:lnTo>
                    <a:cubicBezTo>
                      <a:pt x="10619" y="13414"/>
                      <a:pt x="10627" y="13443"/>
                      <a:pt x="10634" y="13472"/>
                    </a:cubicBezTo>
                    <a:lnTo>
                      <a:pt x="10634" y="13472"/>
                    </a:lnTo>
                    <a:cubicBezTo>
                      <a:pt x="10913" y="13383"/>
                      <a:pt x="11220" y="13352"/>
                      <a:pt x="11497" y="13322"/>
                    </a:cubicBezTo>
                    <a:lnTo>
                      <a:pt x="11497" y="13322"/>
                    </a:lnTo>
                    <a:cubicBezTo>
                      <a:pt x="11877" y="14145"/>
                      <a:pt x="10863" y="14937"/>
                      <a:pt x="10863" y="15760"/>
                    </a:cubicBezTo>
                    <a:cubicBezTo>
                      <a:pt x="10895" y="16235"/>
                      <a:pt x="11085" y="16710"/>
                      <a:pt x="11370" y="17122"/>
                    </a:cubicBezTo>
                    <a:cubicBezTo>
                      <a:pt x="10547" y="16710"/>
                      <a:pt x="10230" y="15760"/>
                      <a:pt x="10483" y="14842"/>
                    </a:cubicBezTo>
                    <a:cubicBezTo>
                      <a:pt x="10624" y="14391"/>
                      <a:pt x="10765" y="14040"/>
                      <a:pt x="10661" y="13634"/>
                    </a:cubicBezTo>
                    <a:lnTo>
                      <a:pt x="10661" y="13634"/>
                    </a:lnTo>
                    <a:cubicBezTo>
                      <a:pt x="10744" y="14454"/>
                      <a:pt x="10043" y="15213"/>
                      <a:pt x="10388" y="16077"/>
                    </a:cubicBezTo>
                    <a:cubicBezTo>
                      <a:pt x="10610" y="16710"/>
                      <a:pt x="11117" y="17153"/>
                      <a:pt x="11750" y="17344"/>
                    </a:cubicBezTo>
                    <a:cubicBezTo>
                      <a:pt x="11760" y="17347"/>
                      <a:pt x="11770" y="17349"/>
                      <a:pt x="11780" y="17349"/>
                    </a:cubicBezTo>
                    <a:cubicBezTo>
                      <a:pt x="11857" y="17349"/>
                      <a:pt x="11902" y="17242"/>
                      <a:pt x="11845" y="17185"/>
                    </a:cubicBezTo>
                    <a:cubicBezTo>
                      <a:pt x="11434" y="16710"/>
                      <a:pt x="11180" y="16235"/>
                      <a:pt x="11212" y="15602"/>
                    </a:cubicBezTo>
                    <a:cubicBezTo>
                      <a:pt x="11243" y="15095"/>
                      <a:pt x="11529" y="14778"/>
                      <a:pt x="11750" y="14303"/>
                    </a:cubicBezTo>
                    <a:cubicBezTo>
                      <a:pt x="11972" y="13923"/>
                      <a:pt x="12004" y="13575"/>
                      <a:pt x="11845" y="13227"/>
                    </a:cubicBezTo>
                    <a:cubicBezTo>
                      <a:pt x="12067" y="13195"/>
                      <a:pt x="12320" y="13195"/>
                      <a:pt x="12542" y="13132"/>
                    </a:cubicBezTo>
                    <a:lnTo>
                      <a:pt x="12637" y="13132"/>
                    </a:lnTo>
                    <a:cubicBezTo>
                      <a:pt x="12605" y="13765"/>
                      <a:pt x="12130" y="14303"/>
                      <a:pt x="12289" y="14937"/>
                    </a:cubicBezTo>
                    <a:cubicBezTo>
                      <a:pt x="12447" y="15570"/>
                      <a:pt x="13080" y="15950"/>
                      <a:pt x="13587" y="16235"/>
                    </a:cubicBezTo>
                    <a:cubicBezTo>
                      <a:pt x="13598" y="16241"/>
                      <a:pt x="13611" y="16243"/>
                      <a:pt x="13625" y="16243"/>
                    </a:cubicBezTo>
                    <a:cubicBezTo>
                      <a:pt x="13690" y="16243"/>
                      <a:pt x="13771" y="16187"/>
                      <a:pt x="13745" y="16108"/>
                    </a:cubicBezTo>
                    <a:cubicBezTo>
                      <a:pt x="13175" y="15158"/>
                      <a:pt x="13144" y="14082"/>
                      <a:pt x="13619" y="13100"/>
                    </a:cubicBezTo>
                    <a:lnTo>
                      <a:pt x="13619" y="13068"/>
                    </a:lnTo>
                    <a:cubicBezTo>
                      <a:pt x="13935" y="13068"/>
                      <a:pt x="14252" y="13037"/>
                      <a:pt x="14569" y="13037"/>
                    </a:cubicBezTo>
                    <a:cubicBezTo>
                      <a:pt x="14822" y="13005"/>
                      <a:pt x="15012" y="13005"/>
                      <a:pt x="15234" y="13005"/>
                    </a:cubicBezTo>
                    <a:cubicBezTo>
                      <a:pt x="15012" y="13227"/>
                      <a:pt x="15012" y="13543"/>
                      <a:pt x="15075" y="13860"/>
                    </a:cubicBezTo>
                    <a:cubicBezTo>
                      <a:pt x="15202" y="14588"/>
                      <a:pt x="15234" y="15158"/>
                      <a:pt x="14759" y="15697"/>
                    </a:cubicBezTo>
                    <a:cubicBezTo>
                      <a:pt x="14949" y="14810"/>
                      <a:pt x="14220" y="13923"/>
                      <a:pt x="14569" y="13037"/>
                    </a:cubicBezTo>
                    <a:lnTo>
                      <a:pt x="14569" y="13037"/>
                    </a:lnTo>
                    <a:cubicBezTo>
                      <a:pt x="14094" y="13987"/>
                      <a:pt x="15044" y="15000"/>
                      <a:pt x="14600" y="15950"/>
                    </a:cubicBezTo>
                    <a:cubicBezTo>
                      <a:pt x="14577" y="16021"/>
                      <a:pt x="14642" y="16057"/>
                      <a:pt x="14689" y="16057"/>
                    </a:cubicBezTo>
                    <a:cubicBezTo>
                      <a:pt x="14705" y="16057"/>
                      <a:pt x="14719" y="16053"/>
                      <a:pt x="14727" y="16045"/>
                    </a:cubicBezTo>
                    <a:cubicBezTo>
                      <a:pt x="15075" y="15760"/>
                      <a:pt x="15360" y="15412"/>
                      <a:pt x="15455" y="14937"/>
                    </a:cubicBezTo>
                    <a:cubicBezTo>
                      <a:pt x="15550" y="14367"/>
                      <a:pt x="15044" y="13512"/>
                      <a:pt x="15519" y="13068"/>
                    </a:cubicBezTo>
                    <a:cubicBezTo>
                      <a:pt x="15550" y="13068"/>
                      <a:pt x="15550" y="13068"/>
                      <a:pt x="15550" y="13037"/>
                    </a:cubicBezTo>
                    <a:lnTo>
                      <a:pt x="16501" y="13037"/>
                    </a:lnTo>
                    <a:cubicBezTo>
                      <a:pt x="16311" y="13512"/>
                      <a:pt x="16279" y="14018"/>
                      <a:pt x="16469" y="14525"/>
                    </a:cubicBezTo>
                    <a:cubicBezTo>
                      <a:pt x="16722" y="15253"/>
                      <a:pt x="17419" y="15602"/>
                      <a:pt x="17767" y="16235"/>
                    </a:cubicBezTo>
                    <a:cubicBezTo>
                      <a:pt x="17792" y="16259"/>
                      <a:pt x="17820" y="16270"/>
                      <a:pt x="17847" y="16270"/>
                    </a:cubicBezTo>
                    <a:cubicBezTo>
                      <a:pt x="17889" y="16270"/>
                      <a:pt x="17926" y="16243"/>
                      <a:pt x="17926" y="16203"/>
                    </a:cubicBezTo>
                    <a:cubicBezTo>
                      <a:pt x="18021" y="15728"/>
                      <a:pt x="18021" y="15285"/>
                      <a:pt x="17862" y="14810"/>
                    </a:cubicBezTo>
                    <a:cubicBezTo>
                      <a:pt x="17862" y="14715"/>
                      <a:pt x="17831" y="14683"/>
                      <a:pt x="17767" y="14620"/>
                    </a:cubicBezTo>
                    <a:cubicBezTo>
                      <a:pt x="17546" y="14177"/>
                      <a:pt x="17039" y="13512"/>
                      <a:pt x="17356" y="13100"/>
                    </a:cubicBezTo>
                    <a:lnTo>
                      <a:pt x="17356" y="13068"/>
                    </a:lnTo>
                    <a:cubicBezTo>
                      <a:pt x="17604" y="13099"/>
                      <a:pt x="17914" y="13100"/>
                      <a:pt x="18194" y="13130"/>
                    </a:cubicBezTo>
                    <a:lnTo>
                      <a:pt x="18194" y="13130"/>
                    </a:lnTo>
                    <a:cubicBezTo>
                      <a:pt x="18199" y="13109"/>
                      <a:pt x="18205" y="13089"/>
                      <a:pt x="18211" y="13068"/>
                    </a:cubicBezTo>
                    <a:lnTo>
                      <a:pt x="18211" y="13068"/>
                    </a:lnTo>
                    <a:cubicBezTo>
                      <a:pt x="18401" y="13100"/>
                      <a:pt x="18654" y="13100"/>
                      <a:pt x="18844" y="13100"/>
                    </a:cubicBezTo>
                    <a:cubicBezTo>
                      <a:pt x="18686" y="13353"/>
                      <a:pt x="18654" y="13607"/>
                      <a:pt x="18717" y="13892"/>
                    </a:cubicBezTo>
                    <a:cubicBezTo>
                      <a:pt x="18812" y="14145"/>
                      <a:pt x="18939" y="14303"/>
                      <a:pt x="19034" y="14493"/>
                    </a:cubicBezTo>
                    <a:cubicBezTo>
                      <a:pt x="19287" y="14905"/>
                      <a:pt x="19287" y="15285"/>
                      <a:pt x="19256" y="15697"/>
                    </a:cubicBezTo>
                    <a:cubicBezTo>
                      <a:pt x="18907" y="14883"/>
                      <a:pt x="18078" y="14175"/>
                      <a:pt x="18164" y="13306"/>
                    </a:cubicBezTo>
                    <a:lnTo>
                      <a:pt x="18164" y="13306"/>
                    </a:lnTo>
                    <a:cubicBezTo>
                      <a:pt x="18085" y="13708"/>
                      <a:pt x="18203" y="14065"/>
                      <a:pt x="18369" y="14398"/>
                    </a:cubicBezTo>
                    <a:cubicBezTo>
                      <a:pt x="18686" y="14968"/>
                      <a:pt x="19161" y="15538"/>
                      <a:pt x="19256" y="16140"/>
                    </a:cubicBezTo>
                    <a:cubicBezTo>
                      <a:pt x="19256" y="16188"/>
                      <a:pt x="19295" y="16211"/>
                      <a:pt x="19335" y="16211"/>
                    </a:cubicBezTo>
                    <a:cubicBezTo>
                      <a:pt x="19375" y="16211"/>
                      <a:pt x="19414" y="16188"/>
                      <a:pt x="19414" y="16140"/>
                    </a:cubicBezTo>
                    <a:cubicBezTo>
                      <a:pt x="19477" y="15728"/>
                      <a:pt x="19604" y="15317"/>
                      <a:pt x="19477" y="14873"/>
                    </a:cubicBezTo>
                    <a:cubicBezTo>
                      <a:pt x="19319" y="14398"/>
                      <a:pt x="18559" y="13733"/>
                      <a:pt x="19129" y="13227"/>
                    </a:cubicBezTo>
                    <a:cubicBezTo>
                      <a:pt x="19161" y="13227"/>
                      <a:pt x="19161" y="13195"/>
                      <a:pt x="19161" y="13195"/>
                    </a:cubicBezTo>
                    <a:cubicBezTo>
                      <a:pt x="19477" y="13195"/>
                      <a:pt x="19794" y="13195"/>
                      <a:pt x="20111" y="13132"/>
                    </a:cubicBezTo>
                    <a:cubicBezTo>
                      <a:pt x="20143" y="13100"/>
                      <a:pt x="20206" y="13100"/>
                      <a:pt x="20238" y="13100"/>
                    </a:cubicBezTo>
                    <a:cubicBezTo>
                      <a:pt x="19794" y="14177"/>
                      <a:pt x="21156" y="15063"/>
                      <a:pt x="21473" y="15950"/>
                    </a:cubicBezTo>
                    <a:cubicBezTo>
                      <a:pt x="21490" y="16001"/>
                      <a:pt x="21534" y="16034"/>
                      <a:pt x="21571" y="16034"/>
                    </a:cubicBezTo>
                    <a:cubicBezTo>
                      <a:pt x="21604" y="16034"/>
                      <a:pt x="21631" y="16009"/>
                      <a:pt x="21631" y="15950"/>
                    </a:cubicBezTo>
                    <a:lnTo>
                      <a:pt x="21631" y="15918"/>
                    </a:lnTo>
                    <a:cubicBezTo>
                      <a:pt x="21568" y="15633"/>
                      <a:pt x="21568" y="15380"/>
                      <a:pt x="21504" y="15095"/>
                    </a:cubicBezTo>
                    <a:cubicBezTo>
                      <a:pt x="21473" y="14937"/>
                      <a:pt x="21409" y="14810"/>
                      <a:pt x="21378" y="14683"/>
                    </a:cubicBezTo>
                    <a:cubicBezTo>
                      <a:pt x="21156" y="14145"/>
                      <a:pt x="20618" y="13543"/>
                      <a:pt x="21093" y="12942"/>
                    </a:cubicBezTo>
                    <a:cubicBezTo>
                      <a:pt x="21156" y="12910"/>
                      <a:pt x="21156" y="12878"/>
                      <a:pt x="21093" y="12847"/>
                    </a:cubicBezTo>
                    <a:cubicBezTo>
                      <a:pt x="21346" y="12752"/>
                      <a:pt x="21568" y="12625"/>
                      <a:pt x="21821" y="12466"/>
                    </a:cubicBezTo>
                    <a:cubicBezTo>
                      <a:pt x="21821" y="13353"/>
                      <a:pt x="22296" y="14145"/>
                      <a:pt x="23088" y="14525"/>
                    </a:cubicBezTo>
                    <a:cubicBezTo>
                      <a:pt x="23102" y="14540"/>
                      <a:pt x="23121" y="14546"/>
                      <a:pt x="23139" y="14546"/>
                    </a:cubicBezTo>
                    <a:cubicBezTo>
                      <a:pt x="23200" y="14546"/>
                      <a:pt x="23263" y="14479"/>
                      <a:pt x="23214" y="14430"/>
                    </a:cubicBezTo>
                    <a:cubicBezTo>
                      <a:pt x="22613" y="13892"/>
                      <a:pt x="22803" y="13417"/>
                      <a:pt x="22739" y="12752"/>
                    </a:cubicBezTo>
                    <a:cubicBezTo>
                      <a:pt x="22676" y="12466"/>
                      <a:pt x="22581" y="12245"/>
                      <a:pt x="22328" y="12086"/>
                    </a:cubicBezTo>
                    <a:cubicBezTo>
                      <a:pt x="23848" y="10693"/>
                      <a:pt x="24006" y="8191"/>
                      <a:pt x="22486" y="6418"/>
                    </a:cubicBezTo>
                    <a:cubicBezTo>
                      <a:pt x="22138" y="5974"/>
                      <a:pt x="21694" y="5626"/>
                      <a:pt x="21251" y="5309"/>
                    </a:cubicBezTo>
                    <a:cubicBezTo>
                      <a:pt x="21346" y="5088"/>
                      <a:pt x="21568" y="4961"/>
                      <a:pt x="21726" y="4803"/>
                    </a:cubicBezTo>
                    <a:cubicBezTo>
                      <a:pt x="21884" y="4676"/>
                      <a:pt x="22011" y="4518"/>
                      <a:pt x="22106" y="4359"/>
                    </a:cubicBezTo>
                    <a:cubicBezTo>
                      <a:pt x="22296" y="4011"/>
                      <a:pt x="22328" y="3663"/>
                      <a:pt x="22264" y="3283"/>
                    </a:cubicBezTo>
                    <a:cubicBezTo>
                      <a:pt x="22264" y="3243"/>
                      <a:pt x="22216" y="3216"/>
                      <a:pt x="22172" y="3216"/>
                    </a:cubicBezTo>
                    <a:cubicBezTo>
                      <a:pt x="22144" y="3216"/>
                      <a:pt x="22118" y="3227"/>
                      <a:pt x="22106" y="3251"/>
                    </a:cubicBezTo>
                    <a:cubicBezTo>
                      <a:pt x="21726" y="3758"/>
                      <a:pt x="20396" y="4169"/>
                      <a:pt x="20744" y="4961"/>
                    </a:cubicBezTo>
                    <a:cubicBezTo>
                      <a:pt x="20459" y="4803"/>
                      <a:pt x="20206" y="4676"/>
                      <a:pt x="19921" y="4549"/>
                    </a:cubicBezTo>
                    <a:lnTo>
                      <a:pt x="19921" y="4486"/>
                    </a:lnTo>
                    <a:cubicBezTo>
                      <a:pt x="19572" y="3789"/>
                      <a:pt x="20459" y="3378"/>
                      <a:pt x="20744" y="2997"/>
                    </a:cubicBezTo>
                    <a:cubicBezTo>
                      <a:pt x="20871" y="2807"/>
                      <a:pt x="20934" y="2617"/>
                      <a:pt x="21029" y="2427"/>
                    </a:cubicBezTo>
                    <a:cubicBezTo>
                      <a:pt x="21188" y="1952"/>
                      <a:pt x="21093" y="1414"/>
                      <a:pt x="20839" y="939"/>
                    </a:cubicBezTo>
                    <a:cubicBezTo>
                      <a:pt x="20806" y="917"/>
                      <a:pt x="20768" y="906"/>
                      <a:pt x="20733" y="906"/>
                    </a:cubicBezTo>
                    <a:cubicBezTo>
                      <a:pt x="20670" y="906"/>
                      <a:pt x="20618" y="941"/>
                      <a:pt x="20618" y="1002"/>
                    </a:cubicBezTo>
                    <a:cubicBezTo>
                      <a:pt x="20618" y="2111"/>
                      <a:pt x="19889" y="2364"/>
                      <a:pt x="19256" y="3093"/>
                    </a:cubicBezTo>
                    <a:cubicBezTo>
                      <a:pt x="18971" y="3409"/>
                      <a:pt x="18812" y="3853"/>
                      <a:pt x="18939" y="4233"/>
                    </a:cubicBezTo>
                    <a:cubicBezTo>
                      <a:pt x="18654" y="4201"/>
                      <a:pt x="18369" y="4106"/>
                      <a:pt x="18084" y="4074"/>
                    </a:cubicBezTo>
                    <a:lnTo>
                      <a:pt x="18084" y="4043"/>
                    </a:lnTo>
                    <a:cubicBezTo>
                      <a:pt x="17419" y="3124"/>
                      <a:pt x="18939" y="2206"/>
                      <a:pt x="18622" y="1192"/>
                    </a:cubicBezTo>
                    <a:cubicBezTo>
                      <a:pt x="18591" y="1145"/>
                      <a:pt x="18551" y="1121"/>
                      <a:pt x="18512" y="1121"/>
                    </a:cubicBezTo>
                    <a:cubicBezTo>
                      <a:pt x="18472" y="1121"/>
                      <a:pt x="18432" y="1145"/>
                      <a:pt x="18401" y="1192"/>
                    </a:cubicBezTo>
                    <a:cubicBezTo>
                      <a:pt x="18147" y="2047"/>
                      <a:pt x="16501" y="2902"/>
                      <a:pt x="17039" y="3948"/>
                    </a:cubicBezTo>
                    <a:cubicBezTo>
                      <a:pt x="16786" y="3948"/>
                      <a:pt x="16501" y="3916"/>
                      <a:pt x="16279" y="3916"/>
                    </a:cubicBezTo>
                    <a:cubicBezTo>
                      <a:pt x="15677" y="2649"/>
                      <a:pt x="17134" y="1414"/>
                      <a:pt x="17071" y="116"/>
                    </a:cubicBezTo>
                    <a:lnTo>
                      <a:pt x="17071" y="84"/>
                    </a:lnTo>
                    <a:cubicBezTo>
                      <a:pt x="17071" y="25"/>
                      <a:pt x="17036" y="0"/>
                      <a:pt x="17000" y="0"/>
                    </a:cubicBezTo>
                    <a:close/>
                  </a:path>
                </a:pathLst>
              </a:custGeom>
              <a:solidFill>
                <a:srgbClr val="555555"/>
              </a:solidFill>
              <a:ln w="4750" cap="flat" cmpd="sng">
                <a:solidFill>
                  <a:srgbClr val="555555"/>
                </a:solidFill>
                <a:prstDash val="solid"/>
                <a:miter lim="31669"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marL="0" marR="0" lvl="0" indent="0" defTabSz="1828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4" name="Google Shape;1726;p51">
                <a:extLst>
                  <a:ext uri="{FF2B5EF4-FFF2-40B4-BE49-F238E27FC236}">
                    <a16:creationId xmlns:a16="http://schemas.microsoft.com/office/drawing/2014/main" id="{D420A087-CC7E-4D50-9955-4CE78802BCC0}"/>
                  </a:ext>
                </a:extLst>
              </p:cNvPr>
              <p:cNvSpPr/>
              <p:nvPr/>
            </p:nvSpPr>
            <p:spPr>
              <a:xfrm>
                <a:off x="2932142" y="778953"/>
                <a:ext cx="709269" cy="317587"/>
              </a:xfrm>
              <a:custGeom>
                <a:avLst/>
                <a:gdLst/>
                <a:ahLst/>
                <a:cxnLst/>
                <a:rect l="l" t="t" r="r" b="b"/>
                <a:pathLst>
                  <a:path w="22581" h="10111" extrusionOk="0">
                    <a:moveTo>
                      <a:pt x="4595" y="1891"/>
                    </a:moveTo>
                    <a:cubicBezTo>
                      <a:pt x="5071" y="1891"/>
                      <a:pt x="5539" y="2053"/>
                      <a:pt x="5827" y="2415"/>
                    </a:cubicBezTo>
                    <a:cubicBezTo>
                      <a:pt x="6176" y="2890"/>
                      <a:pt x="6017" y="3556"/>
                      <a:pt x="5384" y="3651"/>
                    </a:cubicBezTo>
                    <a:cubicBezTo>
                      <a:pt x="5359" y="3654"/>
                      <a:pt x="5333" y="3656"/>
                      <a:pt x="5307" y="3656"/>
                    </a:cubicBezTo>
                    <a:cubicBezTo>
                      <a:pt x="5152" y="3656"/>
                      <a:pt x="4988" y="3601"/>
                      <a:pt x="4843" y="3601"/>
                    </a:cubicBezTo>
                    <a:cubicBezTo>
                      <a:pt x="4800" y="3601"/>
                      <a:pt x="4758" y="3606"/>
                      <a:pt x="4719" y="3619"/>
                    </a:cubicBezTo>
                    <a:cubicBezTo>
                      <a:pt x="4664" y="3609"/>
                      <a:pt x="4611" y="3604"/>
                      <a:pt x="4559" y="3604"/>
                    </a:cubicBezTo>
                    <a:cubicBezTo>
                      <a:pt x="4288" y="3604"/>
                      <a:pt x="4067" y="3729"/>
                      <a:pt x="3801" y="3809"/>
                    </a:cubicBezTo>
                    <a:cubicBezTo>
                      <a:pt x="3709" y="3827"/>
                      <a:pt x="3622" y="3838"/>
                      <a:pt x="3539" y="3838"/>
                    </a:cubicBezTo>
                    <a:cubicBezTo>
                      <a:pt x="3337" y="3838"/>
                      <a:pt x="3157" y="3776"/>
                      <a:pt x="2977" y="3619"/>
                    </a:cubicBezTo>
                    <a:cubicBezTo>
                      <a:pt x="2946" y="3524"/>
                      <a:pt x="2946" y="3492"/>
                      <a:pt x="3009" y="3460"/>
                    </a:cubicBezTo>
                    <a:cubicBezTo>
                      <a:pt x="2694" y="2516"/>
                      <a:pt x="3660" y="1891"/>
                      <a:pt x="4595" y="1891"/>
                    </a:cubicBezTo>
                    <a:close/>
                    <a:moveTo>
                      <a:pt x="19189" y="1871"/>
                    </a:moveTo>
                    <a:cubicBezTo>
                      <a:pt x="20542" y="1871"/>
                      <a:pt x="21954" y="3321"/>
                      <a:pt x="21630" y="4822"/>
                    </a:cubicBezTo>
                    <a:cubicBezTo>
                      <a:pt x="21392" y="5776"/>
                      <a:pt x="20648" y="6702"/>
                      <a:pt x="19717" y="6702"/>
                    </a:cubicBezTo>
                    <a:cubicBezTo>
                      <a:pt x="19659" y="6702"/>
                      <a:pt x="19600" y="6698"/>
                      <a:pt x="19540" y="6691"/>
                    </a:cubicBezTo>
                    <a:cubicBezTo>
                      <a:pt x="18147" y="6627"/>
                      <a:pt x="18590" y="4886"/>
                      <a:pt x="18178" y="3999"/>
                    </a:cubicBezTo>
                    <a:cubicBezTo>
                      <a:pt x="18147" y="3967"/>
                      <a:pt x="18147" y="3936"/>
                      <a:pt x="18178" y="3872"/>
                    </a:cubicBezTo>
                    <a:cubicBezTo>
                      <a:pt x="17988" y="3556"/>
                      <a:pt x="17893" y="3175"/>
                      <a:pt x="17798" y="2827"/>
                    </a:cubicBezTo>
                    <a:cubicBezTo>
                      <a:pt x="17735" y="2827"/>
                      <a:pt x="17672" y="2764"/>
                      <a:pt x="17703" y="2700"/>
                    </a:cubicBezTo>
                    <a:cubicBezTo>
                      <a:pt x="17703" y="2669"/>
                      <a:pt x="17735" y="2669"/>
                      <a:pt x="17735" y="2605"/>
                    </a:cubicBezTo>
                    <a:cubicBezTo>
                      <a:pt x="17735" y="2574"/>
                      <a:pt x="17735" y="2542"/>
                      <a:pt x="17798" y="2542"/>
                    </a:cubicBezTo>
                    <a:cubicBezTo>
                      <a:pt x="18193" y="2070"/>
                      <a:pt x="18687" y="1871"/>
                      <a:pt x="19189" y="1871"/>
                    </a:cubicBezTo>
                    <a:close/>
                    <a:moveTo>
                      <a:pt x="7067" y="4452"/>
                    </a:moveTo>
                    <a:cubicBezTo>
                      <a:pt x="7170" y="4452"/>
                      <a:pt x="7274" y="4459"/>
                      <a:pt x="7379" y="4474"/>
                    </a:cubicBezTo>
                    <a:cubicBezTo>
                      <a:pt x="8963" y="4664"/>
                      <a:pt x="8678" y="6247"/>
                      <a:pt x="7918" y="7261"/>
                    </a:cubicBezTo>
                    <a:cubicBezTo>
                      <a:pt x="7129" y="8295"/>
                      <a:pt x="5690" y="9081"/>
                      <a:pt x="4314" y="9081"/>
                    </a:cubicBezTo>
                    <a:cubicBezTo>
                      <a:pt x="3921" y="9081"/>
                      <a:pt x="3533" y="9017"/>
                      <a:pt x="3167" y="8876"/>
                    </a:cubicBezTo>
                    <a:cubicBezTo>
                      <a:pt x="1869" y="8369"/>
                      <a:pt x="1109" y="7007"/>
                      <a:pt x="1679" y="5741"/>
                    </a:cubicBezTo>
                    <a:cubicBezTo>
                      <a:pt x="1647" y="5677"/>
                      <a:pt x="1647" y="5614"/>
                      <a:pt x="1679" y="5582"/>
                    </a:cubicBezTo>
                    <a:lnTo>
                      <a:pt x="1806" y="5456"/>
                    </a:lnTo>
                    <a:cubicBezTo>
                      <a:pt x="1806" y="5424"/>
                      <a:pt x="1837" y="5424"/>
                      <a:pt x="1837" y="5392"/>
                    </a:cubicBezTo>
                    <a:cubicBezTo>
                      <a:pt x="1837" y="5361"/>
                      <a:pt x="1869" y="5361"/>
                      <a:pt x="1901" y="5361"/>
                    </a:cubicBezTo>
                    <a:cubicBezTo>
                      <a:pt x="2292" y="5067"/>
                      <a:pt x="2721" y="4991"/>
                      <a:pt x="3185" y="4991"/>
                    </a:cubicBezTo>
                    <a:cubicBezTo>
                      <a:pt x="3472" y="4991"/>
                      <a:pt x="3772" y="5020"/>
                      <a:pt x="4086" y="5044"/>
                    </a:cubicBezTo>
                    <a:cubicBezTo>
                      <a:pt x="4109" y="5045"/>
                      <a:pt x="4132" y="5045"/>
                      <a:pt x="4156" y="5045"/>
                    </a:cubicBezTo>
                    <a:cubicBezTo>
                      <a:pt x="5161" y="5045"/>
                      <a:pt x="6095" y="4452"/>
                      <a:pt x="7067" y="4452"/>
                    </a:cubicBezTo>
                    <a:close/>
                    <a:moveTo>
                      <a:pt x="14457" y="1"/>
                    </a:moveTo>
                    <a:cubicBezTo>
                      <a:pt x="13594" y="1"/>
                      <a:pt x="12731" y="40"/>
                      <a:pt x="11876" y="72"/>
                    </a:cubicBezTo>
                    <a:cubicBezTo>
                      <a:pt x="11860" y="104"/>
                      <a:pt x="11845" y="119"/>
                      <a:pt x="11829" y="119"/>
                    </a:cubicBezTo>
                    <a:cubicBezTo>
                      <a:pt x="11813" y="119"/>
                      <a:pt x="11797" y="104"/>
                      <a:pt x="11781" y="72"/>
                    </a:cubicBezTo>
                    <a:cubicBezTo>
                      <a:pt x="11401" y="72"/>
                      <a:pt x="11085" y="135"/>
                      <a:pt x="10768" y="135"/>
                    </a:cubicBezTo>
                    <a:cubicBezTo>
                      <a:pt x="8614" y="199"/>
                      <a:pt x="6271" y="72"/>
                      <a:pt x="4181" y="769"/>
                    </a:cubicBezTo>
                    <a:cubicBezTo>
                      <a:pt x="1806" y="1465"/>
                      <a:pt x="0" y="3651"/>
                      <a:pt x="380" y="6216"/>
                    </a:cubicBezTo>
                    <a:cubicBezTo>
                      <a:pt x="634" y="8433"/>
                      <a:pt x="2534" y="9858"/>
                      <a:pt x="4687" y="10111"/>
                    </a:cubicBezTo>
                    <a:cubicBezTo>
                      <a:pt x="8221" y="8843"/>
                      <a:pt x="11800" y="8288"/>
                      <a:pt x="15484" y="8288"/>
                    </a:cubicBezTo>
                    <a:cubicBezTo>
                      <a:pt x="16125" y="8288"/>
                      <a:pt x="16770" y="8305"/>
                      <a:pt x="17418" y="8338"/>
                    </a:cubicBezTo>
                    <a:cubicBezTo>
                      <a:pt x="17741" y="8359"/>
                      <a:pt x="18067" y="8376"/>
                      <a:pt x="18390" y="8376"/>
                    </a:cubicBezTo>
                    <a:cubicBezTo>
                      <a:pt x="19495" y="8376"/>
                      <a:pt x="20569" y="8181"/>
                      <a:pt x="21377" y="7324"/>
                    </a:cubicBezTo>
                    <a:cubicBezTo>
                      <a:pt x="22232" y="6437"/>
                      <a:pt x="22580" y="5234"/>
                      <a:pt x="22264" y="4031"/>
                    </a:cubicBezTo>
                    <a:cubicBezTo>
                      <a:pt x="21662" y="1655"/>
                      <a:pt x="19255" y="484"/>
                      <a:pt x="17038" y="167"/>
                    </a:cubicBezTo>
                    <a:cubicBezTo>
                      <a:pt x="16183" y="40"/>
                      <a:pt x="15320" y="1"/>
                      <a:pt x="14457" y="1"/>
                    </a:cubicBezTo>
                    <a:close/>
                  </a:path>
                </a:pathLst>
              </a:custGeom>
              <a:solidFill>
                <a:srgbClr val="F49432"/>
              </a:solidFill>
              <a:ln w="4750" cap="flat" cmpd="sng">
                <a:solidFill>
                  <a:srgbClr val="555555"/>
                </a:solidFill>
                <a:prstDash val="solid"/>
                <a:miter lim="31669"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marL="0" marR="0" lvl="0" indent="0" defTabSz="1828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5" name="Google Shape;1727;p51">
                <a:extLst>
                  <a:ext uri="{FF2B5EF4-FFF2-40B4-BE49-F238E27FC236}">
                    <a16:creationId xmlns:a16="http://schemas.microsoft.com/office/drawing/2014/main" id="{7A6F391A-E738-48FA-B22B-3F16F4C70F8C}"/>
                  </a:ext>
                </a:extLst>
              </p:cNvPr>
              <p:cNvSpPr/>
              <p:nvPr/>
            </p:nvSpPr>
            <p:spPr>
              <a:xfrm>
                <a:off x="3552835" y="754327"/>
                <a:ext cx="47775" cy="51764"/>
              </a:xfrm>
              <a:custGeom>
                <a:avLst/>
                <a:gdLst/>
                <a:ahLst/>
                <a:cxnLst/>
                <a:rect l="l" t="t" r="r" b="b"/>
                <a:pathLst>
                  <a:path w="1521" h="1648" extrusionOk="0">
                    <a:moveTo>
                      <a:pt x="1521" y="1"/>
                    </a:moveTo>
                    <a:lnTo>
                      <a:pt x="1521" y="1"/>
                    </a:lnTo>
                    <a:cubicBezTo>
                      <a:pt x="1046" y="444"/>
                      <a:pt x="1" y="793"/>
                      <a:pt x="254" y="1489"/>
                    </a:cubicBezTo>
                    <a:cubicBezTo>
                      <a:pt x="318" y="1553"/>
                      <a:pt x="444" y="1616"/>
                      <a:pt x="508" y="1648"/>
                    </a:cubicBezTo>
                    <a:cubicBezTo>
                      <a:pt x="603" y="1394"/>
                      <a:pt x="888" y="1268"/>
                      <a:pt x="1078" y="1078"/>
                    </a:cubicBezTo>
                    <a:cubicBezTo>
                      <a:pt x="1394" y="793"/>
                      <a:pt x="1521" y="381"/>
                      <a:pt x="1521" y="1"/>
                    </a:cubicBezTo>
                    <a:close/>
                  </a:path>
                </a:pathLst>
              </a:custGeom>
              <a:solidFill>
                <a:srgbClr val="F49432"/>
              </a:solidFill>
              <a:ln w="4750" cap="flat" cmpd="sng">
                <a:solidFill>
                  <a:srgbClr val="555555"/>
                </a:solidFill>
                <a:prstDash val="solid"/>
                <a:miter lim="31669"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marL="0" marR="0" lvl="0" indent="0" defTabSz="1828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6" name="Google Shape;1728;p51">
                <a:extLst>
                  <a:ext uri="{FF2B5EF4-FFF2-40B4-BE49-F238E27FC236}">
                    <a16:creationId xmlns:a16="http://schemas.microsoft.com/office/drawing/2014/main" id="{DB4A339F-5828-4638-8024-907FFE183B5B}"/>
                  </a:ext>
                </a:extLst>
              </p:cNvPr>
              <p:cNvSpPr/>
              <p:nvPr/>
            </p:nvSpPr>
            <p:spPr>
              <a:xfrm>
                <a:off x="3504118" y="688680"/>
                <a:ext cx="62694" cy="96523"/>
              </a:xfrm>
              <a:custGeom>
                <a:avLst/>
                <a:gdLst/>
                <a:ahLst/>
                <a:cxnLst/>
                <a:rect l="l" t="t" r="r" b="b"/>
                <a:pathLst>
                  <a:path w="1996" h="3073" extrusionOk="0">
                    <a:moveTo>
                      <a:pt x="1710" y="1"/>
                    </a:moveTo>
                    <a:lnTo>
                      <a:pt x="1710" y="1"/>
                    </a:lnTo>
                    <a:cubicBezTo>
                      <a:pt x="1679" y="317"/>
                      <a:pt x="1552" y="634"/>
                      <a:pt x="1267" y="951"/>
                    </a:cubicBezTo>
                    <a:cubicBezTo>
                      <a:pt x="1077" y="1172"/>
                      <a:pt x="855" y="1331"/>
                      <a:pt x="602" y="1521"/>
                    </a:cubicBezTo>
                    <a:cubicBezTo>
                      <a:pt x="538" y="1616"/>
                      <a:pt x="412" y="1679"/>
                      <a:pt x="317" y="1774"/>
                    </a:cubicBezTo>
                    <a:cubicBezTo>
                      <a:pt x="222" y="1838"/>
                      <a:pt x="127" y="1996"/>
                      <a:pt x="63" y="2123"/>
                    </a:cubicBezTo>
                    <a:lnTo>
                      <a:pt x="0" y="2914"/>
                    </a:lnTo>
                    <a:cubicBezTo>
                      <a:pt x="222" y="2946"/>
                      <a:pt x="412" y="3009"/>
                      <a:pt x="602" y="3073"/>
                    </a:cubicBezTo>
                    <a:cubicBezTo>
                      <a:pt x="443" y="2693"/>
                      <a:pt x="602" y="2313"/>
                      <a:pt x="918" y="2059"/>
                    </a:cubicBezTo>
                    <a:cubicBezTo>
                      <a:pt x="1552" y="1457"/>
                      <a:pt x="1995" y="824"/>
                      <a:pt x="1710" y="1"/>
                    </a:cubicBezTo>
                    <a:close/>
                  </a:path>
                </a:pathLst>
              </a:custGeom>
              <a:solidFill>
                <a:srgbClr val="F49432"/>
              </a:solidFill>
              <a:ln w="4750" cap="flat" cmpd="sng">
                <a:solidFill>
                  <a:srgbClr val="555555"/>
                </a:solidFill>
                <a:prstDash val="solid"/>
                <a:miter lim="31669"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marL="0" marR="0" lvl="0" indent="0" defTabSz="1828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7" name="Google Shape;1729;p51">
                <a:extLst>
                  <a:ext uri="{FF2B5EF4-FFF2-40B4-BE49-F238E27FC236}">
                    <a16:creationId xmlns:a16="http://schemas.microsoft.com/office/drawing/2014/main" id="{A331057A-C5ED-4563-8469-7511EC177457}"/>
                  </a:ext>
                </a:extLst>
              </p:cNvPr>
              <p:cNvSpPr/>
              <p:nvPr/>
            </p:nvSpPr>
            <p:spPr>
              <a:xfrm>
                <a:off x="3484204" y="838851"/>
                <a:ext cx="135817" cy="153281"/>
              </a:xfrm>
              <a:custGeom>
                <a:avLst/>
                <a:gdLst/>
                <a:ahLst/>
                <a:cxnLst/>
                <a:rect l="l" t="t" r="r" b="b"/>
                <a:pathLst>
                  <a:path w="4324" h="4880" extrusionOk="0">
                    <a:moveTo>
                      <a:pt x="1627" y="231"/>
                    </a:moveTo>
                    <a:cubicBezTo>
                      <a:pt x="2977" y="231"/>
                      <a:pt x="4237" y="1834"/>
                      <a:pt x="3611" y="3327"/>
                    </a:cubicBezTo>
                    <a:cubicBezTo>
                      <a:pt x="3345" y="3935"/>
                      <a:pt x="2635" y="4542"/>
                      <a:pt x="2027" y="4542"/>
                    </a:cubicBezTo>
                    <a:cubicBezTo>
                      <a:pt x="1622" y="4542"/>
                      <a:pt x="1261" y="4271"/>
                      <a:pt x="1109" y="3549"/>
                    </a:cubicBezTo>
                    <a:cubicBezTo>
                      <a:pt x="1014" y="3042"/>
                      <a:pt x="1077" y="2535"/>
                      <a:pt x="792" y="1997"/>
                    </a:cubicBezTo>
                    <a:lnTo>
                      <a:pt x="761" y="1965"/>
                    </a:lnTo>
                    <a:cubicBezTo>
                      <a:pt x="634" y="1585"/>
                      <a:pt x="476" y="1142"/>
                      <a:pt x="381" y="762"/>
                    </a:cubicBezTo>
                    <a:cubicBezTo>
                      <a:pt x="768" y="390"/>
                      <a:pt x="1202" y="231"/>
                      <a:pt x="1627" y="231"/>
                    </a:cubicBezTo>
                    <a:close/>
                    <a:moveTo>
                      <a:pt x="1552" y="1"/>
                    </a:moveTo>
                    <a:cubicBezTo>
                      <a:pt x="1052" y="1"/>
                      <a:pt x="559" y="199"/>
                      <a:pt x="159" y="667"/>
                    </a:cubicBezTo>
                    <a:cubicBezTo>
                      <a:pt x="159" y="667"/>
                      <a:pt x="127" y="698"/>
                      <a:pt x="96" y="793"/>
                    </a:cubicBezTo>
                    <a:cubicBezTo>
                      <a:pt x="96" y="825"/>
                      <a:pt x="64" y="825"/>
                      <a:pt x="64" y="857"/>
                    </a:cubicBezTo>
                    <a:cubicBezTo>
                      <a:pt x="1" y="920"/>
                      <a:pt x="96" y="983"/>
                      <a:pt x="127" y="983"/>
                    </a:cubicBezTo>
                    <a:cubicBezTo>
                      <a:pt x="254" y="1332"/>
                      <a:pt x="381" y="1712"/>
                      <a:pt x="539" y="2060"/>
                    </a:cubicBezTo>
                    <a:cubicBezTo>
                      <a:pt x="539" y="2092"/>
                      <a:pt x="476" y="2124"/>
                      <a:pt x="539" y="2187"/>
                    </a:cubicBezTo>
                    <a:cubicBezTo>
                      <a:pt x="919" y="3042"/>
                      <a:pt x="444" y="4784"/>
                      <a:pt x="1869" y="4879"/>
                    </a:cubicBezTo>
                    <a:cubicBezTo>
                      <a:pt x="1886" y="4879"/>
                      <a:pt x="1903" y="4879"/>
                      <a:pt x="1920" y="4879"/>
                    </a:cubicBezTo>
                    <a:cubicBezTo>
                      <a:pt x="2973" y="4879"/>
                      <a:pt x="3804" y="3914"/>
                      <a:pt x="4023" y="2979"/>
                    </a:cubicBezTo>
                    <a:cubicBezTo>
                      <a:pt x="4324" y="1473"/>
                      <a:pt x="2913" y="1"/>
                      <a:pt x="1552" y="1"/>
                    </a:cubicBezTo>
                    <a:close/>
                  </a:path>
                </a:pathLst>
              </a:custGeom>
              <a:solidFill>
                <a:srgbClr val="555555"/>
              </a:solidFill>
              <a:ln w="4750" cap="flat" cmpd="sng">
                <a:solidFill>
                  <a:srgbClr val="555555"/>
                </a:solidFill>
                <a:prstDash val="solid"/>
                <a:miter lim="31669"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marL="0" marR="0" lvl="0" indent="0" defTabSz="1828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8" name="Google Shape;1730;p51">
                <a:extLst>
                  <a:ext uri="{FF2B5EF4-FFF2-40B4-BE49-F238E27FC236}">
                    <a16:creationId xmlns:a16="http://schemas.microsoft.com/office/drawing/2014/main" id="{29E97DCE-138E-4EE8-A5F2-ADDF876A163B}"/>
                  </a:ext>
                </a:extLst>
              </p:cNvPr>
              <p:cNvSpPr/>
              <p:nvPr/>
            </p:nvSpPr>
            <p:spPr>
              <a:xfrm>
                <a:off x="3496140" y="846076"/>
                <a:ext cx="121180" cy="135032"/>
              </a:xfrm>
              <a:custGeom>
                <a:avLst/>
                <a:gdLst/>
                <a:ahLst/>
                <a:cxnLst/>
                <a:rect l="l" t="t" r="r" b="b"/>
                <a:pathLst>
                  <a:path w="3858" h="4299" extrusionOk="0">
                    <a:moveTo>
                      <a:pt x="1247" y="1"/>
                    </a:moveTo>
                    <a:cubicBezTo>
                      <a:pt x="822" y="1"/>
                      <a:pt x="388" y="160"/>
                      <a:pt x="1" y="532"/>
                    </a:cubicBezTo>
                    <a:cubicBezTo>
                      <a:pt x="96" y="912"/>
                      <a:pt x="222" y="1323"/>
                      <a:pt x="349" y="1735"/>
                    </a:cubicBezTo>
                    <a:cubicBezTo>
                      <a:pt x="349" y="1735"/>
                      <a:pt x="381" y="1735"/>
                      <a:pt x="381" y="1767"/>
                    </a:cubicBezTo>
                    <a:cubicBezTo>
                      <a:pt x="666" y="2305"/>
                      <a:pt x="571" y="2780"/>
                      <a:pt x="697" y="3319"/>
                    </a:cubicBezTo>
                    <a:cubicBezTo>
                      <a:pt x="863" y="4031"/>
                      <a:pt x="1232" y="4299"/>
                      <a:pt x="1644" y="4299"/>
                    </a:cubicBezTo>
                    <a:cubicBezTo>
                      <a:pt x="2258" y="4299"/>
                      <a:pt x="2966" y="3703"/>
                      <a:pt x="3231" y="3097"/>
                    </a:cubicBezTo>
                    <a:cubicBezTo>
                      <a:pt x="3857" y="1604"/>
                      <a:pt x="2597" y="1"/>
                      <a:pt x="1247" y="1"/>
                    </a:cubicBezTo>
                    <a:close/>
                  </a:path>
                </a:pathLst>
              </a:custGeom>
              <a:solidFill>
                <a:srgbClr val="FFF8CD"/>
              </a:solidFill>
              <a:ln w="4750" cap="flat" cmpd="sng">
                <a:solidFill>
                  <a:srgbClr val="555555"/>
                </a:solidFill>
                <a:prstDash val="solid"/>
                <a:miter lim="31669"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marL="0" marR="0" lvl="0" indent="0" defTabSz="1828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" name="Google Shape;1731;p51">
                <a:extLst>
                  <a:ext uri="{FF2B5EF4-FFF2-40B4-BE49-F238E27FC236}">
                    <a16:creationId xmlns:a16="http://schemas.microsoft.com/office/drawing/2014/main" id="{BD803813-611E-426A-8D63-DB13C04D083E}"/>
                  </a:ext>
                </a:extLst>
              </p:cNvPr>
              <p:cNvSpPr/>
              <p:nvPr/>
            </p:nvSpPr>
            <p:spPr>
              <a:xfrm>
                <a:off x="3432472" y="693674"/>
                <a:ext cx="51764" cy="77614"/>
              </a:xfrm>
              <a:custGeom>
                <a:avLst/>
                <a:gdLst/>
                <a:ahLst/>
                <a:cxnLst/>
                <a:rect l="l" t="t" r="r" b="b"/>
                <a:pathLst>
                  <a:path w="1648" h="2471" extrusionOk="0">
                    <a:moveTo>
                      <a:pt x="1648" y="0"/>
                    </a:moveTo>
                    <a:lnTo>
                      <a:pt x="1648" y="0"/>
                    </a:lnTo>
                    <a:cubicBezTo>
                      <a:pt x="1173" y="792"/>
                      <a:pt x="1" y="1457"/>
                      <a:pt x="381" y="2407"/>
                    </a:cubicBezTo>
                    <a:cubicBezTo>
                      <a:pt x="634" y="2439"/>
                      <a:pt x="824" y="2439"/>
                      <a:pt x="1078" y="2470"/>
                    </a:cubicBezTo>
                    <a:cubicBezTo>
                      <a:pt x="539" y="1615"/>
                      <a:pt x="1616" y="823"/>
                      <a:pt x="1648" y="0"/>
                    </a:cubicBezTo>
                    <a:close/>
                  </a:path>
                </a:pathLst>
              </a:custGeom>
              <a:solidFill>
                <a:srgbClr val="F49432"/>
              </a:solidFill>
              <a:ln w="4750" cap="flat" cmpd="sng">
                <a:solidFill>
                  <a:srgbClr val="555555"/>
                </a:solidFill>
                <a:prstDash val="solid"/>
                <a:miter lim="31669"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marL="0" marR="0" lvl="0" indent="0" defTabSz="1828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0" name="Google Shape;1732;p51">
                <a:extLst>
                  <a:ext uri="{FF2B5EF4-FFF2-40B4-BE49-F238E27FC236}">
                    <a16:creationId xmlns:a16="http://schemas.microsoft.com/office/drawing/2014/main" id="{0FABFAE4-19A8-45FF-B01A-94CD743343B2}"/>
                  </a:ext>
                </a:extLst>
              </p:cNvPr>
              <p:cNvSpPr/>
              <p:nvPr/>
            </p:nvSpPr>
            <p:spPr>
              <a:xfrm>
                <a:off x="3386739" y="672787"/>
                <a:ext cx="46769" cy="95518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3041" extrusionOk="0">
                    <a:moveTo>
                      <a:pt x="1489" y="0"/>
                    </a:moveTo>
                    <a:lnTo>
                      <a:pt x="1489" y="0"/>
                    </a:lnTo>
                    <a:cubicBezTo>
                      <a:pt x="1362" y="190"/>
                      <a:pt x="1267" y="348"/>
                      <a:pt x="1109" y="507"/>
                    </a:cubicBezTo>
                    <a:cubicBezTo>
                      <a:pt x="348" y="1203"/>
                      <a:pt x="0" y="1963"/>
                      <a:pt x="253" y="3040"/>
                    </a:cubicBezTo>
                    <a:lnTo>
                      <a:pt x="792" y="3040"/>
                    </a:lnTo>
                    <a:cubicBezTo>
                      <a:pt x="348" y="1995"/>
                      <a:pt x="1172" y="1045"/>
                      <a:pt x="1489" y="0"/>
                    </a:cubicBezTo>
                    <a:close/>
                  </a:path>
                </a:pathLst>
              </a:custGeom>
              <a:solidFill>
                <a:srgbClr val="F49432"/>
              </a:solidFill>
              <a:ln w="4750" cap="flat" cmpd="sng">
                <a:solidFill>
                  <a:srgbClr val="555555"/>
                </a:solidFill>
                <a:prstDash val="solid"/>
                <a:miter lim="31669"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marL="0" marR="0" lvl="0" indent="0" defTabSz="1828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1" name="Google Shape;1733;p51">
                <a:extLst>
                  <a:ext uri="{FF2B5EF4-FFF2-40B4-BE49-F238E27FC236}">
                    <a16:creationId xmlns:a16="http://schemas.microsoft.com/office/drawing/2014/main" id="{1E2EC346-C67C-4ED8-BDFC-F1D725D25F1B}"/>
                  </a:ext>
                </a:extLst>
              </p:cNvPr>
              <p:cNvSpPr/>
              <p:nvPr/>
            </p:nvSpPr>
            <p:spPr>
              <a:xfrm>
                <a:off x="3338996" y="716541"/>
                <a:ext cx="22898" cy="52737"/>
              </a:xfrm>
              <a:custGeom>
                <a:avLst/>
                <a:gdLst/>
                <a:ahLst/>
                <a:cxnLst/>
                <a:rect l="l" t="t" r="r" b="b"/>
                <a:pathLst>
                  <a:path w="729" h="1679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90" y="570"/>
                      <a:pt x="253" y="1109"/>
                      <a:pt x="32" y="1679"/>
                    </a:cubicBezTo>
                    <a:cubicBezTo>
                      <a:pt x="253" y="1647"/>
                      <a:pt x="443" y="1647"/>
                      <a:pt x="633" y="1647"/>
                    </a:cubicBezTo>
                    <a:lnTo>
                      <a:pt x="633" y="1584"/>
                    </a:lnTo>
                    <a:cubicBezTo>
                      <a:pt x="728" y="951"/>
                      <a:pt x="475" y="412"/>
                      <a:pt x="0" y="0"/>
                    </a:cubicBezTo>
                    <a:close/>
                  </a:path>
                </a:pathLst>
              </a:custGeom>
              <a:solidFill>
                <a:srgbClr val="F49432"/>
              </a:solidFill>
              <a:ln w="4750" cap="flat" cmpd="sng">
                <a:solidFill>
                  <a:srgbClr val="555555"/>
                </a:solidFill>
                <a:prstDash val="solid"/>
                <a:miter lim="31669"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marL="0" marR="0" lvl="0" indent="0" defTabSz="1828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2" name="Google Shape;1734;p51">
                <a:extLst>
                  <a:ext uri="{FF2B5EF4-FFF2-40B4-BE49-F238E27FC236}">
                    <a16:creationId xmlns:a16="http://schemas.microsoft.com/office/drawing/2014/main" id="{73972B47-B93D-4259-89DB-A611589BFE48}"/>
                  </a:ext>
                </a:extLst>
              </p:cNvPr>
              <p:cNvSpPr/>
              <p:nvPr/>
            </p:nvSpPr>
            <p:spPr>
              <a:xfrm>
                <a:off x="3259403" y="666819"/>
                <a:ext cx="55721" cy="104470"/>
              </a:xfrm>
              <a:custGeom>
                <a:avLst/>
                <a:gdLst/>
                <a:ahLst/>
                <a:cxnLst/>
                <a:rect l="l" t="t" r="r" b="b"/>
                <a:pathLst>
                  <a:path w="1774" h="3326" extrusionOk="0">
                    <a:moveTo>
                      <a:pt x="1679" y="0"/>
                    </a:moveTo>
                    <a:lnTo>
                      <a:pt x="1679" y="0"/>
                    </a:lnTo>
                    <a:cubicBezTo>
                      <a:pt x="1552" y="1203"/>
                      <a:pt x="0" y="2058"/>
                      <a:pt x="634" y="3325"/>
                    </a:cubicBezTo>
                    <a:cubicBezTo>
                      <a:pt x="792" y="3294"/>
                      <a:pt x="982" y="3294"/>
                      <a:pt x="1204" y="3294"/>
                    </a:cubicBezTo>
                    <a:cubicBezTo>
                      <a:pt x="1046" y="2945"/>
                      <a:pt x="951" y="2534"/>
                      <a:pt x="1046" y="2153"/>
                    </a:cubicBezTo>
                    <a:cubicBezTo>
                      <a:pt x="1077" y="1900"/>
                      <a:pt x="1204" y="1678"/>
                      <a:pt x="1299" y="1425"/>
                    </a:cubicBezTo>
                    <a:cubicBezTo>
                      <a:pt x="1521" y="1045"/>
                      <a:pt x="1774" y="475"/>
                      <a:pt x="1679" y="0"/>
                    </a:cubicBezTo>
                    <a:close/>
                  </a:path>
                </a:pathLst>
              </a:custGeom>
              <a:solidFill>
                <a:srgbClr val="F49432"/>
              </a:solidFill>
              <a:ln w="4750" cap="flat" cmpd="sng">
                <a:solidFill>
                  <a:srgbClr val="555555"/>
                </a:solidFill>
                <a:prstDash val="solid"/>
                <a:miter lim="31669"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marL="0" marR="0" lvl="0" indent="0" defTabSz="1828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3" name="Google Shape;1735;p51">
                <a:extLst>
                  <a:ext uri="{FF2B5EF4-FFF2-40B4-BE49-F238E27FC236}">
                    <a16:creationId xmlns:a16="http://schemas.microsoft.com/office/drawing/2014/main" id="{E3EA292F-0FAA-4C64-B92E-EE9D8E0B8A19}"/>
                  </a:ext>
                </a:extLst>
              </p:cNvPr>
              <p:cNvSpPr/>
              <p:nvPr/>
            </p:nvSpPr>
            <p:spPr>
              <a:xfrm>
                <a:off x="3235531" y="730456"/>
                <a:ext cx="14951" cy="40833"/>
              </a:xfrm>
              <a:custGeom>
                <a:avLst/>
                <a:gdLst/>
                <a:ahLst/>
                <a:cxnLst/>
                <a:rect l="l" t="t" r="r" b="b"/>
                <a:pathLst>
                  <a:path w="476" h="1300" extrusionOk="0">
                    <a:moveTo>
                      <a:pt x="222" y="1"/>
                    </a:moveTo>
                    <a:cubicBezTo>
                      <a:pt x="317" y="476"/>
                      <a:pt x="285" y="951"/>
                      <a:pt x="0" y="1299"/>
                    </a:cubicBezTo>
                    <a:lnTo>
                      <a:pt x="380" y="1299"/>
                    </a:lnTo>
                    <a:cubicBezTo>
                      <a:pt x="475" y="888"/>
                      <a:pt x="444" y="413"/>
                      <a:pt x="222" y="1"/>
                    </a:cubicBezTo>
                    <a:close/>
                  </a:path>
                </a:pathLst>
              </a:custGeom>
              <a:solidFill>
                <a:srgbClr val="F49432"/>
              </a:solidFill>
              <a:ln w="4750" cap="flat" cmpd="sng">
                <a:solidFill>
                  <a:srgbClr val="555555"/>
                </a:solidFill>
                <a:prstDash val="solid"/>
                <a:miter lim="31669"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marL="0" marR="0" lvl="0" indent="0" defTabSz="1828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4" name="Google Shape;1736;p51">
                <a:extLst>
                  <a:ext uri="{FF2B5EF4-FFF2-40B4-BE49-F238E27FC236}">
                    <a16:creationId xmlns:a16="http://schemas.microsoft.com/office/drawing/2014/main" id="{5AD99C11-C256-4917-A7F9-5E6A39F88C61}"/>
                  </a:ext>
                </a:extLst>
              </p:cNvPr>
              <p:cNvSpPr/>
              <p:nvPr/>
            </p:nvSpPr>
            <p:spPr>
              <a:xfrm>
                <a:off x="3152954" y="690690"/>
                <a:ext cx="46801" cy="84556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2692" extrusionOk="0">
                    <a:moveTo>
                      <a:pt x="1489" y="0"/>
                    </a:moveTo>
                    <a:lnTo>
                      <a:pt x="1489" y="0"/>
                    </a:lnTo>
                    <a:cubicBezTo>
                      <a:pt x="508" y="475"/>
                      <a:pt x="1" y="1615"/>
                      <a:pt x="223" y="2692"/>
                    </a:cubicBezTo>
                    <a:cubicBezTo>
                      <a:pt x="508" y="2692"/>
                      <a:pt x="729" y="2660"/>
                      <a:pt x="1014" y="2660"/>
                    </a:cubicBezTo>
                    <a:cubicBezTo>
                      <a:pt x="824" y="2217"/>
                      <a:pt x="666" y="1742"/>
                      <a:pt x="793" y="1267"/>
                    </a:cubicBezTo>
                    <a:cubicBezTo>
                      <a:pt x="888" y="792"/>
                      <a:pt x="1204" y="412"/>
                      <a:pt x="1489" y="0"/>
                    </a:cubicBezTo>
                    <a:close/>
                  </a:path>
                </a:pathLst>
              </a:custGeom>
              <a:solidFill>
                <a:srgbClr val="F49432"/>
              </a:solidFill>
              <a:ln w="4750" cap="flat" cmpd="sng">
                <a:solidFill>
                  <a:srgbClr val="555555"/>
                </a:solidFill>
                <a:prstDash val="solid"/>
                <a:miter lim="31669"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marL="0" marR="0" lvl="0" indent="0" defTabSz="1828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5" name="Google Shape;1737;p51">
                <a:extLst>
                  <a:ext uri="{FF2B5EF4-FFF2-40B4-BE49-F238E27FC236}">
                    <a16:creationId xmlns:a16="http://schemas.microsoft.com/office/drawing/2014/main" id="{6C987321-AEB6-4850-A72B-B3C8526324CD}"/>
                  </a:ext>
                </a:extLst>
              </p:cNvPr>
              <p:cNvSpPr/>
              <p:nvPr/>
            </p:nvSpPr>
            <p:spPr>
              <a:xfrm>
                <a:off x="2969614" y="926894"/>
                <a:ext cx="225147" cy="125860"/>
              </a:xfrm>
              <a:custGeom>
                <a:avLst/>
                <a:gdLst/>
                <a:ahLst/>
                <a:cxnLst/>
                <a:rect l="l" t="t" r="r" b="b"/>
                <a:pathLst>
                  <a:path w="7168" h="4007" extrusionOk="0">
                    <a:moveTo>
                      <a:pt x="5957" y="0"/>
                    </a:moveTo>
                    <a:cubicBezTo>
                      <a:pt x="5717" y="0"/>
                      <a:pt x="5477" y="41"/>
                      <a:pt x="5236" y="81"/>
                    </a:cubicBezTo>
                    <a:cubicBezTo>
                      <a:pt x="4824" y="144"/>
                      <a:pt x="4508" y="366"/>
                      <a:pt x="4128" y="429"/>
                    </a:cubicBezTo>
                    <a:cubicBezTo>
                      <a:pt x="3908" y="482"/>
                      <a:pt x="3684" y="500"/>
                      <a:pt x="3457" y="500"/>
                    </a:cubicBezTo>
                    <a:cubicBezTo>
                      <a:pt x="2998" y="500"/>
                      <a:pt x="2531" y="427"/>
                      <a:pt x="2084" y="427"/>
                    </a:cubicBezTo>
                    <a:cubicBezTo>
                      <a:pt x="1573" y="427"/>
                      <a:pt x="1088" y="523"/>
                      <a:pt x="676" y="936"/>
                    </a:cubicBezTo>
                    <a:cubicBezTo>
                      <a:pt x="0" y="2709"/>
                      <a:pt x="1576" y="4007"/>
                      <a:pt x="3225" y="4007"/>
                    </a:cubicBezTo>
                    <a:cubicBezTo>
                      <a:pt x="3431" y="4007"/>
                      <a:pt x="3638" y="3986"/>
                      <a:pt x="3843" y="3944"/>
                    </a:cubicBezTo>
                    <a:cubicBezTo>
                      <a:pt x="4951" y="3723"/>
                      <a:pt x="6091" y="2994"/>
                      <a:pt x="6693" y="2044"/>
                    </a:cubicBezTo>
                    <a:cubicBezTo>
                      <a:pt x="7168" y="1411"/>
                      <a:pt x="7105" y="746"/>
                      <a:pt x="6376" y="49"/>
                    </a:cubicBezTo>
                    <a:cubicBezTo>
                      <a:pt x="6237" y="14"/>
                      <a:pt x="6097" y="0"/>
                      <a:pt x="5957" y="0"/>
                    </a:cubicBezTo>
                    <a:close/>
                  </a:path>
                </a:pathLst>
              </a:custGeom>
              <a:solidFill>
                <a:srgbClr val="FFF8CD"/>
              </a:solidFill>
              <a:ln w="4750" cap="flat" cmpd="sng">
                <a:solidFill>
                  <a:srgbClr val="555555"/>
                </a:solidFill>
                <a:prstDash val="solid"/>
                <a:miter lim="31669"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marL="0" marR="0" lvl="0" indent="0" defTabSz="1828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6" name="Google Shape;1738;p51">
                <a:extLst>
                  <a:ext uri="{FF2B5EF4-FFF2-40B4-BE49-F238E27FC236}">
                    <a16:creationId xmlns:a16="http://schemas.microsoft.com/office/drawing/2014/main" id="{95D704F3-1B35-4912-BC41-EDD4E784B4C6}"/>
                  </a:ext>
                </a:extLst>
              </p:cNvPr>
              <p:cNvSpPr/>
              <p:nvPr/>
            </p:nvSpPr>
            <p:spPr>
              <a:xfrm>
                <a:off x="2966944" y="918005"/>
                <a:ext cx="246726" cy="144266"/>
              </a:xfrm>
              <a:custGeom>
                <a:avLst/>
                <a:gdLst/>
                <a:ahLst/>
                <a:cxnLst/>
                <a:rect l="l" t="t" r="r" b="b"/>
                <a:pathLst>
                  <a:path w="7855" h="4593" extrusionOk="0">
                    <a:moveTo>
                      <a:pt x="5938" y="319"/>
                    </a:moveTo>
                    <a:cubicBezTo>
                      <a:pt x="6113" y="319"/>
                      <a:pt x="6290" y="335"/>
                      <a:pt x="6461" y="364"/>
                    </a:cubicBezTo>
                    <a:cubicBezTo>
                      <a:pt x="7190" y="1029"/>
                      <a:pt x="7285" y="1694"/>
                      <a:pt x="6778" y="2390"/>
                    </a:cubicBezTo>
                    <a:cubicBezTo>
                      <a:pt x="6176" y="3340"/>
                      <a:pt x="5036" y="4037"/>
                      <a:pt x="3928" y="4291"/>
                    </a:cubicBezTo>
                    <a:cubicBezTo>
                      <a:pt x="3741" y="4327"/>
                      <a:pt x="3550" y="4344"/>
                      <a:pt x="3360" y="4344"/>
                    </a:cubicBezTo>
                    <a:cubicBezTo>
                      <a:pt x="1714" y="4344"/>
                      <a:pt x="80" y="3042"/>
                      <a:pt x="761" y="1282"/>
                    </a:cubicBezTo>
                    <a:cubicBezTo>
                      <a:pt x="1168" y="860"/>
                      <a:pt x="1669" y="763"/>
                      <a:pt x="2200" y="763"/>
                    </a:cubicBezTo>
                    <a:cubicBezTo>
                      <a:pt x="2656" y="763"/>
                      <a:pt x="3134" y="835"/>
                      <a:pt x="3594" y="835"/>
                    </a:cubicBezTo>
                    <a:cubicBezTo>
                      <a:pt x="3805" y="835"/>
                      <a:pt x="4013" y="820"/>
                      <a:pt x="4213" y="775"/>
                    </a:cubicBezTo>
                    <a:cubicBezTo>
                      <a:pt x="4593" y="680"/>
                      <a:pt x="4909" y="490"/>
                      <a:pt x="5321" y="395"/>
                    </a:cubicBezTo>
                    <a:cubicBezTo>
                      <a:pt x="5513" y="343"/>
                      <a:pt x="5724" y="319"/>
                      <a:pt x="5938" y="319"/>
                    </a:cubicBezTo>
                    <a:close/>
                    <a:moveTo>
                      <a:pt x="6004" y="0"/>
                    </a:moveTo>
                    <a:cubicBezTo>
                      <a:pt x="5057" y="0"/>
                      <a:pt x="4128" y="531"/>
                      <a:pt x="3156" y="531"/>
                    </a:cubicBezTo>
                    <a:cubicBezTo>
                      <a:pt x="3086" y="531"/>
                      <a:pt x="3016" y="528"/>
                      <a:pt x="2946" y="522"/>
                    </a:cubicBezTo>
                    <a:cubicBezTo>
                      <a:pt x="2625" y="510"/>
                      <a:pt x="2319" y="483"/>
                      <a:pt x="2027" y="483"/>
                    </a:cubicBezTo>
                    <a:cubicBezTo>
                      <a:pt x="1570" y="483"/>
                      <a:pt x="1148" y="549"/>
                      <a:pt x="761" y="839"/>
                    </a:cubicBezTo>
                    <a:cubicBezTo>
                      <a:pt x="729" y="839"/>
                      <a:pt x="729" y="839"/>
                      <a:pt x="698" y="870"/>
                    </a:cubicBezTo>
                    <a:cubicBezTo>
                      <a:pt x="698" y="902"/>
                      <a:pt x="634" y="902"/>
                      <a:pt x="634" y="965"/>
                    </a:cubicBezTo>
                    <a:lnTo>
                      <a:pt x="539" y="1060"/>
                    </a:lnTo>
                    <a:cubicBezTo>
                      <a:pt x="476" y="1155"/>
                      <a:pt x="476" y="1187"/>
                      <a:pt x="539" y="1219"/>
                    </a:cubicBezTo>
                    <a:cubicBezTo>
                      <a:pt x="1" y="2485"/>
                      <a:pt x="729" y="3847"/>
                      <a:pt x="2028" y="4354"/>
                    </a:cubicBezTo>
                    <a:cubicBezTo>
                      <a:pt x="2424" y="4518"/>
                      <a:pt x="2842" y="4593"/>
                      <a:pt x="3264" y="4593"/>
                    </a:cubicBezTo>
                    <a:cubicBezTo>
                      <a:pt x="4632" y="4593"/>
                      <a:pt x="6035" y="3811"/>
                      <a:pt x="6810" y="2770"/>
                    </a:cubicBezTo>
                    <a:cubicBezTo>
                      <a:pt x="7570" y="1820"/>
                      <a:pt x="7855" y="205"/>
                      <a:pt x="6271" y="15"/>
                    </a:cubicBezTo>
                    <a:cubicBezTo>
                      <a:pt x="6182" y="5"/>
                      <a:pt x="6093" y="0"/>
                      <a:pt x="6004" y="0"/>
                    </a:cubicBezTo>
                    <a:close/>
                  </a:path>
                </a:pathLst>
              </a:custGeom>
              <a:solidFill>
                <a:srgbClr val="555555"/>
              </a:solidFill>
              <a:ln w="4750" cap="flat" cmpd="sng">
                <a:solidFill>
                  <a:srgbClr val="555555"/>
                </a:solidFill>
                <a:prstDash val="solid"/>
                <a:miter lim="31669"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marL="0" marR="0" lvl="0" indent="0" defTabSz="1828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7" name="Google Shape;1739;p51">
                <a:extLst>
                  <a:ext uri="{FF2B5EF4-FFF2-40B4-BE49-F238E27FC236}">
                    <a16:creationId xmlns:a16="http://schemas.microsoft.com/office/drawing/2014/main" id="{EAEE692C-9A5C-4497-B36A-AC112CE780D1}"/>
                  </a:ext>
                </a:extLst>
              </p:cNvPr>
              <p:cNvSpPr/>
              <p:nvPr/>
            </p:nvSpPr>
            <p:spPr>
              <a:xfrm>
                <a:off x="3100248" y="698637"/>
                <a:ext cx="37818" cy="81603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2598" extrusionOk="0">
                    <a:moveTo>
                      <a:pt x="634" y="0"/>
                    </a:moveTo>
                    <a:cubicBezTo>
                      <a:pt x="32" y="729"/>
                      <a:pt x="0" y="1742"/>
                      <a:pt x="444" y="2597"/>
                    </a:cubicBezTo>
                    <a:cubicBezTo>
                      <a:pt x="570" y="2597"/>
                      <a:pt x="634" y="2566"/>
                      <a:pt x="761" y="2566"/>
                    </a:cubicBezTo>
                    <a:lnTo>
                      <a:pt x="761" y="2534"/>
                    </a:lnTo>
                    <a:cubicBezTo>
                      <a:pt x="1204" y="1964"/>
                      <a:pt x="665" y="1331"/>
                      <a:pt x="602" y="729"/>
                    </a:cubicBezTo>
                    <a:cubicBezTo>
                      <a:pt x="602" y="475"/>
                      <a:pt x="602" y="222"/>
                      <a:pt x="634" y="0"/>
                    </a:cubicBezTo>
                    <a:close/>
                  </a:path>
                </a:pathLst>
              </a:custGeom>
              <a:solidFill>
                <a:srgbClr val="F49432"/>
              </a:solidFill>
              <a:ln w="4750" cap="flat" cmpd="sng">
                <a:solidFill>
                  <a:srgbClr val="555555"/>
                </a:solidFill>
                <a:prstDash val="solid"/>
                <a:miter lim="31669"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marL="0" marR="0" lvl="0" indent="0" defTabSz="1828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8" name="Google Shape;1740;p51">
                <a:extLst>
                  <a:ext uri="{FF2B5EF4-FFF2-40B4-BE49-F238E27FC236}">
                    <a16:creationId xmlns:a16="http://schemas.microsoft.com/office/drawing/2014/main" id="{EDB40C79-E5DE-4C79-9B24-68F727EA8EC2}"/>
                  </a:ext>
                </a:extLst>
              </p:cNvPr>
              <p:cNvSpPr/>
              <p:nvPr/>
            </p:nvSpPr>
            <p:spPr>
              <a:xfrm>
                <a:off x="3016446" y="837815"/>
                <a:ext cx="109684" cy="60339"/>
              </a:xfrm>
              <a:custGeom>
                <a:avLst/>
                <a:gdLst/>
                <a:ahLst/>
                <a:cxnLst/>
                <a:rect l="l" t="t" r="r" b="b"/>
                <a:pathLst>
                  <a:path w="3492" h="1921" extrusionOk="0">
                    <a:moveTo>
                      <a:pt x="1903" y="174"/>
                    </a:moveTo>
                    <a:cubicBezTo>
                      <a:pt x="2389" y="174"/>
                      <a:pt x="2860" y="366"/>
                      <a:pt x="3080" y="795"/>
                    </a:cubicBezTo>
                    <a:cubicBezTo>
                      <a:pt x="3302" y="1206"/>
                      <a:pt x="2700" y="1523"/>
                      <a:pt x="2352" y="1523"/>
                    </a:cubicBezTo>
                    <a:cubicBezTo>
                      <a:pt x="2246" y="1523"/>
                      <a:pt x="2141" y="1495"/>
                      <a:pt x="2026" y="1495"/>
                    </a:cubicBezTo>
                    <a:cubicBezTo>
                      <a:pt x="1968" y="1495"/>
                      <a:pt x="1908" y="1502"/>
                      <a:pt x="1845" y="1523"/>
                    </a:cubicBezTo>
                    <a:cubicBezTo>
                      <a:pt x="1518" y="1523"/>
                      <a:pt x="1174" y="1764"/>
                      <a:pt x="839" y="1764"/>
                    </a:cubicBezTo>
                    <a:cubicBezTo>
                      <a:pt x="719" y="1764"/>
                      <a:pt x="600" y="1733"/>
                      <a:pt x="483" y="1650"/>
                    </a:cubicBezTo>
                    <a:cubicBezTo>
                      <a:pt x="182" y="747"/>
                      <a:pt x="1064" y="174"/>
                      <a:pt x="1903" y="174"/>
                    </a:cubicBezTo>
                    <a:close/>
                    <a:moveTo>
                      <a:pt x="1900" y="1"/>
                    </a:moveTo>
                    <a:cubicBezTo>
                      <a:pt x="965" y="1"/>
                      <a:pt x="0" y="624"/>
                      <a:pt x="293" y="1523"/>
                    </a:cubicBezTo>
                    <a:cubicBezTo>
                      <a:pt x="262" y="1586"/>
                      <a:pt x="230" y="1618"/>
                      <a:pt x="262" y="1682"/>
                    </a:cubicBezTo>
                    <a:cubicBezTo>
                      <a:pt x="409" y="1850"/>
                      <a:pt x="585" y="1921"/>
                      <a:pt x="780" y="1921"/>
                    </a:cubicBezTo>
                    <a:cubicBezTo>
                      <a:pt x="877" y="1921"/>
                      <a:pt x="979" y="1903"/>
                      <a:pt x="1085" y="1872"/>
                    </a:cubicBezTo>
                    <a:cubicBezTo>
                      <a:pt x="1402" y="1840"/>
                      <a:pt x="1687" y="1682"/>
                      <a:pt x="2003" y="1682"/>
                    </a:cubicBezTo>
                    <a:cubicBezTo>
                      <a:pt x="2200" y="1682"/>
                      <a:pt x="2423" y="1782"/>
                      <a:pt x="2625" y="1782"/>
                    </a:cubicBezTo>
                    <a:cubicBezTo>
                      <a:pt x="2650" y="1782"/>
                      <a:pt x="2675" y="1780"/>
                      <a:pt x="2700" y="1777"/>
                    </a:cubicBezTo>
                    <a:cubicBezTo>
                      <a:pt x="3333" y="1682"/>
                      <a:pt x="3492" y="1016"/>
                      <a:pt x="3143" y="541"/>
                    </a:cubicBezTo>
                    <a:cubicBezTo>
                      <a:pt x="2853" y="165"/>
                      <a:pt x="2380" y="1"/>
                      <a:pt x="1900" y="1"/>
                    </a:cubicBezTo>
                    <a:close/>
                  </a:path>
                </a:pathLst>
              </a:custGeom>
              <a:solidFill>
                <a:srgbClr val="555555"/>
              </a:solidFill>
              <a:ln w="4750" cap="flat" cmpd="sng">
                <a:solidFill>
                  <a:srgbClr val="555555"/>
                </a:solidFill>
                <a:prstDash val="solid"/>
                <a:miter lim="31669"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marL="0" marR="0" lvl="0" indent="0" defTabSz="1828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9" name="Google Shape;1741;p51">
                <a:extLst>
                  <a:ext uri="{FF2B5EF4-FFF2-40B4-BE49-F238E27FC236}">
                    <a16:creationId xmlns:a16="http://schemas.microsoft.com/office/drawing/2014/main" id="{BDDF2A19-CCC7-4EF2-AB94-D7E50F0C0E06}"/>
                  </a:ext>
                </a:extLst>
              </p:cNvPr>
              <p:cNvSpPr/>
              <p:nvPr/>
            </p:nvSpPr>
            <p:spPr>
              <a:xfrm>
                <a:off x="3022163" y="843217"/>
                <a:ext cx="97999" cy="49188"/>
              </a:xfrm>
              <a:custGeom>
                <a:avLst/>
                <a:gdLst/>
                <a:ahLst/>
                <a:cxnLst/>
                <a:rect l="l" t="t" r="r" b="b"/>
                <a:pathLst>
                  <a:path w="3120" h="1566" extrusionOk="0">
                    <a:moveTo>
                      <a:pt x="1715" y="1"/>
                    </a:moveTo>
                    <a:cubicBezTo>
                      <a:pt x="878" y="1"/>
                      <a:pt x="1" y="565"/>
                      <a:pt x="301" y="1446"/>
                    </a:cubicBezTo>
                    <a:cubicBezTo>
                      <a:pt x="414" y="1533"/>
                      <a:pt x="535" y="1565"/>
                      <a:pt x="659" y="1565"/>
                    </a:cubicBezTo>
                    <a:cubicBezTo>
                      <a:pt x="987" y="1565"/>
                      <a:pt x="1342" y="1342"/>
                      <a:pt x="1663" y="1319"/>
                    </a:cubicBezTo>
                    <a:cubicBezTo>
                      <a:pt x="1695" y="1313"/>
                      <a:pt x="1728" y="1311"/>
                      <a:pt x="1761" y="1311"/>
                    </a:cubicBezTo>
                    <a:cubicBezTo>
                      <a:pt x="1896" y="1311"/>
                      <a:pt x="2043" y="1351"/>
                      <a:pt x="2170" y="1351"/>
                    </a:cubicBezTo>
                    <a:cubicBezTo>
                      <a:pt x="2581" y="1351"/>
                      <a:pt x="3120" y="1034"/>
                      <a:pt x="2898" y="623"/>
                    </a:cubicBezTo>
                    <a:cubicBezTo>
                      <a:pt x="2677" y="192"/>
                      <a:pt x="2203" y="1"/>
                      <a:pt x="1715" y="1"/>
                    </a:cubicBezTo>
                    <a:close/>
                  </a:path>
                </a:pathLst>
              </a:custGeom>
              <a:solidFill>
                <a:srgbClr val="FFF8CD"/>
              </a:solidFill>
              <a:ln w="4750" cap="flat" cmpd="sng">
                <a:solidFill>
                  <a:srgbClr val="555555"/>
                </a:solidFill>
                <a:prstDash val="solid"/>
                <a:miter lim="31669"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marL="0" marR="0" lvl="0" indent="0" defTabSz="1828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0" name="Google Shape;1742;p51">
                <a:extLst>
                  <a:ext uri="{FF2B5EF4-FFF2-40B4-BE49-F238E27FC236}">
                    <a16:creationId xmlns:a16="http://schemas.microsoft.com/office/drawing/2014/main" id="{6E4D191B-9A34-4F8B-93AB-52E4A64A03B8}"/>
                  </a:ext>
                </a:extLst>
              </p:cNvPr>
              <p:cNvSpPr/>
              <p:nvPr/>
            </p:nvSpPr>
            <p:spPr>
              <a:xfrm>
                <a:off x="3020655" y="688680"/>
                <a:ext cx="60716" cy="104470"/>
              </a:xfrm>
              <a:custGeom>
                <a:avLst/>
                <a:gdLst/>
                <a:ahLst/>
                <a:cxnLst/>
                <a:rect l="l" t="t" r="r" b="b"/>
                <a:pathLst>
                  <a:path w="1933" h="3326" extrusionOk="0">
                    <a:moveTo>
                      <a:pt x="603" y="1"/>
                    </a:moveTo>
                    <a:lnTo>
                      <a:pt x="603" y="1"/>
                    </a:lnTo>
                    <a:cubicBezTo>
                      <a:pt x="1" y="571"/>
                      <a:pt x="33" y="1457"/>
                      <a:pt x="508" y="2123"/>
                    </a:cubicBezTo>
                    <a:cubicBezTo>
                      <a:pt x="793" y="2534"/>
                      <a:pt x="1078" y="2788"/>
                      <a:pt x="1141" y="3263"/>
                    </a:cubicBezTo>
                    <a:lnTo>
                      <a:pt x="1141" y="3326"/>
                    </a:lnTo>
                    <a:cubicBezTo>
                      <a:pt x="1394" y="3231"/>
                      <a:pt x="1616" y="3199"/>
                      <a:pt x="1901" y="3104"/>
                    </a:cubicBezTo>
                    <a:lnTo>
                      <a:pt x="1901" y="3073"/>
                    </a:lnTo>
                    <a:cubicBezTo>
                      <a:pt x="1933" y="2218"/>
                      <a:pt x="983" y="1869"/>
                      <a:pt x="666" y="1172"/>
                    </a:cubicBezTo>
                    <a:cubicBezTo>
                      <a:pt x="508" y="792"/>
                      <a:pt x="476" y="381"/>
                      <a:pt x="603" y="1"/>
                    </a:cubicBezTo>
                    <a:close/>
                  </a:path>
                </a:pathLst>
              </a:custGeom>
              <a:solidFill>
                <a:srgbClr val="F49432"/>
              </a:solidFill>
              <a:ln w="4750" cap="flat" cmpd="sng">
                <a:solidFill>
                  <a:srgbClr val="555555"/>
                </a:solidFill>
                <a:prstDash val="solid"/>
                <a:miter lim="31669"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marL="0" marR="0" lvl="0" indent="0" defTabSz="1828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1" name="Google Shape;1743;p51">
                <a:extLst>
                  <a:ext uri="{FF2B5EF4-FFF2-40B4-BE49-F238E27FC236}">
                    <a16:creationId xmlns:a16="http://schemas.microsoft.com/office/drawing/2014/main" id="{69F50F1A-802C-4577-9C61-ACABE0365E3A}"/>
                  </a:ext>
                </a:extLst>
              </p:cNvPr>
              <p:cNvSpPr/>
              <p:nvPr/>
            </p:nvSpPr>
            <p:spPr>
              <a:xfrm>
                <a:off x="2941094" y="675771"/>
                <a:ext cx="79593" cy="144266"/>
              </a:xfrm>
              <a:custGeom>
                <a:avLst/>
                <a:gdLst/>
                <a:ahLst/>
                <a:cxnLst/>
                <a:rect l="l" t="t" r="r" b="b"/>
                <a:pathLst>
                  <a:path w="2534" h="4593" extrusionOk="0">
                    <a:moveTo>
                      <a:pt x="602" y="0"/>
                    </a:moveTo>
                    <a:cubicBezTo>
                      <a:pt x="444" y="285"/>
                      <a:pt x="190" y="792"/>
                      <a:pt x="159" y="950"/>
                    </a:cubicBezTo>
                    <a:cubicBezTo>
                      <a:pt x="0" y="1457"/>
                      <a:pt x="32" y="2027"/>
                      <a:pt x="254" y="2502"/>
                    </a:cubicBezTo>
                    <a:cubicBezTo>
                      <a:pt x="507" y="3167"/>
                      <a:pt x="1045" y="3452"/>
                      <a:pt x="1457" y="3959"/>
                    </a:cubicBezTo>
                    <a:cubicBezTo>
                      <a:pt x="1679" y="4149"/>
                      <a:pt x="1774" y="4370"/>
                      <a:pt x="1837" y="4592"/>
                    </a:cubicBezTo>
                    <a:cubicBezTo>
                      <a:pt x="2059" y="4434"/>
                      <a:pt x="2312" y="4275"/>
                      <a:pt x="2534" y="4149"/>
                    </a:cubicBezTo>
                    <a:cubicBezTo>
                      <a:pt x="2534" y="3325"/>
                      <a:pt x="1457" y="3325"/>
                      <a:pt x="1045" y="2945"/>
                    </a:cubicBezTo>
                    <a:cubicBezTo>
                      <a:pt x="792" y="2724"/>
                      <a:pt x="602" y="2407"/>
                      <a:pt x="475" y="2059"/>
                    </a:cubicBezTo>
                    <a:cubicBezTo>
                      <a:pt x="444" y="1868"/>
                      <a:pt x="444" y="443"/>
                      <a:pt x="602" y="0"/>
                    </a:cubicBezTo>
                    <a:close/>
                  </a:path>
                </a:pathLst>
              </a:custGeom>
              <a:solidFill>
                <a:srgbClr val="F49432"/>
              </a:solidFill>
              <a:ln w="4750" cap="flat" cmpd="sng">
                <a:solidFill>
                  <a:srgbClr val="555555"/>
                </a:solidFill>
                <a:prstDash val="solid"/>
                <a:miter lim="31669"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marL="0" marR="0" lvl="0" indent="0" defTabSz="1828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97204714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hững Sự thật thú vị về Máu mà bạn chưa biết">
            <a:hlinkClick r:id="" action="ppaction://media"/>
            <a:extLst>
              <a:ext uri="{FF2B5EF4-FFF2-40B4-BE49-F238E27FC236}">
                <a16:creationId xmlns:a16="http://schemas.microsoft.com/office/drawing/2014/main" id="{A17B5D5B-DF63-4A86-B46E-F3038966A5C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8328" y="966873"/>
            <a:ext cx="7527451" cy="3952904"/>
          </a:xfrm>
          <a:prstGeom prst="rect">
            <a:avLst/>
          </a:prstGeom>
        </p:spPr>
      </p:pic>
      <p:grpSp>
        <p:nvGrpSpPr>
          <p:cNvPr id="1878" name="Google Shape;1878;p60"/>
          <p:cNvGrpSpPr/>
          <p:nvPr/>
        </p:nvGrpSpPr>
        <p:grpSpPr>
          <a:xfrm>
            <a:off x="5652720" y="246595"/>
            <a:ext cx="967569" cy="853499"/>
            <a:chOff x="5805120" y="475195"/>
            <a:chExt cx="967569" cy="853499"/>
          </a:xfrm>
        </p:grpSpPr>
        <p:sp>
          <p:nvSpPr>
            <p:cNvPr id="1879" name="Google Shape;1879;p60"/>
            <p:cNvSpPr/>
            <p:nvPr/>
          </p:nvSpPr>
          <p:spPr>
            <a:xfrm rot="6657875">
              <a:off x="5985928" y="499951"/>
              <a:ext cx="605953" cy="803987"/>
            </a:xfrm>
            <a:custGeom>
              <a:avLst/>
              <a:gdLst/>
              <a:ahLst/>
              <a:cxnLst/>
              <a:rect l="l" t="t" r="r" b="b"/>
              <a:pathLst>
                <a:path w="16462" h="21842" extrusionOk="0">
                  <a:moveTo>
                    <a:pt x="5006" y="1"/>
                  </a:moveTo>
                  <a:lnTo>
                    <a:pt x="1" y="18764"/>
                  </a:lnTo>
                  <a:lnTo>
                    <a:pt x="11456" y="21842"/>
                  </a:lnTo>
                  <a:lnTo>
                    <a:pt x="16462" y="3052"/>
                  </a:lnTo>
                  <a:lnTo>
                    <a:pt x="5006" y="1"/>
                  </a:lnTo>
                  <a:close/>
                </a:path>
              </a:pathLst>
            </a:custGeom>
            <a:solidFill>
              <a:schemeClr val="accent3"/>
            </a:solidFill>
            <a:ln w="762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880" name="Google Shape;1880;p60"/>
            <p:cNvGrpSpPr/>
            <p:nvPr/>
          </p:nvGrpSpPr>
          <p:grpSpPr>
            <a:xfrm rot="6657875">
              <a:off x="5985928" y="499951"/>
              <a:ext cx="605953" cy="803987"/>
              <a:chOff x="3893625" y="1829000"/>
              <a:chExt cx="411550" cy="546050"/>
            </a:xfrm>
          </p:grpSpPr>
          <p:sp>
            <p:nvSpPr>
              <p:cNvPr id="1881" name="Google Shape;1881;p60"/>
              <p:cNvSpPr/>
              <p:nvPr/>
            </p:nvSpPr>
            <p:spPr>
              <a:xfrm>
                <a:off x="3893625" y="1829000"/>
                <a:ext cx="411550" cy="546050"/>
              </a:xfrm>
              <a:custGeom>
                <a:avLst/>
                <a:gdLst/>
                <a:ahLst/>
                <a:cxnLst/>
                <a:rect l="l" t="t" r="r" b="b"/>
                <a:pathLst>
                  <a:path w="16462" h="21842" extrusionOk="0">
                    <a:moveTo>
                      <a:pt x="5006" y="1"/>
                    </a:moveTo>
                    <a:lnTo>
                      <a:pt x="1" y="18764"/>
                    </a:lnTo>
                    <a:lnTo>
                      <a:pt x="11456" y="21842"/>
                    </a:lnTo>
                    <a:lnTo>
                      <a:pt x="16462" y="3052"/>
                    </a:lnTo>
                    <a:lnTo>
                      <a:pt x="5006" y="1"/>
                    </a:lnTo>
                    <a:close/>
                  </a:path>
                </a:pathLst>
              </a:custGeom>
              <a:solidFill>
                <a:srgbClr val="FAED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2" name="Google Shape;1882;p60"/>
              <p:cNvSpPr/>
              <p:nvPr/>
            </p:nvSpPr>
            <p:spPr>
              <a:xfrm>
                <a:off x="4041500" y="1932325"/>
                <a:ext cx="174675" cy="158475"/>
              </a:xfrm>
              <a:custGeom>
                <a:avLst/>
                <a:gdLst/>
                <a:ahLst/>
                <a:cxnLst/>
                <a:rect l="l" t="t" r="r" b="b"/>
                <a:pathLst>
                  <a:path w="6987" h="6339" extrusionOk="0">
                    <a:moveTo>
                      <a:pt x="3456" y="1"/>
                    </a:moveTo>
                    <a:cubicBezTo>
                      <a:pt x="2034" y="1"/>
                      <a:pt x="766" y="972"/>
                      <a:pt x="402" y="2425"/>
                    </a:cubicBezTo>
                    <a:cubicBezTo>
                      <a:pt x="1" y="4138"/>
                      <a:pt x="1045" y="5851"/>
                      <a:pt x="2758" y="6253"/>
                    </a:cubicBezTo>
                    <a:cubicBezTo>
                      <a:pt x="3001" y="6311"/>
                      <a:pt x="3246" y="6339"/>
                      <a:pt x="3486" y="6339"/>
                    </a:cubicBezTo>
                    <a:cubicBezTo>
                      <a:pt x="4912" y="6339"/>
                      <a:pt x="6219" y="5363"/>
                      <a:pt x="6585" y="3898"/>
                    </a:cubicBezTo>
                    <a:cubicBezTo>
                      <a:pt x="6987" y="2211"/>
                      <a:pt x="5943" y="498"/>
                      <a:pt x="4230" y="97"/>
                    </a:cubicBezTo>
                    <a:cubicBezTo>
                      <a:pt x="3970" y="32"/>
                      <a:pt x="3711" y="1"/>
                      <a:pt x="3456" y="1"/>
                    </a:cubicBezTo>
                    <a:close/>
                  </a:path>
                </a:pathLst>
              </a:custGeom>
              <a:solidFill>
                <a:srgbClr val="AD8B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3" name="Google Shape;1883;p60"/>
              <p:cNvSpPr/>
              <p:nvPr/>
            </p:nvSpPr>
            <p:spPr>
              <a:xfrm>
                <a:off x="4056225" y="1924000"/>
                <a:ext cx="160625" cy="158675"/>
              </a:xfrm>
              <a:custGeom>
                <a:avLst/>
                <a:gdLst/>
                <a:ahLst/>
                <a:cxnLst/>
                <a:rect l="l" t="t" r="r" b="b"/>
                <a:pathLst>
                  <a:path w="6425" h="6347" extrusionOk="0">
                    <a:moveTo>
                      <a:pt x="3229" y="0"/>
                    </a:moveTo>
                    <a:cubicBezTo>
                      <a:pt x="3197" y="0"/>
                      <a:pt x="3165" y="1"/>
                      <a:pt x="3132" y="2"/>
                    </a:cubicBezTo>
                    <a:cubicBezTo>
                      <a:pt x="1393" y="55"/>
                      <a:pt x="1" y="1500"/>
                      <a:pt x="54" y="3267"/>
                    </a:cubicBezTo>
                    <a:cubicBezTo>
                      <a:pt x="107" y="4974"/>
                      <a:pt x="1500" y="6347"/>
                      <a:pt x="3196" y="6347"/>
                    </a:cubicBezTo>
                    <a:cubicBezTo>
                      <a:pt x="3228" y="6347"/>
                      <a:pt x="3260" y="6346"/>
                      <a:pt x="3293" y="6345"/>
                    </a:cubicBezTo>
                    <a:cubicBezTo>
                      <a:pt x="5059" y="6292"/>
                      <a:pt x="6425" y="4846"/>
                      <a:pt x="6398" y="3080"/>
                    </a:cubicBezTo>
                    <a:cubicBezTo>
                      <a:pt x="6345" y="1372"/>
                      <a:pt x="4927" y="0"/>
                      <a:pt x="3229" y="0"/>
                    </a:cubicBezTo>
                    <a:close/>
                  </a:path>
                </a:pathLst>
              </a:custGeom>
              <a:solidFill>
                <a:srgbClr val="E7D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4" name="Google Shape;1884;p60"/>
              <p:cNvSpPr/>
              <p:nvPr/>
            </p:nvSpPr>
            <p:spPr>
              <a:xfrm>
                <a:off x="4077650" y="1958825"/>
                <a:ext cx="123150" cy="97050"/>
              </a:xfrm>
              <a:custGeom>
                <a:avLst/>
                <a:gdLst/>
                <a:ahLst/>
                <a:cxnLst/>
                <a:rect l="l" t="t" r="r" b="b"/>
                <a:pathLst>
                  <a:path w="4926" h="3882" extrusionOk="0">
                    <a:moveTo>
                      <a:pt x="4925" y="0"/>
                    </a:moveTo>
                    <a:lnTo>
                      <a:pt x="0" y="3881"/>
                    </a:lnTo>
                  </a:path>
                </a:pathLst>
              </a:custGeom>
              <a:solidFill>
                <a:srgbClr val="E7D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5" name="Google Shape;1885;p60"/>
              <p:cNvSpPr/>
              <p:nvPr/>
            </p:nvSpPr>
            <p:spPr>
              <a:xfrm>
                <a:off x="4077650" y="1958825"/>
                <a:ext cx="123150" cy="97050"/>
              </a:xfrm>
              <a:custGeom>
                <a:avLst/>
                <a:gdLst/>
                <a:ahLst/>
                <a:cxnLst/>
                <a:rect l="l" t="t" r="r" b="b"/>
                <a:pathLst>
                  <a:path w="4926" h="3882" fill="none" extrusionOk="0">
                    <a:moveTo>
                      <a:pt x="4925" y="0"/>
                    </a:moveTo>
                    <a:lnTo>
                      <a:pt x="0" y="3881"/>
                    </a:lnTo>
                  </a:path>
                </a:pathLst>
              </a:custGeom>
              <a:noFill/>
              <a:ln w="335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6" name="Google Shape;1886;p60"/>
              <p:cNvSpPr/>
              <p:nvPr/>
            </p:nvSpPr>
            <p:spPr>
              <a:xfrm>
                <a:off x="3989325" y="2137125"/>
                <a:ext cx="166625" cy="158650"/>
              </a:xfrm>
              <a:custGeom>
                <a:avLst/>
                <a:gdLst/>
                <a:ahLst/>
                <a:cxnLst/>
                <a:rect l="l" t="t" r="r" b="b"/>
                <a:pathLst>
                  <a:path w="6665" h="6346" extrusionOk="0">
                    <a:moveTo>
                      <a:pt x="3341" y="1"/>
                    </a:moveTo>
                    <a:cubicBezTo>
                      <a:pt x="1726" y="1"/>
                      <a:pt x="339" y="1213"/>
                      <a:pt x="188" y="2852"/>
                    </a:cubicBezTo>
                    <a:cubicBezTo>
                      <a:pt x="0" y="4592"/>
                      <a:pt x="1285" y="6144"/>
                      <a:pt x="3025" y="6331"/>
                    </a:cubicBezTo>
                    <a:cubicBezTo>
                      <a:pt x="3125" y="6341"/>
                      <a:pt x="3225" y="6345"/>
                      <a:pt x="3324" y="6345"/>
                    </a:cubicBezTo>
                    <a:cubicBezTo>
                      <a:pt x="4939" y="6345"/>
                      <a:pt x="6326" y="5134"/>
                      <a:pt x="6477" y="3494"/>
                    </a:cubicBezTo>
                    <a:cubicBezTo>
                      <a:pt x="6665" y="1755"/>
                      <a:pt x="5380" y="202"/>
                      <a:pt x="3640" y="15"/>
                    </a:cubicBezTo>
                    <a:cubicBezTo>
                      <a:pt x="3540" y="6"/>
                      <a:pt x="3440" y="1"/>
                      <a:pt x="3341" y="1"/>
                    </a:cubicBezTo>
                    <a:close/>
                  </a:path>
                </a:pathLst>
              </a:custGeom>
              <a:solidFill>
                <a:srgbClr val="AD8B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7" name="Google Shape;1887;p60"/>
              <p:cNvSpPr/>
              <p:nvPr/>
            </p:nvSpPr>
            <p:spPr>
              <a:xfrm>
                <a:off x="3992675" y="2128825"/>
                <a:ext cx="176000" cy="158625"/>
              </a:xfrm>
              <a:custGeom>
                <a:avLst/>
                <a:gdLst/>
                <a:ahLst/>
                <a:cxnLst/>
                <a:rect l="l" t="t" r="r" b="b"/>
                <a:pathLst>
                  <a:path w="7040" h="6345" extrusionOk="0">
                    <a:moveTo>
                      <a:pt x="3490" y="0"/>
                    </a:moveTo>
                    <a:cubicBezTo>
                      <a:pt x="2640" y="0"/>
                      <a:pt x="1795" y="343"/>
                      <a:pt x="1178" y="1016"/>
                    </a:cubicBezTo>
                    <a:cubicBezTo>
                      <a:pt x="0" y="2301"/>
                      <a:pt x="80" y="4308"/>
                      <a:pt x="1365" y="5513"/>
                    </a:cubicBezTo>
                    <a:cubicBezTo>
                      <a:pt x="1973" y="6069"/>
                      <a:pt x="2742" y="6345"/>
                      <a:pt x="3508" y="6345"/>
                    </a:cubicBezTo>
                    <a:cubicBezTo>
                      <a:pt x="4363" y="6345"/>
                      <a:pt x="5214" y="6002"/>
                      <a:pt x="5835" y="5325"/>
                    </a:cubicBezTo>
                    <a:cubicBezTo>
                      <a:pt x="7039" y="4040"/>
                      <a:pt x="6959" y="2033"/>
                      <a:pt x="5648" y="855"/>
                    </a:cubicBezTo>
                    <a:cubicBezTo>
                      <a:pt x="5036" y="282"/>
                      <a:pt x="4261" y="0"/>
                      <a:pt x="3490" y="0"/>
                    </a:cubicBezTo>
                    <a:close/>
                  </a:path>
                </a:pathLst>
              </a:custGeom>
              <a:solidFill>
                <a:srgbClr val="E7D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8" name="Google Shape;1888;p60"/>
              <p:cNvSpPr/>
              <p:nvPr/>
            </p:nvSpPr>
            <p:spPr>
              <a:xfrm>
                <a:off x="4021425" y="2163575"/>
                <a:ext cx="122500" cy="97050"/>
              </a:xfrm>
              <a:custGeom>
                <a:avLst/>
                <a:gdLst/>
                <a:ahLst/>
                <a:cxnLst/>
                <a:rect l="l" t="t" r="r" b="b"/>
                <a:pathLst>
                  <a:path w="4900" h="3882" extrusionOk="0">
                    <a:moveTo>
                      <a:pt x="4899" y="1"/>
                    </a:moveTo>
                    <a:lnTo>
                      <a:pt x="1" y="3882"/>
                    </a:lnTo>
                  </a:path>
                </a:pathLst>
              </a:custGeom>
              <a:solidFill>
                <a:srgbClr val="E7D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9" name="Google Shape;1889;p60"/>
              <p:cNvSpPr/>
              <p:nvPr/>
            </p:nvSpPr>
            <p:spPr>
              <a:xfrm>
                <a:off x="4021425" y="2163575"/>
                <a:ext cx="122500" cy="97050"/>
              </a:xfrm>
              <a:custGeom>
                <a:avLst/>
                <a:gdLst/>
                <a:ahLst/>
                <a:cxnLst/>
                <a:rect l="l" t="t" r="r" b="b"/>
                <a:pathLst>
                  <a:path w="4900" h="3882" fill="none" extrusionOk="0">
                    <a:moveTo>
                      <a:pt x="4899" y="1"/>
                    </a:moveTo>
                    <a:lnTo>
                      <a:pt x="1" y="3882"/>
                    </a:lnTo>
                  </a:path>
                </a:pathLst>
              </a:custGeom>
              <a:noFill/>
              <a:ln w="335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890" name="Google Shape;1890;p60"/>
          <p:cNvGrpSpPr/>
          <p:nvPr/>
        </p:nvGrpSpPr>
        <p:grpSpPr>
          <a:xfrm>
            <a:off x="7596431" y="805081"/>
            <a:ext cx="299357" cy="295877"/>
            <a:chOff x="7596431" y="805081"/>
            <a:chExt cx="299357" cy="295877"/>
          </a:xfrm>
        </p:grpSpPr>
        <p:grpSp>
          <p:nvGrpSpPr>
            <p:cNvPr id="1891" name="Google Shape;1891;p60"/>
            <p:cNvGrpSpPr/>
            <p:nvPr/>
          </p:nvGrpSpPr>
          <p:grpSpPr>
            <a:xfrm>
              <a:off x="7596431" y="805081"/>
              <a:ext cx="299357" cy="295877"/>
              <a:chOff x="3988650" y="3211375"/>
              <a:chExt cx="221500" cy="218925"/>
            </a:xfrm>
          </p:grpSpPr>
          <p:sp>
            <p:nvSpPr>
              <p:cNvPr id="1892" name="Google Shape;1892;p60"/>
              <p:cNvSpPr/>
              <p:nvPr/>
            </p:nvSpPr>
            <p:spPr>
              <a:xfrm>
                <a:off x="3988650" y="3222100"/>
                <a:ext cx="211475" cy="208200"/>
              </a:xfrm>
              <a:custGeom>
                <a:avLst/>
                <a:gdLst/>
                <a:ahLst/>
                <a:cxnLst/>
                <a:rect l="l" t="t" r="r" b="b"/>
                <a:pathLst>
                  <a:path w="8459" h="8328" extrusionOk="0">
                    <a:moveTo>
                      <a:pt x="4242" y="0"/>
                    </a:moveTo>
                    <a:cubicBezTo>
                      <a:pt x="4193" y="0"/>
                      <a:pt x="4145" y="1"/>
                      <a:pt x="4096" y="3"/>
                    </a:cubicBezTo>
                    <a:cubicBezTo>
                      <a:pt x="1794" y="56"/>
                      <a:pt x="0" y="1983"/>
                      <a:pt x="54" y="4285"/>
                    </a:cubicBezTo>
                    <a:cubicBezTo>
                      <a:pt x="107" y="6553"/>
                      <a:pt x="1979" y="8328"/>
                      <a:pt x="4236" y="8328"/>
                    </a:cubicBezTo>
                    <a:cubicBezTo>
                      <a:pt x="4269" y="8328"/>
                      <a:pt x="4303" y="8328"/>
                      <a:pt x="4336" y="8327"/>
                    </a:cubicBezTo>
                    <a:cubicBezTo>
                      <a:pt x="6638" y="8273"/>
                      <a:pt x="8458" y="6346"/>
                      <a:pt x="8378" y="4044"/>
                    </a:cubicBezTo>
                    <a:cubicBezTo>
                      <a:pt x="8326" y="1791"/>
                      <a:pt x="6479" y="0"/>
                      <a:pt x="424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76200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3" name="Google Shape;1893;p60"/>
              <p:cNvSpPr/>
              <p:nvPr/>
            </p:nvSpPr>
            <p:spPr>
              <a:xfrm>
                <a:off x="3998675" y="3211375"/>
                <a:ext cx="211475" cy="208225"/>
              </a:xfrm>
              <a:custGeom>
                <a:avLst/>
                <a:gdLst/>
                <a:ahLst/>
                <a:cxnLst/>
                <a:rect l="l" t="t" r="r" b="b"/>
                <a:pathLst>
                  <a:path w="8459" h="8329" extrusionOk="0">
                    <a:moveTo>
                      <a:pt x="4269" y="1"/>
                    </a:moveTo>
                    <a:cubicBezTo>
                      <a:pt x="4221" y="1"/>
                      <a:pt x="4172" y="2"/>
                      <a:pt x="4123" y="3"/>
                    </a:cubicBezTo>
                    <a:cubicBezTo>
                      <a:pt x="1821" y="57"/>
                      <a:pt x="1" y="1984"/>
                      <a:pt x="54" y="4259"/>
                    </a:cubicBezTo>
                    <a:cubicBezTo>
                      <a:pt x="134" y="6528"/>
                      <a:pt x="1981" y="8329"/>
                      <a:pt x="4238" y="8329"/>
                    </a:cubicBezTo>
                    <a:cubicBezTo>
                      <a:pt x="4271" y="8329"/>
                      <a:pt x="4304" y="8328"/>
                      <a:pt x="4337" y="8328"/>
                    </a:cubicBezTo>
                    <a:cubicBezTo>
                      <a:pt x="6639" y="8274"/>
                      <a:pt x="8459" y="6347"/>
                      <a:pt x="8379" y="4045"/>
                    </a:cubicBezTo>
                    <a:cubicBezTo>
                      <a:pt x="8326" y="1792"/>
                      <a:pt x="6505" y="1"/>
                      <a:pt x="42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76200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4" name="Google Shape;1894;p60"/>
              <p:cNvSpPr/>
              <p:nvPr/>
            </p:nvSpPr>
            <p:spPr>
              <a:xfrm>
                <a:off x="4024125" y="3254500"/>
                <a:ext cx="166625" cy="132300"/>
              </a:xfrm>
              <a:custGeom>
                <a:avLst/>
                <a:gdLst/>
                <a:ahLst/>
                <a:cxnLst/>
                <a:rect l="l" t="t" r="r" b="b"/>
                <a:pathLst>
                  <a:path w="6665" h="5292" extrusionOk="0">
                    <a:moveTo>
                      <a:pt x="6569" y="1"/>
                    </a:moveTo>
                    <a:cubicBezTo>
                      <a:pt x="6548" y="1"/>
                      <a:pt x="6526" y="7"/>
                      <a:pt x="6504" y="18"/>
                    </a:cubicBezTo>
                    <a:lnTo>
                      <a:pt x="54" y="5104"/>
                    </a:lnTo>
                    <a:cubicBezTo>
                      <a:pt x="0" y="5157"/>
                      <a:pt x="0" y="5211"/>
                      <a:pt x="27" y="5238"/>
                    </a:cubicBezTo>
                    <a:cubicBezTo>
                      <a:pt x="54" y="5264"/>
                      <a:pt x="80" y="5291"/>
                      <a:pt x="107" y="5291"/>
                    </a:cubicBezTo>
                    <a:cubicBezTo>
                      <a:pt x="107" y="5291"/>
                      <a:pt x="134" y="5264"/>
                      <a:pt x="161" y="5264"/>
                    </a:cubicBezTo>
                    <a:lnTo>
                      <a:pt x="6611" y="179"/>
                    </a:lnTo>
                    <a:cubicBezTo>
                      <a:pt x="6665" y="125"/>
                      <a:pt x="6665" y="72"/>
                      <a:pt x="6638" y="45"/>
                    </a:cubicBezTo>
                    <a:cubicBezTo>
                      <a:pt x="6622" y="14"/>
                      <a:pt x="6597" y="1"/>
                      <a:pt x="65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76200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895" name="Google Shape;1895;p60"/>
            <p:cNvGrpSpPr/>
            <p:nvPr/>
          </p:nvGrpSpPr>
          <p:grpSpPr>
            <a:xfrm>
              <a:off x="7596431" y="805081"/>
              <a:ext cx="299357" cy="295877"/>
              <a:chOff x="3988650" y="3211375"/>
              <a:chExt cx="221500" cy="218925"/>
            </a:xfrm>
          </p:grpSpPr>
          <p:sp>
            <p:nvSpPr>
              <p:cNvPr id="1896" name="Google Shape;1896;p60"/>
              <p:cNvSpPr/>
              <p:nvPr/>
            </p:nvSpPr>
            <p:spPr>
              <a:xfrm>
                <a:off x="3988650" y="3222100"/>
                <a:ext cx="211475" cy="208200"/>
              </a:xfrm>
              <a:custGeom>
                <a:avLst/>
                <a:gdLst/>
                <a:ahLst/>
                <a:cxnLst/>
                <a:rect l="l" t="t" r="r" b="b"/>
                <a:pathLst>
                  <a:path w="8459" h="8328" extrusionOk="0">
                    <a:moveTo>
                      <a:pt x="4242" y="0"/>
                    </a:moveTo>
                    <a:cubicBezTo>
                      <a:pt x="4193" y="0"/>
                      <a:pt x="4145" y="1"/>
                      <a:pt x="4096" y="3"/>
                    </a:cubicBezTo>
                    <a:cubicBezTo>
                      <a:pt x="1794" y="56"/>
                      <a:pt x="0" y="1983"/>
                      <a:pt x="54" y="4285"/>
                    </a:cubicBezTo>
                    <a:cubicBezTo>
                      <a:pt x="107" y="6553"/>
                      <a:pt x="1979" y="8328"/>
                      <a:pt x="4236" y="8328"/>
                    </a:cubicBezTo>
                    <a:cubicBezTo>
                      <a:pt x="4269" y="8328"/>
                      <a:pt x="4303" y="8328"/>
                      <a:pt x="4336" y="8327"/>
                    </a:cubicBezTo>
                    <a:cubicBezTo>
                      <a:pt x="6638" y="8273"/>
                      <a:pt x="8458" y="6346"/>
                      <a:pt x="8378" y="4044"/>
                    </a:cubicBezTo>
                    <a:cubicBezTo>
                      <a:pt x="8326" y="1791"/>
                      <a:pt x="6479" y="0"/>
                      <a:pt x="4242" y="0"/>
                    </a:cubicBezTo>
                    <a:close/>
                  </a:path>
                </a:pathLst>
              </a:custGeom>
              <a:solidFill>
                <a:srgbClr val="AD8B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7" name="Google Shape;1897;p60"/>
              <p:cNvSpPr/>
              <p:nvPr/>
            </p:nvSpPr>
            <p:spPr>
              <a:xfrm>
                <a:off x="3998675" y="3211375"/>
                <a:ext cx="211475" cy="208225"/>
              </a:xfrm>
              <a:custGeom>
                <a:avLst/>
                <a:gdLst/>
                <a:ahLst/>
                <a:cxnLst/>
                <a:rect l="l" t="t" r="r" b="b"/>
                <a:pathLst>
                  <a:path w="8459" h="8329" extrusionOk="0">
                    <a:moveTo>
                      <a:pt x="4269" y="1"/>
                    </a:moveTo>
                    <a:cubicBezTo>
                      <a:pt x="4221" y="1"/>
                      <a:pt x="4172" y="2"/>
                      <a:pt x="4123" y="3"/>
                    </a:cubicBezTo>
                    <a:cubicBezTo>
                      <a:pt x="1821" y="57"/>
                      <a:pt x="1" y="1984"/>
                      <a:pt x="54" y="4259"/>
                    </a:cubicBezTo>
                    <a:cubicBezTo>
                      <a:pt x="134" y="6528"/>
                      <a:pt x="1981" y="8329"/>
                      <a:pt x="4238" y="8329"/>
                    </a:cubicBezTo>
                    <a:cubicBezTo>
                      <a:pt x="4271" y="8329"/>
                      <a:pt x="4304" y="8328"/>
                      <a:pt x="4337" y="8328"/>
                    </a:cubicBezTo>
                    <a:cubicBezTo>
                      <a:pt x="6639" y="8274"/>
                      <a:pt x="8459" y="6347"/>
                      <a:pt x="8379" y="4045"/>
                    </a:cubicBezTo>
                    <a:cubicBezTo>
                      <a:pt x="8326" y="1792"/>
                      <a:pt x="6505" y="1"/>
                      <a:pt x="4269" y="1"/>
                    </a:cubicBezTo>
                    <a:close/>
                  </a:path>
                </a:pathLst>
              </a:custGeom>
              <a:solidFill>
                <a:srgbClr val="E7D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8" name="Google Shape;1898;p60"/>
              <p:cNvSpPr/>
              <p:nvPr/>
            </p:nvSpPr>
            <p:spPr>
              <a:xfrm>
                <a:off x="4024125" y="3254500"/>
                <a:ext cx="166625" cy="132300"/>
              </a:xfrm>
              <a:custGeom>
                <a:avLst/>
                <a:gdLst/>
                <a:ahLst/>
                <a:cxnLst/>
                <a:rect l="l" t="t" r="r" b="b"/>
                <a:pathLst>
                  <a:path w="6665" h="5292" extrusionOk="0">
                    <a:moveTo>
                      <a:pt x="6569" y="1"/>
                    </a:moveTo>
                    <a:cubicBezTo>
                      <a:pt x="6548" y="1"/>
                      <a:pt x="6526" y="7"/>
                      <a:pt x="6504" y="18"/>
                    </a:cubicBezTo>
                    <a:lnTo>
                      <a:pt x="54" y="5104"/>
                    </a:lnTo>
                    <a:cubicBezTo>
                      <a:pt x="0" y="5157"/>
                      <a:pt x="0" y="5211"/>
                      <a:pt x="27" y="5238"/>
                    </a:cubicBezTo>
                    <a:cubicBezTo>
                      <a:pt x="54" y="5264"/>
                      <a:pt x="80" y="5291"/>
                      <a:pt x="107" y="5291"/>
                    </a:cubicBezTo>
                    <a:cubicBezTo>
                      <a:pt x="107" y="5291"/>
                      <a:pt x="134" y="5264"/>
                      <a:pt x="161" y="5264"/>
                    </a:cubicBezTo>
                    <a:lnTo>
                      <a:pt x="6611" y="179"/>
                    </a:lnTo>
                    <a:cubicBezTo>
                      <a:pt x="6665" y="125"/>
                      <a:pt x="6665" y="72"/>
                      <a:pt x="6638" y="45"/>
                    </a:cubicBezTo>
                    <a:cubicBezTo>
                      <a:pt x="6622" y="14"/>
                      <a:pt x="6597" y="1"/>
                      <a:pt x="656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039934F2-F895-467B-88E0-823DDF649D07}"/>
              </a:ext>
            </a:extLst>
          </p:cNvPr>
          <p:cNvGrpSpPr/>
          <p:nvPr/>
        </p:nvGrpSpPr>
        <p:grpSpPr>
          <a:xfrm>
            <a:off x="-495" y="113686"/>
            <a:ext cx="5596013" cy="702137"/>
            <a:chOff x="85327" y="117612"/>
            <a:chExt cx="5596013" cy="702137"/>
          </a:xfrm>
        </p:grpSpPr>
        <p:sp>
          <p:nvSpPr>
            <p:cNvPr id="5" name="Arrow: Pentagon 4">
              <a:extLst>
                <a:ext uri="{FF2B5EF4-FFF2-40B4-BE49-F238E27FC236}">
                  <a16:creationId xmlns:a16="http://schemas.microsoft.com/office/drawing/2014/main" id="{CB9570E8-4E1D-4B40-B9BE-E7758E1C3862}"/>
                </a:ext>
              </a:extLst>
            </p:cNvPr>
            <p:cNvSpPr/>
            <p:nvPr/>
          </p:nvSpPr>
          <p:spPr>
            <a:xfrm>
              <a:off x="85327" y="117612"/>
              <a:ext cx="5188311" cy="702137"/>
            </a:xfrm>
            <a:prstGeom prst="homePlate">
              <a:avLst>
                <a:gd name="adj" fmla="val 50000"/>
              </a:avLst>
            </a:prstGeom>
            <a:solidFill>
              <a:srgbClr val="FF988C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81BE2C79-95DB-49EA-894B-9E992A6CD656}"/>
                </a:ext>
              </a:extLst>
            </p:cNvPr>
            <p:cNvSpPr txBox="1"/>
            <p:nvPr/>
          </p:nvSpPr>
          <p:spPr>
            <a:xfrm>
              <a:off x="240683" y="144858"/>
              <a:ext cx="5440657" cy="5501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40000"/>
                </a:lnSpc>
                <a:spcBef>
                  <a:spcPts val="0"/>
                </a:spcBef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400" b="1" i="0" strike="noStrike" kern="0" cap="none" spc="0" normalizeH="0" baseline="0" noProof="0" dirty="0">
                  <a:ln>
                    <a:noFill/>
                  </a:ln>
                  <a:solidFill>
                    <a:schemeClr val="accent3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/>
                  <a:sym typeface="Arial"/>
                </a:rPr>
                <a:t>Những sự thật thú vị về máu </a:t>
              </a:r>
              <a:endParaRPr kumimoji="0" lang="en-US" sz="2400" b="0" i="0" strike="noStrike" kern="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97382248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75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3" name="Google Shape;1183;p48"/>
          <p:cNvGrpSpPr/>
          <p:nvPr/>
        </p:nvGrpSpPr>
        <p:grpSpPr>
          <a:xfrm>
            <a:off x="4837772" y="868763"/>
            <a:ext cx="4047609" cy="4004051"/>
            <a:chOff x="5381125" y="2956500"/>
            <a:chExt cx="1866925" cy="1728425"/>
          </a:xfrm>
        </p:grpSpPr>
        <p:sp>
          <p:nvSpPr>
            <p:cNvPr id="1184" name="Google Shape;1184;p48"/>
            <p:cNvSpPr/>
            <p:nvPr/>
          </p:nvSpPr>
          <p:spPr>
            <a:xfrm>
              <a:off x="5381125" y="2956500"/>
              <a:ext cx="1866925" cy="1728425"/>
            </a:xfrm>
            <a:custGeom>
              <a:avLst/>
              <a:gdLst/>
              <a:ahLst/>
              <a:cxnLst/>
              <a:rect l="l" t="t" r="r" b="b"/>
              <a:pathLst>
                <a:path w="74677" h="69137" extrusionOk="0">
                  <a:moveTo>
                    <a:pt x="38249" y="1"/>
                  </a:moveTo>
                  <a:cubicBezTo>
                    <a:pt x="34475" y="1"/>
                    <a:pt x="30995" y="1339"/>
                    <a:pt x="28640" y="3641"/>
                  </a:cubicBezTo>
                  <a:cubicBezTo>
                    <a:pt x="23849" y="4712"/>
                    <a:pt x="19433" y="7120"/>
                    <a:pt x="15819" y="10600"/>
                  </a:cubicBezTo>
                  <a:cubicBezTo>
                    <a:pt x="12366" y="10841"/>
                    <a:pt x="9717" y="12581"/>
                    <a:pt x="9048" y="15070"/>
                  </a:cubicBezTo>
                  <a:cubicBezTo>
                    <a:pt x="8673" y="14749"/>
                    <a:pt x="8298" y="14454"/>
                    <a:pt x="7897" y="14160"/>
                  </a:cubicBezTo>
                  <a:cubicBezTo>
                    <a:pt x="7335" y="13785"/>
                    <a:pt x="6478" y="13277"/>
                    <a:pt x="5354" y="13277"/>
                  </a:cubicBezTo>
                  <a:lnTo>
                    <a:pt x="5300" y="13277"/>
                  </a:lnTo>
                  <a:cubicBezTo>
                    <a:pt x="3748" y="13303"/>
                    <a:pt x="2329" y="14267"/>
                    <a:pt x="1500" y="15900"/>
                  </a:cubicBezTo>
                  <a:cubicBezTo>
                    <a:pt x="1" y="18737"/>
                    <a:pt x="456" y="21761"/>
                    <a:pt x="991" y="24063"/>
                  </a:cubicBezTo>
                  <a:cubicBezTo>
                    <a:pt x="1607" y="26713"/>
                    <a:pt x="2463" y="29175"/>
                    <a:pt x="3561" y="31557"/>
                  </a:cubicBezTo>
                  <a:cubicBezTo>
                    <a:pt x="3346" y="31959"/>
                    <a:pt x="3159" y="32360"/>
                    <a:pt x="2945" y="32762"/>
                  </a:cubicBezTo>
                  <a:cubicBezTo>
                    <a:pt x="1687" y="35385"/>
                    <a:pt x="991" y="38168"/>
                    <a:pt x="884" y="41059"/>
                  </a:cubicBezTo>
                  <a:cubicBezTo>
                    <a:pt x="429" y="42076"/>
                    <a:pt x="483" y="43281"/>
                    <a:pt x="1018" y="44271"/>
                  </a:cubicBezTo>
                  <a:cubicBezTo>
                    <a:pt x="1098" y="44753"/>
                    <a:pt x="1152" y="45235"/>
                    <a:pt x="1232" y="45743"/>
                  </a:cubicBezTo>
                  <a:cubicBezTo>
                    <a:pt x="1741" y="48527"/>
                    <a:pt x="2677" y="51257"/>
                    <a:pt x="3507" y="53559"/>
                  </a:cubicBezTo>
                  <a:cubicBezTo>
                    <a:pt x="4658" y="56717"/>
                    <a:pt x="6478" y="59661"/>
                    <a:pt x="8780" y="62097"/>
                  </a:cubicBezTo>
                  <a:cubicBezTo>
                    <a:pt x="8807" y="62150"/>
                    <a:pt x="8860" y="62177"/>
                    <a:pt x="8887" y="62231"/>
                  </a:cubicBezTo>
                  <a:cubicBezTo>
                    <a:pt x="9422" y="63890"/>
                    <a:pt x="10439" y="65228"/>
                    <a:pt x="11911" y="66219"/>
                  </a:cubicBezTo>
                  <a:cubicBezTo>
                    <a:pt x="12688" y="66754"/>
                    <a:pt x="13598" y="67075"/>
                    <a:pt x="14615" y="67209"/>
                  </a:cubicBezTo>
                  <a:cubicBezTo>
                    <a:pt x="14882" y="67343"/>
                    <a:pt x="15177" y="67450"/>
                    <a:pt x="15498" y="67477"/>
                  </a:cubicBezTo>
                  <a:lnTo>
                    <a:pt x="16033" y="67477"/>
                  </a:lnTo>
                  <a:cubicBezTo>
                    <a:pt x="16863" y="67477"/>
                    <a:pt x="17746" y="67370"/>
                    <a:pt x="18630" y="67155"/>
                  </a:cubicBezTo>
                  <a:cubicBezTo>
                    <a:pt x="23367" y="68226"/>
                    <a:pt x="28479" y="68842"/>
                    <a:pt x="34635" y="69083"/>
                  </a:cubicBezTo>
                  <a:cubicBezTo>
                    <a:pt x="35546" y="69109"/>
                    <a:pt x="36375" y="69136"/>
                    <a:pt x="37151" y="69136"/>
                  </a:cubicBezTo>
                  <a:cubicBezTo>
                    <a:pt x="37847" y="69136"/>
                    <a:pt x="38463" y="69109"/>
                    <a:pt x="39105" y="69083"/>
                  </a:cubicBezTo>
                  <a:lnTo>
                    <a:pt x="39266" y="69083"/>
                  </a:lnTo>
                  <a:cubicBezTo>
                    <a:pt x="44566" y="68815"/>
                    <a:pt x="48634" y="67557"/>
                    <a:pt x="52060" y="65041"/>
                  </a:cubicBezTo>
                  <a:cubicBezTo>
                    <a:pt x="52113" y="65014"/>
                    <a:pt x="52167" y="64961"/>
                    <a:pt x="52221" y="64934"/>
                  </a:cubicBezTo>
                  <a:cubicBezTo>
                    <a:pt x="52247" y="64907"/>
                    <a:pt x="52247" y="64907"/>
                    <a:pt x="52274" y="64880"/>
                  </a:cubicBezTo>
                  <a:cubicBezTo>
                    <a:pt x="56423" y="61776"/>
                    <a:pt x="59742" y="57038"/>
                    <a:pt x="61615" y="51551"/>
                  </a:cubicBezTo>
                  <a:cubicBezTo>
                    <a:pt x="61642" y="51524"/>
                    <a:pt x="61642" y="51498"/>
                    <a:pt x="61642" y="51471"/>
                  </a:cubicBezTo>
                  <a:cubicBezTo>
                    <a:pt x="63676" y="50374"/>
                    <a:pt x="65282" y="48072"/>
                    <a:pt x="65978" y="45208"/>
                  </a:cubicBezTo>
                  <a:cubicBezTo>
                    <a:pt x="66058" y="44887"/>
                    <a:pt x="66112" y="44565"/>
                    <a:pt x="66139" y="44351"/>
                  </a:cubicBezTo>
                  <a:cubicBezTo>
                    <a:pt x="66647" y="41461"/>
                    <a:pt x="66058" y="38864"/>
                    <a:pt x="64720" y="37205"/>
                  </a:cubicBezTo>
                  <a:cubicBezTo>
                    <a:pt x="67878" y="34341"/>
                    <a:pt x="70475" y="31504"/>
                    <a:pt x="72562" y="28560"/>
                  </a:cubicBezTo>
                  <a:cubicBezTo>
                    <a:pt x="73124" y="27757"/>
                    <a:pt x="74677" y="25562"/>
                    <a:pt x="73954" y="23207"/>
                  </a:cubicBezTo>
                  <a:cubicBezTo>
                    <a:pt x="73339" y="21119"/>
                    <a:pt x="71197" y="19781"/>
                    <a:pt x="68521" y="19781"/>
                  </a:cubicBezTo>
                  <a:cubicBezTo>
                    <a:pt x="68280" y="19781"/>
                    <a:pt x="68039" y="19781"/>
                    <a:pt x="67798" y="19807"/>
                  </a:cubicBezTo>
                  <a:cubicBezTo>
                    <a:pt x="65014" y="20075"/>
                    <a:pt x="62659" y="21386"/>
                    <a:pt x="60625" y="23046"/>
                  </a:cubicBezTo>
                  <a:cubicBezTo>
                    <a:pt x="60518" y="22457"/>
                    <a:pt x="60411" y="21841"/>
                    <a:pt x="60277" y="21279"/>
                  </a:cubicBezTo>
                  <a:cubicBezTo>
                    <a:pt x="61160" y="20155"/>
                    <a:pt x="61642" y="18763"/>
                    <a:pt x="61615" y="17291"/>
                  </a:cubicBezTo>
                  <a:cubicBezTo>
                    <a:pt x="61562" y="16221"/>
                    <a:pt x="61267" y="15177"/>
                    <a:pt x="60678" y="14240"/>
                  </a:cubicBezTo>
                  <a:cubicBezTo>
                    <a:pt x="60625" y="14106"/>
                    <a:pt x="60518" y="13972"/>
                    <a:pt x="60464" y="13865"/>
                  </a:cubicBezTo>
                  <a:cubicBezTo>
                    <a:pt x="60411" y="13839"/>
                    <a:pt x="60384" y="13785"/>
                    <a:pt x="60331" y="13732"/>
                  </a:cubicBezTo>
                  <a:cubicBezTo>
                    <a:pt x="59180" y="12233"/>
                    <a:pt x="57386" y="11349"/>
                    <a:pt x="55513" y="11349"/>
                  </a:cubicBezTo>
                  <a:lnTo>
                    <a:pt x="55406" y="11349"/>
                  </a:lnTo>
                  <a:cubicBezTo>
                    <a:pt x="55299" y="11242"/>
                    <a:pt x="55191" y="11108"/>
                    <a:pt x="55084" y="10975"/>
                  </a:cubicBezTo>
                  <a:cubicBezTo>
                    <a:pt x="54710" y="10573"/>
                    <a:pt x="54335" y="10198"/>
                    <a:pt x="53934" y="9824"/>
                  </a:cubicBezTo>
                  <a:cubicBezTo>
                    <a:pt x="54442" y="9128"/>
                    <a:pt x="54736" y="8298"/>
                    <a:pt x="54736" y="7415"/>
                  </a:cubicBezTo>
                  <a:cubicBezTo>
                    <a:pt x="54736" y="5140"/>
                    <a:pt x="52863" y="3266"/>
                    <a:pt x="50588" y="3266"/>
                  </a:cubicBezTo>
                  <a:cubicBezTo>
                    <a:pt x="49758" y="3266"/>
                    <a:pt x="48982" y="3507"/>
                    <a:pt x="48339" y="3935"/>
                  </a:cubicBezTo>
                  <a:cubicBezTo>
                    <a:pt x="46118" y="1767"/>
                    <a:pt x="43147" y="429"/>
                    <a:pt x="39801" y="81"/>
                  </a:cubicBezTo>
                  <a:cubicBezTo>
                    <a:pt x="39266" y="28"/>
                    <a:pt x="38757" y="1"/>
                    <a:pt x="382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48"/>
            <p:cNvSpPr/>
            <p:nvPr/>
          </p:nvSpPr>
          <p:spPr>
            <a:xfrm>
              <a:off x="5451400" y="3080525"/>
              <a:ext cx="1452725" cy="1555600"/>
            </a:xfrm>
            <a:custGeom>
              <a:avLst/>
              <a:gdLst/>
              <a:ahLst/>
              <a:cxnLst/>
              <a:rect l="l" t="t" r="r" b="b"/>
              <a:pathLst>
                <a:path w="58109" h="62224" extrusionOk="0">
                  <a:moveTo>
                    <a:pt x="31914" y="1"/>
                  </a:moveTo>
                  <a:cubicBezTo>
                    <a:pt x="31352" y="1"/>
                    <a:pt x="30794" y="14"/>
                    <a:pt x="30245" y="45"/>
                  </a:cubicBezTo>
                  <a:cubicBezTo>
                    <a:pt x="29228" y="98"/>
                    <a:pt x="28184" y="206"/>
                    <a:pt x="27194" y="393"/>
                  </a:cubicBezTo>
                  <a:cubicBezTo>
                    <a:pt x="27060" y="420"/>
                    <a:pt x="26926" y="446"/>
                    <a:pt x="26793" y="473"/>
                  </a:cubicBezTo>
                  <a:cubicBezTo>
                    <a:pt x="21868" y="1464"/>
                    <a:pt x="17344" y="3979"/>
                    <a:pt x="13838" y="7539"/>
                  </a:cubicBezTo>
                  <a:cubicBezTo>
                    <a:pt x="13570" y="7807"/>
                    <a:pt x="13329" y="8075"/>
                    <a:pt x="13089" y="8342"/>
                  </a:cubicBezTo>
                  <a:cubicBezTo>
                    <a:pt x="11590" y="10028"/>
                    <a:pt x="10278" y="11902"/>
                    <a:pt x="9261" y="13909"/>
                  </a:cubicBezTo>
                  <a:cubicBezTo>
                    <a:pt x="9154" y="14124"/>
                    <a:pt x="9047" y="14338"/>
                    <a:pt x="8940" y="14579"/>
                  </a:cubicBezTo>
                  <a:cubicBezTo>
                    <a:pt x="8726" y="15034"/>
                    <a:pt x="8538" y="15515"/>
                    <a:pt x="8351" y="15970"/>
                  </a:cubicBezTo>
                  <a:cubicBezTo>
                    <a:pt x="8271" y="16131"/>
                    <a:pt x="8217" y="16292"/>
                    <a:pt x="8164" y="16452"/>
                  </a:cubicBezTo>
                  <a:cubicBezTo>
                    <a:pt x="6825" y="20119"/>
                    <a:pt x="4764" y="23277"/>
                    <a:pt x="2918" y="26650"/>
                  </a:cubicBezTo>
                  <a:cubicBezTo>
                    <a:pt x="2570" y="27319"/>
                    <a:pt x="2222" y="27988"/>
                    <a:pt x="1900" y="28657"/>
                  </a:cubicBezTo>
                  <a:cubicBezTo>
                    <a:pt x="643" y="31200"/>
                    <a:pt x="54" y="33877"/>
                    <a:pt x="27" y="36607"/>
                  </a:cubicBezTo>
                  <a:cubicBezTo>
                    <a:pt x="0" y="37303"/>
                    <a:pt x="27" y="37972"/>
                    <a:pt x="107" y="38668"/>
                  </a:cubicBezTo>
                  <a:cubicBezTo>
                    <a:pt x="161" y="39256"/>
                    <a:pt x="241" y="39845"/>
                    <a:pt x="348" y="40434"/>
                  </a:cubicBezTo>
                  <a:cubicBezTo>
                    <a:pt x="803" y="42923"/>
                    <a:pt x="1606" y="45413"/>
                    <a:pt x="2516" y="47928"/>
                  </a:cubicBezTo>
                  <a:cubicBezTo>
                    <a:pt x="3587" y="50846"/>
                    <a:pt x="5273" y="53549"/>
                    <a:pt x="7387" y="55798"/>
                  </a:cubicBezTo>
                  <a:cubicBezTo>
                    <a:pt x="7521" y="55958"/>
                    <a:pt x="7655" y="56092"/>
                    <a:pt x="7816" y="56253"/>
                  </a:cubicBezTo>
                  <a:cubicBezTo>
                    <a:pt x="7869" y="56333"/>
                    <a:pt x="7950" y="56386"/>
                    <a:pt x="8030" y="56467"/>
                  </a:cubicBezTo>
                  <a:cubicBezTo>
                    <a:pt x="8833" y="57296"/>
                    <a:pt x="9716" y="58099"/>
                    <a:pt x="10680" y="58661"/>
                  </a:cubicBezTo>
                  <a:cubicBezTo>
                    <a:pt x="11964" y="59411"/>
                    <a:pt x="13597" y="59679"/>
                    <a:pt x="15069" y="60053"/>
                  </a:cubicBezTo>
                  <a:cubicBezTo>
                    <a:pt x="15203" y="60080"/>
                    <a:pt x="15337" y="60107"/>
                    <a:pt x="15444" y="60134"/>
                  </a:cubicBezTo>
                  <a:cubicBezTo>
                    <a:pt x="15551" y="60160"/>
                    <a:pt x="15658" y="60187"/>
                    <a:pt x="15792" y="60214"/>
                  </a:cubicBezTo>
                  <a:cubicBezTo>
                    <a:pt x="21091" y="61418"/>
                    <a:pt x="26445" y="61954"/>
                    <a:pt x="31878" y="62168"/>
                  </a:cubicBezTo>
                  <a:cubicBezTo>
                    <a:pt x="32771" y="62201"/>
                    <a:pt x="33665" y="62224"/>
                    <a:pt x="34552" y="62224"/>
                  </a:cubicBezTo>
                  <a:cubicBezTo>
                    <a:pt x="35100" y="62224"/>
                    <a:pt x="35645" y="62215"/>
                    <a:pt x="36187" y="62194"/>
                  </a:cubicBezTo>
                  <a:cubicBezTo>
                    <a:pt x="36241" y="62194"/>
                    <a:pt x="36321" y="62168"/>
                    <a:pt x="36375" y="62168"/>
                  </a:cubicBezTo>
                  <a:cubicBezTo>
                    <a:pt x="40550" y="61980"/>
                    <a:pt x="44592" y="61097"/>
                    <a:pt x="48125" y="58501"/>
                  </a:cubicBezTo>
                  <a:cubicBezTo>
                    <a:pt x="48178" y="58447"/>
                    <a:pt x="48232" y="58421"/>
                    <a:pt x="48285" y="58367"/>
                  </a:cubicBezTo>
                  <a:cubicBezTo>
                    <a:pt x="52407" y="55289"/>
                    <a:pt x="55325" y="50766"/>
                    <a:pt x="56984" y="45948"/>
                  </a:cubicBezTo>
                  <a:cubicBezTo>
                    <a:pt x="57064" y="45653"/>
                    <a:pt x="57172" y="45386"/>
                    <a:pt x="57252" y="45091"/>
                  </a:cubicBezTo>
                  <a:cubicBezTo>
                    <a:pt x="57332" y="44850"/>
                    <a:pt x="57412" y="44583"/>
                    <a:pt x="57493" y="44315"/>
                  </a:cubicBezTo>
                  <a:cubicBezTo>
                    <a:pt x="57867" y="42870"/>
                    <a:pt x="58108" y="41344"/>
                    <a:pt x="58055" y="39845"/>
                  </a:cubicBezTo>
                  <a:cubicBezTo>
                    <a:pt x="58028" y="39524"/>
                    <a:pt x="58001" y="39203"/>
                    <a:pt x="57975" y="38882"/>
                  </a:cubicBezTo>
                  <a:cubicBezTo>
                    <a:pt x="57760" y="37195"/>
                    <a:pt x="57225" y="35590"/>
                    <a:pt x="56824" y="33957"/>
                  </a:cubicBezTo>
                  <a:cubicBezTo>
                    <a:pt x="56717" y="33555"/>
                    <a:pt x="56609" y="33127"/>
                    <a:pt x="56529" y="32699"/>
                  </a:cubicBezTo>
                  <a:cubicBezTo>
                    <a:pt x="56502" y="32512"/>
                    <a:pt x="56449" y="32324"/>
                    <a:pt x="56422" y="32137"/>
                  </a:cubicBezTo>
                  <a:cubicBezTo>
                    <a:pt x="56395" y="31949"/>
                    <a:pt x="56369" y="31762"/>
                    <a:pt x="56369" y="31548"/>
                  </a:cubicBezTo>
                  <a:cubicBezTo>
                    <a:pt x="56074" y="28764"/>
                    <a:pt x="56369" y="25927"/>
                    <a:pt x="56342" y="23117"/>
                  </a:cubicBezTo>
                  <a:cubicBezTo>
                    <a:pt x="56315" y="22796"/>
                    <a:pt x="56315" y="22474"/>
                    <a:pt x="56288" y="22127"/>
                  </a:cubicBezTo>
                  <a:cubicBezTo>
                    <a:pt x="56208" y="19985"/>
                    <a:pt x="55887" y="17844"/>
                    <a:pt x="55325" y="15783"/>
                  </a:cubicBezTo>
                  <a:cubicBezTo>
                    <a:pt x="55325" y="15756"/>
                    <a:pt x="55325" y="15756"/>
                    <a:pt x="55298" y="15730"/>
                  </a:cubicBezTo>
                  <a:cubicBezTo>
                    <a:pt x="54950" y="14445"/>
                    <a:pt x="54495" y="13160"/>
                    <a:pt x="53906" y="11956"/>
                  </a:cubicBezTo>
                  <a:cubicBezTo>
                    <a:pt x="53906" y="11929"/>
                    <a:pt x="53879" y="11902"/>
                    <a:pt x="53879" y="11875"/>
                  </a:cubicBezTo>
                  <a:cubicBezTo>
                    <a:pt x="53853" y="11849"/>
                    <a:pt x="53853" y="11822"/>
                    <a:pt x="53826" y="11795"/>
                  </a:cubicBezTo>
                  <a:cubicBezTo>
                    <a:pt x="53317" y="10751"/>
                    <a:pt x="52702" y="9734"/>
                    <a:pt x="52006" y="8771"/>
                  </a:cubicBezTo>
                  <a:cubicBezTo>
                    <a:pt x="51925" y="8663"/>
                    <a:pt x="51845" y="8556"/>
                    <a:pt x="51765" y="8449"/>
                  </a:cubicBezTo>
                  <a:cubicBezTo>
                    <a:pt x="51470" y="8048"/>
                    <a:pt x="51149" y="7673"/>
                    <a:pt x="50828" y="7298"/>
                  </a:cubicBezTo>
                  <a:cubicBezTo>
                    <a:pt x="49918" y="6308"/>
                    <a:pt x="48901" y="5425"/>
                    <a:pt x="47830" y="4649"/>
                  </a:cubicBezTo>
                  <a:cubicBezTo>
                    <a:pt x="47402" y="4354"/>
                    <a:pt x="46974" y="4060"/>
                    <a:pt x="46546" y="3792"/>
                  </a:cubicBezTo>
                  <a:cubicBezTo>
                    <a:pt x="46305" y="3632"/>
                    <a:pt x="46037" y="3498"/>
                    <a:pt x="45769" y="3337"/>
                  </a:cubicBezTo>
                  <a:cubicBezTo>
                    <a:pt x="45475" y="3177"/>
                    <a:pt x="45181" y="3016"/>
                    <a:pt x="44886" y="2882"/>
                  </a:cubicBezTo>
                  <a:cubicBezTo>
                    <a:pt x="43227" y="2052"/>
                    <a:pt x="41487" y="1410"/>
                    <a:pt x="39667" y="955"/>
                  </a:cubicBezTo>
                  <a:cubicBezTo>
                    <a:pt x="38462" y="661"/>
                    <a:pt x="37258" y="420"/>
                    <a:pt x="36027" y="259"/>
                  </a:cubicBezTo>
                  <a:lnTo>
                    <a:pt x="36000" y="259"/>
                  </a:lnTo>
                  <a:cubicBezTo>
                    <a:pt x="35036" y="152"/>
                    <a:pt x="34073" y="72"/>
                    <a:pt x="33109" y="18"/>
                  </a:cubicBezTo>
                  <a:cubicBezTo>
                    <a:pt x="32710" y="7"/>
                    <a:pt x="32311" y="1"/>
                    <a:pt x="319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48"/>
            <p:cNvSpPr/>
            <p:nvPr/>
          </p:nvSpPr>
          <p:spPr>
            <a:xfrm>
              <a:off x="6396875" y="3499225"/>
              <a:ext cx="796325" cy="770150"/>
            </a:xfrm>
            <a:custGeom>
              <a:avLst/>
              <a:gdLst/>
              <a:ahLst/>
              <a:cxnLst/>
              <a:rect l="l" t="t" r="r" b="b"/>
              <a:pathLst>
                <a:path w="31853" h="30806" extrusionOk="0">
                  <a:moveTo>
                    <a:pt x="27872" y="1"/>
                  </a:moveTo>
                  <a:cubicBezTo>
                    <a:pt x="27698" y="1"/>
                    <a:pt x="27525" y="9"/>
                    <a:pt x="27355" y="25"/>
                  </a:cubicBezTo>
                  <a:cubicBezTo>
                    <a:pt x="23501" y="400"/>
                    <a:pt x="20396" y="3318"/>
                    <a:pt x="17747" y="6155"/>
                  </a:cubicBezTo>
                  <a:cubicBezTo>
                    <a:pt x="18041" y="4977"/>
                    <a:pt x="18255" y="3478"/>
                    <a:pt x="17318" y="2702"/>
                  </a:cubicBezTo>
                  <a:cubicBezTo>
                    <a:pt x="16981" y="2409"/>
                    <a:pt x="16548" y="2284"/>
                    <a:pt x="16106" y="2284"/>
                  </a:cubicBezTo>
                  <a:cubicBezTo>
                    <a:pt x="15741" y="2284"/>
                    <a:pt x="15370" y="2369"/>
                    <a:pt x="15043" y="2515"/>
                  </a:cubicBezTo>
                  <a:cubicBezTo>
                    <a:pt x="14294" y="2836"/>
                    <a:pt x="13732" y="3425"/>
                    <a:pt x="13170" y="4013"/>
                  </a:cubicBezTo>
                  <a:cubicBezTo>
                    <a:pt x="7469" y="10143"/>
                    <a:pt x="3748" y="17878"/>
                    <a:pt x="670" y="25667"/>
                  </a:cubicBezTo>
                  <a:cubicBezTo>
                    <a:pt x="108" y="27059"/>
                    <a:pt x="242" y="29334"/>
                    <a:pt x="1" y="30806"/>
                  </a:cubicBezTo>
                  <a:cubicBezTo>
                    <a:pt x="5220" y="26791"/>
                    <a:pt x="10841" y="23285"/>
                    <a:pt x="16141" y="19377"/>
                  </a:cubicBezTo>
                  <a:cubicBezTo>
                    <a:pt x="21467" y="15469"/>
                    <a:pt x="26526" y="11106"/>
                    <a:pt x="30326" y="5726"/>
                  </a:cubicBezTo>
                  <a:cubicBezTo>
                    <a:pt x="31103" y="4656"/>
                    <a:pt x="31852" y="3318"/>
                    <a:pt x="31477" y="2060"/>
                  </a:cubicBezTo>
                  <a:cubicBezTo>
                    <a:pt x="31045" y="642"/>
                    <a:pt x="29404" y="1"/>
                    <a:pt x="278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48"/>
            <p:cNvSpPr/>
            <p:nvPr/>
          </p:nvSpPr>
          <p:spPr>
            <a:xfrm>
              <a:off x="5432650" y="3336575"/>
              <a:ext cx="460400" cy="1061275"/>
            </a:xfrm>
            <a:custGeom>
              <a:avLst/>
              <a:gdLst/>
              <a:ahLst/>
              <a:cxnLst/>
              <a:rect l="l" t="t" r="r" b="b"/>
              <a:pathLst>
                <a:path w="18416" h="42451" extrusionOk="0">
                  <a:moveTo>
                    <a:pt x="3266" y="1"/>
                  </a:moveTo>
                  <a:cubicBezTo>
                    <a:pt x="2303" y="27"/>
                    <a:pt x="1553" y="830"/>
                    <a:pt x="1152" y="1580"/>
                  </a:cubicBezTo>
                  <a:cubicBezTo>
                    <a:pt x="1" y="3801"/>
                    <a:pt x="295" y="6183"/>
                    <a:pt x="830" y="8405"/>
                  </a:cubicBezTo>
                  <a:cubicBezTo>
                    <a:pt x="1955" y="13250"/>
                    <a:pt x="3908" y="17559"/>
                    <a:pt x="6879" y="21734"/>
                  </a:cubicBezTo>
                  <a:cubicBezTo>
                    <a:pt x="6184" y="21600"/>
                    <a:pt x="5675" y="21145"/>
                    <a:pt x="5086" y="20851"/>
                  </a:cubicBezTo>
                  <a:cubicBezTo>
                    <a:pt x="4703" y="20642"/>
                    <a:pt x="4217" y="20478"/>
                    <a:pt x="3740" y="20478"/>
                  </a:cubicBezTo>
                  <a:cubicBezTo>
                    <a:pt x="3485" y="20478"/>
                    <a:pt x="3232" y="20525"/>
                    <a:pt x="2998" y="20637"/>
                  </a:cubicBezTo>
                  <a:cubicBezTo>
                    <a:pt x="2383" y="20958"/>
                    <a:pt x="2195" y="21600"/>
                    <a:pt x="2142" y="22162"/>
                  </a:cubicBezTo>
                  <a:cubicBezTo>
                    <a:pt x="2035" y="23822"/>
                    <a:pt x="2891" y="25321"/>
                    <a:pt x="3882" y="26713"/>
                  </a:cubicBezTo>
                  <a:cubicBezTo>
                    <a:pt x="7950" y="32414"/>
                    <a:pt x="14481" y="36669"/>
                    <a:pt x="18415" y="42451"/>
                  </a:cubicBezTo>
                  <a:cubicBezTo>
                    <a:pt x="18067" y="30085"/>
                    <a:pt x="15391" y="18201"/>
                    <a:pt x="9797" y="7093"/>
                  </a:cubicBezTo>
                  <a:cubicBezTo>
                    <a:pt x="8592" y="4658"/>
                    <a:pt x="7147" y="2249"/>
                    <a:pt x="4711" y="563"/>
                  </a:cubicBezTo>
                  <a:cubicBezTo>
                    <a:pt x="4310" y="268"/>
                    <a:pt x="3828" y="1"/>
                    <a:pt x="32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48"/>
            <p:cNvSpPr/>
            <p:nvPr/>
          </p:nvSpPr>
          <p:spPr>
            <a:xfrm>
              <a:off x="5902400" y="3004950"/>
              <a:ext cx="829075" cy="840050"/>
            </a:xfrm>
            <a:custGeom>
              <a:avLst/>
              <a:gdLst/>
              <a:ahLst/>
              <a:cxnLst/>
              <a:rect l="l" t="t" r="r" b="b"/>
              <a:pathLst>
                <a:path w="33163" h="33602" extrusionOk="0">
                  <a:moveTo>
                    <a:pt x="17376" y="1"/>
                  </a:moveTo>
                  <a:cubicBezTo>
                    <a:pt x="12562" y="1"/>
                    <a:pt x="7692" y="2583"/>
                    <a:pt x="6665" y="7645"/>
                  </a:cubicBezTo>
                  <a:cubicBezTo>
                    <a:pt x="6397" y="8956"/>
                    <a:pt x="6397" y="10402"/>
                    <a:pt x="5674" y="11526"/>
                  </a:cubicBezTo>
                  <a:cubicBezTo>
                    <a:pt x="4898" y="12730"/>
                    <a:pt x="3426" y="13319"/>
                    <a:pt x="2356" y="14309"/>
                  </a:cubicBezTo>
                  <a:cubicBezTo>
                    <a:pt x="214" y="16290"/>
                    <a:pt x="0" y="19770"/>
                    <a:pt x="1205" y="22393"/>
                  </a:cubicBezTo>
                  <a:cubicBezTo>
                    <a:pt x="2436" y="25042"/>
                    <a:pt x="4791" y="26996"/>
                    <a:pt x="7280" y="28522"/>
                  </a:cubicBezTo>
                  <a:cubicBezTo>
                    <a:pt x="11081" y="30851"/>
                    <a:pt x="15310" y="32456"/>
                    <a:pt x="19700" y="33233"/>
                  </a:cubicBezTo>
                  <a:cubicBezTo>
                    <a:pt x="21036" y="33453"/>
                    <a:pt x="22401" y="33601"/>
                    <a:pt x="23753" y="33601"/>
                  </a:cubicBezTo>
                  <a:cubicBezTo>
                    <a:pt x="25351" y="33601"/>
                    <a:pt x="26932" y="33395"/>
                    <a:pt x="28425" y="32858"/>
                  </a:cubicBezTo>
                  <a:cubicBezTo>
                    <a:pt x="29201" y="32564"/>
                    <a:pt x="29978" y="32189"/>
                    <a:pt x="30620" y="31627"/>
                  </a:cubicBezTo>
                  <a:cubicBezTo>
                    <a:pt x="31637" y="30744"/>
                    <a:pt x="32253" y="29486"/>
                    <a:pt x="32627" y="28174"/>
                  </a:cubicBezTo>
                  <a:cubicBezTo>
                    <a:pt x="33056" y="26729"/>
                    <a:pt x="33163" y="25096"/>
                    <a:pt x="32440" y="23758"/>
                  </a:cubicBezTo>
                  <a:cubicBezTo>
                    <a:pt x="31557" y="22152"/>
                    <a:pt x="29576" y="21322"/>
                    <a:pt x="28773" y="19663"/>
                  </a:cubicBezTo>
                  <a:cubicBezTo>
                    <a:pt x="27810" y="17628"/>
                    <a:pt x="28907" y="15273"/>
                    <a:pt x="29282" y="13051"/>
                  </a:cubicBezTo>
                  <a:cubicBezTo>
                    <a:pt x="29790" y="10295"/>
                    <a:pt x="29094" y="7404"/>
                    <a:pt x="27569" y="5102"/>
                  </a:cubicBezTo>
                  <a:cubicBezTo>
                    <a:pt x="27355" y="4781"/>
                    <a:pt x="27114" y="4460"/>
                    <a:pt x="26846" y="4165"/>
                  </a:cubicBezTo>
                  <a:cubicBezTo>
                    <a:pt x="24839" y="1756"/>
                    <a:pt x="21841" y="391"/>
                    <a:pt x="18736" y="70"/>
                  </a:cubicBezTo>
                  <a:cubicBezTo>
                    <a:pt x="18285" y="24"/>
                    <a:pt x="17831" y="1"/>
                    <a:pt x="17376" y="1"/>
                  </a:cubicBezTo>
                  <a:close/>
                </a:path>
              </a:pathLst>
            </a:custGeom>
            <a:solidFill>
              <a:srgbClr val="3D29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48"/>
            <p:cNvSpPr/>
            <p:nvPr/>
          </p:nvSpPr>
          <p:spPr>
            <a:xfrm>
              <a:off x="5652125" y="3646400"/>
              <a:ext cx="1090075" cy="989725"/>
            </a:xfrm>
            <a:custGeom>
              <a:avLst/>
              <a:gdLst/>
              <a:ahLst/>
              <a:cxnLst/>
              <a:rect l="l" t="t" r="r" b="b"/>
              <a:pathLst>
                <a:path w="43603" h="39589" extrusionOk="0">
                  <a:moveTo>
                    <a:pt x="21735" y="0"/>
                  </a:moveTo>
                  <a:cubicBezTo>
                    <a:pt x="21735" y="0"/>
                    <a:pt x="21601" y="54"/>
                    <a:pt x="21387" y="107"/>
                  </a:cubicBezTo>
                  <a:cubicBezTo>
                    <a:pt x="21360" y="134"/>
                    <a:pt x="21333" y="134"/>
                    <a:pt x="21306" y="134"/>
                  </a:cubicBezTo>
                  <a:cubicBezTo>
                    <a:pt x="21280" y="134"/>
                    <a:pt x="21253" y="161"/>
                    <a:pt x="21226" y="161"/>
                  </a:cubicBezTo>
                  <a:cubicBezTo>
                    <a:pt x="20343" y="455"/>
                    <a:pt x="18416" y="1097"/>
                    <a:pt x="16194" y="2061"/>
                  </a:cubicBezTo>
                  <a:cubicBezTo>
                    <a:pt x="16167" y="2088"/>
                    <a:pt x="16141" y="2088"/>
                    <a:pt x="16141" y="2115"/>
                  </a:cubicBezTo>
                  <a:cubicBezTo>
                    <a:pt x="16087" y="2115"/>
                    <a:pt x="16060" y="2141"/>
                    <a:pt x="16007" y="2141"/>
                  </a:cubicBezTo>
                  <a:cubicBezTo>
                    <a:pt x="13330" y="3346"/>
                    <a:pt x="10225" y="5005"/>
                    <a:pt x="8057" y="7066"/>
                  </a:cubicBezTo>
                  <a:cubicBezTo>
                    <a:pt x="7575" y="7521"/>
                    <a:pt x="7147" y="7976"/>
                    <a:pt x="6799" y="8458"/>
                  </a:cubicBezTo>
                  <a:cubicBezTo>
                    <a:pt x="6692" y="8592"/>
                    <a:pt x="6612" y="8726"/>
                    <a:pt x="6532" y="8833"/>
                  </a:cubicBezTo>
                  <a:lnTo>
                    <a:pt x="6532" y="8859"/>
                  </a:lnTo>
                  <a:lnTo>
                    <a:pt x="6505" y="8859"/>
                  </a:lnTo>
                  <a:cubicBezTo>
                    <a:pt x="6398" y="9020"/>
                    <a:pt x="6291" y="9181"/>
                    <a:pt x="6210" y="9341"/>
                  </a:cubicBezTo>
                  <a:cubicBezTo>
                    <a:pt x="5060" y="11322"/>
                    <a:pt x="3935" y="14293"/>
                    <a:pt x="2972" y="17558"/>
                  </a:cubicBezTo>
                  <a:cubicBezTo>
                    <a:pt x="2972" y="17558"/>
                    <a:pt x="2972" y="17585"/>
                    <a:pt x="2945" y="17585"/>
                  </a:cubicBezTo>
                  <a:cubicBezTo>
                    <a:pt x="2758" y="18308"/>
                    <a:pt x="2544" y="19030"/>
                    <a:pt x="2356" y="19753"/>
                  </a:cubicBezTo>
                  <a:cubicBezTo>
                    <a:pt x="2329" y="19833"/>
                    <a:pt x="2303" y="19914"/>
                    <a:pt x="2303" y="19967"/>
                  </a:cubicBezTo>
                  <a:cubicBezTo>
                    <a:pt x="2249" y="20154"/>
                    <a:pt x="2196" y="20342"/>
                    <a:pt x="2169" y="20529"/>
                  </a:cubicBezTo>
                  <a:cubicBezTo>
                    <a:pt x="2062" y="20904"/>
                    <a:pt x="1981" y="21252"/>
                    <a:pt x="1874" y="21627"/>
                  </a:cubicBezTo>
                  <a:cubicBezTo>
                    <a:pt x="1526" y="23045"/>
                    <a:pt x="1232" y="24464"/>
                    <a:pt x="964" y="25829"/>
                  </a:cubicBezTo>
                  <a:cubicBezTo>
                    <a:pt x="964" y="25909"/>
                    <a:pt x="938" y="25963"/>
                    <a:pt x="938" y="26043"/>
                  </a:cubicBezTo>
                  <a:cubicBezTo>
                    <a:pt x="349" y="29148"/>
                    <a:pt x="1" y="31985"/>
                    <a:pt x="1" y="33832"/>
                  </a:cubicBezTo>
                  <a:cubicBezTo>
                    <a:pt x="804" y="34661"/>
                    <a:pt x="1687" y="35464"/>
                    <a:pt x="2651" y="36026"/>
                  </a:cubicBezTo>
                  <a:cubicBezTo>
                    <a:pt x="3935" y="36776"/>
                    <a:pt x="5568" y="37044"/>
                    <a:pt x="7040" y="37418"/>
                  </a:cubicBezTo>
                  <a:cubicBezTo>
                    <a:pt x="7174" y="37445"/>
                    <a:pt x="7308" y="37472"/>
                    <a:pt x="7415" y="37499"/>
                  </a:cubicBezTo>
                  <a:cubicBezTo>
                    <a:pt x="7549" y="37525"/>
                    <a:pt x="7629" y="37552"/>
                    <a:pt x="7763" y="37579"/>
                  </a:cubicBezTo>
                  <a:cubicBezTo>
                    <a:pt x="13062" y="38810"/>
                    <a:pt x="18416" y="39319"/>
                    <a:pt x="23876" y="39533"/>
                  </a:cubicBezTo>
                  <a:cubicBezTo>
                    <a:pt x="24753" y="39566"/>
                    <a:pt x="25639" y="39589"/>
                    <a:pt x="26524" y="39589"/>
                  </a:cubicBezTo>
                  <a:cubicBezTo>
                    <a:pt x="27071" y="39589"/>
                    <a:pt x="27616" y="39580"/>
                    <a:pt x="28158" y="39559"/>
                  </a:cubicBezTo>
                  <a:cubicBezTo>
                    <a:pt x="28212" y="39559"/>
                    <a:pt x="28292" y="39533"/>
                    <a:pt x="28346" y="39533"/>
                  </a:cubicBezTo>
                  <a:cubicBezTo>
                    <a:pt x="32521" y="39345"/>
                    <a:pt x="36563" y="38462"/>
                    <a:pt x="40096" y="35866"/>
                  </a:cubicBezTo>
                  <a:cubicBezTo>
                    <a:pt x="40765" y="34661"/>
                    <a:pt x="41621" y="32868"/>
                    <a:pt x="42344" y="30754"/>
                  </a:cubicBezTo>
                  <a:cubicBezTo>
                    <a:pt x="42746" y="29549"/>
                    <a:pt x="43094" y="28211"/>
                    <a:pt x="43308" y="26846"/>
                  </a:cubicBezTo>
                  <a:cubicBezTo>
                    <a:pt x="43522" y="25481"/>
                    <a:pt x="43602" y="24062"/>
                    <a:pt x="43468" y="22644"/>
                  </a:cubicBezTo>
                  <a:cubicBezTo>
                    <a:pt x="43254" y="20154"/>
                    <a:pt x="42960" y="17933"/>
                    <a:pt x="42531" y="15926"/>
                  </a:cubicBezTo>
                  <a:cubicBezTo>
                    <a:pt x="41755" y="12232"/>
                    <a:pt x="40497" y="9368"/>
                    <a:pt x="38195" y="7280"/>
                  </a:cubicBezTo>
                  <a:cubicBezTo>
                    <a:pt x="38088" y="7173"/>
                    <a:pt x="37981" y="7066"/>
                    <a:pt x="37847" y="6959"/>
                  </a:cubicBezTo>
                  <a:cubicBezTo>
                    <a:pt x="37553" y="6691"/>
                    <a:pt x="37259" y="6451"/>
                    <a:pt x="36937" y="6210"/>
                  </a:cubicBezTo>
                  <a:cubicBezTo>
                    <a:pt x="36215" y="5648"/>
                    <a:pt x="35465" y="5086"/>
                    <a:pt x="34689" y="4550"/>
                  </a:cubicBezTo>
                  <a:cubicBezTo>
                    <a:pt x="34636" y="4523"/>
                    <a:pt x="34609" y="4497"/>
                    <a:pt x="34555" y="4443"/>
                  </a:cubicBezTo>
                  <a:cubicBezTo>
                    <a:pt x="31798" y="2570"/>
                    <a:pt x="29175" y="1097"/>
                    <a:pt x="28720" y="857"/>
                  </a:cubicBezTo>
                  <a:cubicBezTo>
                    <a:pt x="28694" y="830"/>
                    <a:pt x="28667" y="830"/>
                    <a:pt x="28667" y="830"/>
                  </a:cubicBezTo>
                  <a:lnTo>
                    <a:pt x="28587" y="803"/>
                  </a:lnTo>
                  <a:lnTo>
                    <a:pt x="27248" y="642"/>
                  </a:lnTo>
                  <a:lnTo>
                    <a:pt x="23180" y="187"/>
                  </a:lnTo>
                  <a:lnTo>
                    <a:pt x="21735" y="0"/>
                  </a:lnTo>
                  <a:close/>
                </a:path>
              </a:pathLst>
            </a:custGeom>
            <a:solidFill>
              <a:srgbClr val="FAED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48"/>
            <p:cNvSpPr/>
            <p:nvPr/>
          </p:nvSpPr>
          <p:spPr>
            <a:xfrm>
              <a:off x="6224925" y="3556725"/>
              <a:ext cx="123800" cy="130775"/>
            </a:xfrm>
            <a:custGeom>
              <a:avLst/>
              <a:gdLst/>
              <a:ahLst/>
              <a:cxnLst/>
              <a:rect l="l" t="t" r="r" b="b"/>
              <a:pathLst>
                <a:path w="4952" h="5231" extrusionOk="0">
                  <a:moveTo>
                    <a:pt x="776" y="0"/>
                  </a:moveTo>
                  <a:lnTo>
                    <a:pt x="776" y="27"/>
                  </a:lnTo>
                  <a:lnTo>
                    <a:pt x="509" y="1339"/>
                  </a:lnTo>
                  <a:lnTo>
                    <a:pt x="0" y="3132"/>
                  </a:lnTo>
                  <a:cubicBezTo>
                    <a:pt x="0" y="3132"/>
                    <a:pt x="509" y="5059"/>
                    <a:pt x="2302" y="5220"/>
                  </a:cubicBezTo>
                  <a:cubicBezTo>
                    <a:pt x="2380" y="5227"/>
                    <a:pt x="2456" y="5230"/>
                    <a:pt x="2529" y="5230"/>
                  </a:cubicBezTo>
                  <a:cubicBezTo>
                    <a:pt x="4143" y="5230"/>
                    <a:pt x="4657" y="3614"/>
                    <a:pt x="4657" y="3614"/>
                  </a:cubicBezTo>
                  <a:lnTo>
                    <a:pt x="4845" y="1553"/>
                  </a:lnTo>
                  <a:lnTo>
                    <a:pt x="4952" y="429"/>
                  </a:lnTo>
                  <a:lnTo>
                    <a:pt x="883" y="27"/>
                  </a:lnTo>
                  <a:lnTo>
                    <a:pt x="776" y="0"/>
                  </a:lnTo>
                  <a:close/>
                </a:path>
              </a:pathLst>
            </a:custGeom>
            <a:solidFill>
              <a:srgbClr val="FF98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48"/>
            <p:cNvSpPr/>
            <p:nvPr/>
          </p:nvSpPr>
          <p:spPr>
            <a:xfrm>
              <a:off x="6237625" y="3557400"/>
              <a:ext cx="111100" cy="68325"/>
            </a:xfrm>
            <a:custGeom>
              <a:avLst/>
              <a:gdLst/>
              <a:ahLst/>
              <a:cxnLst/>
              <a:rect l="l" t="t" r="r" b="b"/>
              <a:pathLst>
                <a:path w="4444" h="2733" extrusionOk="0">
                  <a:moveTo>
                    <a:pt x="268" y="0"/>
                  </a:moveTo>
                  <a:lnTo>
                    <a:pt x="1" y="1312"/>
                  </a:lnTo>
                  <a:cubicBezTo>
                    <a:pt x="349" y="1847"/>
                    <a:pt x="857" y="2302"/>
                    <a:pt x="1446" y="2543"/>
                  </a:cubicBezTo>
                  <a:cubicBezTo>
                    <a:pt x="1687" y="2650"/>
                    <a:pt x="1928" y="2730"/>
                    <a:pt x="2196" y="2730"/>
                  </a:cubicBezTo>
                  <a:cubicBezTo>
                    <a:pt x="2223" y="2732"/>
                    <a:pt x="2250" y="2732"/>
                    <a:pt x="2277" y="2732"/>
                  </a:cubicBezTo>
                  <a:cubicBezTo>
                    <a:pt x="2838" y="2732"/>
                    <a:pt x="3393" y="2472"/>
                    <a:pt x="3801" y="2115"/>
                  </a:cubicBezTo>
                  <a:cubicBezTo>
                    <a:pt x="4016" y="1927"/>
                    <a:pt x="4176" y="1740"/>
                    <a:pt x="4337" y="1526"/>
                  </a:cubicBezTo>
                  <a:lnTo>
                    <a:pt x="4444" y="402"/>
                  </a:lnTo>
                  <a:lnTo>
                    <a:pt x="375" y="0"/>
                  </a:lnTo>
                  <a:close/>
                </a:path>
              </a:pathLst>
            </a:custGeom>
            <a:solidFill>
              <a:srgbClr val="3D29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48"/>
            <p:cNvSpPr/>
            <p:nvPr/>
          </p:nvSpPr>
          <p:spPr>
            <a:xfrm>
              <a:off x="6071025" y="3076625"/>
              <a:ext cx="527300" cy="508500"/>
            </a:xfrm>
            <a:custGeom>
              <a:avLst/>
              <a:gdLst/>
              <a:ahLst/>
              <a:cxnLst/>
              <a:rect l="l" t="t" r="r" b="b"/>
              <a:pathLst>
                <a:path w="21092" h="20340" extrusionOk="0">
                  <a:moveTo>
                    <a:pt x="10256" y="0"/>
                  </a:moveTo>
                  <a:cubicBezTo>
                    <a:pt x="5377" y="0"/>
                    <a:pt x="1072" y="3592"/>
                    <a:pt x="321" y="8632"/>
                  </a:cubicBezTo>
                  <a:cubicBezTo>
                    <a:pt x="0" y="10720"/>
                    <a:pt x="348" y="12781"/>
                    <a:pt x="1178" y="14547"/>
                  </a:cubicBezTo>
                  <a:cubicBezTo>
                    <a:pt x="2570" y="17491"/>
                    <a:pt x="5326" y="19686"/>
                    <a:pt x="8752" y="20222"/>
                  </a:cubicBezTo>
                  <a:cubicBezTo>
                    <a:pt x="9269" y="20301"/>
                    <a:pt x="9782" y="20339"/>
                    <a:pt x="10289" y="20339"/>
                  </a:cubicBezTo>
                  <a:cubicBezTo>
                    <a:pt x="13884" y="20339"/>
                    <a:pt x="17167" y="18403"/>
                    <a:pt x="18950" y="15377"/>
                  </a:cubicBezTo>
                  <a:cubicBezTo>
                    <a:pt x="19593" y="14280"/>
                    <a:pt x="20048" y="13048"/>
                    <a:pt x="20235" y="11710"/>
                  </a:cubicBezTo>
                  <a:cubicBezTo>
                    <a:pt x="21091" y="6143"/>
                    <a:pt x="17317" y="950"/>
                    <a:pt x="11804" y="121"/>
                  </a:cubicBezTo>
                  <a:cubicBezTo>
                    <a:pt x="11284" y="40"/>
                    <a:pt x="10767" y="0"/>
                    <a:pt x="10256" y="0"/>
                  </a:cubicBezTo>
                  <a:close/>
                </a:path>
              </a:pathLst>
            </a:custGeom>
            <a:solidFill>
              <a:srgbClr val="FF98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48"/>
            <p:cNvSpPr/>
            <p:nvPr/>
          </p:nvSpPr>
          <p:spPr>
            <a:xfrm>
              <a:off x="6004775" y="3266825"/>
              <a:ext cx="110425" cy="148725"/>
            </a:xfrm>
            <a:custGeom>
              <a:avLst/>
              <a:gdLst/>
              <a:ahLst/>
              <a:cxnLst/>
              <a:rect l="l" t="t" r="r" b="b"/>
              <a:pathLst>
                <a:path w="4417" h="5949" extrusionOk="0">
                  <a:moveTo>
                    <a:pt x="1930" y="0"/>
                  </a:moveTo>
                  <a:cubicBezTo>
                    <a:pt x="1768" y="0"/>
                    <a:pt x="1597" y="28"/>
                    <a:pt x="1419" y="87"/>
                  </a:cubicBezTo>
                  <a:cubicBezTo>
                    <a:pt x="750" y="328"/>
                    <a:pt x="268" y="997"/>
                    <a:pt x="134" y="1693"/>
                  </a:cubicBezTo>
                  <a:cubicBezTo>
                    <a:pt x="0" y="2389"/>
                    <a:pt x="188" y="3139"/>
                    <a:pt x="482" y="3781"/>
                  </a:cubicBezTo>
                  <a:cubicBezTo>
                    <a:pt x="1044" y="4932"/>
                    <a:pt x="2142" y="5922"/>
                    <a:pt x="3426" y="5949"/>
                  </a:cubicBezTo>
                  <a:cubicBezTo>
                    <a:pt x="3533" y="5949"/>
                    <a:pt x="3694" y="5949"/>
                    <a:pt x="3801" y="5895"/>
                  </a:cubicBezTo>
                  <a:cubicBezTo>
                    <a:pt x="4042" y="5762"/>
                    <a:pt x="4149" y="5467"/>
                    <a:pt x="4203" y="5173"/>
                  </a:cubicBezTo>
                  <a:cubicBezTo>
                    <a:pt x="4417" y="3861"/>
                    <a:pt x="3908" y="2630"/>
                    <a:pt x="3533" y="1399"/>
                  </a:cubicBezTo>
                  <a:cubicBezTo>
                    <a:pt x="3289" y="644"/>
                    <a:pt x="2714" y="0"/>
                    <a:pt x="1930" y="0"/>
                  </a:cubicBezTo>
                  <a:close/>
                </a:path>
              </a:pathLst>
            </a:custGeom>
            <a:solidFill>
              <a:srgbClr val="FF98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48"/>
            <p:cNvSpPr/>
            <p:nvPr/>
          </p:nvSpPr>
          <p:spPr>
            <a:xfrm>
              <a:off x="6511300" y="3346750"/>
              <a:ext cx="125825" cy="135175"/>
            </a:xfrm>
            <a:custGeom>
              <a:avLst/>
              <a:gdLst/>
              <a:ahLst/>
              <a:cxnLst/>
              <a:rect l="l" t="t" r="r" b="b"/>
              <a:pathLst>
                <a:path w="5033" h="5407" extrusionOk="0">
                  <a:moveTo>
                    <a:pt x="3321" y="0"/>
                  </a:moveTo>
                  <a:cubicBezTo>
                    <a:pt x="2731" y="0"/>
                    <a:pt x="2180" y="394"/>
                    <a:pt x="1821" y="932"/>
                  </a:cubicBezTo>
                  <a:cubicBezTo>
                    <a:pt x="1072" y="1976"/>
                    <a:pt x="215" y="2993"/>
                    <a:pt x="28" y="4331"/>
                  </a:cubicBezTo>
                  <a:cubicBezTo>
                    <a:pt x="1" y="4626"/>
                    <a:pt x="1" y="4947"/>
                    <a:pt x="215" y="5134"/>
                  </a:cubicBezTo>
                  <a:cubicBezTo>
                    <a:pt x="322" y="5214"/>
                    <a:pt x="429" y="5268"/>
                    <a:pt x="563" y="5295"/>
                  </a:cubicBezTo>
                  <a:cubicBezTo>
                    <a:pt x="813" y="5371"/>
                    <a:pt x="1068" y="5406"/>
                    <a:pt x="1322" y="5406"/>
                  </a:cubicBezTo>
                  <a:cubicBezTo>
                    <a:pt x="2318" y="5406"/>
                    <a:pt x="3306" y="4863"/>
                    <a:pt x="3989" y="4117"/>
                  </a:cubicBezTo>
                  <a:cubicBezTo>
                    <a:pt x="4471" y="3582"/>
                    <a:pt x="4872" y="2939"/>
                    <a:pt x="4953" y="2217"/>
                  </a:cubicBezTo>
                  <a:cubicBezTo>
                    <a:pt x="5033" y="1521"/>
                    <a:pt x="4792" y="745"/>
                    <a:pt x="4203" y="316"/>
                  </a:cubicBezTo>
                  <a:cubicBezTo>
                    <a:pt x="3912" y="96"/>
                    <a:pt x="3612" y="0"/>
                    <a:pt x="3321" y="0"/>
                  </a:cubicBezTo>
                  <a:close/>
                </a:path>
              </a:pathLst>
            </a:custGeom>
            <a:solidFill>
              <a:srgbClr val="FF98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48"/>
            <p:cNvSpPr/>
            <p:nvPr/>
          </p:nvSpPr>
          <p:spPr>
            <a:xfrm>
              <a:off x="6226250" y="3283550"/>
              <a:ext cx="41525" cy="39325"/>
            </a:xfrm>
            <a:custGeom>
              <a:avLst/>
              <a:gdLst/>
              <a:ahLst/>
              <a:cxnLst/>
              <a:rect l="l" t="t" r="r" b="b"/>
              <a:pathLst>
                <a:path w="1661" h="1573" extrusionOk="0">
                  <a:moveTo>
                    <a:pt x="864" y="1"/>
                  </a:moveTo>
                  <a:cubicBezTo>
                    <a:pt x="475" y="1"/>
                    <a:pt x="130" y="282"/>
                    <a:pt x="81" y="676"/>
                  </a:cubicBezTo>
                  <a:cubicBezTo>
                    <a:pt x="1" y="1105"/>
                    <a:pt x="295" y="1506"/>
                    <a:pt x="723" y="1560"/>
                  </a:cubicBezTo>
                  <a:cubicBezTo>
                    <a:pt x="771" y="1568"/>
                    <a:pt x="818" y="1573"/>
                    <a:pt x="865" y="1573"/>
                  </a:cubicBezTo>
                  <a:cubicBezTo>
                    <a:pt x="1237" y="1573"/>
                    <a:pt x="1559" y="1298"/>
                    <a:pt x="1607" y="917"/>
                  </a:cubicBezTo>
                  <a:cubicBezTo>
                    <a:pt x="1660" y="489"/>
                    <a:pt x="1393" y="87"/>
                    <a:pt x="964" y="7"/>
                  </a:cubicBezTo>
                  <a:cubicBezTo>
                    <a:pt x="931" y="3"/>
                    <a:pt x="897" y="1"/>
                    <a:pt x="864" y="1"/>
                  </a:cubicBezTo>
                  <a:close/>
                </a:path>
              </a:pathLst>
            </a:custGeom>
            <a:solidFill>
              <a:srgbClr val="3D29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48"/>
            <p:cNvSpPr/>
            <p:nvPr/>
          </p:nvSpPr>
          <p:spPr>
            <a:xfrm>
              <a:off x="6392200" y="3309475"/>
              <a:ext cx="42175" cy="39325"/>
            </a:xfrm>
            <a:custGeom>
              <a:avLst/>
              <a:gdLst/>
              <a:ahLst/>
              <a:cxnLst/>
              <a:rect l="l" t="t" r="r" b="b"/>
              <a:pathLst>
                <a:path w="1687" h="1573" extrusionOk="0">
                  <a:moveTo>
                    <a:pt x="823" y="1"/>
                  </a:moveTo>
                  <a:cubicBezTo>
                    <a:pt x="451" y="1"/>
                    <a:pt x="129" y="276"/>
                    <a:pt x="81" y="656"/>
                  </a:cubicBezTo>
                  <a:cubicBezTo>
                    <a:pt x="1" y="1085"/>
                    <a:pt x="295" y="1486"/>
                    <a:pt x="723" y="1566"/>
                  </a:cubicBezTo>
                  <a:cubicBezTo>
                    <a:pt x="757" y="1571"/>
                    <a:pt x="791" y="1573"/>
                    <a:pt x="824" y="1573"/>
                  </a:cubicBezTo>
                  <a:cubicBezTo>
                    <a:pt x="1213" y="1573"/>
                    <a:pt x="1557" y="1292"/>
                    <a:pt x="1607" y="897"/>
                  </a:cubicBezTo>
                  <a:cubicBezTo>
                    <a:pt x="1687" y="469"/>
                    <a:pt x="1392" y="68"/>
                    <a:pt x="964" y="14"/>
                  </a:cubicBezTo>
                  <a:cubicBezTo>
                    <a:pt x="917" y="5"/>
                    <a:pt x="869" y="1"/>
                    <a:pt x="823" y="1"/>
                  </a:cubicBezTo>
                  <a:close/>
                </a:path>
              </a:pathLst>
            </a:custGeom>
            <a:solidFill>
              <a:srgbClr val="3D29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48"/>
            <p:cNvSpPr/>
            <p:nvPr/>
          </p:nvSpPr>
          <p:spPr>
            <a:xfrm>
              <a:off x="6285150" y="3308375"/>
              <a:ext cx="63575" cy="79950"/>
            </a:xfrm>
            <a:custGeom>
              <a:avLst/>
              <a:gdLst/>
              <a:ahLst/>
              <a:cxnLst/>
              <a:rect l="l" t="t" r="r" b="b"/>
              <a:pathLst>
                <a:path w="2543" h="3198" extrusionOk="0">
                  <a:moveTo>
                    <a:pt x="1604" y="1"/>
                  </a:moveTo>
                  <a:cubicBezTo>
                    <a:pt x="1284" y="1"/>
                    <a:pt x="938" y="243"/>
                    <a:pt x="776" y="486"/>
                  </a:cubicBezTo>
                  <a:cubicBezTo>
                    <a:pt x="428" y="1022"/>
                    <a:pt x="187" y="1610"/>
                    <a:pt x="27" y="2253"/>
                  </a:cubicBezTo>
                  <a:cubicBezTo>
                    <a:pt x="0" y="2440"/>
                    <a:pt x="0" y="2681"/>
                    <a:pt x="187" y="2761"/>
                  </a:cubicBezTo>
                  <a:cubicBezTo>
                    <a:pt x="228" y="2775"/>
                    <a:pt x="274" y="2775"/>
                    <a:pt x="321" y="2775"/>
                  </a:cubicBezTo>
                  <a:cubicBezTo>
                    <a:pt x="368" y="2775"/>
                    <a:pt x="415" y="2775"/>
                    <a:pt x="455" y="2788"/>
                  </a:cubicBezTo>
                  <a:cubicBezTo>
                    <a:pt x="589" y="2815"/>
                    <a:pt x="669" y="2922"/>
                    <a:pt x="750" y="3002"/>
                  </a:cubicBezTo>
                  <a:cubicBezTo>
                    <a:pt x="874" y="3127"/>
                    <a:pt x="1062" y="3197"/>
                    <a:pt x="1250" y="3197"/>
                  </a:cubicBezTo>
                  <a:cubicBezTo>
                    <a:pt x="1386" y="3197"/>
                    <a:pt x="1521" y="3161"/>
                    <a:pt x="1633" y="3083"/>
                  </a:cubicBezTo>
                  <a:cubicBezTo>
                    <a:pt x="1740" y="3002"/>
                    <a:pt x="1820" y="2895"/>
                    <a:pt x="1981" y="2868"/>
                  </a:cubicBezTo>
                  <a:cubicBezTo>
                    <a:pt x="2021" y="2855"/>
                    <a:pt x="2068" y="2855"/>
                    <a:pt x="2115" y="2855"/>
                  </a:cubicBezTo>
                  <a:cubicBezTo>
                    <a:pt x="2161" y="2855"/>
                    <a:pt x="2208" y="2855"/>
                    <a:pt x="2248" y="2842"/>
                  </a:cubicBezTo>
                  <a:cubicBezTo>
                    <a:pt x="2382" y="2815"/>
                    <a:pt x="2463" y="2681"/>
                    <a:pt x="2489" y="2574"/>
                  </a:cubicBezTo>
                  <a:cubicBezTo>
                    <a:pt x="2543" y="2440"/>
                    <a:pt x="2516" y="2306"/>
                    <a:pt x="2516" y="2199"/>
                  </a:cubicBezTo>
                  <a:cubicBezTo>
                    <a:pt x="2489" y="1610"/>
                    <a:pt x="2436" y="995"/>
                    <a:pt x="2195" y="486"/>
                  </a:cubicBezTo>
                  <a:cubicBezTo>
                    <a:pt x="2115" y="326"/>
                    <a:pt x="2034" y="192"/>
                    <a:pt x="1900" y="85"/>
                  </a:cubicBezTo>
                  <a:cubicBezTo>
                    <a:pt x="1809" y="26"/>
                    <a:pt x="1708" y="1"/>
                    <a:pt x="1604" y="1"/>
                  </a:cubicBezTo>
                  <a:close/>
                </a:path>
              </a:pathLst>
            </a:custGeom>
            <a:solidFill>
              <a:srgbClr val="FE69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48"/>
            <p:cNvSpPr/>
            <p:nvPr/>
          </p:nvSpPr>
          <p:spPr>
            <a:xfrm>
              <a:off x="6211525" y="3236800"/>
              <a:ext cx="55575" cy="24200"/>
            </a:xfrm>
            <a:custGeom>
              <a:avLst/>
              <a:gdLst/>
              <a:ahLst/>
              <a:cxnLst/>
              <a:rect l="l" t="t" r="r" b="b"/>
              <a:pathLst>
                <a:path w="2223" h="968" extrusionOk="0">
                  <a:moveTo>
                    <a:pt x="1433" y="0"/>
                  </a:moveTo>
                  <a:cubicBezTo>
                    <a:pt x="1408" y="0"/>
                    <a:pt x="1386" y="1"/>
                    <a:pt x="1366" y="4"/>
                  </a:cubicBezTo>
                  <a:cubicBezTo>
                    <a:pt x="991" y="4"/>
                    <a:pt x="563" y="191"/>
                    <a:pt x="269" y="405"/>
                  </a:cubicBezTo>
                  <a:cubicBezTo>
                    <a:pt x="135" y="485"/>
                    <a:pt x="1" y="619"/>
                    <a:pt x="54" y="780"/>
                  </a:cubicBezTo>
                  <a:cubicBezTo>
                    <a:pt x="108" y="940"/>
                    <a:pt x="295" y="967"/>
                    <a:pt x="483" y="967"/>
                  </a:cubicBezTo>
                  <a:cubicBezTo>
                    <a:pt x="938" y="967"/>
                    <a:pt x="1393" y="887"/>
                    <a:pt x="1848" y="753"/>
                  </a:cubicBezTo>
                  <a:cubicBezTo>
                    <a:pt x="2008" y="699"/>
                    <a:pt x="2196" y="592"/>
                    <a:pt x="2222" y="432"/>
                  </a:cubicBezTo>
                  <a:cubicBezTo>
                    <a:pt x="2222" y="137"/>
                    <a:pt x="1705" y="0"/>
                    <a:pt x="1433" y="0"/>
                  </a:cubicBezTo>
                  <a:close/>
                </a:path>
              </a:pathLst>
            </a:custGeom>
            <a:solidFill>
              <a:srgbClr val="3D29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48"/>
            <p:cNvSpPr/>
            <p:nvPr/>
          </p:nvSpPr>
          <p:spPr>
            <a:xfrm>
              <a:off x="6406925" y="3258500"/>
              <a:ext cx="54225" cy="27250"/>
            </a:xfrm>
            <a:custGeom>
              <a:avLst/>
              <a:gdLst/>
              <a:ahLst/>
              <a:cxnLst/>
              <a:rect l="l" t="t" r="r" b="b"/>
              <a:pathLst>
                <a:path w="2169" h="1090" extrusionOk="0">
                  <a:moveTo>
                    <a:pt x="712" y="1"/>
                  </a:moveTo>
                  <a:cubicBezTo>
                    <a:pt x="431" y="1"/>
                    <a:pt x="42" y="88"/>
                    <a:pt x="0" y="340"/>
                  </a:cubicBezTo>
                  <a:cubicBezTo>
                    <a:pt x="0" y="527"/>
                    <a:pt x="161" y="634"/>
                    <a:pt x="322" y="715"/>
                  </a:cubicBezTo>
                  <a:cubicBezTo>
                    <a:pt x="750" y="902"/>
                    <a:pt x="1205" y="1009"/>
                    <a:pt x="1687" y="1089"/>
                  </a:cubicBezTo>
                  <a:cubicBezTo>
                    <a:pt x="1847" y="1089"/>
                    <a:pt x="2035" y="1089"/>
                    <a:pt x="2115" y="956"/>
                  </a:cubicBezTo>
                  <a:cubicBezTo>
                    <a:pt x="2168" y="795"/>
                    <a:pt x="2061" y="661"/>
                    <a:pt x="1928" y="554"/>
                  </a:cubicBezTo>
                  <a:cubicBezTo>
                    <a:pt x="1660" y="313"/>
                    <a:pt x="1285" y="72"/>
                    <a:pt x="910" y="19"/>
                  </a:cubicBezTo>
                  <a:cubicBezTo>
                    <a:pt x="859" y="7"/>
                    <a:pt x="789" y="1"/>
                    <a:pt x="712" y="1"/>
                  </a:cubicBezTo>
                  <a:close/>
                </a:path>
              </a:pathLst>
            </a:custGeom>
            <a:solidFill>
              <a:srgbClr val="3D29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48"/>
            <p:cNvSpPr/>
            <p:nvPr/>
          </p:nvSpPr>
          <p:spPr>
            <a:xfrm>
              <a:off x="6283125" y="3399650"/>
              <a:ext cx="61600" cy="19250"/>
            </a:xfrm>
            <a:custGeom>
              <a:avLst/>
              <a:gdLst/>
              <a:ahLst/>
              <a:cxnLst/>
              <a:rect l="l" t="t" r="r" b="b"/>
              <a:pathLst>
                <a:path w="2464" h="770" extrusionOk="0">
                  <a:moveTo>
                    <a:pt x="108" y="0"/>
                  </a:moveTo>
                  <a:cubicBezTo>
                    <a:pt x="88" y="0"/>
                    <a:pt x="68" y="7"/>
                    <a:pt x="54" y="20"/>
                  </a:cubicBezTo>
                  <a:cubicBezTo>
                    <a:pt x="28" y="47"/>
                    <a:pt x="1" y="101"/>
                    <a:pt x="28" y="127"/>
                  </a:cubicBezTo>
                  <a:cubicBezTo>
                    <a:pt x="295" y="502"/>
                    <a:pt x="750" y="743"/>
                    <a:pt x="1205" y="770"/>
                  </a:cubicBezTo>
                  <a:lnTo>
                    <a:pt x="1259" y="770"/>
                  </a:lnTo>
                  <a:cubicBezTo>
                    <a:pt x="1714" y="770"/>
                    <a:pt x="2169" y="556"/>
                    <a:pt x="2436" y="208"/>
                  </a:cubicBezTo>
                  <a:cubicBezTo>
                    <a:pt x="2463" y="181"/>
                    <a:pt x="2463" y="127"/>
                    <a:pt x="2436" y="101"/>
                  </a:cubicBezTo>
                  <a:cubicBezTo>
                    <a:pt x="2425" y="90"/>
                    <a:pt x="2410" y="83"/>
                    <a:pt x="2393" y="83"/>
                  </a:cubicBezTo>
                  <a:cubicBezTo>
                    <a:pt x="2370" y="83"/>
                    <a:pt x="2345" y="96"/>
                    <a:pt x="2329" y="127"/>
                  </a:cubicBezTo>
                  <a:cubicBezTo>
                    <a:pt x="2062" y="422"/>
                    <a:pt x="1634" y="609"/>
                    <a:pt x="1232" y="609"/>
                  </a:cubicBezTo>
                  <a:cubicBezTo>
                    <a:pt x="804" y="582"/>
                    <a:pt x="402" y="368"/>
                    <a:pt x="161" y="20"/>
                  </a:cubicBezTo>
                  <a:cubicBezTo>
                    <a:pt x="148" y="7"/>
                    <a:pt x="128" y="0"/>
                    <a:pt x="108" y="0"/>
                  </a:cubicBezTo>
                  <a:close/>
                </a:path>
              </a:pathLst>
            </a:custGeom>
            <a:solidFill>
              <a:srgbClr val="3D29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48"/>
            <p:cNvSpPr/>
            <p:nvPr/>
          </p:nvSpPr>
          <p:spPr>
            <a:xfrm>
              <a:off x="6184775" y="3622300"/>
              <a:ext cx="184025" cy="293100"/>
            </a:xfrm>
            <a:custGeom>
              <a:avLst/>
              <a:gdLst/>
              <a:ahLst/>
              <a:cxnLst/>
              <a:rect l="l" t="t" r="r" b="b"/>
              <a:pathLst>
                <a:path w="7361" h="11724" extrusionOk="0">
                  <a:moveTo>
                    <a:pt x="1794" y="0"/>
                  </a:moveTo>
                  <a:lnTo>
                    <a:pt x="0" y="1018"/>
                  </a:lnTo>
                  <a:lnTo>
                    <a:pt x="375" y="4122"/>
                  </a:lnTo>
                  <a:lnTo>
                    <a:pt x="1339" y="11724"/>
                  </a:lnTo>
                  <a:lnTo>
                    <a:pt x="5460" y="4899"/>
                  </a:lnTo>
                  <a:lnTo>
                    <a:pt x="7361" y="1794"/>
                  </a:lnTo>
                  <a:cubicBezTo>
                    <a:pt x="7361" y="1794"/>
                    <a:pt x="6879" y="1178"/>
                    <a:pt x="6317" y="375"/>
                  </a:cubicBezTo>
                  <a:lnTo>
                    <a:pt x="1794" y="0"/>
                  </a:lnTo>
                  <a:close/>
                </a:path>
              </a:pathLst>
            </a:custGeom>
            <a:solidFill>
              <a:srgbClr val="FF98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48"/>
            <p:cNvSpPr/>
            <p:nvPr/>
          </p:nvSpPr>
          <p:spPr>
            <a:xfrm>
              <a:off x="6194125" y="3725350"/>
              <a:ext cx="127175" cy="190050"/>
            </a:xfrm>
            <a:custGeom>
              <a:avLst/>
              <a:gdLst/>
              <a:ahLst/>
              <a:cxnLst/>
              <a:rect l="l" t="t" r="r" b="b"/>
              <a:pathLst>
                <a:path w="5087" h="7602" extrusionOk="0">
                  <a:moveTo>
                    <a:pt x="1" y="0"/>
                  </a:moveTo>
                  <a:lnTo>
                    <a:pt x="965" y="7602"/>
                  </a:lnTo>
                  <a:lnTo>
                    <a:pt x="5086" y="777"/>
                  </a:lnTo>
                  <a:lnTo>
                    <a:pt x="5086" y="777"/>
                  </a:lnTo>
                  <a:cubicBezTo>
                    <a:pt x="4629" y="862"/>
                    <a:pt x="4164" y="904"/>
                    <a:pt x="3698" y="904"/>
                  </a:cubicBezTo>
                  <a:cubicBezTo>
                    <a:pt x="2420" y="904"/>
                    <a:pt x="1139" y="589"/>
                    <a:pt x="1" y="0"/>
                  </a:cubicBezTo>
                  <a:close/>
                </a:path>
              </a:pathLst>
            </a:custGeom>
            <a:solidFill>
              <a:srgbClr val="FFA2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48"/>
            <p:cNvSpPr/>
            <p:nvPr/>
          </p:nvSpPr>
          <p:spPr>
            <a:xfrm>
              <a:off x="6344025" y="3025425"/>
              <a:ext cx="265000" cy="319200"/>
            </a:xfrm>
            <a:custGeom>
              <a:avLst/>
              <a:gdLst/>
              <a:ahLst/>
              <a:cxnLst/>
              <a:rect l="l" t="t" r="r" b="b"/>
              <a:pathLst>
                <a:path w="10600" h="12768" extrusionOk="0">
                  <a:moveTo>
                    <a:pt x="295" y="1"/>
                  </a:moveTo>
                  <a:lnTo>
                    <a:pt x="295" y="1"/>
                  </a:lnTo>
                  <a:cubicBezTo>
                    <a:pt x="0" y="1446"/>
                    <a:pt x="268" y="2972"/>
                    <a:pt x="857" y="4337"/>
                  </a:cubicBezTo>
                  <a:cubicBezTo>
                    <a:pt x="1446" y="5675"/>
                    <a:pt x="2329" y="6879"/>
                    <a:pt x="3266" y="8030"/>
                  </a:cubicBezTo>
                  <a:cubicBezTo>
                    <a:pt x="4952" y="10064"/>
                    <a:pt x="6960" y="11965"/>
                    <a:pt x="9529" y="12768"/>
                  </a:cubicBezTo>
                  <a:cubicBezTo>
                    <a:pt x="10600" y="9877"/>
                    <a:pt x="10252" y="6371"/>
                    <a:pt x="8458" y="3882"/>
                  </a:cubicBezTo>
                  <a:cubicBezTo>
                    <a:pt x="6692" y="1392"/>
                    <a:pt x="3453" y="54"/>
                    <a:pt x="295" y="1"/>
                  </a:cubicBezTo>
                  <a:close/>
                </a:path>
              </a:pathLst>
            </a:custGeom>
            <a:solidFill>
              <a:srgbClr val="3D29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48"/>
            <p:cNvSpPr/>
            <p:nvPr/>
          </p:nvSpPr>
          <p:spPr>
            <a:xfrm>
              <a:off x="6065650" y="3018000"/>
              <a:ext cx="300475" cy="263725"/>
            </a:xfrm>
            <a:custGeom>
              <a:avLst/>
              <a:gdLst/>
              <a:ahLst/>
              <a:cxnLst/>
              <a:rect l="l" t="t" r="r" b="b"/>
              <a:pathLst>
                <a:path w="12019" h="10549" extrusionOk="0">
                  <a:moveTo>
                    <a:pt x="9718" y="1"/>
                  </a:moveTo>
                  <a:cubicBezTo>
                    <a:pt x="7318" y="1"/>
                    <a:pt x="4947" y="712"/>
                    <a:pt x="3266" y="2252"/>
                  </a:cubicBezTo>
                  <a:cubicBezTo>
                    <a:pt x="1018" y="4259"/>
                    <a:pt x="1" y="7578"/>
                    <a:pt x="510" y="10549"/>
                  </a:cubicBezTo>
                  <a:cubicBezTo>
                    <a:pt x="3159" y="10308"/>
                    <a:pt x="5515" y="8889"/>
                    <a:pt x="7549" y="7283"/>
                  </a:cubicBezTo>
                  <a:cubicBezTo>
                    <a:pt x="8700" y="6400"/>
                    <a:pt x="9797" y="5410"/>
                    <a:pt x="10627" y="4232"/>
                  </a:cubicBezTo>
                  <a:cubicBezTo>
                    <a:pt x="11483" y="3054"/>
                    <a:pt x="12019" y="1663"/>
                    <a:pt x="12019" y="217"/>
                  </a:cubicBezTo>
                  <a:cubicBezTo>
                    <a:pt x="11263" y="74"/>
                    <a:pt x="10489" y="1"/>
                    <a:pt x="9718" y="1"/>
                  </a:cubicBezTo>
                  <a:close/>
                </a:path>
              </a:pathLst>
            </a:custGeom>
            <a:solidFill>
              <a:srgbClr val="3D29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48"/>
            <p:cNvSpPr/>
            <p:nvPr/>
          </p:nvSpPr>
          <p:spPr>
            <a:xfrm>
              <a:off x="6550125" y="3317800"/>
              <a:ext cx="42850" cy="65650"/>
            </a:xfrm>
            <a:custGeom>
              <a:avLst/>
              <a:gdLst/>
              <a:ahLst/>
              <a:cxnLst/>
              <a:rect l="l" t="t" r="r" b="b"/>
              <a:pathLst>
                <a:path w="1714" h="2626" extrusionOk="0">
                  <a:moveTo>
                    <a:pt x="1553" y="0"/>
                  </a:moveTo>
                  <a:cubicBezTo>
                    <a:pt x="1051" y="0"/>
                    <a:pt x="608" y="218"/>
                    <a:pt x="84" y="218"/>
                  </a:cubicBezTo>
                  <a:cubicBezTo>
                    <a:pt x="56" y="218"/>
                    <a:pt x="28" y="218"/>
                    <a:pt x="0" y="216"/>
                  </a:cubicBezTo>
                  <a:lnTo>
                    <a:pt x="0" y="216"/>
                  </a:lnTo>
                  <a:cubicBezTo>
                    <a:pt x="54" y="1019"/>
                    <a:pt x="107" y="1822"/>
                    <a:pt x="161" y="2625"/>
                  </a:cubicBezTo>
                  <a:cubicBezTo>
                    <a:pt x="643" y="2331"/>
                    <a:pt x="910" y="2036"/>
                    <a:pt x="1205" y="1635"/>
                  </a:cubicBezTo>
                  <a:cubicBezTo>
                    <a:pt x="1553" y="1180"/>
                    <a:pt x="1713" y="591"/>
                    <a:pt x="1633" y="2"/>
                  </a:cubicBezTo>
                  <a:cubicBezTo>
                    <a:pt x="1606" y="1"/>
                    <a:pt x="1580" y="0"/>
                    <a:pt x="1553" y="0"/>
                  </a:cubicBezTo>
                  <a:close/>
                </a:path>
              </a:pathLst>
            </a:custGeom>
            <a:solidFill>
              <a:srgbClr val="3D29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48"/>
            <p:cNvSpPr/>
            <p:nvPr/>
          </p:nvSpPr>
          <p:spPr>
            <a:xfrm>
              <a:off x="6068350" y="3258300"/>
              <a:ext cx="43500" cy="70950"/>
            </a:xfrm>
            <a:custGeom>
              <a:avLst/>
              <a:gdLst/>
              <a:ahLst/>
              <a:cxnLst/>
              <a:rect l="l" t="t" r="r" b="b"/>
              <a:pathLst>
                <a:path w="1740" h="2838" extrusionOk="0">
                  <a:moveTo>
                    <a:pt x="187" y="0"/>
                  </a:moveTo>
                  <a:cubicBezTo>
                    <a:pt x="0" y="535"/>
                    <a:pt x="27" y="1151"/>
                    <a:pt x="294" y="1686"/>
                  </a:cubicBezTo>
                  <a:cubicBezTo>
                    <a:pt x="535" y="2115"/>
                    <a:pt x="723" y="2462"/>
                    <a:pt x="1151" y="2837"/>
                  </a:cubicBezTo>
                  <a:cubicBezTo>
                    <a:pt x="1365" y="2034"/>
                    <a:pt x="1552" y="1258"/>
                    <a:pt x="1740" y="482"/>
                  </a:cubicBezTo>
                  <a:cubicBezTo>
                    <a:pt x="1178" y="428"/>
                    <a:pt x="723" y="80"/>
                    <a:pt x="187" y="0"/>
                  </a:cubicBezTo>
                  <a:close/>
                </a:path>
              </a:pathLst>
            </a:custGeom>
            <a:solidFill>
              <a:srgbClr val="3D29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48"/>
            <p:cNvSpPr/>
            <p:nvPr/>
          </p:nvSpPr>
          <p:spPr>
            <a:xfrm>
              <a:off x="6046925" y="3694125"/>
              <a:ext cx="473100" cy="401950"/>
            </a:xfrm>
            <a:custGeom>
              <a:avLst/>
              <a:gdLst/>
              <a:ahLst/>
              <a:cxnLst/>
              <a:rect l="l" t="t" r="r" b="b"/>
              <a:pathLst>
                <a:path w="18924" h="16078" extrusionOk="0">
                  <a:moveTo>
                    <a:pt x="91" y="1"/>
                  </a:moveTo>
                  <a:cubicBezTo>
                    <a:pt x="68" y="1"/>
                    <a:pt x="43" y="14"/>
                    <a:pt x="27" y="45"/>
                  </a:cubicBezTo>
                  <a:cubicBezTo>
                    <a:pt x="1" y="72"/>
                    <a:pt x="27" y="125"/>
                    <a:pt x="54" y="152"/>
                  </a:cubicBezTo>
                  <a:lnTo>
                    <a:pt x="2945" y="1811"/>
                  </a:lnTo>
                  <a:lnTo>
                    <a:pt x="536" y="3872"/>
                  </a:lnTo>
                  <a:cubicBezTo>
                    <a:pt x="509" y="3899"/>
                    <a:pt x="509" y="3926"/>
                    <a:pt x="536" y="3979"/>
                  </a:cubicBezTo>
                  <a:lnTo>
                    <a:pt x="5380" y="16024"/>
                  </a:lnTo>
                  <a:cubicBezTo>
                    <a:pt x="5380" y="16051"/>
                    <a:pt x="5407" y="16077"/>
                    <a:pt x="5434" y="16077"/>
                  </a:cubicBezTo>
                  <a:lnTo>
                    <a:pt x="5461" y="16077"/>
                  </a:lnTo>
                  <a:cubicBezTo>
                    <a:pt x="5461" y="16077"/>
                    <a:pt x="5488" y="16077"/>
                    <a:pt x="5514" y="16051"/>
                  </a:cubicBezTo>
                  <a:lnTo>
                    <a:pt x="13597" y="8744"/>
                  </a:lnTo>
                  <a:cubicBezTo>
                    <a:pt x="13624" y="8717"/>
                    <a:pt x="13624" y="8690"/>
                    <a:pt x="13624" y="8663"/>
                  </a:cubicBezTo>
                  <a:lnTo>
                    <a:pt x="13035" y="3391"/>
                  </a:lnTo>
                  <a:lnTo>
                    <a:pt x="18844" y="2695"/>
                  </a:lnTo>
                  <a:cubicBezTo>
                    <a:pt x="18897" y="2695"/>
                    <a:pt x="18924" y="2641"/>
                    <a:pt x="18924" y="2614"/>
                  </a:cubicBezTo>
                  <a:cubicBezTo>
                    <a:pt x="18897" y="2561"/>
                    <a:pt x="18870" y="2534"/>
                    <a:pt x="18817" y="2534"/>
                  </a:cubicBezTo>
                  <a:lnTo>
                    <a:pt x="12928" y="3257"/>
                  </a:lnTo>
                  <a:cubicBezTo>
                    <a:pt x="12875" y="3257"/>
                    <a:pt x="12848" y="3284"/>
                    <a:pt x="12848" y="3337"/>
                  </a:cubicBezTo>
                  <a:lnTo>
                    <a:pt x="13464" y="8637"/>
                  </a:lnTo>
                  <a:lnTo>
                    <a:pt x="5488" y="15863"/>
                  </a:lnTo>
                  <a:lnTo>
                    <a:pt x="696" y="3953"/>
                  </a:lnTo>
                  <a:lnTo>
                    <a:pt x="3132" y="1838"/>
                  </a:lnTo>
                  <a:cubicBezTo>
                    <a:pt x="3159" y="1838"/>
                    <a:pt x="3159" y="1811"/>
                    <a:pt x="3159" y="1785"/>
                  </a:cubicBezTo>
                  <a:cubicBezTo>
                    <a:pt x="3159" y="1758"/>
                    <a:pt x="3132" y="1731"/>
                    <a:pt x="3132" y="1731"/>
                  </a:cubicBezTo>
                  <a:lnTo>
                    <a:pt x="134" y="18"/>
                  </a:lnTo>
                  <a:cubicBezTo>
                    <a:pt x="123" y="7"/>
                    <a:pt x="108" y="1"/>
                    <a:pt x="91" y="1"/>
                  </a:cubicBezTo>
                  <a:close/>
                </a:path>
              </a:pathLst>
            </a:custGeom>
            <a:solidFill>
              <a:srgbClr val="3D29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48"/>
            <p:cNvSpPr/>
            <p:nvPr/>
          </p:nvSpPr>
          <p:spPr>
            <a:xfrm>
              <a:off x="6180750" y="3664850"/>
              <a:ext cx="190075" cy="431225"/>
            </a:xfrm>
            <a:custGeom>
              <a:avLst/>
              <a:gdLst/>
              <a:ahLst/>
              <a:cxnLst/>
              <a:rect l="l" t="t" r="r" b="b"/>
              <a:pathLst>
                <a:path w="7603" h="17249" extrusionOk="0">
                  <a:moveTo>
                    <a:pt x="7520" y="0"/>
                  </a:moveTo>
                  <a:cubicBezTo>
                    <a:pt x="7493" y="0"/>
                    <a:pt x="7460" y="19"/>
                    <a:pt x="7442" y="38"/>
                  </a:cubicBezTo>
                  <a:cubicBezTo>
                    <a:pt x="7415" y="92"/>
                    <a:pt x="3748" y="6007"/>
                    <a:pt x="1446" y="10129"/>
                  </a:cubicBezTo>
                  <a:cubicBezTo>
                    <a:pt x="295" y="12243"/>
                    <a:pt x="27" y="16954"/>
                    <a:pt x="1" y="17168"/>
                  </a:cubicBezTo>
                  <a:cubicBezTo>
                    <a:pt x="1" y="17222"/>
                    <a:pt x="54" y="17248"/>
                    <a:pt x="81" y="17248"/>
                  </a:cubicBezTo>
                  <a:lnTo>
                    <a:pt x="108" y="17248"/>
                  </a:lnTo>
                  <a:cubicBezTo>
                    <a:pt x="135" y="17248"/>
                    <a:pt x="161" y="17222"/>
                    <a:pt x="188" y="17168"/>
                  </a:cubicBezTo>
                  <a:cubicBezTo>
                    <a:pt x="188" y="17115"/>
                    <a:pt x="456" y="12297"/>
                    <a:pt x="1607" y="10209"/>
                  </a:cubicBezTo>
                  <a:cubicBezTo>
                    <a:pt x="3882" y="6087"/>
                    <a:pt x="7549" y="172"/>
                    <a:pt x="7575" y="119"/>
                  </a:cubicBezTo>
                  <a:cubicBezTo>
                    <a:pt x="7602" y="92"/>
                    <a:pt x="7602" y="38"/>
                    <a:pt x="7549" y="11"/>
                  </a:cubicBezTo>
                  <a:cubicBezTo>
                    <a:pt x="7541" y="4"/>
                    <a:pt x="7531" y="0"/>
                    <a:pt x="7520" y="0"/>
                  </a:cubicBezTo>
                  <a:close/>
                </a:path>
              </a:pathLst>
            </a:custGeom>
            <a:solidFill>
              <a:srgbClr val="3D29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48"/>
            <p:cNvSpPr/>
            <p:nvPr/>
          </p:nvSpPr>
          <p:spPr>
            <a:xfrm>
              <a:off x="6182100" y="3645725"/>
              <a:ext cx="38825" cy="275700"/>
            </a:xfrm>
            <a:custGeom>
              <a:avLst/>
              <a:gdLst/>
              <a:ahLst/>
              <a:cxnLst/>
              <a:rect l="l" t="t" r="r" b="b"/>
              <a:pathLst>
                <a:path w="1553" h="11028" extrusionOk="0">
                  <a:moveTo>
                    <a:pt x="81" y="0"/>
                  </a:moveTo>
                  <a:cubicBezTo>
                    <a:pt x="54" y="27"/>
                    <a:pt x="0" y="54"/>
                    <a:pt x="27" y="107"/>
                  </a:cubicBezTo>
                  <a:lnTo>
                    <a:pt x="1392" y="10947"/>
                  </a:lnTo>
                  <a:cubicBezTo>
                    <a:pt x="1392" y="11001"/>
                    <a:pt x="1446" y="11028"/>
                    <a:pt x="1472" y="11028"/>
                  </a:cubicBezTo>
                  <a:cubicBezTo>
                    <a:pt x="1526" y="11028"/>
                    <a:pt x="1553" y="10974"/>
                    <a:pt x="1553" y="10921"/>
                  </a:cubicBezTo>
                  <a:lnTo>
                    <a:pt x="188" y="81"/>
                  </a:lnTo>
                  <a:cubicBezTo>
                    <a:pt x="161" y="27"/>
                    <a:pt x="134" y="0"/>
                    <a:pt x="81" y="0"/>
                  </a:cubicBezTo>
                  <a:close/>
                </a:path>
              </a:pathLst>
            </a:custGeom>
            <a:solidFill>
              <a:srgbClr val="3D29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48"/>
            <p:cNvSpPr/>
            <p:nvPr/>
          </p:nvSpPr>
          <p:spPr>
            <a:xfrm>
              <a:off x="5802700" y="3821000"/>
              <a:ext cx="227525" cy="69650"/>
            </a:xfrm>
            <a:custGeom>
              <a:avLst/>
              <a:gdLst/>
              <a:ahLst/>
              <a:cxnLst/>
              <a:rect l="l" t="t" r="r" b="b"/>
              <a:pathLst>
                <a:path w="9101" h="2786" extrusionOk="0">
                  <a:moveTo>
                    <a:pt x="3915" y="1"/>
                  </a:moveTo>
                  <a:cubicBezTo>
                    <a:pt x="2858" y="1"/>
                    <a:pt x="1919" y="58"/>
                    <a:pt x="1445" y="189"/>
                  </a:cubicBezTo>
                  <a:cubicBezTo>
                    <a:pt x="0" y="564"/>
                    <a:pt x="616" y="2598"/>
                    <a:pt x="616" y="2598"/>
                  </a:cubicBezTo>
                  <a:lnTo>
                    <a:pt x="9047" y="2785"/>
                  </a:lnTo>
                  <a:cubicBezTo>
                    <a:pt x="9047" y="2785"/>
                    <a:pt x="9100" y="1072"/>
                    <a:pt x="8886" y="564"/>
                  </a:cubicBezTo>
                  <a:cubicBezTo>
                    <a:pt x="8742" y="240"/>
                    <a:pt x="6082" y="1"/>
                    <a:pt x="3915" y="1"/>
                  </a:cubicBezTo>
                  <a:close/>
                </a:path>
              </a:pathLst>
            </a:custGeom>
            <a:solidFill>
              <a:srgbClr val="3D29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48"/>
            <p:cNvSpPr/>
            <p:nvPr/>
          </p:nvSpPr>
          <p:spPr>
            <a:xfrm>
              <a:off x="5674875" y="3849150"/>
              <a:ext cx="586875" cy="640375"/>
            </a:xfrm>
            <a:custGeom>
              <a:avLst/>
              <a:gdLst/>
              <a:ahLst/>
              <a:cxnLst/>
              <a:rect l="l" t="t" r="r" b="b"/>
              <a:pathLst>
                <a:path w="23475" h="25615" extrusionOk="0">
                  <a:moveTo>
                    <a:pt x="1" y="0"/>
                  </a:moveTo>
                  <a:lnTo>
                    <a:pt x="5381" y="24945"/>
                  </a:lnTo>
                  <a:lnTo>
                    <a:pt x="23474" y="25615"/>
                  </a:lnTo>
                  <a:lnTo>
                    <a:pt x="23474" y="25615"/>
                  </a:lnTo>
                  <a:lnTo>
                    <a:pt x="19834" y="123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0D8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48"/>
            <p:cNvSpPr/>
            <p:nvPr/>
          </p:nvSpPr>
          <p:spPr>
            <a:xfrm>
              <a:off x="5885675" y="4097450"/>
              <a:ext cx="384100" cy="389400"/>
            </a:xfrm>
            <a:custGeom>
              <a:avLst/>
              <a:gdLst/>
              <a:ahLst/>
              <a:cxnLst/>
              <a:rect l="l" t="t" r="r" b="b"/>
              <a:pathLst>
                <a:path w="15364" h="15576" extrusionOk="0">
                  <a:moveTo>
                    <a:pt x="11452" y="0"/>
                  </a:moveTo>
                  <a:cubicBezTo>
                    <a:pt x="10543" y="0"/>
                    <a:pt x="7365" y="3731"/>
                    <a:pt x="5728" y="5164"/>
                  </a:cubicBezTo>
                  <a:cubicBezTo>
                    <a:pt x="4015" y="6636"/>
                    <a:pt x="0" y="9232"/>
                    <a:pt x="0" y="9232"/>
                  </a:cubicBezTo>
                  <a:lnTo>
                    <a:pt x="2917" y="15576"/>
                  </a:lnTo>
                  <a:cubicBezTo>
                    <a:pt x="2917" y="15576"/>
                    <a:pt x="11402" y="12043"/>
                    <a:pt x="12232" y="11427"/>
                  </a:cubicBezTo>
                  <a:cubicBezTo>
                    <a:pt x="13062" y="10838"/>
                    <a:pt x="15364" y="8028"/>
                    <a:pt x="15256" y="6984"/>
                  </a:cubicBezTo>
                  <a:cubicBezTo>
                    <a:pt x="15202" y="6435"/>
                    <a:pt x="15013" y="6301"/>
                    <a:pt x="14842" y="6301"/>
                  </a:cubicBezTo>
                  <a:cubicBezTo>
                    <a:pt x="14680" y="6301"/>
                    <a:pt x="14534" y="6422"/>
                    <a:pt x="14534" y="6422"/>
                  </a:cubicBezTo>
                  <a:cubicBezTo>
                    <a:pt x="14534" y="6422"/>
                    <a:pt x="15149" y="5431"/>
                    <a:pt x="15203" y="4495"/>
                  </a:cubicBezTo>
                  <a:cubicBezTo>
                    <a:pt x="15256" y="3558"/>
                    <a:pt x="14213" y="3344"/>
                    <a:pt x="14213" y="3344"/>
                  </a:cubicBezTo>
                  <a:cubicBezTo>
                    <a:pt x="14587" y="1898"/>
                    <a:pt x="13169" y="1524"/>
                    <a:pt x="13169" y="1524"/>
                  </a:cubicBezTo>
                  <a:lnTo>
                    <a:pt x="9850" y="4869"/>
                  </a:lnTo>
                  <a:cubicBezTo>
                    <a:pt x="9850" y="4869"/>
                    <a:pt x="12285" y="426"/>
                    <a:pt x="11563" y="25"/>
                  </a:cubicBezTo>
                  <a:cubicBezTo>
                    <a:pt x="11531" y="8"/>
                    <a:pt x="11494" y="0"/>
                    <a:pt x="11452" y="0"/>
                  </a:cubicBezTo>
                  <a:close/>
                </a:path>
              </a:pathLst>
            </a:custGeom>
            <a:solidFill>
              <a:srgbClr val="FF98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48"/>
            <p:cNvSpPr/>
            <p:nvPr/>
          </p:nvSpPr>
          <p:spPr>
            <a:xfrm>
              <a:off x="6192125" y="4179850"/>
              <a:ext cx="51550" cy="68125"/>
            </a:xfrm>
            <a:custGeom>
              <a:avLst/>
              <a:gdLst/>
              <a:ahLst/>
              <a:cxnLst/>
              <a:rect l="l" t="t" r="r" b="b"/>
              <a:pathLst>
                <a:path w="2062" h="2725" extrusionOk="0">
                  <a:moveTo>
                    <a:pt x="1955" y="1"/>
                  </a:moveTo>
                  <a:cubicBezTo>
                    <a:pt x="1935" y="1"/>
                    <a:pt x="1914" y="8"/>
                    <a:pt x="1901" y="21"/>
                  </a:cubicBezTo>
                  <a:lnTo>
                    <a:pt x="27" y="2590"/>
                  </a:lnTo>
                  <a:cubicBezTo>
                    <a:pt x="1" y="2617"/>
                    <a:pt x="1" y="2671"/>
                    <a:pt x="54" y="2697"/>
                  </a:cubicBezTo>
                  <a:cubicBezTo>
                    <a:pt x="54" y="2697"/>
                    <a:pt x="81" y="2724"/>
                    <a:pt x="108" y="2724"/>
                  </a:cubicBezTo>
                  <a:cubicBezTo>
                    <a:pt x="135" y="2724"/>
                    <a:pt x="135" y="2697"/>
                    <a:pt x="161" y="2671"/>
                  </a:cubicBezTo>
                  <a:lnTo>
                    <a:pt x="2035" y="128"/>
                  </a:lnTo>
                  <a:cubicBezTo>
                    <a:pt x="2062" y="101"/>
                    <a:pt x="2062" y="48"/>
                    <a:pt x="2008" y="21"/>
                  </a:cubicBezTo>
                  <a:cubicBezTo>
                    <a:pt x="1995" y="8"/>
                    <a:pt x="1975" y="1"/>
                    <a:pt x="1955" y="1"/>
                  </a:cubicBezTo>
                  <a:close/>
                </a:path>
              </a:pathLst>
            </a:custGeom>
            <a:solidFill>
              <a:srgbClr val="3D29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48"/>
            <p:cNvSpPr/>
            <p:nvPr/>
          </p:nvSpPr>
          <p:spPr>
            <a:xfrm>
              <a:off x="6215550" y="4199100"/>
              <a:ext cx="52225" cy="102400"/>
            </a:xfrm>
            <a:custGeom>
              <a:avLst/>
              <a:gdLst/>
              <a:ahLst/>
              <a:cxnLst/>
              <a:rect l="l" t="t" r="r" b="b"/>
              <a:pathLst>
                <a:path w="2089" h="4096" extrusionOk="0">
                  <a:moveTo>
                    <a:pt x="1981" y="0"/>
                  </a:moveTo>
                  <a:cubicBezTo>
                    <a:pt x="1954" y="0"/>
                    <a:pt x="1901" y="27"/>
                    <a:pt x="1901" y="81"/>
                  </a:cubicBezTo>
                  <a:cubicBezTo>
                    <a:pt x="1928" y="750"/>
                    <a:pt x="1713" y="1472"/>
                    <a:pt x="1339" y="2168"/>
                  </a:cubicBezTo>
                  <a:cubicBezTo>
                    <a:pt x="1044" y="2730"/>
                    <a:pt x="643" y="3293"/>
                    <a:pt x="27" y="3935"/>
                  </a:cubicBezTo>
                  <a:cubicBezTo>
                    <a:pt x="0" y="3988"/>
                    <a:pt x="0" y="4042"/>
                    <a:pt x="27" y="4069"/>
                  </a:cubicBezTo>
                  <a:cubicBezTo>
                    <a:pt x="54" y="4069"/>
                    <a:pt x="81" y="4096"/>
                    <a:pt x="81" y="4096"/>
                  </a:cubicBezTo>
                  <a:cubicBezTo>
                    <a:pt x="108" y="4096"/>
                    <a:pt x="134" y="4069"/>
                    <a:pt x="161" y="4069"/>
                  </a:cubicBezTo>
                  <a:cubicBezTo>
                    <a:pt x="750" y="3400"/>
                    <a:pt x="1178" y="2838"/>
                    <a:pt x="1499" y="2249"/>
                  </a:cubicBezTo>
                  <a:cubicBezTo>
                    <a:pt x="1874" y="1526"/>
                    <a:pt x="2088" y="777"/>
                    <a:pt x="2061" y="81"/>
                  </a:cubicBezTo>
                  <a:cubicBezTo>
                    <a:pt x="2061" y="27"/>
                    <a:pt x="2035" y="0"/>
                    <a:pt x="1981" y="0"/>
                  </a:cubicBezTo>
                  <a:close/>
                </a:path>
              </a:pathLst>
            </a:custGeom>
            <a:solidFill>
              <a:srgbClr val="3D29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48"/>
            <p:cNvSpPr/>
            <p:nvPr/>
          </p:nvSpPr>
          <p:spPr>
            <a:xfrm>
              <a:off x="5608650" y="4077975"/>
              <a:ext cx="404850" cy="511425"/>
            </a:xfrm>
            <a:custGeom>
              <a:avLst/>
              <a:gdLst/>
              <a:ahLst/>
              <a:cxnLst/>
              <a:rect l="l" t="t" r="r" b="b"/>
              <a:pathLst>
                <a:path w="16194" h="20457" extrusionOk="0">
                  <a:moveTo>
                    <a:pt x="4631" y="1"/>
                  </a:moveTo>
                  <a:cubicBezTo>
                    <a:pt x="4631" y="1"/>
                    <a:pt x="3158" y="2651"/>
                    <a:pt x="2248" y="7361"/>
                  </a:cubicBezTo>
                  <a:cubicBezTo>
                    <a:pt x="1338" y="12072"/>
                    <a:pt x="0" y="17104"/>
                    <a:pt x="3881" y="19754"/>
                  </a:cubicBezTo>
                  <a:cubicBezTo>
                    <a:pt x="4613" y="20253"/>
                    <a:pt x="5507" y="20456"/>
                    <a:pt x="6475" y="20456"/>
                  </a:cubicBezTo>
                  <a:cubicBezTo>
                    <a:pt x="10642" y="20456"/>
                    <a:pt x="16193" y="16703"/>
                    <a:pt x="16193" y="16703"/>
                  </a:cubicBezTo>
                  <a:lnTo>
                    <a:pt x="11911" y="6799"/>
                  </a:lnTo>
                  <a:lnTo>
                    <a:pt x="7066" y="9021"/>
                  </a:lnTo>
                  <a:lnTo>
                    <a:pt x="4631" y="1"/>
                  </a:lnTo>
                  <a:close/>
                </a:path>
              </a:pathLst>
            </a:custGeom>
            <a:solidFill>
              <a:srgbClr val="FAED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48"/>
            <p:cNvSpPr/>
            <p:nvPr/>
          </p:nvSpPr>
          <p:spPr>
            <a:xfrm>
              <a:off x="5726400" y="4245650"/>
              <a:ext cx="289775" cy="349600"/>
            </a:xfrm>
            <a:custGeom>
              <a:avLst/>
              <a:gdLst/>
              <a:ahLst/>
              <a:cxnLst/>
              <a:rect l="l" t="t" r="r" b="b"/>
              <a:pathLst>
                <a:path w="11591" h="13984" extrusionOk="0">
                  <a:moveTo>
                    <a:pt x="7203" y="1"/>
                  </a:moveTo>
                  <a:cubicBezTo>
                    <a:pt x="7192" y="1"/>
                    <a:pt x="7182" y="4"/>
                    <a:pt x="7174" y="12"/>
                  </a:cubicBezTo>
                  <a:lnTo>
                    <a:pt x="54" y="3117"/>
                  </a:lnTo>
                  <a:cubicBezTo>
                    <a:pt x="28" y="3144"/>
                    <a:pt x="1" y="3197"/>
                    <a:pt x="28" y="3224"/>
                  </a:cubicBezTo>
                  <a:cubicBezTo>
                    <a:pt x="28" y="3277"/>
                    <a:pt x="81" y="3277"/>
                    <a:pt x="135" y="3277"/>
                  </a:cubicBezTo>
                  <a:lnTo>
                    <a:pt x="7147" y="199"/>
                  </a:lnTo>
                  <a:lnTo>
                    <a:pt x="11403" y="9781"/>
                  </a:lnTo>
                  <a:cubicBezTo>
                    <a:pt x="10911" y="10195"/>
                    <a:pt x="6570" y="13810"/>
                    <a:pt x="2244" y="13810"/>
                  </a:cubicBezTo>
                  <a:cubicBezTo>
                    <a:pt x="2094" y="13810"/>
                    <a:pt x="1944" y="13805"/>
                    <a:pt x="1794" y="13796"/>
                  </a:cubicBezTo>
                  <a:cubicBezTo>
                    <a:pt x="1767" y="13796"/>
                    <a:pt x="1714" y="13823"/>
                    <a:pt x="1714" y="13877"/>
                  </a:cubicBezTo>
                  <a:cubicBezTo>
                    <a:pt x="1714" y="13930"/>
                    <a:pt x="1741" y="13957"/>
                    <a:pt x="1794" y="13957"/>
                  </a:cubicBezTo>
                  <a:cubicBezTo>
                    <a:pt x="1928" y="13957"/>
                    <a:pt x="2089" y="13984"/>
                    <a:pt x="2222" y="13984"/>
                  </a:cubicBezTo>
                  <a:cubicBezTo>
                    <a:pt x="6853" y="13984"/>
                    <a:pt x="11510" y="9915"/>
                    <a:pt x="11537" y="9862"/>
                  </a:cubicBezTo>
                  <a:cubicBezTo>
                    <a:pt x="11564" y="9835"/>
                    <a:pt x="11590" y="9808"/>
                    <a:pt x="11564" y="9781"/>
                  </a:cubicBezTo>
                  <a:lnTo>
                    <a:pt x="7281" y="39"/>
                  </a:lnTo>
                  <a:cubicBezTo>
                    <a:pt x="7262" y="20"/>
                    <a:pt x="7230" y="1"/>
                    <a:pt x="7203" y="1"/>
                  </a:cubicBezTo>
                  <a:close/>
                </a:path>
              </a:pathLst>
            </a:custGeom>
            <a:solidFill>
              <a:srgbClr val="3D29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48"/>
            <p:cNvSpPr/>
            <p:nvPr/>
          </p:nvSpPr>
          <p:spPr>
            <a:xfrm>
              <a:off x="6356075" y="4028875"/>
              <a:ext cx="183375" cy="606525"/>
            </a:xfrm>
            <a:custGeom>
              <a:avLst/>
              <a:gdLst/>
              <a:ahLst/>
              <a:cxnLst/>
              <a:rect l="l" t="t" r="r" b="b"/>
              <a:pathLst>
                <a:path w="7335" h="24261" extrusionOk="0">
                  <a:moveTo>
                    <a:pt x="7239" y="0"/>
                  </a:moveTo>
                  <a:cubicBezTo>
                    <a:pt x="7202" y="0"/>
                    <a:pt x="7173" y="25"/>
                    <a:pt x="7173" y="64"/>
                  </a:cubicBezTo>
                  <a:cubicBezTo>
                    <a:pt x="6611" y="2313"/>
                    <a:pt x="6049" y="4588"/>
                    <a:pt x="5434" y="6809"/>
                  </a:cubicBezTo>
                  <a:cubicBezTo>
                    <a:pt x="3828" y="12698"/>
                    <a:pt x="2008" y="18533"/>
                    <a:pt x="0" y="24260"/>
                  </a:cubicBezTo>
                  <a:cubicBezTo>
                    <a:pt x="54" y="24260"/>
                    <a:pt x="134" y="24234"/>
                    <a:pt x="188" y="24234"/>
                  </a:cubicBezTo>
                  <a:cubicBezTo>
                    <a:pt x="2222" y="18479"/>
                    <a:pt x="4042" y="12591"/>
                    <a:pt x="5648" y="6676"/>
                  </a:cubicBezTo>
                  <a:cubicBezTo>
                    <a:pt x="6237" y="4481"/>
                    <a:pt x="6799" y="2286"/>
                    <a:pt x="7334" y="91"/>
                  </a:cubicBezTo>
                  <a:cubicBezTo>
                    <a:pt x="7334" y="64"/>
                    <a:pt x="7307" y="11"/>
                    <a:pt x="7281" y="11"/>
                  </a:cubicBezTo>
                  <a:cubicBezTo>
                    <a:pt x="7266" y="4"/>
                    <a:pt x="7252" y="0"/>
                    <a:pt x="7239" y="0"/>
                  </a:cubicBezTo>
                  <a:close/>
                </a:path>
              </a:pathLst>
            </a:custGeom>
            <a:solidFill>
              <a:srgbClr val="3D29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48"/>
            <p:cNvSpPr/>
            <p:nvPr/>
          </p:nvSpPr>
          <p:spPr>
            <a:xfrm>
              <a:off x="5640750" y="3288675"/>
              <a:ext cx="339275" cy="212825"/>
            </a:xfrm>
            <a:custGeom>
              <a:avLst/>
              <a:gdLst/>
              <a:ahLst/>
              <a:cxnLst/>
              <a:rect l="l" t="t" r="r" b="b"/>
              <a:pathLst>
                <a:path w="13571" h="8513" extrusionOk="0">
                  <a:moveTo>
                    <a:pt x="6135" y="0"/>
                  </a:moveTo>
                  <a:cubicBezTo>
                    <a:pt x="3388" y="0"/>
                    <a:pt x="1112" y="1113"/>
                    <a:pt x="456" y="2800"/>
                  </a:cubicBezTo>
                  <a:cubicBezTo>
                    <a:pt x="376" y="3014"/>
                    <a:pt x="295" y="3255"/>
                    <a:pt x="268" y="3469"/>
                  </a:cubicBezTo>
                  <a:cubicBezTo>
                    <a:pt x="1" y="5798"/>
                    <a:pt x="2704" y="8019"/>
                    <a:pt x="6317" y="8447"/>
                  </a:cubicBezTo>
                  <a:cubicBezTo>
                    <a:pt x="6585" y="8474"/>
                    <a:pt x="6826" y="8501"/>
                    <a:pt x="7067" y="8501"/>
                  </a:cubicBezTo>
                  <a:cubicBezTo>
                    <a:pt x="7231" y="8509"/>
                    <a:pt x="7394" y="8513"/>
                    <a:pt x="7556" y="8513"/>
                  </a:cubicBezTo>
                  <a:cubicBezTo>
                    <a:pt x="10628" y="8513"/>
                    <a:pt x="13129" y="7083"/>
                    <a:pt x="13384" y="5048"/>
                  </a:cubicBezTo>
                  <a:cubicBezTo>
                    <a:pt x="13384" y="5021"/>
                    <a:pt x="13384" y="4968"/>
                    <a:pt x="13384" y="4941"/>
                  </a:cubicBezTo>
                  <a:cubicBezTo>
                    <a:pt x="13571" y="2666"/>
                    <a:pt x="10921" y="525"/>
                    <a:pt x="7388" y="97"/>
                  </a:cubicBezTo>
                  <a:cubicBezTo>
                    <a:pt x="7375" y="83"/>
                    <a:pt x="7361" y="83"/>
                    <a:pt x="7351" y="83"/>
                  </a:cubicBezTo>
                  <a:cubicBezTo>
                    <a:pt x="7341" y="83"/>
                    <a:pt x="7335" y="83"/>
                    <a:pt x="7335" y="70"/>
                  </a:cubicBezTo>
                  <a:cubicBezTo>
                    <a:pt x="6927" y="23"/>
                    <a:pt x="6526" y="0"/>
                    <a:pt x="6135" y="0"/>
                  </a:cubicBezTo>
                  <a:close/>
                </a:path>
              </a:pathLst>
            </a:custGeom>
            <a:solidFill>
              <a:srgbClr val="E7D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48"/>
            <p:cNvSpPr/>
            <p:nvPr/>
          </p:nvSpPr>
          <p:spPr>
            <a:xfrm>
              <a:off x="5647450" y="3269000"/>
              <a:ext cx="339275" cy="212925"/>
            </a:xfrm>
            <a:custGeom>
              <a:avLst/>
              <a:gdLst/>
              <a:ahLst/>
              <a:cxnLst/>
              <a:rect l="l" t="t" r="r" b="b"/>
              <a:pathLst>
                <a:path w="13571" h="8517" extrusionOk="0">
                  <a:moveTo>
                    <a:pt x="5978" y="0"/>
                  </a:moveTo>
                  <a:cubicBezTo>
                    <a:pt x="2903" y="0"/>
                    <a:pt x="424" y="1429"/>
                    <a:pt x="188" y="3480"/>
                  </a:cubicBezTo>
                  <a:cubicBezTo>
                    <a:pt x="188" y="3507"/>
                    <a:pt x="188" y="3560"/>
                    <a:pt x="188" y="3587"/>
                  </a:cubicBezTo>
                  <a:cubicBezTo>
                    <a:pt x="0" y="5862"/>
                    <a:pt x="2677" y="8030"/>
                    <a:pt x="6237" y="8458"/>
                  </a:cubicBezTo>
                  <a:cubicBezTo>
                    <a:pt x="6371" y="8458"/>
                    <a:pt x="6505" y="8485"/>
                    <a:pt x="6638" y="8485"/>
                  </a:cubicBezTo>
                  <a:cubicBezTo>
                    <a:pt x="6911" y="8506"/>
                    <a:pt x="7180" y="8517"/>
                    <a:pt x="7445" y="8517"/>
                  </a:cubicBezTo>
                  <a:cubicBezTo>
                    <a:pt x="10175" y="8517"/>
                    <a:pt x="12457" y="7412"/>
                    <a:pt x="13116" y="5728"/>
                  </a:cubicBezTo>
                  <a:cubicBezTo>
                    <a:pt x="13196" y="5514"/>
                    <a:pt x="13249" y="5273"/>
                    <a:pt x="13303" y="5032"/>
                  </a:cubicBezTo>
                  <a:cubicBezTo>
                    <a:pt x="13571" y="2757"/>
                    <a:pt x="10894" y="536"/>
                    <a:pt x="7307" y="81"/>
                  </a:cubicBezTo>
                  <a:lnTo>
                    <a:pt x="7254" y="81"/>
                  </a:lnTo>
                  <a:cubicBezTo>
                    <a:pt x="6820" y="26"/>
                    <a:pt x="6394" y="0"/>
                    <a:pt x="5978" y="0"/>
                  </a:cubicBezTo>
                  <a:close/>
                </a:path>
              </a:pathLst>
            </a:custGeom>
            <a:solidFill>
              <a:srgbClr val="FAED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48"/>
            <p:cNvSpPr/>
            <p:nvPr/>
          </p:nvSpPr>
          <p:spPr>
            <a:xfrm>
              <a:off x="5810725" y="3271000"/>
              <a:ext cx="176000" cy="210925"/>
            </a:xfrm>
            <a:custGeom>
              <a:avLst/>
              <a:gdLst/>
              <a:ahLst/>
              <a:cxnLst/>
              <a:rect l="l" t="t" r="r" b="b"/>
              <a:pathLst>
                <a:path w="7040" h="8437" extrusionOk="0">
                  <a:moveTo>
                    <a:pt x="776" y="1"/>
                  </a:moveTo>
                  <a:cubicBezTo>
                    <a:pt x="696" y="268"/>
                    <a:pt x="643" y="536"/>
                    <a:pt x="589" y="804"/>
                  </a:cubicBezTo>
                  <a:cubicBezTo>
                    <a:pt x="161" y="2543"/>
                    <a:pt x="54" y="4363"/>
                    <a:pt x="27" y="6157"/>
                  </a:cubicBezTo>
                  <a:cubicBezTo>
                    <a:pt x="0" y="6906"/>
                    <a:pt x="0" y="7656"/>
                    <a:pt x="107" y="8405"/>
                  </a:cubicBezTo>
                  <a:cubicBezTo>
                    <a:pt x="380" y="8426"/>
                    <a:pt x="649" y="8437"/>
                    <a:pt x="914" y="8437"/>
                  </a:cubicBezTo>
                  <a:cubicBezTo>
                    <a:pt x="3644" y="8437"/>
                    <a:pt x="5926" y="7332"/>
                    <a:pt x="6585" y="5648"/>
                  </a:cubicBezTo>
                  <a:cubicBezTo>
                    <a:pt x="6665" y="5434"/>
                    <a:pt x="6745" y="5193"/>
                    <a:pt x="6772" y="4952"/>
                  </a:cubicBezTo>
                  <a:cubicBezTo>
                    <a:pt x="7040" y="2677"/>
                    <a:pt x="4363" y="456"/>
                    <a:pt x="7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48"/>
            <p:cNvSpPr/>
            <p:nvPr/>
          </p:nvSpPr>
          <p:spPr>
            <a:xfrm>
              <a:off x="6758900" y="3887900"/>
              <a:ext cx="242250" cy="324450"/>
            </a:xfrm>
            <a:custGeom>
              <a:avLst/>
              <a:gdLst/>
              <a:ahLst/>
              <a:cxnLst/>
              <a:rect l="l" t="t" r="r" b="b"/>
              <a:pathLst>
                <a:path w="9690" h="12978" extrusionOk="0">
                  <a:moveTo>
                    <a:pt x="5786" y="0"/>
                  </a:moveTo>
                  <a:cubicBezTo>
                    <a:pt x="3705" y="0"/>
                    <a:pt x="1589" y="2267"/>
                    <a:pt x="803" y="5436"/>
                  </a:cubicBezTo>
                  <a:cubicBezTo>
                    <a:pt x="803" y="5436"/>
                    <a:pt x="776" y="5463"/>
                    <a:pt x="776" y="5489"/>
                  </a:cubicBezTo>
                  <a:cubicBezTo>
                    <a:pt x="0" y="8674"/>
                    <a:pt x="830" y="11645"/>
                    <a:pt x="2650" y="12636"/>
                  </a:cubicBezTo>
                  <a:cubicBezTo>
                    <a:pt x="2864" y="12743"/>
                    <a:pt x="3078" y="12823"/>
                    <a:pt x="3319" y="12903"/>
                  </a:cubicBezTo>
                  <a:cubicBezTo>
                    <a:pt x="3530" y="12953"/>
                    <a:pt x="3742" y="12978"/>
                    <a:pt x="3956" y="12978"/>
                  </a:cubicBezTo>
                  <a:cubicBezTo>
                    <a:pt x="6029" y="12978"/>
                    <a:pt x="8190" y="10697"/>
                    <a:pt x="8967" y="7470"/>
                  </a:cubicBezTo>
                  <a:cubicBezTo>
                    <a:pt x="9047" y="7229"/>
                    <a:pt x="9074" y="6988"/>
                    <a:pt x="9127" y="6747"/>
                  </a:cubicBezTo>
                  <a:cubicBezTo>
                    <a:pt x="9689" y="3509"/>
                    <a:pt x="8538" y="591"/>
                    <a:pt x="6451" y="56"/>
                  </a:cubicBezTo>
                  <a:lnTo>
                    <a:pt x="6344" y="56"/>
                  </a:lnTo>
                  <a:cubicBezTo>
                    <a:pt x="6159" y="18"/>
                    <a:pt x="5972" y="0"/>
                    <a:pt x="5786" y="0"/>
                  </a:cubicBezTo>
                  <a:close/>
                </a:path>
              </a:pathLst>
            </a:custGeom>
            <a:solidFill>
              <a:srgbClr val="E7D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48"/>
            <p:cNvSpPr/>
            <p:nvPr/>
          </p:nvSpPr>
          <p:spPr>
            <a:xfrm>
              <a:off x="6737475" y="3880725"/>
              <a:ext cx="244275" cy="324450"/>
            </a:xfrm>
            <a:custGeom>
              <a:avLst/>
              <a:gdLst/>
              <a:ahLst/>
              <a:cxnLst/>
              <a:rect l="l" t="t" r="r" b="b"/>
              <a:pathLst>
                <a:path w="9771" h="12978" extrusionOk="0">
                  <a:moveTo>
                    <a:pt x="5889" y="0"/>
                  </a:moveTo>
                  <a:cubicBezTo>
                    <a:pt x="3822" y="0"/>
                    <a:pt x="1684" y="2253"/>
                    <a:pt x="884" y="5428"/>
                  </a:cubicBezTo>
                  <a:cubicBezTo>
                    <a:pt x="884" y="5455"/>
                    <a:pt x="884" y="5482"/>
                    <a:pt x="884" y="5482"/>
                  </a:cubicBezTo>
                  <a:cubicBezTo>
                    <a:pt x="1" y="9042"/>
                    <a:pt x="1152" y="12361"/>
                    <a:pt x="3400" y="12896"/>
                  </a:cubicBezTo>
                  <a:cubicBezTo>
                    <a:pt x="3453" y="12923"/>
                    <a:pt x="3480" y="12923"/>
                    <a:pt x="3507" y="12923"/>
                  </a:cubicBezTo>
                  <a:cubicBezTo>
                    <a:pt x="3690" y="12960"/>
                    <a:pt x="3875" y="12978"/>
                    <a:pt x="4060" y="12978"/>
                  </a:cubicBezTo>
                  <a:cubicBezTo>
                    <a:pt x="6146" y="12978"/>
                    <a:pt x="8288" y="10685"/>
                    <a:pt x="9074" y="7489"/>
                  </a:cubicBezTo>
                  <a:cubicBezTo>
                    <a:pt x="9101" y="7356"/>
                    <a:pt x="9128" y="7222"/>
                    <a:pt x="9155" y="7088"/>
                  </a:cubicBezTo>
                  <a:cubicBezTo>
                    <a:pt x="9770" y="4063"/>
                    <a:pt x="8940" y="1280"/>
                    <a:pt x="7201" y="343"/>
                  </a:cubicBezTo>
                  <a:cubicBezTo>
                    <a:pt x="6987" y="209"/>
                    <a:pt x="6772" y="129"/>
                    <a:pt x="6532" y="75"/>
                  </a:cubicBezTo>
                  <a:cubicBezTo>
                    <a:pt x="6319" y="25"/>
                    <a:pt x="6104" y="0"/>
                    <a:pt x="5889" y="0"/>
                  </a:cubicBezTo>
                  <a:close/>
                </a:path>
              </a:pathLst>
            </a:custGeom>
            <a:solidFill>
              <a:srgbClr val="FAED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48"/>
            <p:cNvSpPr/>
            <p:nvPr/>
          </p:nvSpPr>
          <p:spPr>
            <a:xfrm>
              <a:off x="6759550" y="3880725"/>
              <a:ext cx="222200" cy="177350"/>
            </a:xfrm>
            <a:custGeom>
              <a:avLst/>
              <a:gdLst/>
              <a:ahLst/>
              <a:cxnLst/>
              <a:rect l="l" t="t" r="r" b="b"/>
              <a:pathLst>
                <a:path w="8888" h="7094" extrusionOk="0">
                  <a:moveTo>
                    <a:pt x="5006" y="0"/>
                  </a:moveTo>
                  <a:cubicBezTo>
                    <a:pt x="2939" y="0"/>
                    <a:pt x="801" y="2253"/>
                    <a:pt x="1" y="5428"/>
                  </a:cubicBezTo>
                  <a:cubicBezTo>
                    <a:pt x="269" y="5535"/>
                    <a:pt x="510" y="5643"/>
                    <a:pt x="777" y="5723"/>
                  </a:cubicBezTo>
                  <a:cubicBezTo>
                    <a:pt x="2463" y="6338"/>
                    <a:pt x="4257" y="6660"/>
                    <a:pt x="6023" y="6927"/>
                  </a:cubicBezTo>
                  <a:cubicBezTo>
                    <a:pt x="6674" y="7020"/>
                    <a:pt x="7325" y="7093"/>
                    <a:pt x="7976" y="7093"/>
                  </a:cubicBezTo>
                  <a:cubicBezTo>
                    <a:pt x="8074" y="7093"/>
                    <a:pt x="8173" y="7091"/>
                    <a:pt x="8272" y="7088"/>
                  </a:cubicBezTo>
                  <a:cubicBezTo>
                    <a:pt x="8887" y="4063"/>
                    <a:pt x="8057" y="1280"/>
                    <a:pt x="6318" y="343"/>
                  </a:cubicBezTo>
                  <a:cubicBezTo>
                    <a:pt x="6104" y="209"/>
                    <a:pt x="5889" y="129"/>
                    <a:pt x="5649" y="75"/>
                  </a:cubicBezTo>
                  <a:cubicBezTo>
                    <a:pt x="5436" y="25"/>
                    <a:pt x="5221" y="0"/>
                    <a:pt x="50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48"/>
            <p:cNvSpPr/>
            <p:nvPr/>
          </p:nvSpPr>
          <p:spPr>
            <a:xfrm>
              <a:off x="6652500" y="3299750"/>
              <a:ext cx="211475" cy="208225"/>
            </a:xfrm>
            <a:custGeom>
              <a:avLst/>
              <a:gdLst/>
              <a:ahLst/>
              <a:cxnLst/>
              <a:rect l="l" t="t" r="r" b="b"/>
              <a:pathLst>
                <a:path w="8459" h="8329" extrusionOk="0">
                  <a:moveTo>
                    <a:pt x="4221" y="0"/>
                  </a:moveTo>
                  <a:cubicBezTo>
                    <a:pt x="4188" y="0"/>
                    <a:pt x="4155" y="1"/>
                    <a:pt x="4122" y="2"/>
                  </a:cubicBezTo>
                  <a:cubicBezTo>
                    <a:pt x="1821" y="55"/>
                    <a:pt x="0" y="1982"/>
                    <a:pt x="81" y="4284"/>
                  </a:cubicBezTo>
                  <a:cubicBezTo>
                    <a:pt x="133" y="6537"/>
                    <a:pt x="1955" y="8328"/>
                    <a:pt x="4190" y="8328"/>
                  </a:cubicBezTo>
                  <a:cubicBezTo>
                    <a:pt x="4239" y="8328"/>
                    <a:pt x="4287" y="8327"/>
                    <a:pt x="4336" y="8326"/>
                  </a:cubicBezTo>
                  <a:cubicBezTo>
                    <a:pt x="6638" y="8272"/>
                    <a:pt x="8458" y="6372"/>
                    <a:pt x="8405" y="4070"/>
                  </a:cubicBezTo>
                  <a:cubicBezTo>
                    <a:pt x="8326" y="1801"/>
                    <a:pt x="6478" y="0"/>
                    <a:pt x="4221" y="0"/>
                  </a:cubicBezTo>
                  <a:close/>
                </a:path>
              </a:pathLst>
            </a:custGeom>
            <a:solidFill>
              <a:srgbClr val="AD8B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48"/>
            <p:cNvSpPr/>
            <p:nvPr/>
          </p:nvSpPr>
          <p:spPr>
            <a:xfrm>
              <a:off x="6662525" y="3289050"/>
              <a:ext cx="211475" cy="208200"/>
            </a:xfrm>
            <a:custGeom>
              <a:avLst/>
              <a:gdLst/>
              <a:ahLst/>
              <a:cxnLst/>
              <a:rect l="l" t="t" r="r" b="b"/>
              <a:pathLst>
                <a:path w="8459" h="8328" extrusionOk="0">
                  <a:moveTo>
                    <a:pt x="4223" y="0"/>
                  </a:moveTo>
                  <a:cubicBezTo>
                    <a:pt x="4190" y="0"/>
                    <a:pt x="4156" y="0"/>
                    <a:pt x="4123" y="1"/>
                  </a:cubicBezTo>
                  <a:cubicBezTo>
                    <a:pt x="1821" y="55"/>
                    <a:pt x="1" y="1982"/>
                    <a:pt x="81" y="4284"/>
                  </a:cubicBezTo>
                  <a:cubicBezTo>
                    <a:pt x="134" y="6537"/>
                    <a:pt x="1981" y="8328"/>
                    <a:pt x="4217" y="8328"/>
                  </a:cubicBezTo>
                  <a:cubicBezTo>
                    <a:pt x="4266" y="8328"/>
                    <a:pt x="4315" y="8327"/>
                    <a:pt x="4364" y="8325"/>
                  </a:cubicBezTo>
                  <a:cubicBezTo>
                    <a:pt x="6666" y="8272"/>
                    <a:pt x="8459" y="6345"/>
                    <a:pt x="8405" y="4043"/>
                  </a:cubicBezTo>
                  <a:cubicBezTo>
                    <a:pt x="8353" y="1775"/>
                    <a:pt x="6480" y="0"/>
                    <a:pt x="4223" y="0"/>
                  </a:cubicBezTo>
                  <a:close/>
                </a:path>
              </a:pathLst>
            </a:custGeom>
            <a:solidFill>
              <a:srgbClr val="E7D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48"/>
            <p:cNvSpPr/>
            <p:nvPr/>
          </p:nvSpPr>
          <p:spPr>
            <a:xfrm>
              <a:off x="6687975" y="3332450"/>
              <a:ext cx="167300" cy="131950"/>
            </a:xfrm>
            <a:custGeom>
              <a:avLst/>
              <a:gdLst/>
              <a:ahLst/>
              <a:cxnLst/>
              <a:rect l="l" t="t" r="r" b="b"/>
              <a:pathLst>
                <a:path w="6692" h="5278" extrusionOk="0">
                  <a:moveTo>
                    <a:pt x="6577" y="1"/>
                  </a:moveTo>
                  <a:cubicBezTo>
                    <a:pt x="6558" y="1"/>
                    <a:pt x="6542" y="9"/>
                    <a:pt x="6531" y="32"/>
                  </a:cubicBezTo>
                  <a:lnTo>
                    <a:pt x="54" y="5117"/>
                  </a:lnTo>
                  <a:cubicBezTo>
                    <a:pt x="27" y="5144"/>
                    <a:pt x="0" y="5198"/>
                    <a:pt x="54" y="5251"/>
                  </a:cubicBezTo>
                  <a:cubicBezTo>
                    <a:pt x="54" y="5251"/>
                    <a:pt x="80" y="5278"/>
                    <a:pt x="107" y="5278"/>
                  </a:cubicBezTo>
                  <a:cubicBezTo>
                    <a:pt x="134" y="5278"/>
                    <a:pt x="161" y="5278"/>
                    <a:pt x="161" y="5251"/>
                  </a:cubicBezTo>
                  <a:lnTo>
                    <a:pt x="6638" y="166"/>
                  </a:lnTo>
                  <a:cubicBezTo>
                    <a:pt x="6665" y="139"/>
                    <a:pt x="6691" y="85"/>
                    <a:pt x="6665" y="32"/>
                  </a:cubicBezTo>
                  <a:cubicBezTo>
                    <a:pt x="6634" y="16"/>
                    <a:pt x="6603" y="1"/>
                    <a:pt x="65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48"/>
            <p:cNvSpPr/>
            <p:nvPr/>
          </p:nvSpPr>
          <p:spPr>
            <a:xfrm>
              <a:off x="5510275" y="4107400"/>
              <a:ext cx="211475" cy="208225"/>
            </a:xfrm>
            <a:custGeom>
              <a:avLst/>
              <a:gdLst/>
              <a:ahLst/>
              <a:cxnLst/>
              <a:rect l="l" t="t" r="r" b="b"/>
              <a:pathLst>
                <a:path w="8459" h="8329" extrusionOk="0">
                  <a:moveTo>
                    <a:pt x="4221" y="0"/>
                  </a:moveTo>
                  <a:cubicBezTo>
                    <a:pt x="4188" y="0"/>
                    <a:pt x="4155" y="1"/>
                    <a:pt x="4122" y="2"/>
                  </a:cubicBezTo>
                  <a:cubicBezTo>
                    <a:pt x="1821" y="82"/>
                    <a:pt x="1" y="1982"/>
                    <a:pt x="54" y="4284"/>
                  </a:cubicBezTo>
                  <a:cubicBezTo>
                    <a:pt x="133" y="6537"/>
                    <a:pt x="1955" y="8328"/>
                    <a:pt x="4190" y="8328"/>
                  </a:cubicBezTo>
                  <a:cubicBezTo>
                    <a:pt x="4239" y="8328"/>
                    <a:pt x="4288" y="8327"/>
                    <a:pt x="4337" y="8326"/>
                  </a:cubicBezTo>
                  <a:cubicBezTo>
                    <a:pt x="6638" y="8272"/>
                    <a:pt x="8458" y="6372"/>
                    <a:pt x="8405" y="4070"/>
                  </a:cubicBezTo>
                  <a:cubicBezTo>
                    <a:pt x="8326" y="1801"/>
                    <a:pt x="6478" y="0"/>
                    <a:pt x="4221" y="0"/>
                  </a:cubicBezTo>
                  <a:close/>
                </a:path>
              </a:pathLst>
            </a:custGeom>
            <a:solidFill>
              <a:srgbClr val="AD8B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48"/>
            <p:cNvSpPr/>
            <p:nvPr/>
          </p:nvSpPr>
          <p:spPr>
            <a:xfrm>
              <a:off x="5510950" y="4096775"/>
              <a:ext cx="230875" cy="208450"/>
            </a:xfrm>
            <a:custGeom>
              <a:avLst/>
              <a:gdLst/>
              <a:ahLst/>
              <a:cxnLst/>
              <a:rect l="l" t="t" r="r" b="b"/>
              <a:pathLst>
                <a:path w="9235" h="8338" extrusionOk="0">
                  <a:moveTo>
                    <a:pt x="4615" y="1"/>
                  </a:moveTo>
                  <a:cubicBezTo>
                    <a:pt x="3610" y="1"/>
                    <a:pt x="2601" y="364"/>
                    <a:pt x="1794" y="1096"/>
                  </a:cubicBezTo>
                  <a:cubicBezTo>
                    <a:pt x="107" y="2648"/>
                    <a:pt x="0" y="5298"/>
                    <a:pt x="1553" y="6984"/>
                  </a:cubicBezTo>
                  <a:cubicBezTo>
                    <a:pt x="2377" y="7879"/>
                    <a:pt x="3503" y="8337"/>
                    <a:pt x="4634" y="8337"/>
                  </a:cubicBezTo>
                  <a:cubicBezTo>
                    <a:pt x="5634" y="8337"/>
                    <a:pt x="6638" y="7980"/>
                    <a:pt x="7441" y="7252"/>
                  </a:cubicBezTo>
                  <a:cubicBezTo>
                    <a:pt x="9127" y="5673"/>
                    <a:pt x="9234" y="3050"/>
                    <a:pt x="7682" y="1363"/>
                  </a:cubicBezTo>
                  <a:cubicBezTo>
                    <a:pt x="6861" y="458"/>
                    <a:pt x="5741" y="1"/>
                    <a:pt x="4615" y="1"/>
                  </a:cubicBezTo>
                  <a:close/>
                </a:path>
              </a:pathLst>
            </a:custGeom>
            <a:solidFill>
              <a:srgbClr val="E7D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48"/>
            <p:cNvSpPr/>
            <p:nvPr/>
          </p:nvSpPr>
          <p:spPr>
            <a:xfrm>
              <a:off x="5545750" y="4140100"/>
              <a:ext cx="167300" cy="131950"/>
            </a:xfrm>
            <a:custGeom>
              <a:avLst/>
              <a:gdLst/>
              <a:ahLst/>
              <a:cxnLst/>
              <a:rect l="l" t="t" r="r" b="b"/>
              <a:pathLst>
                <a:path w="6692" h="5278" extrusionOk="0">
                  <a:moveTo>
                    <a:pt x="6575" y="1"/>
                  </a:moveTo>
                  <a:cubicBezTo>
                    <a:pt x="6558" y="1"/>
                    <a:pt x="6542" y="9"/>
                    <a:pt x="6531" y="32"/>
                  </a:cubicBezTo>
                  <a:lnTo>
                    <a:pt x="54" y="5117"/>
                  </a:lnTo>
                  <a:cubicBezTo>
                    <a:pt x="0" y="5144"/>
                    <a:pt x="0" y="5198"/>
                    <a:pt x="27" y="5251"/>
                  </a:cubicBezTo>
                  <a:cubicBezTo>
                    <a:pt x="54" y="5278"/>
                    <a:pt x="80" y="5278"/>
                    <a:pt x="107" y="5278"/>
                  </a:cubicBezTo>
                  <a:cubicBezTo>
                    <a:pt x="134" y="5278"/>
                    <a:pt x="161" y="5278"/>
                    <a:pt x="161" y="5251"/>
                  </a:cubicBezTo>
                  <a:lnTo>
                    <a:pt x="6638" y="166"/>
                  </a:lnTo>
                  <a:cubicBezTo>
                    <a:pt x="6665" y="139"/>
                    <a:pt x="6691" y="85"/>
                    <a:pt x="6638" y="32"/>
                  </a:cubicBezTo>
                  <a:cubicBezTo>
                    <a:pt x="6623" y="16"/>
                    <a:pt x="6598" y="1"/>
                    <a:pt x="65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48"/>
            <p:cNvSpPr/>
            <p:nvPr/>
          </p:nvSpPr>
          <p:spPr>
            <a:xfrm>
              <a:off x="5774575" y="3636350"/>
              <a:ext cx="115125" cy="115125"/>
            </a:xfrm>
            <a:custGeom>
              <a:avLst/>
              <a:gdLst/>
              <a:ahLst/>
              <a:cxnLst/>
              <a:rect l="l" t="t" r="r" b="b"/>
              <a:pathLst>
                <a:path w="4605" h="4605" extrusionOk="0">
                  <a:moveTo>
                    <a:pt x="2303" y="215"/>
                  </a:moveTo>
                  <a:cubicBezTo>
                    <a:pt x="3454" y="215"/>
                    <a:pt x="4390" y="1151"/>
                    <a:pt x="4390" y="2302"/>
                  </a:cubicBezTo>
                  <a:cubicBezTo>
                    <a:pt x="4390" y="3453"/>
                    <a:pt x="3454" y="4417"/>
                    <a:pt x="2303" y="4417"/>
                  </a:cubicBezTo>
                  <a:cubicBezTo>
                    <a:pt x="1152" y="4417"/>
                    <a:pt x="188" y="3453"/>
                    <a:pt x="188" y="2302"/>
                  </a:cubicBezTo>
                  <a:cubicBezTo>
                    <a:pt x="188" y="1151"/>
                    <a:pt x="1152" y="215"/>
                    <a:pt x="2303" y="215"/>
                  </a:cubicBezTo>
                  <a:close/>
                  <a:moveTo>
                    <a:pt x="2303" y="1"/>
                  </a:moveTo>
                  <a:cubicBezTo>
                    <a:pt x="1018" y="1"/>
                    <a:pt x="1" y="1044"/>
                    <a:pt x="1" y="2302"/>
                  </a:cubicBezTo>
                  <a:cubicBezTo>
                    <a:pt x="1" y="3587"/>
                    <a:pt x="1018" y="4604"/>
                    <a:pt x="2303" y="4604"/>
                  </a:cubicBezTo>
                  <a:cubicBezTo>
                    <a:pt x="3561" y="4604"/>
                    <a:pt x="4605" y="3587"/>
                    <a:pt x="4605" y="2302"/>
                  </a:cubicBezTo>
                  <a:cubicBezTo>
                    <a:pt x="4605" y="1044"/>
                    <a:pt x="3561" y="1"/>
                    <a:pt x="2303" y="1"/>
                  </a:cubicBezTo>
                  <a:close/>
                </a:path>
              </a:pathLst>
            </a:custGeom>
            <a:solidFill>
              <a:srgbClr val="3D29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48"/>
            <p:cNvSpPr/>
            <p:nvPr/>
          </p:nvSpPr>
          <p:spPr>
            <a:xfrm>
              <a:off x="6590950" y="3087000"/>
              <a:ext cx="109750" cy="109750"/>
            </a:xfrm>
            <a:custGeom>
              <a:avLst/>
              <a:gdLst/>
              <a:ahLst/>
              <a:cxnLst/>
              <a:rect l="l" t="t" r="r" b="b"/>
              <a:pathLst>
                <a:path w="4390" h="4390" extrusionOk="0">
                  <a:moveTo>
                    <a:pt x="2195" y="0"/>
                  </a:moveTo>
                  <a:cubicBezTo>
                    <a:pt x="990" y="0"/>
                    <a:pt x="0" y="990"/>
                    <a:pt x="0" y="2195"/>
                  </a:cubicBezTo>
                  <a:cubicBezTo>
                    <a:pt x="0" y="3399"/>
                    <a:pt x="990" y="4390"/>
                    <a:pt x="2195" y="4390"/>
                  </a:cubicBezTo>
                  <a:cubicBezTo>
                    <a:pt x="3399" y="4390"/>
                    <a:pt x="4390" y="3399"/>
                    <a:pt x="4390" y="2195"/>
                  </a:cubicBezTo>
                  <a:cubicBezTo>
                    <a:pt x="4390" y="990"/>
                    <a:pt x="3399" y="0"/>
                    <a:pt x="21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48"/>
            <p:cNvSpPr/>
            <p:nvPr/>
          </p:nvSpPr>
          <p:spPr>
            <a:xfrm>
              <a:off x="6599625" y="4274700"/>
              <a:ext cx="115125" cy="115125"/>
            </a:xfrm>
            <a:custGeom>
              <a:avLst/>
              <a:gdLst/>
              <a:ahLst/>
              <a:cxnLst/>
              <a:rect l="l" t="t" r="r" b="b"/>
              <a:pathLst>
                <a:path w="4605" h="4605" extrusionOk="0">
                  <a:moveTo>
                    <a:pt x="2303" y="215"/>
                  </a:moveTo>
                  <a:cubicBezTo>
                    <a:pt x="3400" y="215"/>
                    <a:pt x="4310" y="1072"/>
                    <a:pt x="4391" y="2169"/>
                  </a:cubicBezTo>
                  <a:cubicBezTo>
                    <a:pt x="4391" y="2222"/>
                    <a:pt x="4391" y="2249"/>
                    <a:pt x="4391" y="2303"/>
                  </a:cubicBezTo>
                  <a:cubicBezTo>
                    <a:pt x="4391" y="2999"/>
                    <a:pt x="4069" y="3587"/>
                    <a:pt x="3561" y="3962"/>
                  </a:cubicBezTo>
                  <a:cubicBezTo>
                    <a:pt x="3213" y="4257"/>
                    <a:pt x="2785" y="4390"/>
                    <a:pt x="2303" y="4390"/>
                  </a:cubicBezTo>
                  <a:cubicBezTo>
                    <a:pt x="1152" y="4390"/>
                    <a:pt x="188" y="3454"/>
                    <a:pt x="188" y="2303"/>
                  </a:cubicBezTo>
                  <a:cubicBezTo>
                    <a:pt x="188" y="1152"/>
                    <a:pt x="1152" y="215"/>
                    <a:pt x="2303" y="215"/>
                  </a:cubicBezTo>
                  <a:close/>
                  <a:moveTo>
                    <a:pt x="2303" y="1"/>
                  </a:moveTo>
                  <a:cubicBezTo>
                    <a:pt x="1018" y="1"/>
                    <a:pt x="1" y="1045"/>
                    <a:pt x="1" y="2303"/>
                  </a:cubicBezTo>
                  <a:cubicBezTo>
                    <a:pt x="1" y="3587"/>
                    <a:pt x="1018" y="4605"/>
                    <a:pt x="2303" y="4605"/>
                  </a:cubicBezTo>
                  <a:cubicBezTo>
                    <a:pt x="2785" y="4605"/>
                    <a:pt x="3213" y="4444"/>
                    <a:pt x="3588" y="4203"/>
                  </a:cubicBezTo>
                  <a:cubicBezTo>
                    <a:pt x="4203" y="3802"/>
                    <a:pt x="4605" y="3106"/>
                    <a:pt x="4605" y="2303"/>
                  </a:cubicBezTo>
                  <a:cubicBezTo>
                    <a:pt x="4605" y="2222"/>
                    <a:pt x="4578" y="2115"/>
                    <a:pt x="4578" y="2035"/>
                  </a:cubicBezTo>
                  <a:cubicBezTo>
                    <a:pt x="4444" y="884"/>
                    <a:pt x="3481" y="1"/>
                    <a:pt x="2303" y="1"/>
                  </a:cubicBezTo>
                  <a:close/>
                </a:path>
              </a:pathLst>
            </a:custGeom>
            <a:solidFill>
              <a:srgbClr val="3D29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48"/>
            <p:cNvSpPr/>
            <p:nvPr/>
          </p:nvSpPr>
          <p:spPr>
            <a:xfrm>
              <a:off x="6688625" y="4316875"/>
              <a:ext cx="109775" cy="109750"/>
            </a:xfrm>
            <a:custGeom>
              <a:avLst/>
              <a:gdLst/>
              <a:ahLst/>
              <a:cxnLst/>
              <a:rect l="l" t="t" r="r" b="b"/>
              <a:pathLst>
                <a:path w="4391" h="4390" extrusionOk="0">
                  <a:moveTo>
                    <a:pt x="2196" y="0"/>
                  </a:moveTo>
                  <a:cubicBezTo>
                    <a:pt x="991" y="0"/>
                    <a:pt x="1" y="964"/>
                    <a:pt x="1" y="2195"/>
                  </a:cubicBezTo>
                  <a:cubicBezTo>
                    <a:pt x="1" y="3399"/>
                    <a:pt x="991" y="4390"/>
                    <a:pt x="2196" y="4390"/>
                  </a:cubicBezTo>
                  <a:cubicBezTo>
                    <a:pt x="3400" y="4390"/>
                    <a:pt x="4390" y="3399"/>
                    <a:pt x="4390" y="2195"/>
                  </a:cubicBezTo>
                  <a:cubicBezTo>
                    <a:pt x="4390" y="964"/>
                    <a:pt x="3400" y="0"/>
                    <a:pt x="2196" y="0"/>
                  </a:cubicBezTo>
                  <a:close/>
                </a:path>
              </a:pathLst>
            </a:custGeom>
            <a:solidFill>
              <a:srgbClr val="FFA2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48"/>
            <p:cNvSpPr/>
            <p:nvPr/>
          </p:nvSpPr>
          <p:spPr>
            <a:xfrm>
              <a:off x="5440025" y="3978175"/>
              <a:ext cx="95700" cy="86625"/>
            </a:xfrm>
            <a:custGeom>
              <a:avLst/>
              <a:gdLst/>
              <a:ahLst/>
              <a:cxnLst/>
              <a:rect l="l" t="t" r="r" b="b"/>
              <a:pathLst>
                <a:path w="3828" h="3465" extrusionOk="0">
                  <a:moveTo>
                    <a:pt x="1824" y="1"/>
                  </a:moveTo>
                  <a:cubicBezTo>
                    <a:pt x="1393" y="1"/>
                    <a:pt x="967" y="162"/>
                    <a:pt x="642" y="487"/>
                  </a:cubicBezTo>
                  <a:cubicBezTo>
                    <a:pt x="0" y="1156"/>
                    <a:pt x="0" y="2253"/>
                    <a:pt x="696" y="2949"/>
                  </a:cubicBezTo>
                  <a:cubicBezTo>
                    <a:pt x="1051" y="3290"/>
                    <a:pt x="1510" y="3464"/>
                    <a:pt x="1964" y="3464"/>
                  </a:cubicBezTo>
                  <a:cubicBezTo>
                    <a:pt x="2400" y="3464"/>
                    <a:pt x="2831" y="3304"/>
                    <a:pt x="3158" y="2976"/>
                  </a:cubicBezTo>
                  <a:cubicBezTo>
                    <a:pt x="3828" y="2333"/>
                    <a:pt x="3801" y="1209"/>
                    <a:pt x="3105" y="540"/>
                  </a:cubicBezTo>
                  <a:cubicBezTo>
                    <a:pt x="2747" y="182"/>
                    <a:pt x="2282" y="1"/>
                    <a:pt x="1824" y="1"/>
                  </a:cubicBezTo>
                  <a:close/>
                </a:path>
              </a:pathLst>
            </a:custGeom>
            <a:solidFill>
              <a:srgbClr val="FAED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48"/>
            <p:cNvSpPr/>
            <p:nvPr/>
          </p:nvSpPr>
          <p:spPr>
            <a:xfrm>
              <a:off x="6704025" y="3754700"/>
              <a:ext cx="95700" cy="87200"/>
            </a:xfrm>
            <a:custGeom>
              <a:avLst/>
              <a:gdLst/>
              <a:ahLst/>
              <a:cxnLst/>
              <a:rect l="l" t="t" r="r" b="b"/>
              <a:pathLst>
                <a:path w="3828" h="3488" extrusionOk="0">
                  <a:moveTo>
                    <a:pt x="1852" y="0"/>
                  </a:moveTo>
                  <a:cubicBezTo>
                    <a:pt x="1420" y="0"/>
                    <a:pt x="994" y="161"/>
                    <a:pt x="670" y="486"/>
                  </a:cubicBezTo>
                  <a:cubicBezTo>
                    <a:pt x="0" y="1155"/>
                    <a:pt x="27" y="2252"/>
                    <a:pt x="723" y="2948"/>
                  </a:cubicBezTo>
                  <a:cubicBezTo>
                    <a:pt x="1068" y="3306"/>
                    <a:pt x="1532" y="3487"/>
                    <a:pt x="1990" y="3487"/>
                  </a:cubicBezTo>
                  <a:cubicBezTo>
                    <a:pt x="2422" y="3487"/>
                    <a:pt x="2847" y="3327"/>
                    <a:pt x="3159" y="3002"/>
                  </a:cubicBezTo>
                  <a:cubicBezTo>
                    <a:pt x="3828" y="2333"/>
                    <a:pt x="3828" y="1235"/>
                    <a:pt x="3132" y="539"/>
                  </a:cubicBezTo>
                  <a:cubicBezTo>
                    <a:pt x="2774" y="181"/>
                    <a:pt x="2309" y="0"/>
                    <a:pt x="1852" y="0"/>
                  </a:cubicBezTo>
                  <a:close/>
                </a:path>
              </a:pathLst>
            </a:custGeom>
            <a:solidFill>
              <a:srgbClr val="FAED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72EC0727-C70B-4EE5-99D7-1D1FF8B45B16}"/>
              </a:ext>
            </a:extLst>
          </p:cNvPr>
          <p:cNvGrpSpPr/>
          <p:nvPr/>
        </p:nvGrpSpPr>
        <p:grpSpPr>
          <a:xfrm>
            <a:off x="345135" y="508913"/>
            <a:ext cx="1631400" cy="1561500"/>
            <a:chOff x="955000" y="910908"/>
            <a:chExt cx="1631400" cy="1561500"/>
          </a:xfrm>
        </p:grpSpPr>
        <p:sp>
          <p:nvSpPr>
            <p:cNvPr id="63" name="Google Shape;1280;p50">
              <a:extLst>
                <a:ext uri="{FF2B5EF4-FFF2-40B4-BE49-F238E27FC236}">
                  <a16:creationId xmlns:a16="http://schemas.microsoft.com/office/drawing/2014/main" id="{C90316C8-6D77-4843-A301-D43555272815}"/>
                </a:ext>
              </a:extLst>
            </p:cNvPr>
            <p:cNvSpPr/>
            <p:nvPr/>
          </p:nvSpPr>
          <p:spPr>
            <a:xfrm>
              <a:off x="989950" y="910908"/>
              <a:ext cx="1561500" cy="1561500"/>
            </a:xfrm>
            <a:prstGeom prst="ellipse">
              <a:avLst/>
            </a:prstGeom>
            <a:solidFill>
              <a:srgbClr val="FF988C"/>
            </a:solidFill>
            <a:ln w="762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1281;p50">
              <a:extLst>
                <a:ext uri="{FF2B5EF4-FFF2-40B4-BE49-F238E27FC236}">
                  <a16:creationId xmlns:a16="http://schemas.microsoft.com/office/drawing/2014/main" id="{4956D7E8-BF46-4619-989E-B9B247BBA388}"/>
                </a:ext>
              </a:extLst>
            </p:cNvPr>
            <p:cNvSpPr txBox="1">
              <a:spLocks/>
            </p:cNvSpPr>
            <p:nvPr/>
          </p:nvSpPr>
          <p:spPr>
            <a:xfrm>
              <a:off x="955000" y="1270758"/>
              <a:ext cx="1631400" cy="841800"/>
            </a:xfrm>
            <a:prstGeom prst="rect">
              <a:avLst/>
            </a:prstGeom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vi-VN" sz="6600" b="1">
                  <a:solidFill>
                    <a:schemeClr val="accent3"/>
                  </a:solidFill>
                  <a:latin typeface="+mn-lt"/>
                </a:rPr>
                <a:t>02</a:t>
              </a:r>
              <a:endParaRPr lang="en" sz="6600" b="1" dirty="0">
                <a:solidFill>
                  <a:schemeClr val="accent3"/>
                </a:solidFill>
                <a:latin typeface="+mn-lt"/>
              </a:endParaRPr>
            </a:p>
          </p:txBody>
        </p:sp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id="{B6D16BAB-33BF-4B4A-92E8-3225C9CDCC88}"/>
              </a:ext>
            </a:extLst>
          </p:cNvPr>
          <p:cNvSpPr txBox="1"/>
          <p:nvPr/>
        </p:nvSpPr>
        <p:spPr>
          <a:xfrm>
            <a:off x="409460" y="2327684"/>
            <a:ext cx="4572000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000" b="1" dirty="0">
                <a:latin typeface="+mn-lt"/>
              </a:rPr>
              <a:t>HỆ TUẦN HOÀN</a:t>
            </a:r>
          </a:p>
        </p:txBody>
      </p:sp>
    </p:spTree>
  </p:cSld>
  <p:clrMapOvr>
    <a:masterClrMapping/>
  </p:clrMapOvr>
  <p:transition spd="med">
    <p:random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0" name="Google Shape;1240;p49"/>
          <p:cNvGrpSpPr/>
          <p:nvPr/>
        </p:nvGrpSpPr>
        <p:grpSpPr>
          <a:xfrm>
            <a:off x="8045855" y="235227"/>
            <a:ext cx="659076" cy="795080"/>
            <a:chOff x="7334655" y="512318"/>
            <a:chExt cx="659076" cy="795080"/>
          </a:xfrm>
        </p:grpSpPr>
        <p:sp>
          <p:nvSpPr>
            <p:cNvPr id="1241" name="Google Shape;1241;p49"/>
            <p:cNvSpPr/>
            <p:nvPr/>
          </p:nvSpPr>
          <p:spPr>
            <a:xfrm rot="-121232">
              <a:off x="7348138" y="529107"/>
              <a:ext cx="632109" cy="761501"/>
            </a:xfrm>
            <a:custGeom>
              <a:avLst/>
              <a:gdLst/>
              <a:ahLst/>
              <a:cxnLst/>
              <a:rect l="l" t="t" r="r" b="b"/>
              <a:pathLst>
                <a:path w="25286" h="30462" extrusionOk="0">
                  <a:moveTo>
                    <a:pt x="8640" y="1"/>
                  </a:moveTo>
                  <a:lnTo>
                    <a:pt x="0" y="5938"/>
                  </a:lnTo>
                  <a:lnTo>
                    <a:pt x="2536" y="9608"/>
                  </a:lnTo>
                  <a:lnTo>
                    <a:pt x="3036" y="9274"/>
                  </a:lnTo>
                  <a:lnTo>
                    <a:pt x="16312" y="28488"/>
                  </a:lnTo>
                  <a:cubicBezTo>
                    <a:pt x="17180" y="29769"/>
                    <a:pt x="18612" y="30462"/>
                    <a:pt x="20075" y="30462"/>
                  </a:cubicBezTo>
                  <a:cubicBezTo>
                    <a:pt x="20974" y="30462"/>
                    <a:pt x="21884" y="30201"/>
                    <a:pt x="22683" y="29655"/>
                  </a:cubicBezTo>
                  <a:cubicBezTo>
                    <a:pt x="24751" y="28221"/>
                    <a:pt x="25285" y="25352"/>
                    <a:pt x="23851" y="23284"/>
                  </a:cubicBezTo>
                  <a:lnTo>
                    <a:pt x="10575" y="4070"/>
                  </a:lnTo>
                  <a:lnTo>
                    <a:pt x="11175" y="3670"/>
                  </a:lnTo>
                  <a:lnTo>
                    <a:pt x="8640" y="1"/>
                  </a:lnTo>
                  <a:close/>
                </a:path>
              </a:pathLst>
            </a:custGeom>
            <a:solidFill>
              <a:schemeClr val="accent3"/>
            </a:solidFill>
            <a:ln w="762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242" name="Google Shape;1242;p49"/>
            <p:cNvGrpSpPr/>
            <p:nvPr/>
          </p:nvGrpSpPr>
          <p:grpSpPr>
            <a:xfrm rot="-121483">
              <a:off x="7348117" y="523244"/>
              <a:ext cx="632152" cy="773228"/>
              <a:chOff x="2104175" y="1433125"/>
              <a:chExt cx="632150" cy="773225"/>
            </a:xfrm>
          </p:grpSpPr>
          <p:sp>
            <p:nvSpPr>
              <p:cNvPr id="1243" name="Google Shape;1243;p49"/>
              <p:cNvSpPr/>
              <p:nvPr/>
            </p:nvSpPr>
            <p:spPr>
              <a:xfrm>
                <a:off x="2173400" y="1532375"/>
                <a:ext cx="562925" cy="673975"/>
              </a:xfrm>
              <a:custGeom>
                <a:avLst/>
                <a:gdLst/>
                <a:ahLst/>
                <a:cxnLst/>
                <a:rect l="l" t="t" r="r" b="b"/>
                <a:pathLst>
                  <a:path w="22517" h="26959" extrusionOk="0">
                    <a:moveTo>
                      <a:pt x="7439" y="0"/>
                    </a:moveTo>
                    <a:lnTo>
                      <a:pt x="0" y="5338"/>
                    </a:lnTo>
                    <a:lnTo>
                      <a:pt x="13543" y="24985"/>
                    </a:lnTo>
                    <a:cubicBezTo>
                      <a:pt x="14411" y="26266"/>
                      <a:pt x="15843" y="26959"/>
                      <a:pt x="17306" y="26959"/>
                    </a:cubicBezTo>
                    <a:cubicBezTo>
                      <a:pt x="18205" y="26959"/>
                      <a:pt x="19115" y="26698"/>
                      <a:pt x="19914" y="26152"/>
                    </a:cubicBezTo>
                    <a:cubicBezTo>
                      <a:pt x="21982" y="24718"/>
                      <a:pt x="22516" y="21849"/>
                      <a:pt x="21082" y="19781"/>
                    </a:cubicBezTo>
                    <a:lnTo>
                      <a:pt x="7439" y="0"/>
                    </a:lnTo>
                    <a:close/>
                  </a:path>
                </a:pathLst>
              </a:custGeom>
              <a:solidFill>
                <a:srgbClr val="FF9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4" name="Google Shape;1244;p49"/>
              <p:cNvSpPr/>
              <p:nvPr/>
            </p:nvSpPr>
            <p:spPr>
              <a:xfrm>
                <a:off x="2309325" y="1725850"/>
                <a:ext cx="389475" cy="442850"/>
              </a:xfrm>
              <a:custGeom>
                <a:avLst/>
                <a:gdLst/>
                <a:ahLst/>
                <a:cxnLst/>
                <a:rect l="l" t="t" r="r" b="b"/>
                <a:pathLst>
                  <a:path w="15579" h="17714" extrusionOk="0">
                    <a:moveTo>
                      <a:pt x="6138" y="0"/>
                    </a:moveTo>
                    <a:lnTo>
                      <a:pt x="6138" y="0"/>
                    </a:lnTo>
                    <a:cubicBezTo>
                      <a:pt x="6205" y="267"/>
                      <a:pt x="6105" y="501"/>
                      <a:pt x="5971" y="701"/>
                    </a:cubicBezTo>
                    <a:cubicBezTo>
                      <a:pt x="5371" y="1735"/>
                      <a:pt x="4337" y="2302"/>
                      <a:pt x="3169" y="2469"/>
                    </a:cubicBezTo>
                    <a:cubicBezTo>
                      <a:pt x="2435" y="2602"/>
                      <a:pt x="1702" y="2702"/>
                      <a:pt x="1034" y="3102"/>
                    </a:cubicBezTo>
                    <a:cubicBezTo>
                      <a:pt x="834" y="3269"/>
                      <a:pt x="0" y="3770"/>
                      <a:pt x="234" y="4137"/>
                    </a:cubicBezTo>
                    <a:cubicBezTo>
                      <a:pt x="301" y="4237"/>
                      <a:pt x="8506" y="16145"/>
                      <a:pt x="8506" y="16145"/>
                    </a:cubicBezTo>
                    <a:cubicBezTo>
                      <a:pt x="9211" y="17161"/>
                      <a:pt x="10354" y="17713"/>
                      <a:pt x="11511" y="17713"/>
                    </a:cubicBezTo>
                    <a:cubicBezTo>
                      <a:pt x="12215" y="17713"/>
                      <a:pt x="12925" y="17508"/>
                      <a:pt x="13543" y="17079"/>
                    </a:cubicBezTo>
                    <a:cubicBezTo>
                      <a:pt x="15178" y="15945"/>
                      <a:pt x="15578" y="13677"/>
                      <a:pt x="14477" y="12042"/>
                    </a:cubicBezTo>
                    <a:cubicBezTo>
                      <a:pt x="14110" y="11542"/>
                      <a:pt x="13777" y="11042"/>
                      <a:pt x="13443" y="10541"/>
                    </a:cubicBezTo>
                    <a:cubicBezTo>
                      <a:pt x="12009" y="8506"/>
                      <a:pt x="10608" y="6438"/>
                      <a:pt x="9207" y="4403"/>
                    </a:cubicBezTo>
                    <a:cubicBezTo>
                      <a:pt x="8173" y="2936"/>
                      <a:pt x="7172" y="1468"/>
                      <a:pt x="6138" y="0"/>
                    </a:cubicBezTo>
                    <a:close/>
                  </a:path>
                </a:pathLst>
              </a:custGeom>
              <a:solidFill>
                <a:srgbClr val="FE69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5" name="Google Shape;1245;p49"/>
              <p:cNvSpPr/>
              <p:nvPr/>
            </p:nvSpPr>
            <p:spPr>
              <a:xfrm>
                <a:off x="2104175" y="1444800"/>
                <a:ext cx="279400" cy="240200"/>
              </a:xfrm>
              <a:custGeom>
                <a:avLst/>
                <a:gdLst/>
                <a:ahLst/>
                <a:cxnLst/>
                <a:rect l="l" t="t" r="r" b="b"/>
                <a:pathLst>
                  <a:path w="11176" h="9608" extrusionOk="0">
                    <a:moveTo>
                      <a:pt x="8640" y="1"/>
                    </a:moveTo>
                    <a:lnTo>
                      <a:pt x="0" y="5938"/>
                    </a:lnTo>
                    <a:lnTo>
                      <a:pt x="2536" y="9608"/>
                    </a:lnTo>
                    <a:lnTo>
                      <a:pt x="11175" y="3670"/>
                    </a:lnTo>
                    <a:lnTo>
                      <a:pt x="8640" y="1"/>
                    </a:lnTo>
                    <a:close/>
                  </a:path>
                </a:pathLst>
              </a:custGeom>
              <a:solidFill>
                <a:srgbClr val="FE69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6" name="Google Shape;1246;p49"/>
              <p:cNvSpPr/>
              <p:nvPr/>
            </p:nvSpPr>
            <p:spPr>
              <a:xfrm>
                <a:off x="2105000" y="1558225"/>
                <a:ext cx="108450" cy="155975"/>
              </a:xfrm>
              <a:custGeom>
                <a:avLst/>
                <a:gdLst/>
                <a:ahLst/>
                <a:cxnLst/>
                <a:rect l="l" t="t" r="r" b="b"/>
                <a:pathLst>
                  <a:path w="4338" h="6239" fill="none" extrusionOk="0">
                    <a:moveTo>
                      <a:pt x="1" y="0"/>
                    </a:moveTo>
                    <a:lnTo>
                      <a:pt x="4337" y="6238"/>
                    </a:lnTo>
                  </a:path>
                </a:pathLst>
              </a:custGeom>
              <a:noFill/>
              <a:ln w="4175" cap="flat" cmpd="sng">
                <a:solidFill>
                  <a:srgbClr val="FFFFFF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7" name="Google Shape;1247;p49"/>
              <p:cNvSpPr/>
              <p:nvPr/>
            </p:nvSpPr>
            <p:spPr>
              <a:xfrm>
                <a:off x="2127525" y="1542375"/>
                <a:ext cx="108425" cy="155975"/>
              </a:xfrm>
              <a:custGeom>
                <a:avLst/>
                <a:gdLst/>
                <a:ahLst/>
                <a:cxnLst/>
                <a:rect l="l" t="t" r="r" b="b"/>
                <a:pathLst>
                  <a:path w="4337" h="6239" fill="none" extrusionOk="0">
                    <a:moveTo>
                      <a:pt x="0" y="1"/>
                    </a:moveTo>
                    <a:lnTo>
                      <a:pt x="4337" y="6238"/>
                    </a:lnTo>
                  </a:path>
                </a:pathLst>
              </a:custGeom>
              <a:noFill/>
              <a:ln w="4175" cap="flat" cmpd="sng">
                <a:solidFill>
                  <a:srgbClr val="FFFFFF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8" name="Google Shape;1248;p49"/>
              <p:cNvSpPr/>
              <p:nvPr/>
            </p:nvSpPr>
            <p:spPr>
              <a:xfrm>
                <a:off x="2150875" y="1526525"/>
                <a:ext cx="107600" cy="156825"/>
              </a:xfrm>
              <a:custGeom>
                <a:avLst/>
                <a:gdLst/>
                <a:ahLst/>
                <a:cxnLst/>
                <a:rect l="l" t="t" r="r" b="b"/>
                <a:pathLst>
                  <a:path w="4304" h="6273" fill="none" extrusionOk="0">
                    <a:moveTo>
                      <a:pt x="0" y="1"/>
                    </a:moveTo>
                    <a:lnTo>
                      <a:pt x="4304" y="6272"/>
                    </a:lnTo>
                  </a:path>
                </a:pathLst>
              </a:custGeom>
              <a:noFill/>
              <a:ln w="4175" cap="flat" cmpd="sng">
                <a:solidFill>
                  <a:srgbClr val="FFFFFF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9" name="Google Shape;1249;p49"/>
              <p:cNvSpPr/>
              <p:nvPr/>
            </p:nvSpPr>
            <p:spPr>
              <a:xfrm>
                <a:off x="2173400" y="1511525"/>
                <a:ext cx="107600" cy="155975"/>
              </a:xfrm>
              <a:custGeom>
                <a:avLst/>
                <a:gdLst/>
                <a:ahLst/>
                <a:cxnLst/>
                <a:rect l="l" t="t" r="r" b="b"/>
                <a:pathLst>
                  <a:path w="4304" h="6239" fill="none" extrusionOk="0">
                    <a:moveTo>
                      <a:pt x="0" y="0"/>
                    </a:moveTo>
                    <a:lnTo>
                      <a:pt x="4303" y="6238"/>
                    </a:lnTo>
                  </a:path>
                </a:pathLst>
              </a:custGeom>
              <a:noFill/>
              <a:ln w="4175" cap="flat" cmpd="sng">
                <a:solidFill>
                  <a:srgbClr val="FFFFFF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0" name="Google Shape;1250;p49"/>
              <p:cNvSpPr/>
              <p:nvPr/>
            </p:nvSpPr>
            <p:spPr>
              <a:xfrm>
                <a:off x="2195900" y="1495675"/>
                <a:ext cx="107600" cy="155975"/>
              </a:xfrm>
              <a:custGeom>
                <a:avLst/>
                <a:gdLst/>
                <a:ahLst/>
                <a:cxnLst/>
                <a:rect l="l" t="t" r="r" b="b"/>
                <a:pathLst>
                  <a:path w="4304" h="6239" fill="none" extrusionOk="0">
                    <a:moveTo>
                      <a:pt x="1" y="1"/>
                    </a:moveTo>
                    <a:lnTo>
                      <a:pt x="4304" y="6238"/>
                    </a:lnTo>
                  </a:path>
                </a:pathLst>
              </a:custGeom>
              <a:noFill/>
              <a:ln w="4175" cap="flat" cmpd="sng">
                <a:solidFill>
                  <a:srgbClr val="FFFFFF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1" name="Google Shape;1251;p49"/>
              <p:cNvSpPr/>
              <p:nvPr/>
            </p:nvSpPr>
            <p:spPr>
              <a:xfrm>
                <a:off x="2218425" y="1479825"/>
                <a:ext cx="107600" cy="155975"/>
              </a:xfrm>
              <a:custGeom>
                <a:avLst/>
                <a:gdLst/>
                <a:ahLst/>
                <a:cxnLst/>
                <a:rect l="l" t="t" r="r" b="b"/>
                <a:pathLst>
                  <a:path w="4304" h="6239" fill="none" extrusionOk="0">
                    <a:moveTo>
                      <a:pt x="0" y="1"/>
                    </a:moveTo>
                    <a:lnTo>
                      <a:pt x="4303" y="6239"/>
                    </a:lnTo>
                  </a:path>
                </a:pathLst>
              </a:custGeom>
              <a:noFill/>
              <a:ln w="4175" cap="flat" cmpd="sng">
                <a:solidFill>
                  <a:srgbClr val="FFFFFF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2" name="Google Shape;1252;p49"/>
              <p:cNvSpPr/>
              <p:nvPr/>
            </p:nvSpPr>
            <p:spPr>
              <a:xfrm>
                <a:off x="2240950" y="1464000"/>
                <a:ext cx="107600" cy="156800"/>
              </a:xfrm>
              <a:custGeom>
                <a:avLst/>
                <a:gdLst/>
                <a:ahLst/>
                <a:cxnLst/>
                <a:rect l="l" t="t" r="r" b="b"/>
                <a:pathLst>
                  <a:path w="4304" h="6272" fill="none" extrusionOk="0">
                    <a:moveTo>
                      <a:pt x="0" y="0"/>
                    </a:moveTo>
                    <a:lnTo>
                      <a:pt x="4303" y="6271"/>
                    </a:lnTo>
                  </a:path>
                </a:pathLst>
              </a:custGeom>
              <a:noFill/>
              <a:ln w="4175" cap="flat" cmpd="sng">
                <a:solidFill>
                  <a:srgbClr val="FFFFFF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3" name="Google Shape;1253;p49"/>
              <p:cNvSpPr/>
              <p:nvPr/>
            </p:nvSpPr>
            <p:spPr>
              <a:xfrm>
                <a:off x="2263450" y="1448975"/>
                <a:ext cx="108450" cy="155975"/>
              </a:xfrm>
              <a:custGeom>
                <a:avLst/>
                <a:gdLst/>
                <a:ahLst/>
                <a:cxnLst/>
                <a:rect l="l" t="t" r="r" b="b"/>
                <a:pathLst>
                  <a:path w="4338" h="6239" fill="none" extrusionOk="0">
                    <a:moveTo>
                      <a:pt x="1" y="1"/>
                    </a:moveTo>
                    <a:lnTo>
                      <a:pt x="4337" y="6238"/>
                    </a:lnTo>
                  </a:path>
                </a:pathLst>
              </a:custGeom>
              <a:noFill/>
              <a:ln w="4175" cap="flat" cmpd="sng">
                <a:solidFill>
                  <a:srgbClr val="FFFFFF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4" name="Google Shape;1254;p49"/>
              <p:cNvSpPr/>
              <p:nvPr/>
            </p:nvSpPr>
            <p:spPr>
              <a:xfrm>
                <a:off x="2286800" y="1433125"/>
                <a:ext cx="107600" cy="155975"/>
              </a:xfrm>
              <a:custGeom>
                <a:avLst/>
                <a:gdLst/>
                <a:ahLst/>
                <a:cxnLst/>
                <a:rect l="l" t="t" r="r" b="b"/>
                <a:pathLst>
                  <a:path w="4304" h="6239" fill="none" extrusionOk="0">
                    <a:moveTo>
                      <a:pt x="1" y="1"/>
                    </a:moveTo>
                    <a:lnTo>
                      <a:pt x="4304" y="6239"/>
                    </a:lnTo>
                  </a:path>
                </a:pathLst>
              </a:custGeom>
              <a:noFill/>
              <a:ln w="4175" cap="flat" cmpd="sng">
                <a:solidFill>
                  <a:srgbClr val="FFFFFF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5" name="Google Shape;1255;p49"/>
              <p:cNvSpPr/>
              <p:nvPr/>
            </p:nvSpPr>
            <p:spPr>
              <a:xfrm>
                <a:off x="2251775" y="1688200"/>
                <a:ext cx="255200" cy="346900"/>
              </a:xfrm>
              <a:custGeom>
                <a:avLst/>
                <a:gdLst/>
                <a:ahLst/>
                <a:cxnLst/>
                <a:rect l="l" t="t" r="r" b="b"/>
                <a:pathLst>
                  <a:path w="10208" h="13876" extrusionOk="0">
                    <a:moveTo>
                      <a:pt x="839" y="0"/>
                    </a:moveTo>
                    <a:cubicBezTo>
                      <a:pt x="687" y="0"/>
                      <a:pt x="534" y="46"/>
                      <a:pt x="401" y="139"/>
                    </a:cubicBezTo>
                    <a:cubicBezTo>
                      <a:pt x="67" y="372"/>
                      <a:pt x="1" y="839"/>
                      <a:pt x="234" y="1173"/>
                    </a:cubicBezTo>
                    <a:lnTo>
                      <a:pt x="8774" y="13548"/>
                    </a:lnTo>
                    <a:cubicBezTo>
                      <a:pt x="8921" y="13758"/>
                      <a:pt x="9160" y="13876"/>
                      <a:pt x="9400" y="13876"/>
                    </a:cubicBezTo>
                    <a:cubicBezTo>
                      <a:pt x="9542" y="13876"/>
                      <a:pt x="9684" y="13835"/>
                      <a:pt x="9808" y="13748"/>
                    </a:cubicBezTo>
                    <a:cubicBezTo>
                      <a:pt x="10141" y="13515"/>
                      <a:pt x="10208" y="13048"/>
                      <a:pt x="9974" y="12714"/>
                    </a:cubicBezTo>
                    <a:lnTo>
                      <a:pt x="1435" y="305"/>
                    </a:lnTo>
                    <a:cubicBezTo>
                      <a:pt x="1294" y="104"/>
                      <a:pt x="1069" y="0"/>
                      <a:pt x="839" y="0"/>
                    </a:cubicBezTo>
                    <a:close/>
                  </a:path>
                </a:pathLst>
              </a:custGeom>
              <a:solidFill>
                <a:srgbClr val="FAED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6" name="Google Shape;1256;p49"/>
              <p:cNvSpPr/>
              <p:nvPr/>
            </p:nvSpPr>
            <p:spPr>
              <a:xfrm>
                <a:off x="2495275" y="2042050"/>
                <a:ext cx="42575" cy="37250"/>
              </a:xfrm>
              <a:custGeom>
                <a:avLst/>
                <a:gdLst/>
                <a:ahLst/>
                <a:cxnLst/>
                <a:rect l="l" t="t" r="r" b="b"/>
                <a:pathLst>
                  <a:path w="1703" h="1490" extrusionOk="0">
                    <a:moveTo>
                      <a:pt x="842" y="1"/>
                    </a:moveTo>
                    <a:cubicBezTo>
                      <a:pt x="700" y="1"/>
                      <a:pt x="558" y="42"/>
                      <a:pt x="435" y="128"/>
                    </a:cubicBezTo>
                    <a:lnTo>
                      <a:pt x="435" y="161"/>
                    </a:lnTo>
                    <a:cubicBezTo>
                      <a:pt x="101" y="362"/>
                      <a:pt x="1" y="829"/>
                      <a:pt x="234" y="1162"/>
                    </a:cubicBezTo>
                    <a:cubicBezTo>
                      <a:pt x="381" y="1372"/>
                      <a:pt x="621" y="1490"/>
                      <a:pt x="861" y="1490"/>
                    </a:cubicBezTo>
                    <a:cubicBezTo>
                      <a:pt x="1003" y="1490"/>
                      <a:pt x="1145" y="1449"/>
                      <a:pt x="1269" y="1362"/>
                    </a:cubicBezTo>
                    <a:lnTo>
                      <a:pt x="1269" y="1329"/>
                    </a:lnTo>
                    <a:cubicBezTo>
                      <a:pt x="1602" y="1095"/>
                      <a:pt x="1702" y="662"/>
                      <a:pt x="1469" y="328"/>
                    </a:cubicBezTo>
                    <a:cubicBezTo>
                      <a:pt x="1322" y="118"/>
                      <a:pt x="1082" y="1"/>
                      <a:pt x="842" y="1"/>
                    </a:cubicBezTo>
                    <a:close/>
                  </a:path>
                </a:pathLst>
              </a:custGeom>
              <a:solidFill>
                <a:srgbClr val="FAED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E3A54366-EFEE-4984-A76D-0656631488E7}"/>
              </a:ext>
            </a:extLst>
          </p:cNvPr>
          <p:cNvGrpSpPr/>
          <p:nvPr/>
        </p:nvGrpSpPr>
        <p:grpSpPr>
          <a:xfrm>
            <a:off x="-495" y="113686"/>
            <a:ext cx="5596013" cy="702137"/>
            <a:chOff x="85327" y="117612"/>
            <a:chExt cx="5596013" cy="702137"/>
          </a:xfrm>
        </p:grpSpPr>
        <p:sp>
          <p:nvSpPr>
            <p:cNvPr id="77" name="Arrow: Pentagon 76">
              <a:extLst>
                <a:ext uri="{FF2B5EF4-FFF2-40B4-BE49-F238E27FC236}">
                  <a16:creationId xmlns:a16="http://schemas.microsoft.com/office/drawing/2014/main" id="{88D1DA55-7B00-48D6-A3DA-DB252025D399}"/>
                </a:ext>
              </a:extLst>
            </p:cNvPr>
            <p:cNvSpPr/>
            <p:nvPr/>
          </p:nvSpPr>
          <p:spPr>
            <a:xfrm>
              <a:off x="85327" y="117612"/>
              <a:ext cx="5188311" cy="702137"/>
            </a:xfrm>
            <a:prstGeom prst="homePlate">
              <a:avLst>
                <a:gd name="adj" fmla="val 50000"/>
              </a:avLst>
            </a:prstGeom>
            <a:solidFill>
              <a:srgbClr val="FF988C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442F64A0-116E-4EDD-86BC-69B98D6C9DC0}"/>
                </a:ext>
              </a:extLst>
            </p:cNvPr>
            <p:cNvSpPr txBox="1"/>
            <p:nvPr/>
          </p:nvSpPr>
          <p:spPr>
            <a:xfrm>
              <a:off x="240683" y="144858"/>
              <a:ext cx="5440657" cy="5501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40000"/>
                </a:lnSpc>
                <a:spcBef>
                  <a:spcPts val="0"/>
                </a:spcBef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400" b="1" i="0" strike="noStrike" kern="0" cap="none" spc="0" normalizeH="0" baseline="0" noProof="0" dirty="0">
                  <a:ln>
                    <a:noFill/>
                  </a:ln>
                  <a:solidFill>
                    <a:schemeClr val="accent3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/>
                  <a:sym typeface="Arial"/>
                </a:rPr>
                <a:t>Tim bơm máu như thế nào?</a:t>
              </a:r>
              <a:endParaRPr kumimoji="0" lang="en-US" sz="2400" b="0" i="0" strike="noStrike" kern="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/>
                <a:sym typeface="Arial"/>
              </a:endParaRPr>
            </a:p>
          </p:txBody>
        </p:sp>
      </p:grpSp>
      <p:pic>
        <p:nvPicPr>
          <p:cNvPr id="41" name="[TED Ed Vietsub] Tim bơm máu như thế nào- - Edmond Hui">
            <a:hlinkClick r:id="" action="ppaction://media"/>
            <a:extLst>
              <a:ext uri="{FF2B5EF4-FFF2-40B4-BE49-F238E27FC236}">
                <a16:creationId xmlns:a16="http://schemas.microsoft.com/office/drawing/2014/main" id="{15036463-4C18-455B-B765-973780F1928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1696" y="979654"/>
            <a:ext cx="7603696" cy="3990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06208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7634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20" name="Google Shape;1420;p52"/>
          <p:cNvGrpSpPr/>
          <p:nvPr/>
        </p:nvGrpSpPr>
        <p:grpSpPr>
          <a:xfrm rot="509080">
            <a:off x="8125504" y="269287"/>
            <a:ext cx="749696" cy="748247"/>
            <a:chOff x="1485491" y="1793271"/>
            <a:chExt cx="922233" cy="922233"/>
          </a:xfrm>
        </p:grpSpPr>
        <p:grpSp>
          <p:nvGrpSpPr>
            <p:cNvPr id="1421" name="Google Shape;1421;p52"/>
            <p:cNvGrpSpPr/>
            <p:nvPr/>
          </p:nvGrpSpPr>
          <p:grpSpPr>
            <a:xfrm>
              <a:off x="1485491" y="1793271"/>
              <a:ext cx="922233" cy="922233"/>
              <a:chOff x="1190625" y="238125"/>
              <a:chExt cx="5219200" cy="5219200"/>
            </a:xfrm>
          </p:grpSpPr>
          <p:sp>
            <p:nvSpPr>
              <p:cNvPr id="1422" name="Google Shape;1422;p52"/>
              <p:cNvSpPr/>
              <p:nvPr/>
            </p:nvSpPr>
            <p:spPr>
              <a:xfrm>
                <a:off x="2581850" y="238125"/>
                <a:ext cx="2436725" cy="1317850"/>
              </a:xfrm>
              <a:custGeom>
                <a:avLst/>
                <a:gdLst/>
                <a:ahLst/>
                <a:cxnLst/>
                <a:rect l="l" t="t" r="r" b="b"/>
                <a:pathLst>
                  <a:path w="97469" h="52714" extrusionOk="0">
                    <a:moveTo>
                      <a:pt x="74015" y="12591"/>
                    </a:moveTo>
                    <a:cubicBezTo>
                      <a:pt x="74798" y="12591"/>
                      <a:pt x="75483" y="13146"/>
                      <a:pt x="75646" y="13896"/>
                    </a:cubicBezTo>
                    <a:lnTo>
                      <a:pt x="81648" y="40122"/>
                    </a:lnTo>
                    <a:lnTo>
                      <a:pt x="15821" y="40122"/>
                    </a:lnTo>
                    <a:lnTo>
                      <a:pt x="21823" y="13896"/>
                    </a:lnTo>
                    <a:cubicBezTo>
                      <a:pt x="21986" y="13146"/>
                      <a:pt x="22671" y="12591"/>
                      <a:pt x="23454" y="12591"/>
                    </a:cubicBezTo>
                    <a:close/>
                    <a:moveTo>
                      <a:pt x="20127" y="0"/>
                    </a:moveTo>
                    <a:cubicBezTo>
                      <a:pt x="15397" y="0"/>
                      <a:pt x="11320" y="3262"/>
                      <a:pt x="10276" y="7829"/>
                    </a:cubicBezTo>
                    <a:lnTo>
                      <a:pt x="0" y="52714"/>
                    </a:lnTo>
                    <a:lnTo>
                      <a:pt x="97469" y="52714"/>
                    </a:lnTo>
                    <a:lnTo>
                      <a:pt x="87193" y="7829"/>
                    </a:lnTo>
                    <a:cubicBezTo>
                      <a:pt x="86150" y="3262"/>
                      <a:pt x="82072" y="0"/>
                      <a:pt x="7734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76200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3" name="Google Shape;1423;p52"/>
              <p:cNvSpPr/>
              <p:nvPr/>
            </p:nvSpPr>
            <p:spPr>
              <a:xfrm>
                <a:off x="1190625" y="1211825"/>
                <a:ext cx="5219200" cy="3822250"/>
              </a:xfrm>
              <a:custGeom>
                <a:avLst/>
                <a:gdLst/>
                <a:ahLst/>
                <a:cxnLst/>
                <a:rect l="l" t="t" r="r" b="b"/>
                <a:pathLst>
                  <a:path w="208768" h="152890" extrusionOk="0">
                    <a:moveTo>
                      <a:pt x="12591" y="0"/>
                    </a:moveTo>
                    <a:cubicBezTo>
                      <a:pt x="5643" y="0"/>
                      <a:pt x="0" y="5643"/>
                      <a:pt x="0" y="12591"/>
                    </a:cubicBezTo>
                    <a:lnTo>
                      <a:pt x="0" y="140298"/>
                    </a:lnTo>
                    <a:cubicBezTo>
                      <a:pt x="0" y="147246"/>
                      <a:pt x="5643" y="152889"/>
                      <a:pt x="12591" y="152889"/>
                    </a:cubicBezTo>
                    <a:lnTo>
                      <a:pt x="196176" y="152889"/>
                    </a:lnTo>
                    <a:cubicBezTo>
                      <a:pt x="203124" y="152889"/>
                      <a:pt x="208767" y="147246"/>
                      <a:pt x="208767" y="140298"/>
                    </a:cubicBezTo>
                    <a:lnTo>
                      <a:pt x="208767" y="12591"/>
                    </a:lnTo>
                    <a:cubicBezTo>
                      <a:pt x="208767" y="5643"/>
                      <a:pt x="203124" y="0"/>
                      <a:pt x="19617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76200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4" name="Google Shape;1424;p52"/>
              <p:cNvSpPr/>
              <p:nvPr/>
            </p:nvSpPr>
            <p:spPr>
              <a:xfrm>
                <a:off x="5779400" y="1211825"/>
                <a:ext cx="630425" cy="3822250"/>
              </a:xfrm>
              <a:custGeom>
                <a:avLst/>
                <a:gdLst/>
                <a:ahLst/>
                <a:cxnLst/>
                <a:rect l="l" t="t" r="r" b="b"/>
                <a:pathLst>
                  <a:path w="25217" h="152890" extrusionOk="0">
                    <a:moveTo>
                      <a:pt x="1" y="0"/>
                    </a:moveTo>
                    <a:cubicBezTo>
                      <a:pt x="6982" y="0"/>
                      <a:pt x="12625" y="5643"/>
                      <a:pt x="12625" y="12591"/>
                    </a:cubicBezTo>
                    <a:lnTo>
                      <a:pt x="12625" y="140298"/>
                    </a:lnTo>
                    <a:cubicBezTo>
                      <a:pt x="12625" y="147246"/>
                      <a:pt x="6982" y="152889"/>
                      <a:pt x="1" y="152889"/>
                    </a:cubicBezTo>
                    <a:lnTo>
                      <a:pt x="12625" y="152889"/>
                    </a:lnTo>
                    <a:cubicBezTo>
                      <a:pt x="19573" y="152889"/>
                      <a:pt x="25216" y="147246"/>
                      <a:pt x="25216" y="140298"/>
                    </a:cubicBezTo>
                    <a:lnTo>
                      <a:pt x="25216" y="12591"/>
                    </a:lnTo>
                    <a:cubicBezTo>
                      <a:pt x="25216" y="5643"/>
                      <a:pt x="19573" y="0"/>
                      <a:pt x="1262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76200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5" name="Google Shape;1425;p52"/>
              <p:cNvSpPr/>
              <p:nvPr/>
            </p:nvSpPr>
            <p:spPr>
              <a:xfrm>
                <a:off x="1715800" y="1737000"/>
                <a:ext cx="4168825" cy="2771900"/>
              </a:xfrm>
              <a:custGeom>
                <a:avLst/>
                <a:gdLst/>
                <a:ahLst/>
                <a:cxnLst/>
                <a:rect l="l" t="t" r="r" b="b"/>
                <a:pathLst>
                  <a:path w="166753" h="110876" extrusionOk="0">
                    <a:moveTo>
                      <a:pt x="2088" y="0"/>
                    </a:moveTo>
                    <a:cubicBezTo>
                      <a:pt x="946" y="0"/>
                      <a:pt x="0" y="914"/>
                      <a:pt x="0" y="2088"/>
                    </a:cubicBezTo>
                    <a:lnTo>
                      <a:pt x="0" y="108788"/>
                    </a:lnTo>
                    <a:cubicBezTo>
                      <a:pt x="0" y="109929"/>
                      <a:pt x="946" y="110875"/>
                      <a:pt x="2088" y="110875"/>
                    </a:cubicBezTo>
                    <a:lnTo>
                      <a:pt x="164665" y="110875"/>
                    </a:lnTo>
                    <a:cubicBezTo>
                      <a:pt x="165807" y="110875"/>
                      <a:pt x="166753" y="109929"/>
                      <a:pt x="166753" y="108788"/>
                    </a:cubicBezTo>
                    <a:lnTo>
                      <a:pt x="166753" y="2088"/>
                    </a:lnTo>
                    <a:cubicBezTo>
                      <a:pt x="166753" y="914"/>
                      <a:pt x="165807" y="0"/>
                      <a:pt x="1646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76200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6" name="Google Shape;1426;p52"/>
              <p:cNvSpPr/>
              <p:nvPr/>
            </p:nvSpPr>
            <p:spPr>
              <a:xfrm>
                <a:off x="5516825" y="1737000"/>
                <a:ext cx="367800" cy="27719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10876" extrusionOk="0">
                    <a:moveTo>
                      <a:pt x="0" y="0"/>
                    </a:moveTo>
                    <a:cubicBezTo>
                      <a:pt x="1175" y="0"/>
                      <a:pt x="2121" y="914"/>
                      <a:pt x="2121" y="2088"/>
                    </a:cubicBezTo>
                    <a:lnTo>
                      <a:pt x="2121" y="108788"/>
                    </a:lnTo>
                    <a:cubicBezTo>
                      <a:pt x="2121" y="109929"/>
                      <a:pt x="1175" y="110875"/>
                      <a:pt x="0" y="110875"/>
                    </a:cubicBezTo>
                    <a:lnTo>
                      <a:pt x="12624" y="110875"/>
                    </a:lnTo>
                    <a:cubicBezTo>
                      <a:pt x="13766" y="110875"/>
                      <a:pt x="14712" y="109929"/>
                      <a:pt x="14712" y="108788"/>
                    </a:cubicBezTo>
                    <a:lnTo>
                      <a:pt x="14712" y="2088"/>
                    </a:lnTo>
                    <a:cubicBezTo>
                      <a:pt x="14712" y="914"/>
                      <a:pt x="13766" y="0"/>
                      <a:pt x="1262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76200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7" name="Google Shape;1427;p52"/>
              <p:cNvSpPr/>
              <p:nvPr/>
            </p:nvSpPr>
            <p:spPr>
              <a:xfrm>
                <a:off x="1697850" y="5034050"/>
                <a:ext cx="897075" cy="423275"/>
              </a:xfrm>
              <a:custGeom>
                <a:avLst/>
                <a:gdLst/>
                <a:ahLst/>
                <a:cxnLst/>
                <a:rect l="l" t="t" r="r" b="b"/>
                <a:pathLst>
                  <a:path w="35883" h="16931" extrusionOk="0">
                    <a:moveTo>
                      <a:pt x="1" y="0"/>
                    </a:moveTo>
                    <a:lnTo>
                      <a:pt x="1" y="13570"/>
                    </a:lnTo>
                    <a:cubicBezTo>
                      <a:pt x="1" y="15430"/>
                      <a:pt x="1501" y="16930"/>
                      <a:pt x="3360" y="16930"/>
                    </a:cubicBezTo>
                    <a:lnTo>
                      <a:pt x="32523" y="16930"/>
                    </a:lnTo>
                    <a:cubicBezTo>
                      <a:pt x="34382" y="16930"/>
                      <a:pt x="35882" y="15430"/>
                      <a:pt x="35882" y="13570"/>
                    </a:cubicBezTo>
                    <a:lnTo>
                      <a:pt x="35882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76200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8" name="Google Shape;1428;p52"/>
              <p:cNvSpPr/>
              <p:nvPr/>
            </p:nvSpPr>
            <p:spPr>
              <a:xfrm>
                <a:off x="2195300" y="5034050"/>
                <a:ext cx="399625" cy="423275"/>
              </a:xfrm>
              <a:custGeom>
                <a:avLst/>
                <a:gdLst/>
                <a:ahLst/>
                <a:cxnLst/>
                <a:rect l="l" t="t" r="r" b="b"/>
                <a:pathLst>
                  <a:path w="15985" h="16931" extrusionOk="0">
                    <a:moveTo>
                      <a:pt x="3361" y="0"/>
                    </a:moveTo>
                    <a:lnTo>
                      <a:pt x="3361" y="13570"/>
                    </a:lnTo>
                    <a:cubicBezTo>
                      <a:pt x="3361" y="15430"/>
                      <a:pt x="1860" y="16930"/>
                      <a:pt x="1" y="16930"/>
                    </a:cubicBezTo>
                    <a:lnTo>
                      <a:pt x="12625" y="16930"/>
                    </a:lnTo>
                    <a:cubicBezTo>
                      <a:pt x="14484" y="16930"/>
                      <a:pt x="15984" y="15430"/>
                      <a:pt x="15984" y="13570"/>
                    </a:cubicBezTo>
                    <a:lnTo>
                      <a:pt x="15984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76200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9" name="Google Shape;1429;p52"/>
              <p:cNvSpPr/>
              <p:nvPr/>
            </p:nvSpPr>
            <p:spPr>
              <a:xfrm>
                <a:off x="5005500" y="5034050"/>
                <a:ext cx="897075" cy="423275"/>
              </a:xfrm>
              <a:custGeom>
                <a:avLst/>
                <a:gdLst/>
                <a:ahLst/>
                <a:cxnLst/>
                <a:rect l="l" t="t" r="r" b="b"/>
                <a:pathLst>
                  <a:path w="35883" h="16931" extrusionOk="0">
                    <a:moveTo>
                      <a:pt x="1" y="0"/>
                    </a:moveTo>
                    <a:lnTo>
                      <a:pt x="1" y="13570"/>
                    </a:lnTo>
                    <a:cubicBezTo>
                      <a:pt x="1" y="15430"/>
                      <a:pt x="1501" y="16930"/>
                      <a:pt x="3361" y="16930"/>
                    </a:cubicBezTo>
                    <a:lnTo>
                      <a:pt x="32523" y="16930"/>
                    </a:lnTo>
                    <a:cubicBezTo>
                      <a:pt x="34382" y="16930"/>
                      <a:pt x="35883" y="15430"/>
                      <a:pt x="35883" y="13570"/>
                    </a:cubicBezTo>
                    <a:lnTo>
                      <a:pt x="35883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76200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0" name="Google Shape;1430;p52"/>
              <p:cNvSpPr/>
              <p:nvPr/>
            </p:nvSpPr>
            <p:spPr>
              <a:xfrm>
                <a:off x="5503775" y="5034050"/>
                <a:ext cx="398800" cy="423275"/>
              </a:xfrm>
              <a:custGeom>
                <a:avLst/>
                <a:gdLst/>
                <a:ahLst/>
                <a:cxnLst/>
                <a:rect l="l" t="t" r="r" b="b"/>
                <a:pathLst>
                  <a:path w="15952" h="16931" extrusionOk="0">
                    <a:moveTo>
                      <a:pt x="3360" y="0"/>
                    </a:moveTo>
                    <a:lnTo>
                      <a:pt x="3360" y="13570"/>
                    </a:lnTo>
                    <a:cubicBezTo>
                      <a:pt x="3360" y="15430"/>
                      <a:pt x="1860" y="16930"/>
                      <a:pt x="0" y="16930"/>
                    </a:cubicBezTo>
                    <a:lnTo>
                      <a:pt x="12592" y="16930"/>
                    </a:lnTo>
                    <a:cubicBezTo>
                      <a:pt x="14451" y="16930"/>
                      <a:pt x="15952" y="15430"/>
                      <a:pt x="15952" y="13570"/>
                    </a:cubicBezTo>
                    <a:lnTo>
                      <a:pt x="15952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76200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1" name="Google Shape;1431;p52"/>
              <p:cNvSpPr/>
              <p:nvPr/>
            </p:nvSpPr>
            <p:spPr>
              <a:xfrm>
                <a:off x="2870525" y="2193675"/>
                <a:ext cx="1859375" cy="1858550"/>
              </a:xfrm>
              <a:custGeom>
                <a:avLst/>
                <a:gdLst/>
                <a:ahLst/>
                <a:cxnLst/>
                <a:rect l="l" t="t" r="r" b="b"/>
                <a:pathLst>
                  <a:path w="74375" h="74342" extrusionOk="0">
                    <a:moveTo>
                      <a:pt x="37188" y="0"/>
                    </a:moveTo>
                    <a:cubicBezTo>
                      <a:pt x="16670" y="0"/>
                      <a:pt x="1" y="16637"/>
                      <a:pt x="1" y="37154"/>
                    </a:cubicBezTo>
                    <a:cubicBezTo>
                      <a:pt x="1" y="57705"/>
                      <a:pt x="16670" y="74341"/>
                      <a:pt x="37188" y="74341"/>
                    </a:cubicBezTo>
                    <a:cubicBezTo>
                      <a:pt x="57705" y="74341"/>
                      <a:pt x="74374" y="57705"/>
                      <a:pt x="74374" y="37154"/>
                    </a:cubicBezTo>
                    <a:cubicBezTo>
                      <a:pt x="74374" y="16637"/>
                      <a:pt x="57705" y="0"/>
                      <a:pt x="3718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76200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2" name="Google Shape;1432;p52"/>
              <p:cNvSpPr/>
              <p:nvPr/>
            </p:nvSpPr>
            <p:spPr>
              <a:xfrm>
                <a:off x="3642800" y="2193675"/>
                <a:ext cx="1087100" cy="1858550"/>
              </a:xfrm>
              <a:custGeom>
                <a:avLst/>
                <a:gdLst/>
                <a:ahLst/>
                <a:cxnLst/>
                <a:rect l="l" t="t" r="r" b="b"/>
                <a:pathLst>
                  <a:path w="43484" h="74342" extrusionOk="0">
                    <a:moveTo>
                      <a:pt x="6297" y="0"/>
                    </a:moveTo>
                    <a:cubicBezTo>
                      <a:pt x="4144" y="0"/>
                      <a:pt x="2056" y="164"/>
                      <a:pt x="1" y="522"/>
                    </a:cubicBezTo>
                    <a:cubicBezTo>
                      <a:pt x="17518" y="3523"/>
                      <a:pt x="30859" y="18822"/>
                      <a:pt x="30859" y="37154"/>
                    </a:cubicBezTo>
                    <a:cubicBezTo>
                      <a:pt x="30859" y="55519"/>
                      <a:pt x="17518" y="70818"/>
                      <a:pt x="1" y="73819"/>
                    </a:cubicBezTo>
                    <a:cubicBezTo>
                      <a:pt x="2056" y="74145"/>
                      <a:pt x="4144" y="74341"/>
                      <a:pt x="6297" y="74341"/>
                    </a:cubicBezTo>
                    <a:cubicBezTo>
                      <a:pt x="26782" y="74341"/>
                      <a:pt x="43483" y="57672"/>
                      <a:pt x="43483" y="37154"/>
                    </a:cubicBezTo>
                    <a:cubicBezTo>
                      <a:pt x="43483" y="16669"/>
                      <a:pt x="26782" y="0"/>
                      <a:pt x="629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76200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3" name="Google Shape;1433;p52"/>
              <p:cNvSpPr/>
              <p:nvPr/>
            </p:nvSpPr>
            <p:spPr>
              <a:xfrm>
                <a:off x="3186125" y="2508450"/>
                <a:ext cx="1228175" cy="1228975"/>
              </a:xfrm>
              <a:custGeom>
                <a:avLst/>
                <a:gdLst/>
                <a:ahLst/>
                <a:cxnLst/>
                <a:rect l="l" t="t" r="r" b="b"/>
                <a:pathLst>
                  <a:path w="49127" h="49159" extrusionOk="0">
                    <a:moveTo>
                      <a:pt x="20780" y="1"/>
                    </a:moveTo>
                    <a:cubicBezTo>
                      <a:pt x="19377" y="1"/>
                      <a:pt x="18268" y="1142"/>
                      <a:pt x="18268" y="2512"/>
                    </a:cubicBezTo>
                    <a:lnTo>
                      <a:pt x="18268" y="17028"/>
                    </a:lnTo>
                    <a:cubicBezTo>
                      <a:pt x="18268" y="17713"/>
                      <a:pt x="17713" y="18268"/>
                      <a:pt x="16996" y="18268"/>
                    </a:cubicBezTo>
                    <a:lnTo>
                      <a:pt x="2513" y="18268"/>
                    </a:lnTo>
                    <a:cubicBezTo>
                      <a:pt x="1110" y="18268"/>
                      <a:pt x="1" y="19410"/>
                      <a:pt x="1" y="20812"/>
                    </a:cubicBezTo>
                    <a:lnTo>
                      <a:pt x="1" y="28347"/>
                    </a:lnTo>
                    <a:cubicBezTo>
                      <a:pt x="1" y="29750"/>
                      <a:pt x="1110" y="30892"/>
                      <a:pt x="2513" y="30892"/>
                    </a:cubicBezTo>
                    <a:lnTo>
                      <a:pt x="16996" y="30892"/>
                    </a:lnTo>
                    <a:cubicBezTo>
                      <a:pt x="17713" y="30892"/>
                      <a:pt x="18268" y="31446"/>
                      <a:pt x="18268" y="32131"/>
                    </a:cubicBezTo>
                    <a:lnTo>
                      <a:pt x="18268" y="46614"/>
                    </a:lnTo>
                    <a:cubicBezTo>
                      <a:pt x="18268" y="48017"/>
                      <a:pt x="19377" y="49159"/>
                      <a:pt x="20780" y="49159"/>
                    </a:cubicBezTo>
                    <a:lnTo>
                      <a:pt x="28347" y="49159"/>
                    </a:lnTo>
                    <a:cubicBezTo>
                      <a:pt x="29750" y="49159"/>
                      <a:pt x="30859" y="48017"/>
                      <a:pt x="30859" y="46614"/>
                    </a:cubicBezTo>
                    <a:lnTo>
                      <a:pt x="30859" y="32131"/>
                    </a:lnTo>
                    <a:cubicBezTo>
                      <a:pt x="30859" y="31446"/>
                      <a:pt x="31414" y="30892"/>
                      <a:pt x="32131" y="30892"/>
                    </a:cubicBezTo>
                    <a:lnTo>
                      <a:pt x="46615" y="30892"/>
                    </a:lnTo>
                    <a:cubicBezTo>
                      <a:pt x="48017" y="30892"/>
                      <a:pt x="49126" y="29750"/>
                      <a:pt x="49126" y="28347"/>
                    </a:cubicBezTo>
                    <a:lnTo>
                      <a:pt x="49126" y="20812"/>
                    </a:lnTo>
                    <a:cubicBezTo>
                      <a:pt x="49126" y="19410"/>
                      <a:pt x="48017" y="18268"/>
                      <a:pt x="46615" y="18268"/>
                    </a:cubicBezTo>
                    <a:lnTo>
                      <a:pt x="32131" y="18268"/>
                    </a:lnTo>
                    <a:cubicBezTo>
                      <a:pt x="31414" y="18268"/>
                      <a:pt x="30859" y="17713"/>
                      <a:pt x="30859" y="17028"/>
                    </a:cubicBezTo>
                    <a:lnTo>
                      <a:pt x="30859" y="2512"/>
                    </a:lnTo>
                    <a:cubicBezTo>
                      <a:pt x="30859" y="1142"/>
                      <a:pt x="29750" y="1"/>
                      <a:pt x="283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76200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34" name="Google Shape;1434;p52"/>
            <p:cNvGrpSpPr/>
            <p:nvPr/>
          </p:nvGrpSpPr>
          <p:grpSpPr>
            <a:xfrm>
              <a:off x="1485491" y="1793271"/>
              <a:ext cx="922233" cy="922233"/>
              <a:chOff x="1190625" y="238125"/>
              <a:chExt cx="5219200" cy="5219200"/>
            </a:xfrm>
          </p:grpSpPr>
          <p:sp>
            <p:nvSpPr>
              <p:cNvPr id="1435" name="Google Shape;1435;p52"/>
              <p:cNvSpPr/>
              <p:nvPr/>
            </p:nvSpPr>
            <p:spPr>
              <a:xfrm>
                <a:off x="2581850" y="238125"/>
                <a:ext cx="2436725" cy="1317850"/>
              </a:xfrm>
              <a:custGeom>
                <a:avLst/>
                <a:gdLst/>
                <a:ahLst/>
                <a:cxnLst/>
                <a:rect l="l" t="t" r="r" b="b"/>
                <a:pathLst>
                  <a:path w="97469" h="52714" extrusionOk="0">
                    <a:moveTo>
                      <a:pt x="74015" y="12591"/>
                    </a:moveTo>
                    <a:cubicBezTo>
                      <a:pt x="74798" y="12591"/>
                      <a:pt x="75483" y="13146"/>
                      <a:pt x="75646" y="13896"/>
                    </a:cubicBezTo>
                    <a:lnTo>
                      <a:pt x="81648" y="40122"/>
                    </a:lnTo>
                    <a:lnTo>
                      <a:pt x="15821" y="40122"/>
                    </a:lnTo>
                    <a:lnTo>
                      <a:pt x="21823" y="13896"/>
                    </a:lnTo>
                    <a:cubicBezTo>
                      <a:pt x="21986" y="13146"/>
                      <a:pt x="22671" y="12591"/>
                      <a:pt x="23454" y="12591"/>
                    </a:cubicBezTo>
                    <a:close/>
                    <a:moveTo>
                      <a:pt x="20127" y="0"/>
                    </a:moveTo>
                    <a:cubicBezTo>
                      <a:pt x="15397" y="0"/>
                      <a:pt x="11320" y="3262"/>
                      <a:pt x="10276" y="7829"/>
                    </a:cubicBezTo>
                    <a:lnTo>
                      <a:pt x="0" y="52714"/>
                    </a:lnTo>
                    <a:lnTo>
                      <a:pt x="97469" y="52714"/>
                    </a:lnTo>
                    <a:lnTo>
                      <a:pt x="87193" y="7829"/>
                    </a:lnTo>
                    <a:cubicBezTo>
                      <a:pt x="86150" y="3262"/>
                      <a:pt x="82072" y="0"/>
                      <a:pt x="77342" y="0"/>
                    </a:cubicBezTo>
                    <a:close/>
                  </a:path>
                </a:pathLst>
              </a:custGeom>
              <a:solidFill>
                <a:srgbClr val="FAED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6" name="Google Shape;1436;p52"/>
              <p:cNvSpPr/>
              <p:nvPr/>
            </p:nvSpPr>
            <p:spPr>
              <a:xfrm>
                <a:off x="1190625" y="1211825"/>
                <a:ext cx="5219200" cy="3822250"/>
              </a:xfrm>
              <a:custGeom>
                <a:avLst/>
                <a:gdLst/>
                <a:ahLst/>
                <a:cxnLst/>
                <a:rect l="l" t="t" r="r" b="b"/>
                <a:pathLst>
                  <a:path w="208768" h="152890" extrusionOk="0">
                    <a:moveTo>
                      <a:pt x="12591" y="0"/>
                    </a:moveTo>
                    <a:cubicBezTo>
                      <a:pt x="5643" y="0"/>
                      <a:pt x="0" y="5643"/>
                      <a:pt x="0" y="12591"/>
                    </a:cubicBezTo>
                    <a:lnTo>
                      <a:pt x="0" y="140298"/>
                    </a:lnTo>
                    <a:cubicBezTo>
                      <a:pt x="0" y="147246"/>
                      <a:pt x="5643" y="152889"/>
                      <a:pt x="12591" y="152889"/>
                    </a:cubicBezTo>
                    <a:lnTo>
                      <a:pt x="196176" y="152889"/>
                    </a:lnTo>
                    <a:cubicBezTo>
                      <a:pt x="203124" y="152889"/>
                      <a:pt x="208767" y="147246"/>
                      <a:pt x="208767" y="140298"/>
                    </a:cubicBezTo>
                    <a:lnTo>
                      <a:pt x="208767" y="12591"/>
                    </a:lnTo>
                    <a:cubicBezTo>
                      <a:pt x="208767" y="5643"/>
                      <a:pt x="203124" y="0"/>
                      <a:pt x="19617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7" name="Google Shape;1437;p52"/>
              <p:cNvSpPr/>
              <p:nvPr/>
            </p:nvSpPr>
            <p:spPr>
              <a:xfrm>
                <a:off x="5779400" y="1211825"/>
                <a:ext cx="630425" cy="3822250"/>
              </a:xfrm>
              <a:custGeom>
                <a:avLst/>
                <a:gdLst/>
                <a:ahLst/>
                <a:cxnLst/>
                <a:rect l="l" t="t" r="r" b="b"/>
                <a:pathLst>
                  <a:path w="25217" h="152890" extrusionOk="0">
                    <a:moveTo>
                      <a:pt x="1" y="0"/>
                    </a:moveTo>
                    <a:cubicBezTo>
                      <a:pt x="6982" y="0"/>
                      <a:pt x="12625" y="5643"/>
                      <a:pt x="12625" y="12591"/>
                    </a:cubicBezTo>
                    <a:lnTo>
                      <a:pt x="12625" y="140298"/>
                    </a:lnTo>
                    <a:cubicBezTo>
                      <a:pt x="12625" y="147246"/>
                      <a:pt x="6982" y="152889"/>
                      <a:pt x="1" y="152889"/>
                    </a:cubicBezTo>
                    <a:lnTo>
                      <a:pt x="12625" y="152889"/>
                    </a:lnTo>
                    <a:cubicBezTo>
                      <a:pt x="19573" y="152889"/>
                      <a:pt x="25216" y="147246"/>
                      <a:pt x="25216" y="140298"/>
                    </a:cubicBezTo>
                    <a:lnTo>
                      <a:pt x="25216" y="12591"/>
                    </a:lnTo>
                    <a:cubicBezTo>
                      <a:pt x="25216" y="5643"/>
                      <a:pt x="19573" y="0"/>
                      <a:pt x="1262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8" name="Google Shape;1438;p52"/>
              <p:cNvSpPr/>
              <p:nvPr/>
            </p:nvSpPr>
            <p:spPr>
              <a:xfrm>
                <a:off x="1715800" y="1737000"/>
                <a:ext cx="4168825" cy="2771900"/>
              </a:xfrm>
              <a:custGeom>
                <a:avLst/>
                <a:gdLst/>
                <a:ahLst/>
                <a:cxnLst/>
                <a:rect l="l" t="t" r="r" b="b"/>
                <a:pathLst>
                  <a:path w="166753" h="110876" extrusionOk="0">
                    <a:moveTo>
                      <a:pt x="2088" y="0"/>
                    </a:moveTo>
                    <a:cubicBezTo>
                      <a:pt x="946" y="0"/>
                      <a:pt x="0" y="914"/>
                      <a:pt x="0" y="2088"/>
                    </a:cubicBezTo>
                    <a:lnTo>
                      <a:pt x="0" y="108788"/>
                    </a:lnTo>
                    <a:cubicBezTo>
                      <a:pt x="0" y="109929"/>
                      <a:pt x="946" y="110875"/>
                      <a:pt x="2088" y="110875"/>
                    </a:cubicBezTo>
                    <a:lnTo>
                      <a:pt x="164665" y="110875"/>
                    </a:lnTo>
                    <a:cubicBezTo>
                      <a:pt x="165807" y="110875"/>
                      <a:pt x="166753" y="109929"/>
                      <a:pt x="166753" y="108788"/>
                    </a:cubicBezTo>
                    <a:lnTo>
                      <a:pt x="166753" y="2088"/>
                    </a:lnTo>
                    <a:cubicBezTo>
                      <a:pt x="166753" y="914"/>
                      <a:pt x="165807" y="0"/>
                      <a:pt x="164665" y="0"/>
                    </a:cubicBezTo>
                    <a:close/>
                  </a:path>
                </a:pathLst>
              </a:custGeom>
              <a:solidFill>
                <a:srgbClr val="FAED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9" name="Google Shape;1439;p52"/>
              <p:cNvSpPr/>
              <p:nvPr/>
            </p:nvSpPr>
            <p:spPr>
              <a:xfrm>
                <a:off x="5516825" y="1737000"/>
                <a:ext cx="367800" cy="27719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10876" extrusionOk="0">
                    <a:moveTo>
                      <a:pt x="0" y="0"/>
                    </a:moveTo>
                    <a:cubicBezTo>
                      <a:pt x="1175" y="0"/>
                      <a:pt x="2121" y="914"/>
                      <a:pt x="2121" y="2088"/>
                    </a:cubicBezTo>
                    <a:lnTo>
                      <a:pt x="2121" y="108788"/>
                    </a:lnTo>
                    <a:cubicBezTo>
                      <a:pt x="2121" y="109929"/>
                      <a:pt x="1175" y="110875"/>
                      <a:pt x="0" y="110875"/>
                    </a:cubicBezTo>
                    <a:lnTo>
                      <a:pt x="12624" y="110875"/>
                    </a:lnTo>
                    <a:cubicBezTo>
                      <a:pt x="13766" y="110875"/>
                      <a:pt x="14712" y="109929"/>
                      <a:pt x="14712" y="108788"/>
                    </a:cubicBezTo>
                    <a:lnTo>
                      <a:pt x="14712" y="2088"/>
                    </a:lnTo>
                    <a:cubicBezTo>
                      <a:pt x="14712" y="914"/>
                      <a:pt x="13766" y="0"/>
                      <a:pt x="126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0" name="Google Shape;1440;p52"/>
              <p:cNvSpPr/>
              <p:nvPr/>
            </p:nvSpPr>
            <p:spPr>
              <a:xfrm>
                <a:off x="1697850" y="5034050"/>
                <a:ext cx="897075" cy="423275"/>
              </a:xfrm>
              <a:custGeom>
                <a:avLst/>
                <a:gdLst/>
                <a:ahLst/>
                <a:cxnLst/>
                <a:rect l="l" t="t" r="r" b="b"/>
                <a:pathLst>
                  <a:path w="35883" h="16931" extrusionOk="0">
                    <a:moveTo>
                      <a:pt x="1" y="0"/>
                    </a:moveTo>
                    <a:lnTo>
                      <a:pt x="1" y="13570"/>
                    </a:lnTo>
                    <a:cubicBezTo>
                      <a:pt x="1" y="15430"/>
                      <a:pt x="1501" y="16930"/>
                      <a:pt x="3360" y="16930"/>
                    </a:cubicBezTo>
                    <a:lnTo>
                      <a:pt x="32523" y="16930"/>
                    </a:lnTo>
                    <a:cubicBezTo>
                      <a:pt x="34382" y="16930"/>
                      <a:pt x="35882" y="15430"/>
                      <a:pt x="35882" y="13570"/>
                    </a:cubicBezTo>
                    <a:lnTo>
                      <a:pt x="35882" y="0"/>
                    </a:lnTo>
                    <a:close/>
                  </a:path>
                </a:pathLst>
              </a:custGeom>
              <a:solidFill>
                <a:srgbClr val="FAED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1" name="Google Shape;1441;p52"/>
              <p:cNvSpPr/>
              <p:nvPr/>
            </p:nvSpPr>
            <p:spPr>
              <a:xfrm>
                <a:off x="2195300" y="5034050"/>
                <a:ext cx="399625" cy="423275"/>
              </a:xfrm>
              <a:custGeom>
                <a:avLst/>
                <a:gdLst/>
                <a:ahLst/>
                <a:cxnLst/>
                <a:rect l="l" t="t" r="r" b="b"/>
                <a:pathLst>
                  <a:path w="15985" h="16931" extrusionOk="0">
                    <a:moveTo>
                      <a:pt x="3361" y="0"/>
                    </a:moveTo>
                    <a:lnTo>
                      <a:pt x="3361" y="13570"/>
                    </a:lnTo>
                    <a:cubicBezTo>
                      <a:pt x="3361" y="15430"/>
                      <a:pt x="1860" y="16930"/>
                      <a:pt x="1" y="16930"/>
                    </a:cubicBezTo>
                    <a:lnTo>
                      <a:pt x="12625" y="16930"/>
                    </a:lnTo>
                    <a:cubicBezTo>
                      <a:pt x="14484" y="16930"/>
                      <a:pt x="15984" y="15430"/>
                      <a:pt x="15984" y="13570"/>
                    </a:cubicBezTo>
                    <a:lnTo>
                      <a:pt x="1598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2" name="Google Shape;1442;p52"/>
              <p:cNvSpPr/>
              <p:nvPr/>
            </p:nvSpPr>
            <p:spPr>
              <a:xfrm>
                <a:off x="5005500" y="5034050"/>
                <a:ext cx="897075" cy="423275"/>
              </a:xfrm>
              <a:custGeom>
                <a:avLst/>
                <a:gdLst/>
                <a:ahLst/>
                <a:cxnLst/>
                <a:rect l="l" t="t" r="r" b="b"/>
                <a:pathLst>
                  <a:path w="35883" h="16931" extrusionOk="0">
                    <a:moveTo>
                      <a:pt x="1" y="0"/>
                    </a:moveTo>
                    <a:lnTo>
                      <a:pt x="1" y="13570"/>
                    </a:lnTo>
                    <a:cubicBezTo>
                      <a:pt x="1" y="15430"/>
                      <a:pt x="1501" y="16930"/>
                      <a:pt x="3361" y="16930"/>
                    </a:cubicBezTo>
                    <a:lnTo>
                      <a:pt x="32523" y="16930"/>
                    </a:lnTo>
                    <a:cubicBezTo>
                      <a:pt x="34382" y="16930"/>
                      <a:pt x="35883" y="15430"/>
                      <a:pt x="35883" y="13570"/>
                    </a:cubicBezTo>
                    <a:lnTo>
                      <a:pt x="35883" y="0"/>
                    </a:lnTo>
                    <a:close/>
                  </a:path>
                </a:pathLst>
              </a:custGeom>
              <a:solidFill>
                <a:srgbClr val="FAED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3" name="Google Shape;1443;p52"/>
              <p:cNvSpPr/>
              <p:nvPr/>
            </p:nvSpPr>
            <p:spPr>
              <a:xfrm>
                <a:off x="5503775" y="5034050"/>
                <a:ext cx="398800" cy="423275"/>
              </a:xfrm>
              <a:custGeom>
                <a:avLst/>
                <a:gdLst/>
                <a:ahLst/>
                <a:cxnLst/>
                <a:rect l="l" t="t" r="r" b="b"/>
                <a:pathLst>
                  <a:path w="15952" h="16931" extrusionOk="0">
                    <a:moveTo>
                      <a:pt x="3360" y="0"/>
                    </a:moveTo>
                    <a:lnTo>
                      <a:pt x="3360" y="13570"/>
                    </a:lnTo>
                    <a:cubicBezTo>
                      <a:pt x="3360" y="15430"/>
                      <a:pt x="1860" y="16930"/>
                      <a:pt x="0" y="16930"/>
                    </a:cubicBezTo>
                    <a:lnTo>
                      <a:pt x="12592" y="16930"/>
                    </a:lnTo>
                    <a:cubicBezTo>
                      <a:pt x="14451" y="16930"/>
                      <a:pt x="15952" y="15430"/>
                      <a:pt x="15952" y="13570"/>
                    </a:cubicBezTo>
                    <a:lnTo>
                      <a:pt x="1595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4" name="Google Shape;1444;p52"/>
              <p:cNvSpPr/>
              <p:nvPr/>
            </p:nvSpPr>
            <p:spPr>
              <a:xfrm>
                <a:off x="2870525" y="2193675"/>
                <a:ext cx="1859375" cy="1858550"/>
              </a:xfrm>
              <a:custGeom>
                <a:avLst/>
                <a:gdLst/>
                <a:ahLst/>
                <a:cxnLst/>
                <a:rect l="l" t="t" r="r" b="b"/>
                <a:pathLst>
                  <a:path w="74375" h="74342" extrusionOk="0">
                    <a:moveTo>
                      <a:pt x="37188" y="0"/>
                    </a:moveTo>
                    <a:cubicBezTo>
                      <a:pt x="16670" y="0"/>
                      <a:pt x="1" y="16637"/>
                      <a:pt x="1" y="37154"/>
                    </a:cubicBezTo>
                    <a:cubicBezTo>
                      <a:pt x="1" y="57705"/>
                      <a:pt x="16670" y="74341"/>
                      <a:pt x="37188" y="74341"/>
                    </a:cubicBezTo>
                    <a:cubicBezTo>
                      <a:pt x="57705" y="74341"/>
                      <a:pt x="74374" y="57705"/>
                      <a:pt x="74374" y="37154"/>
                    </a:cubicBezTo>
                    <a:cubicBezTo>
                      <a:pt x="74374" y="16637"/>
                      <a:pt x="57705" y="0"/>
                      <a:pt x="3718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5" name="Google Shape;1445;p52"/>
              <p:cNvSpPr/>
              <p:nvPr/>
            </p:nvSpPr>
            <p:spPr>
              <a:xfrm>
                <a:off x="3642800" y="2193675"/>
                <a:ext cx="1087100" cy="1858550"/>
              </a:xfrm>
              <a:custGeom>
                <a:avLst/>
                <a:gdLst/>
                <a:ahLst/>
                <a:cxnLst/>
                <a:rect l="l" t="t" r="r" b="b"/>
                <a:pathLst>
                  <a:path w="43484" h="74342" extrusionOk="0">
                    <a:moveTo>
                      <a:pt x="6297" y="0"/>
                    </a:moveTo>
                    <a:cubicBezTo>
                      <a:pt x="4144" y="0"/>
                      <a:pt x="2056" y="164"/>
                      <a:pt x="1" y="522"/>
                    </a:cubicBezTo>
                    <a:cubicBezTo>
                      <a:pt x="17518" y="3523"/>
                      <a:pt x="30859" y="18822"/>
                      <a:pt x="30859" y="37154"/>
                    </a:cubicBezTo>
                    <a:cubicBezTo>
                      <a:pt x="30859" y="55519"/>
                      <a:pt x="17518" y="70818"/>
                      <a:pt x="1" y="73819"/>
                    </a:cubicBezTo>
                    <a:cubicBezTo>
                      <a:pt x="2056" y="74145"/>
                      <a:pt x="4144" y="74341"/>
                      <a:pt x="6297" y="74341"/>
                    </a:cubicBezTo>
                    <a:cubicBezTo>
                      <a:pt x="26782" y="74341"/>
                      <a:pt x="43483" y="57672"/>
                      <a:pt x="43483" y="37154"/>
                    </a:cubicBezTo>
                    <a:cubicBezTo>
                      <a:pt x="43483" y="16669"/>
                      <a:pt x="26782" y="0"/>
                      <a:pt x="629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6" name="Google Shape;1446;p52"/>
              <p:cNvSpPr/>
              <p:nvPr/>
            </p:nvSpPr>
            <p:spPr>
              <a:xfrm>
                <a:off x="3186125" y="2508450"/>
                <a:ext cx="1228175" cy="1228975"/>
              </a:xfrm>
              <a:custGeom>
                <a:avLst/>
                <a:gdLst/>
                <a:ahLst/>
                <a:cxnLst/>
                <a:rect l="l" t="t" r="r" b="b"/>
                <a:pathLst>
                  <a:path w="49127" h="49159" extrusionOk="0">
                    <a:moveTo>
                      <a:pt x="20780" y="1"/>
                    </a:moveTo>
                    <a:cubicBezTo>
                      <a:pt x="19377" y="1"/>
                      <a:pt x="18268" y="1142"/>
                      <a:pt x="18268" y="2512"/>
                    </a:cubicBezTo>
                    <a:lnTo>
                      <a:pt x="18268" y="17028"/>
                    </a:lnTo>
                    <a:cubicBezTo>
                      <a:pt x="18268" y="17713"/>
                      <a:pt x="17713" y="18268"/>
                      <a:pt x="16996" y="18268"/>
                    </a:cubicBezTo>
                    <a:lnTo>
                      <a:pt x="2513" y="18268"/>
                    </a:lnTo>
                    <a:cubicBezTo>
                      <a:pt x="1110" y="18268"/>
                      <a:pt x="1" y="19410"/>
                      <a:pt x="1" y="20812"/>
                    </a:cubicBezTo>
                    <a:lnTo>
                      <a:pt x="1" y="28347"/>
                    </a:lnTo>
                    <a:cubicBezTo>
                      <a:pt x="1" y="29750"/>
                      <a:pt x="1110" y="30892"/>
                      <a:pt x="2513" y="30892"/>
                    </a:cubicBezTo>
                    <a:lnTo>
                      <a:pt x="16996" y="30892"/>
                    </a:lnTo>
                    <a:cubicBezTo>
                      <a:pt x="17713" y="30892"/>
                      <a:pt x="18268" y="31446"/>
                      <a:pt x="18268" y="32131"/>
                    </a:cubicBezTo>
                    <a:lnTo>
                      <a:pt x="18268" y="46614"/>
                    </a:lnTo>
                    <a:cubicBezTo>
                      <a:pt x="18268" y="48017"/>
                      <a:pt x="19377" y="49159"/>
                      <a:pt x="20780" y="49159"/>
                    </a:cubicBezTo>
                    <a:lnTo>
                      <a:pt x="28347" y="49159"/>
                    </a:lnTo>
                    <a:cubicBezTo>
                      <a:pt x="29750" y="49159"/>
                      <a:pt x="30859" y="48017"/>
                      <a:pt x="30859" y="46614"/>
                    </a:cubicBezTo>
                    <a:lnTo>
                      <a:pt x="30859" y="32131"/>
                    </a:lnTo>
                    <a:cubicBezTo>
                      <a:pt x="30859" y="31446"/>
                      <a:pt x="31414" y="30892"/>
                      <a:pt x="32131" y="30892"/>
                    </a:cubicBezTo>
                    <a:lnTo>
                      <a:pt x="46615" y="30892"/>
                    </a:lnTo>
                    <a:cubicBezTo>
                      <a:pt x="48017" y="30892"/>
                      <a:pt x="49126" y="29750"/>
                      <a:pt x="49126" y="28347"/>
                    </a:cubicBezTo>
                    <a:lnTo>
                      <a:pt x="49126" y="20812"/>
                    </a:lnTo>
                    <a:cubicBezTo>
                      <a:pt x="49126" y="19410"/>
                      <a:pt x="48017" y="18268"/>
                      <a:pt x="46615" y="18268"/>
                    </a:cubicBezTo>
                    <a:lnTo>
                      <a:pt x="32131" y="18268"/>
                    </a:lnTo>
                    <a:cubicBezTo>
                      <a:pt x="31414" y="18268"/>
                      <a:pt x="30859" y="17713"/>
                      <a:pt x="30859" y="17028"/>
                    </a:cubicBezTo>
                    <a:lnTo>
                      <a:pt x="30859" y="2512"/>
                    </a:lnTo>
                    <a:cubicBezTo>
                      <a:pt x="30859" y="1142"/>
                      <a:pt x="29750" y="1"/>
                      <a:pt x="283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97" name="TextBox 96">
            <a:extLst>
              <a:ext uri="{FF2B5EF4-FFF2-40B4-BE49-F238E27FC236}">
                <a16:creationId xmlns:a16="http://schemas.microsoft.com/office/drawing/2014/main" id="{59E2CE05-56FF-40AB-A4D3-095A2867EC88}"/>
              </a:ext>
            </a:extLst>
          </p:cNvPr>
          <p:cNvSpPr txBox="1"/>
          <p:nvPr/>
        </p:nvSpPr>
        <p:spPr>
          <a:xfrm>
            <a:off x="4217142" y="919407"/>
            <a:ext cx="4816812" cy="33650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b="1" i="0" dirty="0">
                <a:solidFill>
                  <a:srgbClr val="000000"/>
                </a:solidFill>
                <a:effectLst/>
                <a:latin typeface="+mn-lt"/>
              </a:rPr>
              <a:t>Câu 4 (SGK – 146)</a:t>
            </a:r>
          </a:p>
          <a:p>
            <a:pPr algn="just">
              <a:lnSpc>
                <a:spcPct val="150000"/>
              </a:lnSpc>
            </a:pPr>
            <a:r>
              <a:rPr lang="vi-VN" sz="1800" b="0" i="0" dirty="0">
                <a:solidFill>
                  <a:srgbClr val="000000"/>
                </a:solidFill>
                <a:effectLst/>
                <a:latin typeface="+mn-lt"/>
              </a:rPr>
              <a:t>Quan sát hình 30.8:</a:t>
            </a:r>
          </a:p>
          <a:p>
            <a:pPr algn="just">
              <a:lnSpc>
                <a:spcPct val="150000"/>
              </a:lnSpc>
            </a:pPr>
            <a:r>
              <a:rPr lang="vi-VN" sz="1800" b="0" i="0" dirty="0">
                <a:solidFill>
                  <a:srgbClr val="000000"/>
                </a:solidFill>
                <a:effectLst/>
                <a:latin typeface="+mn-lt"/>
              </a:rPr>
              <a:t>a) Nêu tên và chức năng các cơ quan của hệ tuần hoàn.</a:t>
            </a:r>
          </a:p>
          <a:p>
            <a:pPr algn="just">
              <a:lnSpc>
                <a:spcPct val="150000"/>
              </a:lnSpc>
            </a:pPr>
            <a:r>
              <a:rPr lang="vi-VN" sz="1800" b="0" i="0" dirty="0">
                <a:solidFill>
                  <a:srgbClr val="000000"/>
                </a:solidFill>
                <a:effectLst/>
                <a:latin typeface="+mn-lt"/>
              </a:rPr>
              <a:t>b) Mô tả đường đi của máu trong hai vòng tuần hoàn: vòng tuần hoàn nhỏ (vòng tuần hoàn phổi) và vòng tuần hoàn lớn (vòng tuần hoàn cơ thể).</a:t>
            </a:r>
          </a:p>
        </p:txBody>
      </p:sp>
      <p:pic>
        <p:nvPicPr>
          <p:cNvPr id="19" name="Picture 18" descr="A diagram of the blood vessels&#10;&#10;Description automatically generated">
            <a:extLst>
              <a:ext uri="{FF2B5EF4-FFF2-40B4-BE49-F238E27FC236}">
                <a16:creationId xmlns:a16="http://schemas.microsoft.com/office/drawing/2014/main" id="{3FDA9252-BDAE-41B8-8674-5CC197FC34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318" y="273376"/>
            <a:ext cx="3680041" cy="4596748"/>
          </a:xfrm>
          <a:prstGeom prst="roundRect">
            <a:avLst>
              <a:gd name="adj" fmla="val 6377"/>
            </a:avLst>
          </a:prstGeom>
          <a:ln w="19050">
            <a:solidFill>
              <a:schemeClr val="bg1">
                <a:lumMod val="50000"/>
              </a:schemeClr>
            </a:solidFill>
          </a:ln>
        </p:spPr>
      </p:pic>
      <p:grpSp>
        <p:nvGrpSpPr>
          <p:cNvPr id="1447" name="Google Shape;1447;p52"/>
          <p:cNvGrpSpPr/>
          <p:nvPr/>
        </p:nvGrpSpPr>
        <p:grpSpPr>
          <a:xfrm rot="20492572">
            <a:off x="8348097" y="4415664"/>
            <a:ext cx="672978" cy="548886"/>
            <a:chOff x="4104607" y="1938037"/>
            <a:chExt cx="953227" cy="777459"/>
          </a:xfrm>
        </p:grpSpPr>
        <p:grpSp>
          <p:nvGrpSpPr>
            <p:cNvPr id="1448" name="Google Shape;1448;p52"/>
            <p:cNvGrpSpPr/>
            <p:nvPr/>
          </p:nvGrpSpPr>
          <p:grpSpPr>
            <a:xfrm>
              <a:off x="4104607" y="1938037"/>
              <a:ext cx="953227" cy="777459"/>
              <a:chOff x="1064200" y="616100"/>
              <a:chExt cx="5472025" cy="4463025"/>
            </a:xfrm>
          </p:grpSpPr>
          <p:sp>
            <p:nvSpPr>
              <p:cNvPr id="1449" name="Google Shape;1449;p52"/>
              <p:cNvSpPr/>
              <p:nvPr/>
            </p:nvSpPr>
            <p:spPr>
              <a:xfrm>
                <a:off x="1064200" y="616100"/>
                <a:ext cx="5472025" cy="4463025"/>
              </a:xfrm>
              <a:custGeom>
                <a:avLst/>
                <a:gdLst/>
                <a:ahLst/>
                <a:cxnLst/>
                <a:rect l="l" t="t" r="r" b="b"/>
                <a:pathLst>
                  <a:path w="218881" h="178521" extrusionOk="0">
                    <a:moveTo>
                      <a:pt x="56743" y="0"/>
                    </a:moveTo>
                    <a:cubicBezTo>
                      <a:pt x="43516" y="0"/>
                      <a:pt x="30288" y="5171"/>
                      <a:pt x="20193" y="15511"/>
                    </a:cubicBezTo>
                    <a:cubicBezTo>
                      <a:pt x="1" y="36192"/>
                      <a:pt x="1" y="69693"/>
                      <a:pt x="20193" y="90374"/>
                    </a:cubicBezTo>
                    <a:lnTo>
                      <a:pt x="103960" y="176197"/>
                    </a:lnTo>
                    <a:cubicBezTo>
                      <a:pt x="105477" y="177746"/>
                      <a:pt x="107459" y="178521"/>
                      <a:pt x="109441" y="178521"/>
                    </a:cubicBezTo>
                    <a:cubicBezTo>
                      <a:pt x="111422" y="178521"/>
                      <a:pt x="113404" y="177746"/>
                      <a:pt x="114921" y="176197"/>
                    </a:cubicBezTo>
                    <a:lnTo>
                      <a:pt x="198689" y="90374"/>
                    </a:lnTo>
                    <a:cubicBezTo>
                      <a:pt x="218880" y="69693"/>
                      <a:pt x="218880" y="36192"/>
                      <a:pt x="198689" y="15511"/>
                    </a:cubicBezTo>
                    <a:cubicBezTo>
                      <a:pt x="188593" y="5171"/>
                      <a:pt x="175365" y="0"/>
                      <a:pt x="162138" y="0"/>
                    </a:cubicBezTo>
                    <a:cubicBezTo>
                      <a:pt x="148911" y="0"/>
                      <a:pt x="135683" y="5171"/>
                      <a:pt x="125587" y="15511"/>
                    </a:cubicBezTo>
                    <a:lnTo>
                      <a:pt x="112931" y="28494"/>
                    </a:lnTo>
                    <a:cubicBezTo>
                      <a:pt x="111969" y="29489"/>
                      <a:pt x="110705" y="29986"/>
                      <a:pt x="109441" y="29986"/>
                    </a:cubicBezTo>
                    <a:cubicBezTo>
                      <a:pt x="108177" y="29986"/>
                      <a:pt x="106913" y="29489"/>
                      <a:pt x="105950" y="28494"/>
                    </a:cubicBezTo>
                    <a:lnTo>
                      <a:pt x="93294" y="15511"/>
                    </a:lnTo>
                    <a:cubicBezTo>
                      <a:pt x="83198" y="5171"/>
                      <a:pt x="69971" y="0"/>
                      <a:pt x="567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76200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0" name="Google Shape;1450;p52"/>
              <p:cNvSpPr/>
              <p:nvPr/>
            </p:nvSpPr>
            <p:spPr>
              <a:xfrm>
                <a:off x="3642800" y="616325"/>
                <a:ext cx="2893425" cy="4462800"/>
              </a:xfrm>
              <a:custGeom>
                <a:avLst/>
                <a:gdLst/>
                <a:ahLst/>
                <a:cxnLst/>
                <a:rect l="l" t="t" r="r" b="b"/>
                <a:pathLst>
                  <a:path w="115737" h="178512" extrusionOk="0">
                    <a:moveTo>
                      <a:pt x="59043" y="1"/>
                    </a:moveTo>
                    <a:cubicBezTo>
                      <a:pt x="56930" y="1"/>
                      <a:pt x="54816" y="134"/>
                      <a:pt x="52715" y="399"/>
                    </a:cubicBezTo>
                    <a:cubicBezTo>
                      <a:pt x="63740" y="1769"/>
                      <a:pt x="74472" y="6825"/>
                      <a:pt x="82953" y="15502"/>
                    </a:cubicBezTo>
                    <a:cubicBezTo>
                      <a:pt x="103112" y="36183"/>
                      <a:pt x="103112" y="69684"/>
                      <a:pt x="82953" y="90365"/>
                    </a:cubicBezTo>
                    <a:lnTo>
                      <a:pt x="1" y="175339"/>
                    </a:lnTo>
                    <a:lnTo>
                      <a:pt x="816" y="176188"/>
                    </a:lnTo>
                    <a:cubicBezTo>
                      <a:pt x="2333" y="177737"/>
                      <a:pt x="4315" y="178512"/>
                      <a:pt x="6297" y="178512"/>
                    </a:cubicBezTo>
                    <a:cubicBezTo>
                      <a:pt x="8278" y="178512"/>
                      <a:pt x="10260" y="177737"/>
                      <a:pt x="11777" y="176188"/>
                    </a:cubicBezTo>
                    <a:lnTo>
                      <a:pt x="95545" y="90365"/>
                    </a:lnTo>
                    <a:cubicBezTo>
                      <a:pt x="115736" y="69684"/>
                      <a:pt x="115736" y="36183"/>
                      <a:pt x="95545" y="15502"/>
                    </a:cubicBezTo>
                    <a:cubicBezTo>
                      <a:pt x="85449" y="5182"/>
                      <a:pt x="72251" y="1"/>
                      <a:pt x="5904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76200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1" name="Google Shape;1451;p52"/>
              <p:cNvSpPr/>
              <p:nvPr/>
            </p:nvSpPr>
            <p:spPr>
              <a:xfrm>
                <a:off x="2870525" y="1918025"/>
                <a:ext cx="1859375" cy="1859375"/>
              </a:xfrm>
              <a:custGeom>
                <a:avLst/>
                <a:gdLst/>
                <a:ahLst/>
                <a:cxnLst/>
                <a:rect l="l" t="t" r="r" b="b"/>
                <a:pathLst>
                  <a:path w="74375" h="74375" extrusionOk="0">
                    <a:moveTo>
                      <a:pt x="37188" y="1"/>
                    </a:moveTo>
                    <a:cubicBezTo>
                      <a:pt x="16670" y="1"/>
                      <a:pt x="1" y="16670"/>
                      <a:pt x="1" y="37188"/>
                    </a:cubicBezTo>
                    <a:cubicBezTo>
                      <a:pt x="1" y="57705"/>
                      <a:pt x="16670" y="74374"/>
                      <a:pt x="37188" y="74374"/>
                    </a:cubicBezTo>
                    <a:cubicBezTo>
                      <a:pt x="57705" y="74374"/>
                      <a:pt x="74374" y="57705"/>
                      <a:pt x="74374" y="37188"/>
                    </a:cubicBezTo>
                    <a:cubicBezTo>
                      <a:pt x="74374" y="16670"/>
                      <a:pt x="57705" y="1"/>
                      <a:pt x="371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76200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2" name="Google Shape;1452;p52"/>
              <p:cNvSpPr/>
              <p:nvPr/>
            </p:nvSpPr>
            <p:spPr>
              <a:xfrm>
                <a:off x="3642800" y="1918025"/>
                <a:ext cx="1087100" cy="1859375"/>
              </a:xfrm>
              <a:custGeom>
                <a:avLst/>
                <a:gdLst/>
                <a:ahLst/>
                <a:cxnLst/>
                <a:rect l="l" t="t" r="r" b="b"/>
                <a:pathLst>
                  <a:path w="43484" h="74375" extrusionOk="0">
                    <a:moveTo>
                      <a:pt x="6297" y="1"/>
                    </a:moveTo>
                    <a:cubicBezTo>
                      <a:pt x="4144" y="1"/>
                      <a:pt x="2056" y="197"/>
                      <a:pt x="1" y="555"/>
                    </a:cubicBezTo>
                    <a:cubicBezTo>
                      <a:pt x="17518" y="3556"/>
                      <a:pt x="30859" y="18823"/>
                      <a:pt x="30859" y="37188"/>
                    </a:cubicBezTo>
                    <a:cubicBezTo>
                      <a:pt x="30859" y="55553"/>
                      <a:pt x="17518" y="70819"/>
                      <a:pt x="1" y="73820"/>
                    </a:cubicBezTo>
                    <a:cubicBezTo>
                      <a:pt x="2056" y="74178"/>
                      <a:pt x="4144" y="74374"/>
                      <a:pt x="6297" y="74374"/>
                    </a:cubicBezTo>
                    <a:cubicBezTo>
                      <a:pt x="26782" y="74374"/>
                      <a:pt x="43483" y="57673"/>
                      <a:pt x="43483" y="37188"/>
                    </a:cubicBezTo>
                    <a:cubicBezTo>
                      <a:pt x="43483" y="16702"/>
                      <a:pt x="26782" y="1"/>
                      <a:pt x="62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76200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3" name="Google Shape;1453;p52"/>
              <p:cNvSpPr/>
              <p:nvPr/>
            </p:nvSpPr>
            <p:spPr>
              <a:xfrm>
                <a:off x="3186125" y="2233625"/>
                <a:ext cx="1228175" cy="1228175"/>
              </a:xfrm>
              <a:custGeom>
                <a:avLst/>
                <a:gdLst/>
                <a:ahLst/>
                <a:cxnLst/>
                <a:rect l="l" t="t" r="r" b="b"/>
                <a:pathLst>
                  <a:path w="49127" h="49127" extrusionOk="0">
                    <a:moveTo>
                      <a:pt x="20780" y="1"/>
                    </a:moveTo>
                    <a:cubicBezTo>
                      <a:pt x="19377" y="1"/>
                      <a:pt x="18268" y="1110"/>
                      <a:pt x="18268" y="2513"/>
                    </a:cubicBezTo>
                    <a:lnTo>
                      <a:pt x="18268" y="16996"/>
                    </a:lnTo>
                    <a:cubicBezTo>
                      <a:pt x="18268" y="17713"/>
                      <a:pt x="17713" y="18268"/>
                      <a:pt x="16996" y="18268"/>
                    </a:cubicBezTo>
                    <a:lnTo>
                      <a:pt x="2513" y="18268"/>
                    </a:lnTo>
                    <a:cubicBezTo>
                      <a:pt x="1110" y="18268"/>
                      <a:pt x="1" y="19377"/>
                      <a:pt x="1" y="20780"/>
                    </a:cubicBezTo>
                    <a:lnTo>
                      <a:pt x="1" y="28347"/>
                    </a:lnTo>
                    <a:cubicBezTo>
                      <a:pt x="1" y="29750"/>
                      <a:pt x="1110" y="30859"/>
                      <a:pt x="2513" y="30859"/>
                    </a:cubicBezTo>
                    <a:lnTo>
                      <a:pt x="16996" y="30859"/>
                    </a:lnTo>
                    <a:cubicBezTo>
                      <a:pt x="17713" y="30859"/>
                      <a:pt x="18268" y="31414"/>
                      <a:pt x="18268" y="32131"/>
                    </a:cubicBezTo>
                    <a:lnTo>
                      <a:pt x="18268" y="46615"/>
                    </a:lnTo>
                    <a:cubicBezTo>
                      <a:pt x="18268" y="48017"/>
                      <a:pt x="19377" y="49126"/>
                      <a:pt x="20780" y="49126"/>
                    </a:cubicBezTo>
                    <a:lnTo>
                      <a:pt x="28347" y="49126"/>
                    </a:lnTo>
                    <a:cubicBezTo>
                      <a:pt x="29750" y="49126"/>
                      <a:pt x="30859" y="48017"/>
                      <a:pt x="30859" y="46615"/>
                    </a:cubicBezTo>
                    <a:lnTo>
                      <a:pt x="30859" y="32131"/>
                    </a:lnTo>
                    <a:cubicBezTo>
                      <a:pt x="30859" y="31414"/>
                      <a:pt x="31414" y="30859"/>
                      <a:pt x="32131" y="30859"/>
                    </a:cubicBezTo>
                    <a:lnTo>
                      <a:pt x="46615" y="30859"/>
                    </a:lnTo>
                    <a:cubicBezTo>
                      <a:pt x="48017" y="30859"/>
                      <a:pt x="49126" y="29750"/>
                      <a:pt x="49126" y="28347"/>
                    </a:cubicBezTo>
                    <a:lnTo>
                      <a:pt x="49126" y="20780"/>
                    </a:lnTo>
                    <a:cubicBezTo>
                      <a:pt x="49126" y="19377"/>
                      <a:pt x="48017" y="18268"/>
                      <a:pt x="46615" y="18268"/>
                    </a:cubicBezTo>
                    <a:lnTo>
                      <a:pt x="32131" y="18268"/>
                    </a:lnTo>
                    <a:cubicBezTo>
                      <a:pt x="31414" y="18268"/>
                      <a:pt x="30859" y="17713"/>
                      <a:pt x="30859" y="16996"/>
                    </a:cubicBezTo>
                    <a:lnTo>
                      <a:pt x="30859" y="2513"/>
                    </a:lnTo>
                    <a:cubicBezTo>
                      <a:pt x="30859" y="1110"/>
                      <a:pt x="29750" y="1"/>
                      <a:pt x="283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76200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54" name="Google Shape;1454;p52"/>
            <p:cNvGrpSpPr/>
            <p:nvPr/>
          </p:nvGrpSpPr>
          <p:grpSpPr>
            <a:xfrm>
              <a:off x="4104607" y="1938037"/>
              <a:ext cx="953227" cy="777459"/>
              <a:chOff x="1064200" y="616100"/>
              <a:chExt cx="5472025" cy="4463025"/>
            </a:xfrm>
          </p:grpSpPr>
          <p:sp>
            <p:nvSpPr>
              <p:cNvPr id="1455" name="Google Shape;1455;p52"/>
              <p:cNvSpPr/>
              <p:nvPr/>
            </p:nvSpPr>
            <p:spPr>
              <a:xfrm>
                <a:off x="1064200" y="616100"/>
                <a:ext cx="5472025" cy="4463025"/>
              </a:xfrm>
              <a:custGeom>
                <a:avLst/>
                <a:gdLst/>
                <a:ahLst/>
                <a:cxnLst/>
                <a:rect l="l" t="t" r="r" b="b"/>
                <a:pathLst>
                  <a:path w="218881" h="178521" extrusionOk="0">
                    <a:moveTo>
                      <a:pt x="56743" y="0"/>
                    </a:moveTo>
                    <a:cubicBezTo>
                      <a:pt x="43516" y="0"/>
                      <a:pt x="30288" y="5171"/>
                      <a:pt x="20193" y="15511"/>
                    </a:cubicBezTo>
                    <a:cubicBezTo>
                      <a:pt x="1" y="36192"/>
                      <a:pt x="1" y="69693"/>
                      <a:pt x="20193" y="90374"/>
                    </a:cubicBezTo>
                    <a:lnTo>
                      <a:pt x="103960" y="176197"/>
                    </a:lnTo>
                    <a:cubicBezTo>
                      <a:pt x="105477" y="177746"/>
                      <a:pt x="107459" y="178521"/>
                      <a:pt x="109441" y="178521"/>
                    </a:cubicBezTo>
                    <a:cubicBezTo>
                      <a:pt x="111422" y="178521"/>
                      <a:pt x="113404" y="177746"/>
                      <a:pt x="114921" y="176197"/>
                    </a:cubicBezTo>
                    <a:lnTo>
                      <a:pt x="198689" y="90374"/>
                    </a:lnTo>
                    <a:cubicBezTo>
                      <a:pt x="218880" y="69693"/>
                      <a:pt x="218880" y="36192"/>
                      <a:pt x="198689" y="15511"/>
                    </a:cubicBezTo>
                    <a:cubicBezTo>
                      <a:pt x="188593" y="5171"/>
                      <a:pt x="175365" y="0"/>
                      <a:pt x="162138" y="0"/>
                    </a:cubicBezTo>
                    <a:cubicBezTo>
                      <a:pt x="148911" y="0"/>
                      <a:pt x="135683" y="5171"/>
                      <a:pt x="125587" y="15511"/>
                    </a:cubicBezTo>
                    <a:lnTo>
                      <a:pt x="112931" y="28494"/>
                    </a:lnTo>
                    <a:cubicBezTo>
                      <a:pt x="111969" y="29489"/>
                      <a:pt x="110705" y="29986"/>
                      <a:pt x="109441" y="29986"/>
                    </a:cubicBezTo>
                    <a:cubicBezTo>
                      <a:pt x="108177" y="29986"/>
                      <a:pt x="106913" y="29489"/>
                      <a:pt x="105950" y="28494"/>
                    </a:cubicBezTo>
                    <a:lnTo>
                      <a:pt x="93294" y="15511"/>
                    </a:lnTo>
                    <a:cubicBezTo>
                      <a:pt x="83198" y="5171"/>
                      <a:pt x="69971" y="0"/>
                      <a:pt x="567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6" name="Google Shape;1456;p52"/>
              <p:cNvSpPr/>
              <p:nvPr/>
            </p:nvSpPr>
            <p:spPr>
              <a:xfrm>
                <a:off x="3642800" y="616325"/>
                <a:ext cx="2893425" cy="4462800"/>
              </a:xfrm>
              <a:custGeom>
                <a:avLst/>
                <a:gdLst/>
                <a:ahLst/>
                <a:cxnLst/>
                <a:rect l="l" t="t" r="r" b="b"/>
                <a:pathLst>
                  <a:path w="115737" h="178512" extrusionOk="0">
                    <a:moveTo>
                      <a:pt x="59043" y="1"/>
                    </a:moveTo>
                    <a:cubicBezTo>
                      <a:pt x="56930" y="1"/>
                      <a:pt x="54816" y="134"/>
                      <a:pt x="52715" y="399"/>
                    </a:cubicBezTo>
                    <a:cubicBezTo>
                      <a:pt x="63740" y="1769"/>
                      <a:pt x="74472" y="6825"/>
                      <a:pt x="82953" y="15502"/>
                    </a:cubicBezTo>
                    <a:cubicBezTo>
                      <a:pt x="103112" y="36183"/>
                      <a:pt x="103112" y="69684"/>
                      <a:pt x="82953" y="90365"/>
                    </a:cubicBezTo>
                    <a:lnTo>
                      <a:pt x="1" y="175339"/>
                    </a:lnTo>
                    <a:lnTo>
                      <a:pt x="816" y="176188"/>
                    </a:lnTo>
                    <a:cubicBezTo>
                      <a:pt x="2333" y="177737"/>
                      <a:pt x="4315" y="178512"/>
                      <a:pt x="6297" y="178512"/>
                    </a:cubicBezTo>
                    <a:cubicBezTo>
                      <a:pt x="8278" y="178512"/>
                      <a:pt x="10260" y="177737"/>
                      <a:pt x="11777" y="176188"/>
                    </a:cubicBezTo>
                    <a:lnTo>
                      <a:pt x="95545" y="90365"/>
                    </a:lnTo>
                    <a:cubicBezTo>
                      <a:pt x="115736" y="69684"/>
                      <a:pt x="115736" y="36183"/>
                      <a:pt x="95545" y="15502"/>
                    </a:cubicBezTo>
                    <a:cubicBezTo>
                      <a:pt x="85449" y="5182"/>
                      <a:pt x="72251" y="1"/>
                      <a:pt x="5904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7" name="Google Shape;1457;p52"/>
              <p:cNvSpPr/>
              <p:nvPr/>
            </p:nvSpPr>
            <p:spPr>
              <a:xfrm>
                <a:off x="2870525" y="1918025"/>
                <a:ext cx="1859375" cy="1859375"/>
              </a:xfrm>
              <a:custGeom>
                <a:avLst/>
                <a:gdLst/>
                <a:ahLst/>
                <a:cxnLst/>
                <a:rect l="l" t="t" r="r" b="b"/>
                <a:pathLst>
                  <a:path w="74375" h="74375" extrusionOk="0">
                    <a:moveTo>
                      <a:pt x="37188" y="1"/>
                    </a:moveTo>
                    <a:cubicBezTo>
                      <a:pt x="16670" y="1"/>
                      <a:pt x="1" y="16670"/>
                      <a:pt x="1" y="37188"/>
                    </a:cubicBezTo>
                    <a:cubicBezTo>
                      <a:pt x="1" y="57705"/>
                      <a:pt x="16670" y="74374"/>
                      <a:pt x="37188" y="74374"/>
                    </a:cubicBezTo>
                    <a:cubicBezTo>
                      <a:pt x="57705" y="74374"/>
                      <a:pt x="74374" y="57705"/>
                      <a:pt x="74374" y="37188"/>
                    </a:cubicBezTo>
                    <a:cubicBezTo>
                      <a:pt x="74374" y="16670"/>
                      <a:pt x="57705" y="1"/>
                      <a:pt x="3718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8" name="Google Shape;1458;p52"/>
              <p:cNvSpPr/>
              <p:nvPr/>
            </p:nvSpPr>
            <p:spPr>
              <a:xfrm>
                <a:off x="3642800" y="1918025"/>
                <a:ext cx="1087100" cy="1859375"/>
              </a:xfrm>
              <a:custGeom>
                <a:avLst/>
                <a:gdLst/>
                <a:ahLst/>
                <a:cxnLst/>
                <a:rect l="l" t="t" r="r" b="b"/>
                <a:pathLst>
                  <a:path w="43484" h="74375" extrusionOk="0">
                    <a:moveTo>
                      <a:pt x="6297" y="1"/>
                    </a:moveTo>
                    <a:cubicBezTo>
                      <a:pt x="4144" y="1"/>
                      <a:pt x="2056" y="197"/>
                      <a:pt x="1" y="555"/>
                    </a:cubicBezTo>
                    <a:cubicBezTo>
                      <a:pt x="17518" y="3556"/>
                      <a:pt x="30859" y="18823"/>
                      <a:pt x="30859" y="37188"/>
                    </a:cubicBezTo>
                    <a:cubicBezTo>
                      <a:pt x="30859" y="55553"/>
                      <a:pt x="17518" y="70819"/>
                      <a:pt x="1" y="73820"/>
                    </a:cubicBezTo>
                    <a:cubicBezTo>
                      <a:pt x="2056" y="74178"/>
                      <a:pt x="4144" y="74374"/>
                      <a:pt x="6297" y="74374"/>
                    </a:cubicBezTo>
                    <a:cubicBezTo>
                      <a:pt x="26782" y="74374"/>
                      <a:pt x="43483" y="57673"/>
                      <a:pt x="43483" y="37188"/>
                    </a:cubicBezTo>
                    <a:cubicBezTo>
                      <a:pt x="43483" y="16702"/>
                      <a:pt x="26782" y="1"/>
                      <a:pt x="62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9" name="Google Shape;1459;p52"/>
              <p:cNvSpPr/>
              <p:nvPr/>
            </p:nvSpPr>
            <p:spPr>
              <a:xfrm>
                <a:off x="3186125" y="2233625"/>
                <a:ext cx="1228175" cy="1228175"/>
              </a:xfrm>
              <a:custGeom>
                <a:avLst/>
                <a:gdLst/>
                <a:ahLst/>
                <a:cxnLst/>
                <a:rect l="l" t="t" r="r" b="b"/>
                <a:pathLst>
                  <a:path w="49127" h="49127" extrusionOk="0">
                    <a:moveTo>
                      <a:pt x="20780" y="1"/>
                    </a:moveTo>
                    <a:cubicBezTo>
                      <a:pt x="19377" y="1"/>
                      <a:pt x="18268" y="1110"/>
                      <a:pt x="18268" y="2513"/>
                    </a:cubicBezTo>
                    <a:lnTo>
                      <a:pt x="18268" y="16996"/>
                    </a:lnTo>
                    <a:cubicBezTo>
                      <a:pt x="18268" y="17713"/>
                      <a:pt x="17713" y="18268"/>
                      <a:pt x="16996" y="18268"/>
                    </a:cubicBezTo>
                    <a:lnTo>
                      <a:pt x="2513" y="18268"/>
                    </a:lnTo>
                    <a:cubicBezTo>
                      <a:pt x="1110" y="18268"/>
                      <a:pt x="1" y="19377"/>
                      <a:pt x="1" y="20780"/>
                    </a:cubicBezTo>
                    <a:lnTo>
                      <a:pt x="1" y="28347"/>
                    </a:lnTo>
                    <a:cubicBezTo>
                      <a:pt x="1" y="29750"/>
                      <a:pt x="1110" y="30859"/>
                      <a:pt x="2513" y="30859"/>
                    </a:cubicBezTo>
                    <a:lnTo>
                      <a:pt x="16996" y="30859"/>
                    </a:lnTo>
                    <a:cubicBezTo>
                      <a:pt x="17713" y="30859"/>
                      <a:pt x="18268" y="31414"/>
                      <a:pt x="18268" y="32131"/>
                    </a:cubicBezTo>
                    <a:lnTo>
                      <a:pt x="18268" y="46615"/>
                    </a:lnTo>
                    <a:cubicBezTo>
                      <a:pt x="18268" y="48017"/>
                      <a:pt x="19377" y="49126"/>
                      <a:pt x="20780" y="49126"/>
                    </a:cubicBezTo>
                    <a:lnTo>
                      <a:pt x="28347" y="49126"/>
                    </a:lnTo>
                    <a:cubicBezTo>
                      <a:pt x="29750" y="49126"/>
                      <a:pt x="30859" y="48017"/>
                      <a:pt x="30859" y="46615"/>
                    </a:cubicBezTo>
                    <a:lnTo>
                      <a:pt x="30859" y="32131"/>
                    </a:lnTo>
                    <a:cubicBezTo>
                      <a:pt x="30859" y="31414"/>
                      <a:pt x="31414" y="30859"/>
                      <a:pt x="32131" y="30859"/>
                    </a:cubicBezTo>
                    <a:lnTo>
                      <a:pt x="46615" y="30859"/>
                    </a:lnTo>
                    <a:cubicBezTo>
                      <a:pt x="48017" y="30859"/>
                      <a:pt x="49126" y="29750"/>
                      <a:pt x="49126" y="28347"/>
                    </a:cubicBezTo>
                    <a:lnTo>
                      <a:pt x="49126" y="20780"/>
                    </a:lnTo>
                    <a:cubicBezTo>
                      <a:pt x="49126" y="19377"/>
                      <a:pt x="48017" y="18268"/>
                      <a:pt x="46615" y="18268"/>
                    </a:cubicBezTo>
                    <a:lnTo>
                      <a:pt x="32131" y="18268"/>
                    </a:lnTo>
                    <a:cubicBezTo>
                      <a:pt x="31414" y="18268"/>
                      <a:pt x="30859" y="17713"/>
                      <a:pt x="30859" y="16996"/>
                    </a:cubicBezTo>
                    <a:lnTo>
                      <a:pt x="30859" y="2513"/>
                    </a:lnTo>
                    <a:cubicBezTo>
                      <a:pt x="30859" y="1110"/>
                      <a:pt x="29750" y="1"/>
                      <a:pt x="2834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2" name="Google Shape;1240;p49">
            <a:extLst>
              <a:ext uri="{FF2B5EF4-FFF2-40B4-BE49-F238E27FC236}">
                <a16:creationId xmlns:a16="http://schemas.microsoft.com/office/drawing/2014/main" id="{E706A996-01E3-4869-861D-6433B2EBEDDD}"/>
              </a:ext>
            </a:extLst>
          </p:cNvPr>
          <p:cNvGrpSpPr/>
          <p:nvPr/>
        </p:nvGrpSpPr>
        <p:grpSpPr>
          <a:xfrm rot="1077055">
            <a:off x="3568205" y="3254852"/>
            <a:ext cx="659076" cy="795080"/>
            <a:chOff x="7334655" y="512318"/>
            <a:chExt cx="659076" cy="795080"/>
          </a:xfrm>
        </p:grpSpPr>
        <p:sp>
          <p:nvSpPr>
            <p:cNvPr id="103" name="Google Shape;1241;p49">
              <a:extLst>
                <a:ext uri="{FF2B5EF4-FFF2-40B4-BE49-F238E27FC236}">
                  <a16:creationId xmlns:a16="http://schemas.microsoft.com/office/drawing/2014/main" id="{C07CD65A-2A6E-4726-A423-28BED2C2555A}"/>
                </a:ext>
              </a:extLst>
            </p:cNvPr>
            <p:cNvSpPr/>
            <p:nvPr/>
          </p:nvSpPr>
          <p:spPr>
            <a:xfrm rot="-121232">
              <a:off x="7348138" y="529107"/>
              <a:ext cx="632109" cy="761501"/>
            </a:xfrm>
            <a:custGeom>
              <a:avLst/>
              <a:gdLst/>
              <a:ahLst/>
              <a:cxnLst/>
              <a:rect l="l" t="t" r="r" b="b"/>
              <a:pathLst>
                <a:path w="25286" h="30462" extrusionOk="0">
                  <a:moveTo>
                    <a:pt x="8640" y="1"/>
                  </a:moveTo>
                  <a:lnTo>
                    <a:pt x="0" y="5938"/>
                  </a:lnTo>
                  <a:lnTo>
                    <a:pt x="2536" y="9608"/>
                  </a:lnTo>
                  <a:lnTo>
                    <a:pt x="3036" y="9274"/>
                  </a:lnTo>
                  <a:lnTo>
                    <a:pt x="16312" y="28488"/>
                  </a:lnTo>
                  <a:cubicBezTo>
                    <a:pt x="17180" y="29769"/>
                    <a:pt x="18612" y="30462"/>
                    <a:pt x="20075" y="30462"/>
                  </a:cubicBezTo>
                  <a:cubicBezTo>
                    <a:pt x="20974" y="30462"/>
                    <a:pt x="21884" y="30201"/>
                    <a:pt x="22683" y="29655"/>
                  </a:cubicBezTo>
                  <a:cubicBezTo>
                    <a:pt x="24751" y="28221"/>
                    <a:pt x="25285" y="25352"/>
                    <a:pt x="23851" y="23284"/>
                  </a:cubicBezTo>
                  <a:lnTo>
                    <a:pt x="10575" y="4070"/>
                  </a:lnTo>
                  <a:lnTo>
                    <a:pt x="11175" y="3670"/>
                  </a:lnTo>
                  <a:lnTo>
                    <a:pt x="8640" y="1"/>
                  </a:lnTo>
                  <a:close/>
                </a:path>
              </a:pathLst>
            </a:custGeom>
            <a:solidFill>
              <a:schemeClr val="accent3"/>
            </a:solidFill>
            <a:ln w="762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4" name="Google Shape;1242;p49">
              <a:extLst>
                <a:ext uri="{FF2B5EF4-FFF2-40B4-BE49-F238E27FC236}">
                  <a16:creationId xmlns:a16="http://schemas.microsoft.com/office/drawing/2014/main" id="{EC0DDF2E-CAD3-4B88-A99F-806169A58200}"/>
                </a:ext>
              </a:extLst>
            </p:cNvPr>
            <p:cNvGrpSpPr/>
            <p:nvPr/>
          </p:nvGrpSpPr>
          <p:grpSpPr>
            <a:xfrm rot="-121483">
              <a:off x="7348117" y="523244"/>
              <a:ext cx="632152" cy="773228"/>
              <a:chOff x="2104175" y="1433125"/>
              <a:chExt cx="632150" cy="773225"/>
            </a:xfrm>
          </p:grpSpPr>
          <p:sp>
            <p:nvSpPr>
              <p:cNvPr id="105" name="Google Shape;1243;p49">
                <a:extLst>
                  <a:ext uri="{FF2B5EF4-FFF2-40B4-BE49-F238E27FC236}">
                    <a16:creationId xmlns:a16="http://schemas.microsoft.com/office/drawing/2014/main" id="{03B33B92-FAD6-4140-8477-4F99034A407C}"/>
                  </a:ext>
                </a:extLst>
              </p:cNvPr>
              <p:cNvSpPr/>
              <p:nvPr/>
            </p:nvSpPr>
            <p:spPr>
              <a:xfrm>
                <a:off x="2173400" y="1532375"/>
                <a:ext cx="562925" cy="673975"/>
              </a:xfrm>
              <a:custGeom>
                <a:avLst/>
                <a:gdLst/>
                <a:ahLst/>
                <a:cxnLst/>
                <a:rect l="l" t="t" r="r" b="b"/>
                <a:pathLst>
                  <a:path w="22517" h="26959" extrusionOk="0">
                    <a:moveTo>
                      <a:pt x="7439" y="0"/>
                    </a:moveTo>
                    <a:lnTo>
                      <a:pt x="0" y="5338"/>
                    </a:lnTo>
                    <a:lnTo>
                      <a:pt x="13543" y="24985"/>
                    </a:lnTo>
                    <a:cubicBezTo>
                      <a:pt x="14411" y="26266"/>
                      <a:pt x="15843" y="26959"/>
                      <a:pt x="17306" y="26959"/>
                    </a:cubicBezTo>
                    <a:cubicBezTo>
                      <a:pt x="18205" y="26959"/>
                      <a:pt x="19115" y="26698"/>
                      <a:pt x="19914" y="26152"/>
                    </a:cubicBezTo>
                    <a:cubicBezTo>
                      <a:pt x="21982" y="24718"/>
                      <a:pt x="22516" y="21849"/>
                      <a:pt x="21082" y="19781"/>
                    </a:cubicBezTo>
                    <a:lnTo>
                      <a:pt x="7439" y="0"/>
                    </a:lnTo>
                    <a:close/>
                  </a:path>
                </a:pathLst>
              </a:custGeom>
              <a:solidFill>
                <a:srgbClr val="FF9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244;p49">
                <a:extLst>
                  <a:ext uri="{FF2B5EF4-FFF2-40B4-BE49-F238E27FC236}">
                    <a16:creationId xmlns:a16="http://schemas.microsoft.com/office/drawing/2014/main" id="{4D5865FB-D868-4865-A56B-FA0D63A48F5F}"/>
                  </a:ext>
                </a:extLst>
              </p:cNvPr>
              <p:cNvSpPr/>
              <p:nvPr/>
            </p:nvSpPr>
            <p:spPr>
              <a:xfrm>
                <a:off x="2309325" y="1725850"/>
                <a:ext cx="389475" cy="442850"/>
              </a:xfrm>
              <a:custGeom>
                <a:avLst/>
                <a:gdLst/>
                <a:ahLst/>
                <a:cxnLst/>
                <a:rect l="l" t="t" r="r" b="b"/>
                <a:pathLst>
                  <a:path w="15579" h="17714" extrusionOk="0">
                    <a:moveTo>
                      <a:pt x="6138" y="0"/>
                    </a:moveTo>
                    <a:lnTo>
                      <a:pt x="6138" y="0"/>
                    </a:lnTo>
                    <a:cubicBezTo>
                      <a:pt x="6205" y="267"/>
                      <a:pt x="6105" y="501"/>
                      <a:pt x="5971" y="701"/>
                    </a:cubicBezTo>
                    <a:cubicBezTo>
                      <a:pt x="5371" y="1735"/>
                      <a:pt x="4337" y="2302"/>
                      <a:pt x="3169" y="2469"/>
                    </a:cubicBezTo>
                    <a:cubicBezTo>
                      <a:pt x="2435" y="2602"/>
                      <a:pt x="1702" y="2702"/>
                      <a:pt x="1034" y="3102"/>
                    </a:cubicBezTo>
                    <a:cubicBezTo>
                      <a:pt x="834" y="3269"/>
                      <a:pt x="0" y="3770"/>
                      <a:pt x="234" y="4137"/>
                    </a:cubicBezTo>
                    <a:cubicBezTo>
                      <a:pt x="301" y="4237"/>
                      <a:pt x="8506" y="16145"/>
                      <a:pt x="8506" y="16145"/>
                    </a:cubicBezTo>
                    <a:cubicBezTo>
                      <a:pt x="9211" y="17161"/>
                      <a:pt x="10354" y="17713"/>
                      <a:pt x="11511" y="17713"/>
                    </a:cubicBezTo>
                    <a:cubicBezTo>
                      <a:pt x="12215" y="17713"/>
                      <a:pt x="12925" y="17508"/>
                      <a:pt x="13543" y="17079"/>
                    </a:cubicBezTo>
                    <a:cubicBezTo>
                      <a:pt x="15178" y="15945"/>
                      <a:pt x="15578" y="13677"/>
                      <a:pt x="14477" y="12042"/>
                    </a:cubicBezTo>
                    <a:cubicBezTo>
                      <a:pt x="14110" y="11542"/>
                      <a:pt x="13777" y="11042"/>
                      <a:pt x="13443" y="10541"/>
                    </a:cubicBezTo>
                    <a:cubicBezTo>
                      <a:pt x="12009" y="8506"/>
                      <a:pt x="10608" y="6438"/>
                      <a:pt x="9207" y="4403"/>
                    </a:cubicBezTo>
                    <a:cubicBezTo>
                      <a:pt x="8173" y="2936"/>
                      <a:pt x="7172" y="1468"/>
                      <a:pt x="6138" y="0"/>
                    </a:cubicBezTo>
                    <a:close/>
                  </a:path>
                </a:pathLst>
              </a:custGeom>
              <a:solidFill>
                <a:srgbClr val="FE69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245;p49">
                <a:extLst>
                  <a:ext uri="{FF2B5EF4-FFF2-40B4-BE49-F238E27FC236}">
                    <a16:creationId xmlns:a16="http://schemas.microsoft.com/office/drawing/2014/main" id="{51B7BE87-4F31-4218-8BB6-949AC1685BF5}"/>
                  </a:ext>
                </a:extLst>
              </p:cNvPr>
              <p:cNvSpPr/>
              <p:nvPr/>
            </p:nvSpPr>
            <p:spPr>
              <a:xfrm>
                <a:off x="2104175" y="1444800"/>
                <a:ext cx="279400" cy="240200"/>
              </a:xfrm>
              <a:custGeom>
                <a:avLst/>
                <a:gdLst/>
                <a:ahLst/>
                <a:cxnLst/>
                <a:rect l="l" t="t" r="r" b="b"/>
                <a:pathLst>
                  <a:path w="11176" h="9608" extrusionOk="0">
                    <a:moveTo>
                      <a:pt x="8640" y="1"/>
                    </a:moveTo>
                    <a:lnTo>
                      <a:pt x="0" y="5938"/>
                    </a:lnTo>
                    <a:lnTo>
                      <a:pt x="2536" y="9608"/>
                    </a:lnTo>
                    <a:lnTo>
                      <a:pt x="11175" y="3670"/>
                    </a:lnTo>
                    <a:lnTo>
                      <a:pt x="8640" y="1"/>
                    </a:lnTo>
                    <a:close/>
                  </a:path>
                </a:pathLst>
              </a:custGeom>
              <a:solidFill>
                <a:srgbClr val="FE69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246;p49">
                <a:extLst>
                  <a:ext uri="{FF2B5EF4-FFF2-40B4-BE49-F238E27FC236}">
                    <a16:creationId xmlns:a16="http://schemas.microsoft.com/office/drawing/2014/main" id="{4E5B5CD8-841E-4CED-BD05-715864768C4F}"/>
                  </a:ext>
                </a:extLst>
              </p:cNvPr>
              <p:cNvSpPr/>
              <p:nvPr/>
            </p:nvSpPr>
            <p:spPr>
              <a:xfrm>
                <a:off x="2105000" y="1558225"/>
                <a:ext cx="108450" cy="155975"/>
              </a:xfrm>
              <a:custGeom>
                <a:avLst/>
                <a:gdLst/>
                <a:ahLst/>
                <a:cxnLst/>
                <a:rect l="l" t="t" r="r" b="b"/>
                <a:pathLst>
                  <a:path w="4338" h="6239" fill="none" extrusionOk="0">
                    <a:moveTo>
                      <a:pt x="1" y="0"/>
                    </a:moveTo>
                    <a:lnTo>
                      <a:pt x="4337" y="6238"/>
                    </a:lnTo>
                  </a:path>
                </a:pathLst>
              </a:custGeom>
              <a:noFill/>
              <a:ln w="4175" cap="flat" cmpd="sng">
                <a:solidFill>
                  <a:srgbClr val="FFFFFF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247;p49">
                <a:extLst>
                  <a:ext uri="{FF2B5EF4-FFF2-40B4-BE49-F238E27FC236}">
                    <a16:creationId xmlns:a16="http://schemas.microsoft.com/office/drawing/2014/main" id="{7EC9A2D0-B940-4767-BCEC-CB3276C10829}"/>
                  </a:ext>
                </a:extLst>
              </p:cNvPr>
              <p:cNvSpPr/>
              <p:nvPr/>
            </p:nvSpPr>
            <p:spPr>
              <a:xfrm>
                <a:off x="2127525" y="1542375"/>
                <a:ext cx="108425" cy="155975"/>
              </a:xfrm>
              <a:custGeom>
                <a:avLst/>
                <a:gdLst/>
                <a:ahLst/>
                <a:cxnLst/>
                <a:rect l="l" t="t" r="r" b="b"/>
                <a:pathLst>
                  <a:path w="4337" h="6239" fill="none" extrusionOk="0">
                    <a:moveTo>
                      <a:pt x="0" y="1"/>
                    </a:moveTo>
                    <a:lnTo>
                      <a:pt x="4337" y="6238"/>
                    </a:lnTo>
                  </a:path>
                </a:pathLst>
              </a:custGeom>
              <a:noFill/>
              <a:ln w="4175" cap="flat" cmpd="sng">
                <a:solidFill>
                  <a:srgbClr val="FFFFFF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248;p49">
                <a:extLst>
                  <a:ext uri="{FF2B5EF4-FFF2-40B4-BE49-F238E27FC236}">
                    <a16:creationId xmlns:a16="http://schemas.microsoft.com/office/drawing/2014/main" id="{113C7E75-F26A-49C1-B0AE-6B4DEA88E8D4}"/>
                  </a:ext>
                </a:extLst>
              </p:cNvPr>
              <p:cNvSpPr/>
              <p:nvPr/>
            </p:nvSpPr>
            <p:spPr>
              <a:xfrm>
                <a:off x="2150875" y="1526525"/>
                <a:ext cx="107600" cy="156825"/>
              </a:xfrm>
              <a:custGeom>
                <a:avLst/>
                <a:gdLst/>
                <a:ahLst/>
                <a:cxnLst/>
                <a:rect l="l" t="t" r="r" b="b"/>
                <a:pathLst>
                  <a:path w="4304" h="6273" fill="none" extrusionOk="0">
                    <a:moveTo>
                      <a:pt x="0" y="1"/>
                    </a:moveTo>
                    <a:lnTo>
                      <a:pt x="4304" y="6272"/>
                    </a:lnTo>
                  </a:path>
                </a:pathLst>
              </a:custGeom>
              <a:noFill/>
              <a:ln w="4175" cap="flat" cmpd="sng">
                <a:solidFill>
                  <a:srgbClr val="FFFFFF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249;p49">
                <a:extLst>
                  <a:ext uri="{FF2B5EF4-FFF2-40B4-BE49-F238E27FC236}">
                    <a16:creationId xmlns:a16="http://schemas.microsoft.com/office/drawing/2014/main" id="{000E7541-24D9-4071-B96B-456F819D6709}"/>
                  </a:ext>
                </a:extLst>
              </p:cNvPr>
              <p:cNvSpPr/>
              <p:nvPr/>
            </p:nvSpPr>
            <p:spPr>
              <a:xfrm>
                <a:off x="2173400" y="1511525"/>
                <a:ext cx="107600" cy="155975"/>
              </a:xfrm>
              <a:custGeom>
                <a:avLst/>
                <a:gdLst/>
                <a:ahLst/>
                <a:cxnLst/>
                <a:rect l="l" t="t" r="r" b="b"/>
                <a:pathLst>
                  <a:path w="4304" h="6239" fill="none" extrusionOk="0">
                    <a:moveTo>
                      <a:pt x="0" y="0"/>
                    </a:moveTo>
                    <a:lnTo>
                      <a:pt x="4303" y="6238"/>
                    </a:lnTo>
                  </a:path>
                </a:pathLst>
              </a:custGeom>
              <a:noFill/>
              <a:ln w="4175" cap="flat" cmpd="sng">
                <a:solidFill>
                  <a:srgbClr val="FFFFFF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250;p49">
                <a:extLst>
                  <a:ext uri="{FF2B5EF4-FFF2-40B4-BE49-F238E27FC236}">
                    <a16:creationId xmlns:a16="http://schemas.microsoft.com/office/drawing/2014/main" id="{BD103F38-73E1-42C2-B64E-AC27C3530BB6}"/>
                  </a:ext>
                </a:extLst>
              </p:cNvPr>
              <p:cNvSpPr/>
              <p:nvPr/>
            </p:nvSpPr>
            <p:spPr>
              <a:xfrm>
                <a:off x="2195900" y="1495675"/>
                <a:ext cx="107600" cy="155975"/>
              </a:xfrm>
              <a:custGeom>
                <a:avLst/>
                <a:gdLst/>
                <a:ahLst/>
                <a:cxnLst/>
                <a:rect l="l" t="t" r="r" b="b"/>
                <a:pathLst>
                  <a:path w="4304" h="6239" fill="none" extrusionOk="0">
                    <a:moveTo>
                      <a:pt x="1" y="1"/>
                    </a:moveTo>
                    <a:lnTo>
                      <a:pt x="4304" y="6238"/>
                    </a:lnTo>
                  </a:path>
                </a:pathLst>
              </a:custGeom>
              <a:noFill/>
              <a:ln w="4175" cap="flat" cmpd="sng">
                <a:solidFill>
                  <a:srgbClr val="FFFFFF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251;p49">
                <a:extLst>
                  <a:ext uri="{FF2B5EF4-FFF2-40B4-BE49-F238E27FC236}">
                    <a16:creationId xmlns:a16="http://schemas.microsoft.com/office/drawing/2014/main" id="{9EC0B819-7159-4637-9950-DBA22FC231D6}"/>
                  </a:ext>
                </a:extLst>
              </p:cNvPr>
              <p:cNvSpPr/>
              <p:nvPr/>
            </p:nvSpPr>
            <p:spPr>
              <a:xfrm>
                <a:off x="2218425" y="1479825"/>
                <a:ext cx="107600" cy="155975"/>
              </a:xfrm>
              <a:custGeom>
                <a:avLst/>
                <a:gdLst/>
                <a:ahLst/>
                <a:cxnLst/>
                <a:rect l="l" t="t" r="r" b="b"/>
                <a:pathLst>
                  <a:path w="4304" h="6239" fill="none" extrusionOk="0">
                    <a:moveTo>
                      <a:pt x="0" y="1"/>
                    </a:moveTo>
                    <a:lnTo>
                      <a:pt x="4303" y="6239"/>
                    </a:lnTo>
                  </a:path>
                </a:pathLst>
              </a:custGeom>
              <a:noFill/>
              <a:ln w="4175" cap="flat" cmpd="sng">
                <a:solidFill>
                  <a:srgbClr val="FFFFFF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252;p49">
                <a:extLst>
                  <a:ext uri="{FF2B5EF4-FFF2-40B4-BE49-F238E27FC236}">
                    <a16:creationId xmlns:a16="http://schemas.microsoft.com/office/drawing/2014/main" id="{B675E55A-FBE8-4E43-97D8-67ED475511F9}"/>
                  </a:ext>
                </a:extLst>
              </p:cNvPr>
              <p:cNvSpPr/>
              <p:nvPr/>
            </p:nvSpPr>
            <p:spPr>
              <a:xfrm>
                <a:off x="2240950" y="1464000"/>
                <a:ext cx="107600" cy="156800"/>
              </a:xfrm>
              <a:custGeom>
                <a:avLst/>
                <a:gdLst/>
                <a:ahLst/>
                <a:cxnLst/>
                <a:rect l="l" t="t" r="r" b="b"/>
                <a:pathLst>
                  <a:path w="4304" h="6272" fill="none" extrusionOk="0">
                    <a:moveTo>
                      <a:pt x="0" y="0"/>
                    </a:moveTo>
                    <a:lnTo>
                      <a:pt x="4303" y="6271"/>
                    </a:lnTo>
                  </a:path>
                </a:pathLst>
              </a:custGeom>
              <a:noFill/>
              <a:ln w="4175" cap="flat" cmpd="sng">
                <a:solidFill>
                  <a:srgbClr val="FFFFFF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253;p49">
                <a:extLst>
                  <a:ext uri="{FF2B5EF4-FFF2-40B4-BE49-F238E27FC236}">
                    <a16:creationId xmlns:a16="http://schemas.microsoft.com/office/drawing/2014/main" id="{C38713B8-57D2-4421-BA46-B56A1BE85AA0}"/>
                  </a:ext>
                </a:extLst>
              </p:cNvPr>
              <p:cNvSpPr/>
              <p:nvPr/>
            </p:nvSpPr>
            <p:spPr>
              <a:xfrm>
                <a:off x="2263450" y="1448975"/>
                <a:ext cx="108450" cy="155975"/>
              </a:xfrm>
              <a:custGeom>
                <a:avLst/>
                <a:gdLst/>
                <a:ahLst/>
                <a:cxnLst/>
                <a:rect l="l" t="t" r="r" b="b"/>
                <a:pathLst>
                  <a:path w="4338" h="6239" fill="none" extrusionOk="0">
                    <a:moveTo>
                      <a:pt x="1" y="1"/>
                    </a:moveTo>
                    <a:lnTo>
                      <a:pt x="4337" y="6238"/>
                    </a:lnTo>
                  </a:path>
                </a:pathLst>
              </a:custGeom>
              <a:noFill/>
              <a:ln w="4175" cap="flat" cmpd="sng">
                <a:solidFill>
                  <a:srgbClr val="FFFFFF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1254;p49">
                <a:extLst>
                  <a:ext uri="{FF2B5EF4-FFF2-40B4-BE49-F238E27FC236}">
                    <a16:creationId xmlns:a16="http://schemas.microsoft.com/office/drawing/2014/main" id="{12134C2F-6747-4DA6-A356-A7A626048D09}"/>
                  </a:ext>
                </a:extLst>
              </p:cNvPr>
              <p:cNvSpPr/>
              <p:nvPr/>
            </p:nvSpPr>
            <p:spPr>
              <a:xfrm>
                <a:off x="2286800" y="1433125"/>
                <a:ext cx="107600" cy="155975"/>
              </a:xfrm>
              <a:custGeom>
                <a:avLst/>
                <a:gdLst/>
                <a:ahLst/>
                <a:cxnLst/>
                <a:rect l="l" t="t" r="r" b="b"/>
                <a:pathLst>
                  <a:path w="4304" h="6239" fill="none" extrusionOk="0">
                    <a:moveTo>
                      <a:pt x="1" y="1"/>
                    </a:moveTo>
                    <a:lnTo>
                      <a:pt x="4304" y="6239"/>
                    </a:lnTo>
                  </a:path>
                </a:pathLst>
              </a:custGeom>
              <a:noFill/>
              <a:ln w="4175" cap="flat" cmpd="sng">
                <a:solidFill>
                  <a:srgbClr val="FFFFFF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255;p49">
                <a:extLst>
                  <a:ext uri="{FF2B5EF4-FFF2-40B4-BE49-F238E27FC236}">
                    <a16:creationId xmlns:a16="http://schemas.microsoft.com/office/drawing/2014/main" id="{34DB3113-6C45-4F62-A8C6-16B4F8024055}"/>
                  </a:ext>
                </a:extLst>
              </p:cNvPr>
              <p:cNvSpPr/>
              <p:nvPr/>
            </p:nvSpPr>
            <p:spPr>
              <a:xfrm>
                <a:off x="2251775" y="1688200"/>
                <a:ext cx="255200" cy="346900"/>
              </a:xfrm>
              <a:custGeom>
                <a:avLst/>
                <a:gdLst/>
                <a:ahLst/>
                <a:cxnLst/>
                <a:rect l="l" t="t" r="r" b="b"/>
                <a:pathLst>
                  <a:path w="10208" h="13876" extrusionOk="0">
                    <a:moveTo>
                      <a:pt x="839" y="0"/>
                    </a:moveTo>
                    <a:cubicBezTo>
                      <a:pt x="687" y="0"/>
                      <a:pt x="534" y="46"/>
                      <a:pt x="401" y="139"/>
                    </a:cubicBezTo>
                    <a:cubicBezTo>
                      <a:pt x="67" y="372"/>
                      <a:pt x="1" y="839"/>
                      <a:pt x="234" y="1173"/>
                    </a:cubicBezTo>
                    <a:lnTo>
                      <a:pt x="8774" y="13548"/>
                    </a:lnTo>
                    <a:cubicBezTo>
                      <a:pt x="8921" y="13758"/>
                      <a:pt x="9160" y="13876"/>
                      <a:pt x="9400" y="13876"/>
                    </a:cubicBezTo>
                    <a:cubicBezTo>
                      <a:pt x="9542" y="13876"/>
                      <a:pt x="9684" y="13835"/>
                      <a:pt x="9808" y="13748"/>
                    </a:cubicBezTo>
                    <a:cubicBezTo>
                      <a:pt x="10141" y="13515"/>
                      <a:pt x="10208" y="13048"/>
                      <a:pt x="9974" y="12714"/>
                    </a:cubicBezTo>
                    <a:lnTo>
                      <a:pt x="1435" y="305"/>
                    </a:lnTo>
                    <a:cubicBezTo>
                      <a:pt x="1294" y="104"/>
                      <a:pt x="1069" y="0"/>
                      <a:pt x="839" y="0"/>
                    </a:cubicBezTo>
                    <a:close/>
                  </a:path>
                </a:pathLst>
              </a:custGeom>
              <a:solidFill>
                <a:srgbClr val="FAED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256;p49">
                <a:extLst>
                  <a:ext uri="{FF2B5EF4-FFF2-40B4-BE49-F238E27FC236}">
                    <a16:creationId xmlns:a16="http://schemas.microsoft.com/office/drawing/2014/main" id="{7F349A20-C51E-4F70-A1AD-60EB978DAE67}"/>
                  </a:ext>
                </a:extLst>
              </p:cNvPr>
              <p:cNvSpPr/>
              <p:nvPr/>
            </p:nvSpPr>
            <p:spPr>
              <a:xfrm>
                <a:off x="2495275" y="2042050"/>
                <a:ext cx="42575" cy="37250"/>
              </a:xfrm>
              <a:custGeom>
                <a:avLst/>
                <a:gdLst/>
                <a:ahLst/>
                <a:cxnLst/>
                <a:rect l="l" t="t" r="r" b="b"/>
                <a:pathLst>
                  <a:path w="1703" h="1490" extrusionOk="0">
                    <a:moveTo>
                      <a:pt x="842" y="1"/>
                    </a:moveTo>
                    <a:cubicBezTo>
                      <a:pt x="700" y="1"/>
                      <a:pt x="558" y="42"/>
                      <a:pt x="435" y="128"/>
                    </a:cubicBezTo>
                    <a:lnTo>
                      <a:pt x="435" y="161"/>
                    </a:lnTo>
                    <a:cubicBezTo>
                      <a:pt x="101" y="362"/>
                      <a:pt x="1" y="829"/>
                      <a:pt x="234" y="1162"/>
                    </a:cubicBezTo>
                    <a:cubicBezTo>
                      <a:pt x="381" y="1372"/>
                      <a:pt x="621" y="1490"/>
                      <a:pt x="861" y="1490"/>
                    </a:cubicBezTo>
                    <a:cubicBezTo>
                      <a:pt x="1003" y="1490"/>
                      <a:pt x="1145" y="1449"/>
                      <a:pt x="1269" y="1362"/>
                    </a:cubicBezTo>
                    <a:lnTo>
                      <a:pt x="1269" y="1329"/>
                    </a:lnTo>
                    <a:cubicBezTo>
                      <a:pt x="1602" y="1095"/>
                      <a:pt x="1702" y="662"/>
                      <a:pt x="1469" y="328"/>
                    </a:cubicBezTo>
                    <a:cubicBezTo>
                      <a:pt x="1322" y="118"/>
                      <a:pt x="1082" y="1"/>
                      <a:pt x="842" y="1"/>
                    </a:cubicBezTo>
                    <a:close/>
                  </a:path>
                </a:pathLst>
              </a:custGeom>
              <a:solidFill>
                <a:srgbClr val="FAED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38275932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5A6CF97-6AC1-42E7-B548-EB84ADF05FFF}"/>
              </a:ext>
            </a:extLst>
          </p:cNvPr>
          <p:cNvSpPr/>
          <p:nvPr/>
        </p:nvSpPr>
        <p:spPr>
          <a:xfrm>
            <a:off x="558800" y="469566"/>
            <a:ext cx="6451600" cy="868218"/>
          </a:xfrm>
          <a:prstGeom prst="roundRect">
            <a:avLst/>
          </a:prstGeom>
          <a:solidFill>
            <a:srgbClr val="FF988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DA4D9E-5947-4D7E-9FAB-971BED689D34}"/>
              </a:ext>
            </a:extLst>
          </p:cNvPr>
          <p:cNvSpPr txBox="1"/>
          <p:nvPr/>
        </p:nvSpPr>
        <p:spPr>
          <a:xfrm>
            <a:off x="558800" y="580403"/>
            <a:ext cx="6562436" cy="496996"/>
          </a:xfrm>
          <a:prstGeom prst="roundRect">
            <a:avLst>
              <a:gd name="adj" fmla="val 0"/>
            </a:avLst>
          </a:prstGeom>
          <a:noFill/>
          <a:ln w="2857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000" b="1" i="0" dirty="0">
                <a:solidFill>
                  <a:schemeClr val="accent3"/>
                </a:solidFill>
                <a:effectLst/>
                <a:latin typeface="+mn-lt"/>
              </a:rPr>
              <a:t>a) Tên và chức năng các cơ quan của hệ tuần hoàn:</a:t>
            </a:r>
            <a:endParaRPr lang="en-US" sz="2000" b="1" dirty="0">
              <a:solidFill>
                <a:schemeClr val="accent3"/>
              </a:solidFill>
              <a:latin typeface="+mn-lt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A69664A4-FB0B-403E-A16F-E05115318A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6156045"/>
              </p:ext>
            </p:extLst>
          </p:nvPr>
        </p:nvGraphicFramePr>
        <p:xfrm>
          <a:off x="558800" y="1659322"/>
          <a:ext cx="8026400" cy="3233929"/>
        </p:xfrm>
        <a:graphic>
          <a:graphicData uri="http://schemas.openxmlformats.org/drawingml/2006/table">
            <a:tbl>
              <a:tblPr/>
              <a:tblGrid>
                <a:gridCol w="925012">
                  <a:extLst>
                    <a:ext uri="{9D8B030D-6E8A-4147-A177-3AD203B41FA5}">
                      <a16:colId xmlns:a16="http://schemas.microsoft.com/office/drawing/2014/main" val="2800621109"/>
                    </a:ext>
                  </a:extLst>
                </a:gridCol>
                <a:gridCol w="1334481">
                  <a:extLst>
                    <a:ext uri="{9D8B030D-6E8A-4147-A177-3AD203B41FA5}">
                      <a16:colId xmlns:a16="http://schemas.microsoft.com/office/drawing/2014/main" val="2804405813"/>
                    </a:ext>
                  </a:extLst>
                </a:gridCol>
                <a:gridCol w="5766907">
                  <a:extLst>
                    <a:ext uri="{9D8B030D-6E8A-4147-A177-3AD203B41FA5}">
                      <a16:colId xmlns:a16="http://schemas.microsoft.com/office/drawing/2014/main" val="3707603625"/>
                    </a:ext>
                  </a:extLst>
                </a:gridCol>
              </a:tblGrid>
              <a:tr h="451725"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1800" b="1" dirty="0">
                          <a:solidFill>
                            <a:schemeClr val="accent3"/>
                          </a:solidFill>
                          <a:effectLst/>
                        </a:rPr>
                        <a:t>Tên cơ quan</a:t>
                      </a:r>
                      <a:endParaRPr lang="vi-VN" sz="1800" dirty="0">
                        <a:solidFill>
                          <a:schemeClr val="accent3"/>
                        </a:solidFill>
                        <a:effectLst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88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800" b="1" dirty="0" err="1">
                          <a:solidFill>
                            <a:schemeClr val="accent3"/>
                          </a:solidFill>
                          <a:effectLst/>
                        </a:rPr>
                        <a:t>Chức</a:t>
                      </a:r>
                      <a:r>
                        <a:rPr lang="en-US" sz="1800" b="1" dirty="0">
                          <a:solidFill>
                            <a:schemeClr val="accent3"/>
                          </a:solidFill>
                          <a:effectLst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accent3"/>
                          </a:solidFill>
                          <a:effectLst/>
                        </a:rPr>
                        <a:t>năng</a:t>
                      </a:r>
                      <a:endParaRPr lang="en-US" sz="1800" dirty="0">
                        <a:solidFill>
                          <a:schemeClr val="accent3"/>
                        </a:solidFill>
                        <a:effectLst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88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0830236"/>
                  </a:ext>
                </a:extLst>
              </a:tr>
              <a:tr h="903449">
                <a:tc gridSpan="2">
                  <a:txBody>
                    <a:bodyPr/>
                    <a:lstStyle/>
                    <a:p>
                      <a:pPr marL="91440" algn="just">
                        <a:lnSpc>
                          <a:spcPct val="150000"/>
                        </a:lnSpc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</a:rPr>
                        <a:t>Tim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91440" algn="just">
                        <a:lnSpc>
                          <a:spcPct val="150000"/>
                        </a:lnSpc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</a:rPr>
                        <a:t>Co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</a:rPr>
                        <a:t>dãn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</a:rPr>
                        <a:t>đều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</a:rPr>
                        <a:t>đặn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</a:rPr>
                        <a:t>và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</a:rPr>
                        <a:t>liên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</a:rPr>
                        <a:t>tục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</a:rPr>
                        <a:t>giúp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</a:rPr>
                        <a:t>đẩy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</a:rPr>
                        <a:t>máu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</a:rPr>
                        <a:t> ra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</a:rPr>
                        <a:t>động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</a:rPr>
                        <a:t>mạch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</a:rPr>
                        <a:t>và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</a:rPr>
                        <a:t>hút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</a:rPr>
                        <a:t>máu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</a:rPr>
                        <a:t>từ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</a:rPr>
                        <a:t>tĩnh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</a:rPr>
                        <a:t>mạch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</a:rPr>
                        <a:t>về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</a:rPr>
                        <a:t>tim.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3809778"/>
                  </a:ext>
                </a:extLst>
              </a:tr>
              <a:tr h="487653">
                <a:tc rowSpan="3">
                  <a:txBody>
                    <a:bodyPr/>
                    <a:lstStyle/>
                    <a:p>
                      <a:pPr marL="91440" algn="just">
                        <a:lnSpc>
                          <a:spcPct val="150000"/>
                        </a:lnSpc>
                      </a:pP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</a:rPr>
                        <a:t>Hê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</a:rPr>
                        <a:t>̣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</a:rPr>
                        <a:t>mạch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</a:rPr>
                        <a:t>máu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just">
                        <a:lnSpc>
                          <a:spcPct val="150000"/>
                        </a:lnSpc>
                      </a:pP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</a:rPr>
                        <a:t>Động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</a:rPr>
                        <a:t>mạch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just">
                        <a:lnSpc>
                          <a:spcPct val="150000"/>
                        </a:lnSpc>
                      </a:pP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</a:rPr>
                        <a:t>Vận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</a:rPr>
                        <a:t>chuyển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</a:rPr>
                        <a:t>máu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</a:rPr>
                        <a:t>từ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</a:rPr>
                        <a:t>tim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</a:rPr>
                        <a:t>đến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</a:rPr>
                        <a:t>mao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</a:rPr>
                        <a:t>mạch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</a:rPr>
                        <a:t>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042015"/>
                  </a:ext>
                </a:extLst>
              </a:tr>
              <a:tr h="90344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91440" algn="just">
                        <a:lnSpc>
                          <a:spcPct val="150000"/>
                        </a:lnSpc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</a:rPr>
                        <a:t>Mao mạch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just">
                        <a:lnSpc>
                          <a:spcPct val="150000"/>
                        </a:lnSpc>
                      </a:pPr>
                      <a:r>
                        <a:rPr lang="vi-VN" sz="1800" dirty="0">
                          <a:solidFill>
                            <a:srgbClr val="000000"/>
                          </a:solidFill>
                          <a:effectLst/>
                        </a:rPr>
                        <a:t>Là nơi thực hiện trao đổi chất (dinh dưỡng, chất thải,…) và khí (O</a:t>
                      </a:r>
                      <a:r>
                        <a:rPr lang="vi-VN" sz="1800" baseline="-25000" dirty="0">
                          <a:solidFill>
                            <a:srgbClr val="000000"/>
                          </a:solidFill>
                          <a:effectLst/>
                        </a:rPr>
                        <a:t>2</a:t>
                      </a:r>
                      <a:r>
                        <a:rPr lang="vi-VN" sz="1800" dirty="0">
                          <a:solidFill>
                            <a:srgbClr val="000000"/>
                          </a:solidFill>
                          <a:effectLst/>
                        </a:rPr>
                        <a:t>, CO</a:t>
                      </a:r>
                      <a:r>
                        <a:rPr lang="vi-VN" sz="1800" baseline="-25000" dirty="0">
                          <a:solidFill>
                            <a:srgbClr val="000000"/>
                          </a:solidFill>
                          <a:effectLst/>
                        </a:rPr>
                        <a:t>2</a:t>
                      </a:r>
                      <a:r>
                        <a:rPr lang="vi-VN" sz="1800" dirty="0">
                          <a:solidFill>
                            <a:srgbClr val="000000"/>
                          </a:solidFill>
                          <a:effectLst/>
                        </a:rPr>
                        <a:t>) giữa máu và tế bào của cơ thể.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7427196"/>
                  </a:ext>
                </a:extLst>
              </a:tr>
              <a:tr h="48765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91440" algn="just">
                        <a:lnSpc>
                          <a:spcPct val="150000"/>
                        </a:lnSpc>
                      </a:pP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</a:rPr>
                        <a:t>Tĩnh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</a:rPr>
                        <a:t>mạch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just">
                        <a:lnSpc>
                          <a:spcPct val="150000"/>
                        </a:lnSpc>
                      </a:pP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</a:rPr>
                        <a:t>Vận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</a:rPr>
                        <a:t>chuyển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</a:rPr>
                        <a:t>máu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</a:rPr>
                        <a:t>từ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</a:rPr>
                        <a:t>mao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</a:rPr>
                        <a:t>mạch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</a:rPr>
                        <a:t>trở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</a:rPr>
                        <a:t>về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</a:rPr>
                        <a:t>tim.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9445181"/>
                  </a:ext>
                </a:extLst>
              </a:tr>
            </a:tbl>
          </a:graphicData>
        </a:graphic>
      </p:graphicFrame>
      <p:sp>
        <p:nvSpPr>
          <p:cNvPr id="12" name="Freeform 4">
            <a:extLst>
              <a:ext uri="{FF2B5EF4-FFF2-40B4-BE49-F238E27FC236}">
                <a16:creationId xmlns:a16="http://schemas.microsoft.com/office/drawing/2014/main" id="{02466184-51D2-4B95-B85C-7497644E0BAB}"/>
              </a:ext>
            </a:extLst>
          </p:cNvPr>
          <p:cNvSpPr/>
          <p:nvPr/>
        </p:nvSpPr>
        <p:spPr>
          <a:xfrm>
            <a:off x="7555346" y="250249"/>
            <a:ext cx="1588654" cy="1791855"/>
          </a:xfrm>
          <a:custGeom>
            <a:avLst/>
            <a:gdLst/>
            <a:ahLst/>
            <a:cxnLst/>
            <a:rect l="l" t="t" r="r" b="b"/>
            <a:pathLst>
              <a:path w="4709356" h="4114800">
                <a:moveTo>
                  <a:pt x="0" y="0"/>
                </a:moveTo>
                <a:lnTo>
                  <a:pt x="4709356" y="0"/>
                </a:lnTo>
                <a:lnTo>
                  <a:pt x="470935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149196643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diagram of the blood vessels&#10;&#10;Description automatically generated">
            <a:extLst>
              <a:ext uri="{FF2B5EF4-FFF2-40B4-BE49-F238E27FC236}">
                <a16:creationId xmlns:a16="http://schemas.microsoft.com/office/drawing/2014/main" id="{72D59ECE-23D5-4F46-A24A-917E405B75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301" y="273376"/>
            <a:ext cx="3680041" cy="4596748"/>
          </a:xfrm>
          <a:prstGeom prst="roundRect">
            <a:avLst>
              <a:gd name="adj" fmla="val 6377"/>
            </a:avLst>
          </a:prstGeom>
          <a:ln w="19050">
            <a:solidFill>
              <a:schemeClr val="bg1">
                <a:lumMod val="50000"/>
              </a:schemeClr>
            </a:solidFill>
          </a:ln>
        </p:spPr>
      </p:pic>
      <p:grpSp>
        <p:nvGrpSpPr>
          <p:cNvPr id="9" name="Google Shape;1240;p49">
            <a:extLst>
              <a:ext uri="{FF2B5EF4-FFF2-40B4-BE49-F238E27FC236}">
                <a16:creationId xmlns:a16="http://schemas.microsoft.com/office/drawing/2014/main" id="{37CB597F-BE17-489F-ADC1-1726B7BBC7BC}"/>
              </a:ext>
            </a:extLst>
          </p:cNvPr>
          <p:cNvGrpSpPr/>
          <p:nvPr/>
        </p:nvGrpSpPr>
        <p:grpSpPr>
          <a:xfrm rot="1077055">
            <a:off x="3568205" y="3254852"/>
            <a:ext cx="659076" cy="795080"/>
            <a:chOff x="7334655" y="512318"/>
            <a:chExt cx="659076" cy="795080"/>
          </a:xfrm>
        </p:grpSpPr>
        <p:sp>
          <p:nvSpPr>
            <p:cNvPr id="10" name="Google Shape;1241;p49">
              <a:extLst>
                <a:ext uri="{FF2B5EF4-FFF2-40B4-BE49-F238E27FC236}">
                  <a16:creationId xmlns:a16="http://schemas.microsoft.com/office/drawing/2014/main" id="{F6B7CE38-3241-45C6-9736-98B6F776F04B}"/>
                </a:ext>
              </a:extLst>
            </p:cNvPr>
            <p:cNvSpPr/>
            <p:nvPr/>
          </p:nvSpPr>
          <p:spPr>
            <a:xfrm rot="-121232">
              <a:off x="7348138" y="529107"/>
              <a:ext cx="632109" cy="761501"/>
            </a:xfrm>
            <a:custGeom>
              <a:avLst/>
              <a:gdLst/>
              <a:ahLst/>
              <a:cxnLst/>
              <a:rect l="l" t="t" r="r" b="b"/>
              <a:pathLst>
                <a:path w="25286" h="30462" extrusionOk="0">
                  <a:moveTo>
                    <a:pt x="8640" y="1"/>
                  </a:moveTo>
                  <a:lnTo>
                    <a:pt x="0" y="5938"/>
                  </a:lnTo>
                  <a:lnTo>
                    <a:pt x="2536" y="9608"/>
                  </a:lnTo>
                  <a:lnTo>
                    <a:pt x="3036" y="9274"/>
                  </a:lnTo>
                  <a:lnTo>
                    <a:pt x="16312" y="28488"/>
                  </a:lnTo>
                  <a:cubicBezTo>
                    <a:pt x="17180" y="29769"/>
                    <a:pt x="18612" y="30462"/>
                    <a:pt x="20075" y="30462"/>
                  </a:cubicBezTo>
                  <a:cubicBezTo>
                    <a:pt x="20974" y="30462"/>
                    <a:pt x="21884" y="30201"/>
                    <a:pt x="22683" y="29655"/>
                  </a:cubicBezTo>
                  <a:cubicBezTo>
                    <a:pt x="24751" y="28221"/>
                    <a:pt x="25285" y="25352"/>
                    <a:pt x="23851" y="23284"/>
                  </a:cubicBezTo>
                  <a:lnTo>
                    <a:pt x="10575" y="4070"/>
                  </a:lnTo>
                  <a:lnTo>
                    <a:pt x="11175" y="3670"/>
                  </a:lnTo>
                  <a:lnTo>
                    <a:pt x="8640" y="1"/>
                  </a:lnTo>
                  <a:close/>
                </a:path>
              </a:pathLst>
            </a:custGeom>
            <a:solidFill>
              <a:schemeClr val="accent3"/>
            </a:solidFill>
            <a:ln w="762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1242;p49">
              <a:extLst>
                <a:ext uri="{FF2B5EF4-FFF2-40B4-BE49-F238E27FC236}">
                  <a16:creationId xmlns:a16="http://schemas.microsoft.com/office/drawing/2014/main" id="{6C18961B-32D9-414D-A4DF-EB98AFF2AE75}"/>
                </a:ext>
              </a:extLst>
            </p:cNvPr>
            <p:cNvGrpSpPr/>
            <p:nvPr/>
          </p:nvGrpSpPr>
          <p:grpSpPr>
            <a:xfrm rot="-121483">
              <a:off x="7348117" y="523244"/>
              <a:ext cx="632152" cy="773228"/>
              <a:chOff x="2104175" y="1433125"/>
              <a:chExt cx="632150" cy="773225"/>
            </a:xfrm>
          </p:grpSpPr>
          <p:sp>
            <p:nvSpPr>
              <p:cNvPr id="12" name="Google Shape;1243;p49">
                <a:extLst>
                  <a:ext uri="{FF2B5EF4-FFF2-40B4-BE49-F238E27FC236}">
                    <a16:creationId xmlns:a16="http://schemas.microsoft.com/office/drawing/2014/main" id="{755530F2-EA6F-41EC-AFB5-293886D9189D}"/>
                  </a:ext>
                </a:extLst>
              </p:cNvPr>
              <p:cNvSpPr/>
              <p:nvPr/>
            </p:nvSpPr>
            <p:spPr>
              <a:xfrm>
                <a:off x="2173400" y="1532375"/>
                <a:ext cx="562925" cy="673975"/>
              </a:xfrm>
              <a:custGeom>
                <a:avLst/>
                <a:gdLst/>
                <a:ahLst/>
                <a:cxnLst/>
                <a:rect l="l" t="t" r="r" b="b"/>
                <a:pathLst>
                  <a:path w="22517" h="26959" extrusionOk="0">
                    <a:moveTo>
                      <a:pt x="7439" y="0"/>
                    </a:moveTo>
                    <a:lnTo>
                      <a:pt x="0" y="5338"/>
                    </a:lnTo>
                    <a:lnTo>
                      <a:pt x="13543" y="24985"/>
                    </a:lnTo>
                    <a:cubicBezTo>
                      <a:pt x="14411" y="26266"/>
                      <a:pt x="15843" y="26959"/>
                      <a:pt x="17306" y="26959"/>
                    </a:cubicBezTo>
                    <a:cubicBezTo>
                      <a:pt x="18205" y="26959"/>
                      <a:pt x="19115" y="26698"/>
                      <a:pt x="19914" y="26152"/>
                    </a:cubicBezTo>
                    <a:cubicBezTo>
                      <a:pt x="21982" y="24718"/>
                      <a:pt x="22516" y="21849"/>
                      <a:pt x="21082" y="19781"/>
                    </a:cubicBezTo>
                    <a:lnTo>
                      <a:pt x="7439" y="0"/>
                    </a:lnTo>
                    <a:close/>
                  </a:path>
                </a:pathLst>
              </a:custGeom>
              <a:solidFill>
                <a:srgbClr val="FF9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1244;p49">
                <a:extLst>
                  <a:ext uri="{FF2B5EF4-FFF2-40B4-BE49-F238E27FC236}">
                    <a16:creationId xmlns:a16="http://schemas.microsoft.com/office/drawing/2014/main" id="{B124C9A1-70C4-4B95-B9B9-005DAF6AB040}"/>
                  </a:ext>
                </a:extLst>
              </p:cNvPr>
              <p:cNvSpPr/>
              <p:nvPr/>
            </p:nvSpPr>
            <p:spPr>
              <a:xfrm>
                <a:off x="2309325" y="1725850"/>
                <a:ext cx="389475" cy="442850"/>
              </a:xfrm>
              <a:custGeom>
                <a:avLst/>
                <a:gdLst/>
                <a:ahLst/>
                <a:cxnLst/>
                <a:rect l="l" t="t" r="r" b="b"/>
                <a:pathLst>
                  <a:path w="15579" h="17714" extrusionOk="0">
                    <a:moveTo>
                      <a:pt x="6138" y="0"/>
                    </a:moveTo>
                    <a:lnTo>
                      <a:pt x="6138" y="0"/>
                    </a:lnTo>
                    <a:cubicBezTo>
                      <a:pt x="6205" y="267"/>
                      <a:pt x="6105" y="501"/>
                      <a:pt x="5971" y="701"/>
                    </a:cubicBezTo>
                    <a:cubicBezTo>
                      <a:pt x="5371" y="1735"/>
                      <a:pt x="4337" y="2302"/>
                      <a:pt x="3169" y="2469"/>
                    </a:cubicBezTo>
                    <a:cubicBezTo>
                      <a:pt x="2435" y="2602"/>
                      <a:pt x="1702" y="2702"/>
                      <a:pt x="1034" y="3102"/>
                    </a:cubicBezTo>
                    <a:cubicBezTo>
                      <a:pt x="834" y="3269"/>
                      <a:pt x="0" y="3770"/>
                      <a:pt x="234" y="4137"/>
                    </a:cubicBezTo>
                    <a:cubicBezTo>
                      <a:pt x="301" y="4237"/>
                      <a:pt x="8506" y="16145"/>
                      <a:pt x="8506" y="16145"/>
                    </a:cubicBezTo>
                    <a:cubicBezTo>
                      <a:pt x="9211" y="17161"/>
                      <a:pt x="10354" y="17713"/>
                      <a:pt x="11511" y="17713"/>
                    </a:cubicBezTo>
                    <a:cubicBezTo>
                      <a:pt x="12215" y="17713"/>
                      <a:pt x="12925" y="17508"/>
                      <a:pt x="13543" y="17079"/>
                    </a:cubicBezTo>
                    <a:cubicBezTo>
                      <a:pt x="15178" y="15945"/>
                      <a:pt x="15578" y="13677"/>
                      <a:pt x="14477" y="12042"/>
                    </a:cubicBezTo>
                    <a:cubicBezTo>
                      <a:pt x="14110" y="11542"/>
                      <a:pt x="13777" y="11042"/>
                      <a:pt x="13443" y="10541"/>
                    </a:cubicBezTo>
                    <a:cubicBezTo>
                      <a:pt x="12009" y="8506"/>
                      <a:pt x="10608" y="6438"/>
                      <a:pt x="9207" y="4403"/>
                    </a:cubicBezTo>
                    <a:cubicBezTo>
                      <a:pt x="8173" y="2936"/>
                      <a:pt x="7172" y="1468"/>
                      <a:pt x="6138" y="0"/>
                    </a:cubicBezTo>
                    <a:close/>
                  </a:path>
                </a:pathLst>
              </a:custGeom>
              <a:solidFill>
                <a:srgbClr val="FE69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1245;p49">
                <a:extLst>
                  <a:ext uri="{FF2B5EF4-FFF2-40B4-BE49-F238E27FC236}">
                    <a16:creationId xmlns:a16="http://schemas.microsoft.com/office/drawing/2014/main" id="{C4B3F4BC-9146-4A9C-B511-0AA113ECABA8}"/>
                  </a:ext>
                </a:extLst>
              </p:cNvPr>
              <p:cNvSpPr/>
              <p:nvPr/>
            </p:nvSpPr>
            <p:spPr>
              <a:xfrm>
                <a:off x="2104175" y="1444800"/>
                <a:ext cx="279400" cy="240200"/>
              </a:xfrm>
              <a:custGeom>
                <a:avLst/>
                <a:gdLst/>
                <a:ahLst/>
                <a:cxnLst/>
                <a:rect l="l" t="t" r="r" b="b"/>
                <a:pathLst>
                  <a:path w="11176" h="9608" extrusionOk="0">
                    <a:moveTo>
                      <a:pt x="8640" y="1"/>
                    </a:moveTo>
                    <a:lnTo>
                      <a:pt x="0" y="5938"/>
                    </a:lnTo>
                    <a:lnTo>
                      <a:pt x="2536" y="9608"/>
                    </a:lnTo>
                    <a:lnTo>
                      <a:pt x="11175" y="3670"/>
                    </a:lnTo>
                    <a:lnTo>
                      <a:pt x="8640" y="1"/>
                    </a:lnTo>
                    <a:close/>
                  </a:path>
                </a:pathLst>
              </a:custGeom>
              <a:solidFill>
                <a:srgbClr val="FE69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246;p49">
                <a:extLst>
                  <a:ext uri="{FF2B5EF4-FFF2-40B4-BE49-F238E27FC236}">
                    <a16:creationId xmlns:a16="http://schemas.microsoft.com/office/drawing/2014/main" id="{2CF54F7A-9449-4BF0-B8D4-56C7AE546AFF}"/>
                  </a:ext>
                </a:extLst>
              </p:cNvPr>
              <p:cNvSpPr/>
              <p:nvPr/>
            </p:nvSpPr>
            <p:spPr>
              <a:xfrm>
                <a:off x="2105000" y="1558225"/>
                <a:ext cx="108450" cy="155975"/>
              </a:xfrm>
              <a:custGeom>
                <a:avLst/>
                <a:gdLst/>
                <a:ahLst/>
                <a:cxnLst/>
                <a:rect l="l" t="t" r="r" b="b"/>
                <a:pathLst>
                  <a:path w="4338" h="6239" fill="none" extrusionOk="0">
                    <a:moveTo>
                      <a:pt x="1" y="0"/>
                    </a:moveTo>
                    <a:lnTo>
                      <a:pt x="4337" y="6238"/>
                    </a:lnTo>
                  </a:path>
                </a:pathLst>
              </a:custGeom>
              <a:noFill/>
              <a:ln w="4175" cap="flat" cmpd="sng">
                <a:solidFill>
                  <a:srgbClr val="FFFFFF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247;p49">
                <a:extLst>
                  <a:ext uri="{FF2B5EF4-FFF2-40B4-BE49-F238E27FC236}">
                    <a16:creationId xmlns:a16="http://schemas.microsoft.com/office/drawing/2014/main" id="{79C93139-7871-407F-A230-522429EB5666}"/>
                  </a:ext>
                </a:extLst>
              </p:cNvPr>
              <p:cNvSpPr/>
              <p:nvPr/>
            </p:nvSpPr>
            <p:spPr>
              <a:xfrm>
                <a:off x="2127525" y="1542375"/>
                <a:ext cx="108425" cy="155975"/>
              </a:xfrm>
              <a:custGeom>
                <a:avLst/>
                <a:gdLst/>
                <a:ahLst/>
                <a:cxnLst/>
                <a:rect l="l" t="t" r="r" b="b"/>
                <a:pathLst>
                  <a:path w="4337" h="6239" fill="none" extrusionOk="0">
                    <a:moveTo>
                      <a:pt x="0" y="1"/>
                    </a:moveTo>
                    <a:lnTo>
                      <a:pt x="4337" y="6238"/>
                    </a:lnTo>
                  </a:path>
                </a:pathLst>
              </a:custGeom>
              <a:noFill/>
              <a:ln w="4175" cap="flat" cmpd="sng">
                <a:solidFill>
                  <a:srgbClr val="FFFFFF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248;p49">
                <a:extLst>
                  <a:ext uri="{FF2B5EF4-FFF2-40B4-BE49-F238E27FC236}">
                    <a16:creationId xmlns:a16="http://schemas.microsoft.com/office/drawing/2014/main" id="{1CE0F813-EB42-4622-B1AC-7C6DC457BEB3}"/>
                  </a:ext>
                </a:extLst>
              </p:cNvPr>
              <p:cNvSpPr/>
              <p:nvPr/>
            </p:nvSpPr>
            <p:spPr>
              <a:xfrm>
                <a:off x="2150875" y="1526525"/>
                <a:ext cx="107600" cy="156825"/>
              </a:xfrm>
              <a:custGeom>
                <a:avLst/>
                <a:gdLst/>
                <a:ahLst/>
                <a:cxnLst/>
                <a:rect l="l" t="t" r="r" b="b"/>
                <a:pathLst>
                  <a:path w="4304" h="6273" fill="none" extrusionOk="0">
                    <a:moveTo>
                      <a:pt x="0" y="1"/>
                    </a:moveTo>
                    <a:lnTo>
                      <a:pt x="4304" y="6272"/>
                    </a:lnTo>
                  </a:path>
                </a:pathLst>
              </a:custGeom>
              <a:noFill/>
              <a:ln w="4175" cap="flat" cmpd="sng">
                <a:solidFill>
                  <a:srgbClr val="FFFFFF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249;p49">
                <a:extLst>
                  <a:ext uri="{FF2B5EF4-FFF2-40B4-BE49-F238E27FC236}">
                    <a16:creationId xmlns:a16="http://schemas.microsoft.com/office/drawing/2014/main" id="{05374B51-3C0D-4BAD-9CE3-12E60C5E11A6}"/>
                  </a:ext>
                </a:extLst>
              </p:cNvPr>
              <p:cNvSpPr/>
              <p:nvPr/>
            </p:nvSpPr>
            <p:spPr>
              <a:xfrm>
                <a:off x="2173400" y="1511525"/>
                <a:ext cx="107600" cy="155975"/>
              </a:xfrm>
              <a:custGeom>
                <a:avLst/>
                <a:gdLst/>
                <a:ahLst/>
                <a:cxnLst/>
                <a:rect l="l" t="t" r="r" b="b"/>
                <a:pathLst>
                  <a:path w="4304" h="6239" fill="none" extrusionOk="0">
                    <a:moveTo>
                      <a:pt x="0" y="0"/>
                    </a:moveTo>
                    <a:lnTo>
                      <a:pt x="4303" y="6238"/>
                    </a:lnTo>
                  </a:path>
                </a:pathLst>
              </a:custGeom>
              <a:noFill/>
              <a:ln w="4175" cap="flat" cmpd="sng">
                <a:solidFill>
                  <a:srgbClr val="FFFFFF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250;p49">
                <a:extLst>
                  <a:ext uri="{FF2B5EF4-FFF2-40B4-BE49-F238E27FC236}">
                    <a16:creationId xmlns:a16="http://schemas.microsoft.com/office/drawing/2014/main" id="{7E321C09-A300-4260-9A5E-7D9863586C8A}"/>
                  </a:ext>
                </a:extLst>
              </p:cNvPr>
              <p:cNvSpPr/>
              <p:nvPr/>
            </p:nvSpPr>
            <p:spPr>
              <a:xfrm>
                <a:off x="2195900" y="1495675"/>
                <a:ext cx="107600" cy="155975"/>
              </a:xfrm>
              <a:custGeom>
                <a:avLst/>
                <a:gdLst/>
                <a:ahLst/>
                <a:cxnLst/>
                <a:rect l="l" t="t" r="r" b="b"/>
                <a:pathLst>
                  <a:path w="4304" h="6239" fill="none" extrusionOk="0">
                    <a:moveTo>
                      <a:pt x="1" y="1"/>
                    </a:moveTo>
                    <a:lnTo>
                      <a:pt x="4304" y="6238"/>
                    </a:lnTo>
                  </a:path>
                </a:pathLst>
              </a:custGeom>
              <a:noFill/>
              <a:ln w="4175" cap="flat" cmpd="sng">
                <a:solidFill>
                  <a:srgbClr val="FFFFFF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1251;p49">
                <a:extLst>
                  <a:ext uri="{FF2B5EF4-FFF2-40B4-BE49-F238E27FC236}">
                    <a16:creationId xmlns:a16="http://schemas.microsoft.com/office/drawing/2014/main" id="{5991221E-8DCE-468C-8165-7A839C43B30E}"/>
                  </a:ext>
                </a:extLst>
              </p:cNvPr>
              <p:cNvSpPr/>
              <p:nvPr/>
            </p:nvSpPr>
            <p:spPr>
              <a:xfrm>
                <a:off x="2218425" y="1479825"/>
                <a:ext cx="107600" cy="155975"/>
              </a:xfrm>
              <a:custGeom>
                <a:avLst/>
                <a:gdLst/>
                <a:ahLst/>
                <a:cxnLst/>
                <a:rect l="l" t="t" r="r" b="b"/>
                <a:pathLst>
                  <a:path w="4304" h="6239" fill="none" extrusionOk="0">
                    <a:moveTo>
                      <a:pt x="0" y="1"/>
                    </a:moveTo>
                    <a:lnTo>
                      <a:pt x="4303" y="6239"/>
                    </a:lnTo>
                  </a:path>
                </a:pathLst>
              </a:custGeom>
              <a:noFill/>
              <a:ln w="4175" cap="flat" cmpd="sng">
                <a:solidFill>
                  <a:srgbClr val="FFFFFF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252;p49">
                <a:extLst>
                  <a:ext uri="{FF2B5EF4-FFF2-40B4-BE49-F238E27FC236}">
                    <a16:creationId xmlns:a16="http://schemas.microsoft.com/office/drawing/2014/main" id="{F8ECB8E6-7FFD-488C-AB5F-16284433CF05}"/>
                  </a:ext>
                </a:extLst>
              </p:cNvPr>
              <p:cNvSpPr/>
              <p:nvPr/>
            </p:nvSpPr>
            <p:spPr>
              <a:xfrm>
                <a:off x="2240950" y="1464000"/>
                <a:ext cx="107600" cy="156800"/>
              </a:xfrm>
              <a:custGeom>
                <a:avLst/>
                <a:gdLst/>
                <a:ahLst/>
                <a:cxnLst/>
                <a:rect l="l" t="t" r="r" b="b"/>
                <a:pathLst>
                  <a:path w="4304" h="6272" fill="none" extrusionOk="0">
                    <a:moveTo>
                      <a:pt x="0" y="0"/>
                    </a:moveTo>
                    <a:lnTo>
                      <a:pt x="4303" y="6271"/>
                    </a:lnTo>
                  </a:path>
                </a:pathLst>
              </a:custGeom>
              <a:noFill/>
              <a:ln w="4175" cap="flat" cmpd="sng">
                <a:solidFill>
                  <a:srgbClr val="FFFFFF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1253;p49">
                <a:extLst>
                  <a:ext uri="{FF2B5EF4-FFF2-40B4-BE49-F238E27FC236}">
                    <a16:creationId xmlns:a16="http://schemas.microsoft.com/office/drawing/2014/main" id="{D59AB190-693F-46E4-8D6B-C30153E4B5CC}"/>
                  </a:ext>
                </a:extLst>
              </p:cNvPr>
              <p:cNvSpPr/>
              <p:nvPr/>
            </p:nvSpPr>
            <p:spPr>
              <a:xfrm>
                <a:off x="2263450" y="1448975"/>
                <a:ext cx="108450" cy="155975"/>
              </a:xfrm>
              <a:custGeom>
                <a:avLst/>
                <a:gdLst/>
                <a:ahLst/>
                <a:cxnLst/>
                <a:rect l="l" t="t" r="r" b="b"/>
                <a:pathLst>
                  <a:path w="4338" h="6239" fill="none" extrusionOk="0">
                    <a:moveTo>
                      <a:pt x="1" y="1"/>
                    </a:moveTo>
                    <a:lnTo>
                      <a:pt x="4337" y="6238"/>
                    </a:lnTo>
                  </a:path>
                </a:pathLst>
              </a:custGeom>
              <a:noFill/>
              <a:ln w="4175" cap="flat" cmpd="sng">
                <a:solidFill>
                  <a:srgbClr val="FFFFFF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254;p49">
                <a:extLst>
                  <a:ext uri="{FF2B5EF4-FFF2-40B4-BE49-F238E27FC236}">
                    <a16:creationId xmlns:a16="http://schemas.microsoft.com/office/drawing/2014/main" id="{7EFD4854-EB78-4B55-AC86-E36AE291D1C2}"/>
                  </a:ext>
                </a:extLst>
              </p:cNvPr>
              <p:cNvSpPr/>
              <p:nvPr/>
            </p:nvSpPr>
            <p:spPr>
              <a:xfrm>
                <a:off x="2286800" y="1433125"/>
                <a:ext cx="107600" cy="155975"/>
              </a:xfrm>
              <a:custGeom>
                <a:avLst/>
                <a:gdLst/>
                <a:ahLst/>
                <a:cxnLst/>
                <a:rect l="l" t="t" r="r" b="b"/>
                <a:pathLst>
                  <a:path w="4304" h="6239" fill="none" extrusionOk="0">
                    <a:moveTo>
                      <a:pt x="1" y="1"/>
                    </a:moveTo>
                    <a:lnTo>
                      <a:pt x="4304" y="6239"/>
                    </a:lnTo>
                  </a:path>
                </a:pathLst>
              </a:custGeom>
              <a:noFill/>
              <a:ln w="4175" cap="flat" cmpd="sng">
                <a:solidFill>
                  <a:srgbClr val="FFFFFF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1255;p49">
                <a:extLst>
                  <a:ext uri="{FF2B5EF4-FFF2-40B4-BE49-F238E27FC236}">
                    <a16:creationId xmlns:a16="http://schemas.microsoft.com/office/drawing/2014/main" id="{39C796C8-656D-4DFF-8F05-13F62A602FDD}"/>
                  </a:ext>
                </a:extLst>
              </p:cNvPr>
              <p:cNvSpPr/>
              <p:nvPr/>
            </p:nvSpPr>
            <p:spPr>
              <a:xfrm>
                <a:off x="2251775" y="1688200"/>
                <a:ext cx="255200" cy="346900"/>
              </a:xfrm>
              <a:custGeom>
                <a:avLst/>
                <a:gdLst/>
                <a:ahLst/>
                <a:cxnLst/>
                <a:rect l="l" t="t" r="r" b="b"/>
                <a:pathLst>
                  <a:path w="10208" h="13876" extrusionOk="0">
                    <a:moveTo>
                      <a:pt x="839" y="0"/>
                    </a:moveTo>
                    <a:cubicBezTo>
                      <a:pt x="687" y="0"/>
                      <a:pt x="534" y="46"/>
                      <a:pt x="401" y="139"/>
                    </a:cubicBezTo>
                    <a:cubicBezTo>
                      <a:pt x="67" y="372"/>
                      <a:pt x="1" y="839"/>
                      <a:pt x="234" y="1173"/>
                    </a:cubicBezTo>
                    <a:lnTo>
                      <a:pt x="8774" y="13548"/>
                    </a:lnTo>
                    <a:cubicBezTo>
                      <a:pt x="8921" y="13758"/>
                      <a:pt x="9160" y="13876"/>
                      <a:pt x="9400" y="13876"/>
                    </a:cubicBezTo>
                    <a:cubicBezTo>
                      <a:pt x="9542" y="13876"/>
                      <a:pt x="9684" y="13835"/>
                      <a:pt x="9808" y="13748"/>
                    </a:cubicBezTo>
                    <a:cubicBezTo>
                      <a:pt x="10141" y="13515"/>
                      <a:pt x="10208" y="13048"/>
                      <a:pt x="9974" y="12714"/>
                    </a:cubicBezTo>
                    <a:lnTo>
                      <a:pt x="1435" y="305"/>
                    </a:lnTo>
                    <a:cubicBezTo>
                      <a:pt x="1294" y="104"/>
                      <a:pt x="1069" y="0"/>
                      <a:pt x="839" y="0"/>
                    </a:cubicBezTo>
                    <a:close/>
                  </a:path>
                </a:pathLst>
              </a:custGeom>
              <a:solidFill>
                <a:srgbClr val="FAED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256;p49">
                <a:extLst>
                  <a:ext uri="{FF2B5EF4-FFF2-40B4-BE49-F238E27FC236}">
                    <a16:creationId xmlns:a16="http://schemas.microsoft.com/office/drawing/2014/main" id="{28672264-8947-4B2B-AE6A-F7846496A7D0}"/>
                  </a:ext>
                </a:extLst>
              </p:cNvPr>
              <p:cNvSpPr/>
              <p:nvPr/>
            </p:nvSpPr>
            <p:spPr>
              <a:xfrm>
                <a:off x="2495275" y="2042050"/>
                <a:ext cx="42575" cy="37250"/>
              </a:xfrm>
              <a:custGeom>
                <a:avLst/>
                <a:gdLst/>
                <a:ahLst/>
                <a:cxnLst/>
                <a:rect l="l" t="t" r="r" b="b"/>
                <a:pathLst>
                  <a:path w="1703" h="1490" extrusionOk="0">
                    <a:moveTo>
                      <a:pt x="842" y="1"/>
                    </a:moveTo>
                    <a:cubicBezTo>
                      <a:pt x="700" y="1"/>
                      <a:pt x="558" y="42"/>
                      <a:pt x="435" y="128"/>
                    </a:cubicBezTo>
                    <a:lnTo>
                      <a:pt x="435" y="161"/>
                    </a:lnTo>
                    <a:cubicBezTo>
                      <a:pt x="101" y="362"/>
                      <a:pt x="1" y="829"/>
                      <a:pt x="234" y="1162"/>
                    </a:cubicBezTo>
                    <a:cubicBezTo>
                      <a:pt x="381" y="1372"/>
                      <a:pt x="621" y="1490"/>
                      <a:pt x="861" y="1490"/>
                    </a:cubicBezTo>
                    <a:cubicBezTo>
                      <a:pt x="1003" y="1490"/>
                      <a:pt x="1145" y="1449"/>
                      <a:pt x="1269" y="1362"/>
                    </a:cubicBezTo>
                    <a:lnTo>
                      <a:pt x="1269" y="1329"/>
                    </a:lnTo>
                    <a:cubicBezTo>
                      <a:pt x="1602" y="1095"/>
                      <a:pt x="1702" y="662"/>
                      <a:pt x="1469" y="328"/>
                    </a:cubicBezTo>
                    <a:cubicBezTo>
                      <a:pt x="1322" y="118"/>
                      <a:pt x="1082" y="1"/>
                      <a:pt x="842" y="1"/>
                    </a:cubicBezTo>
                    <a:close/>
                  </a:path>
                </a:pathLst>
              </a:custGeom>
              <a:solidFill>
                <a:srgbClr val="FAED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4C5EC356-FB92-4643-80E0-CC15F84A56C7}"/>
              </a:ext>
            </a:extLst>
          </p:cNvPr>
          <p:cNvSpPr txBox="1"/>
          <p:nvPr/>
        </p:nvSpPr>
        <p:spPr>
          <a:xfrm>
            <a:off x="4508096" y="577524"/>
            <a:ext cx="4238740" cy="3527743"/>
          </a:xfrm>
          <a:prstGeom prst="roundRect">
            <a:avLst>
              <a:gd name="adj" fmla="val 8459"/>
            </a:avLst>
          </a:prstGeom>
          <a:solidFill>
            <a:schemeClr val="accent3"/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b="1" dirty="0">
                <a:effectLst/>
                <a:latin typeface="+mn-lt"/>
                <a:ea typeface="Times New Roman" panose="02020603050405020304" pitchFamily="18" charset="0"/>
              </a:rPr>
              <a:t>b) </a:t>
            </a:r>
            <a:r>
              <a:rPr lang="en-US" sz="1800" b="1" dirty="0" err="1">
                <a:effectLst/>
                <a:latin typeface="+mn-lt"/>
                <a:ea typeface="Times New Roman" panose="02020603050405020304" pitchFamily="18" charset="0"/>
              </a:rPr>
              <a:t>Đường</a:t>
            </a:r>
            <a:r>
              <a:rPr lang="en-US" sz="1800" b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+mn-lt"/>
                <a:ea typeface="Times New Roman" panose="02020603050405020304" pitchFamily="18" charset="0"/>
              </a:rPr>
              <a:t>đi</a:t>
            </a:r>
            <a:r>
              <a:rPr lang="en-US" sz="1800" b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+mn-lt"/>
                <a:ea typeface="Times New Roman" panose="02020603050405020304" pitchFamily="18" charset="0"/>
              </a:rPr>
              <a:t>của</a:t>
            </a:r>
            <a:r>
              <a:rPr lang="en-US" sz="1800" b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+mn-lt"/>
                <a:ea typeface="Times New Roman" panose="02020603050405020304" pitchFamily="18" charset="0"/>
              </a:rPr>
              <a:t>máu</a:t>
            </a:r>
            <a:r>
              <a:rPr lang="en-US" sz="1800" b="1" dirty="0">
                <a:effectLst/>
                <a:latin typeface="+mn-lt"/>
                <a:ea typeface="Times New Roman" panose="02020603050405020304" pitchFamily="18" charset="0"/>
              </a:rPr>
              <a:t>:</a:t>
            </a:r>
            <a:endParaRPr lang="vi-VN" sz="1800" b="1" dirty="0">
              <a:effectLst/>
              <a:latin typeface="+mn-lt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Vòng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tuần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hoàn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phổi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: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Máu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từ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tâm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nhĩ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phải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xuống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tâm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thất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phải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rồi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lên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phổi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qua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động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mạch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phổi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.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Tại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phổi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máu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thực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hiện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quá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trình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trao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đổi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khí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chuyển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từ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máu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nghèo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O</a:t>
            </a:r>
            <a:r>
              <a:rPr lang="en-US" sz="1800" baseline="-25000" dirty="0">
                <a:effectLst/>
                <a:latin typeface="+mn-lt"/>
                <a:ea typeface="Times New Roman" panose="02020603050405020304" pitchFamily="18" charset="0"/>
              </a:rPr>
              <a:t>2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sang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máu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giàu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O</a:t>
            </a:r>
            <a:r>
              <a:rPr lang="en-US" sz="1800" baseline="-25000" dirty="0">
                <a:effectLst/>
                <a:latin typeface="+mn-lt"/>
                <a:ea typeface="Times New Roman" panose="02020603050405020304" pitchFamily="18" charset="0"/>
              </a:rPr>
              <a:t>2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và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trở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về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tâm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nhĩ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trải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qua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tĩnh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mạch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phổi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+mn-lt"/>
              <a:ea typeface="Calibri" panose="020F0502020204030204" pitchFamily="34" charset="0"/>
            </a:endParaRPr>
          </a:p>
        </p:txBody>
      </p:sp>
      <p:sp>
        <p:nvSpPr>
          <p:cNvPr id="30" name="Freeform 8">
            <a:extLst>
              <a:ext uri="{FF2B5EF4-FFF2-40B4-BE49-F238E27FC236}">
                <a16:creationId xmlns:a16="http://schemas.microsoft.com/office/drawing/2014/main" id="{3E1DEDC5-C9CD-4DBC-81BF-09E938B1EB6C}"/>
              </a:ext>
            </a:extLst>
          </p:cNvPr>
          <p:cNvSpPr/>
          <p:nvPr/>
        </p:nvSpPr>
        <p:spPr>
          <a:xfrm>
            <a:off x="7461553" y="3646367"/>
            <a:ext cx="1487215" cy="1467427"/>
          </a:xfrm>
          <a:custGeom>
            <a:avLst/>
            <a:gdLst/>
            <a:ahLst/>
            <a:cxnLst/>
            <a:rect l="l" t="t" r="r" b="b"/>
            <a:pathLst>
              <a:path w="3729038" h="4114800">
                <a:moveTo>
                  <a:pt x="0" y="0"/>
                </a:moveTo>
                <a:lnTo>
                  <a:pt x="3729038" y="0"/>
                </a:lnTo>
                <a:lnTo>
                  <a:pt x="372903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1" name="Google Shape;1406;p51">
            <a:extLst>
              <a:ext uri="{FF2B5EF4-FFF2-40B4-BE49-F238E27FC236}">
                <a16:creationId xmlns:a16="http://schemas.microsoft.com/office/drawing/2014/main" id="{538AB6FF-71D3-4384-A95E-BABB8B6BC4A5}"/>
              </a:ext>
            </a:extLst>
          </p:cNvPr>
          <p:cNvSpPr/>
          <p:nvPr/>
        </p:nvSpPr>
        <p:spPr>
          <a:xfrm>
            <a:off x="6179723" y="4565976"/>
            <a:ext cx="345605" cy="480706"/>
          </a:xfrm>
          <a:custGeom>
            <a:avLst/>
            <a:gdLst/>
            <a:ahLst/>
            <a:cxnLst/>
            <a:rect l="l" t="t" r="r" b="b"/>
            <a:pathLst>
              <a:path w="10409" h="14478" extrusionOk="0">
                <a:moveTo>
                  <a:pt x="5204" y="1"/>
                </a:moveTo>
                <a:cubicBezTo>
                  <a:pt x="5171" y="34"/>
                  <a:pt x="1" y="6105"/>
                  <a:pt x="1" y="8740"/>
                </a:cubicBezTo>
                <a:cubicBezTo>
                  <a:pt x="1" y="8907"/>
                  <a:pt x="1" y="9074"/>
                  <a:pt x="1" y="9241"/>
                </a:cubicBezTo>
                <a:cubicBezTo>
                  <a:pt x="1" y="12143"/>
                  <a:pt x="2336" y="14478"/>
                  <a:pt x="5204" y="14478"/>
                </a:cubicBezTo>
                <a:cubicBezTo>
                  <a:pt x="8073" y="14478"/>
                  <a:pt x="10408" y="12143"/>
                  <a:pt x="10408" y="9241"/>
                </a:cubicBezTo>
                <a:cubicBezTo>
                  <a:pt x="10408" y="9074"/>
                  <a:pt x="10408" y="8907"/>
                  <a:pt x="10408" y="8740"/>
                </a:cubicBezTo>
                <a:cubicBezTo>
                  <a:pt x="10408" y="6105"/>
                  <a:pt x="5238" y="34"/>
                  <a:pt x="5204" y="1"/>
                </a:cubicBezTo>
                <a:close/>
              </a:path>
            </a:pathLst>
          </a:custGeom>
          <a:solidFill>
            <a:schemeClr val="dk2"/>
          </a:solidFill>
          <a:ln w="381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1407;p51">
            <a:extLst>
              <a:ext uri="{FF2B5EF4-FFF2-40B4-BE49-F238E27FC236}">
                <a16:creationId xmlns:a16="http://schemas.microsoft.com/office/drawing/2014/main" id="{AEC987ED-71C3-40B2-AC97-01D4C63CDF04}"/>
              </a:ext>
            </a:extLst>
          </p:cNvPr>
          <p:cNvSpPr/>
          <p:nvPr/>
        </p:nvSpPr>
        <p:spPr>
          <a:xfrm rot="249049">
            <a:off x="3308440" y="3252400"/>
            <a:ext cx="232966" cy="324074"/>
          </a:xfrm>
          <a:custGeom>
            <a:avLst/>
            <a:gdLst/>
            <a:ahLst/>
            <a:cxnLst/>
            <a:rect l="l" t="t" r="r" b="b"/>
            <a:pathLst>
              <a:path w="10409" h="14478" extrusionOk="0">
                <a:moveTo>
                  <a:pt x="5204" y="1"/>
                </a:moveTo>
                <a:cubicBezTo>
                  <a:pt x="5171" y="34"/>
                  <a:pt x="1" y="6105"/>
                  <a:pt x="1" y="8740"/>
                </a:cubicBezTo>
                <a:cubicBezTo>
                  <a:pt x="1" y="8907"/>
                  <a:pt x="1" y="9074"/>
                  <a:pt x="1" y="9241"/>
                </a:cubicBezTo>
                <a:cubicBezTo>
                  <a:pt x="1" y="12143"/>
                  <a:pt x="2336" y="14478"/>
                  <a:pt x="5204" y="14478"/>
                </a:cubicBezTo>
                <a:cubicBezTo>
                  <a:pt x="8073" y="14478"/>
                  <a:pt x="10408" y="12143"/>
                  <a:pt x="10408" y="9241"/>
                </a:cubicBezTo>
                <a:cubicBezTo>
                  <a:pt x="10408" y="9074"/>
                  <a:pt x="10408" y="8907"/>
                  <a:pt x="10408" y="8740"/>
                </a:cubicBezTo>
                <a:cubicBezTo>
                  <a:pt x="10408" y="6105"/>
                  <a:pt x="5238" y="34"/>
                  <a:pt x="5204" y="1"/>
                </a:cubicBezTo>
                <a:close/>
              </a:path>
            </a:pathLst>
          </a:custGeom>
          <a:solidFill>
            <a:srgbClr val="FF988C"/>
          </a:solidFill>
          <a:ln w="381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1408;p51">
            <a:extLst>
              <a:ext uri="{FF2B5EF4-FFF2-40B4-BE49-F238E27FC236}">
                <a16:creationId xmlns:a16="http://schemas.microsoft.com/office/drawing/2014/main" id="{27358F5F-1FE1-48E0-ACE5-92E206AC7156}"/>
              </a:ext>
            </a:extLst>
          </p:cNvPr>
          <p:cNvSpPr/>
          <p:nvPr/>
        </p:nvSpPr>
        <p:spPr>
          <a:xfrm rot="-1694048">
            <a:off x="6820636" y="4247968"/>
            <a:ext cx="345609" cy="480712"/>
          </a:xfrm>
          <a:custGeom>
            <a:avLst/>
            <a:gdLst/>
            <a:ahLst/>
            <a:cxnLst/>
            <a:rect l="l" t="t" r="r" b="b"/>
            <a:pathLst>
              <a:path w="10409" h="14478" extrusionOk="0">
                <a:moveTo>
                  <a:pt x="5204" y="1"/>
                </a:moveTo>
                <a:cubicBezTo>
                  <a:pt x="5171" y="34"/>
                  <a:pt x="1" y="6105"/>
                  <a:pt x="1" y="8740"/>
                </a:cubicBezTo>
                <a:cubicBezTo>
                  <a:pt x="1" y="8907"/>
                  <a:pt x="1" y="9074"/>
                  <a:pt x="1" y="9241"/>
                </a:cubicBezTo>
                <a:cubicBezTo>
                  <a:pt x="1" y="12143"/>
                  <a:pt x="2336" y="14478"/>
                  <a:pt x="5204" y="14478"/>
                </a:cubicBezTo>
                <a:cubicBezTo>
                  <a:pt x="8073" y="14478"/>
                  <a:pt x="10408" y="12143"/>
                  <a:pt x="10408" y="9241"/>
                </a:cubicBezTo>
                <a:cubicBezTo>
                  <a:pt x="10408" y="9074"/>
                  <a:pt x="10408" y="8907"/>
                  <a:pt x="10408" y="8740"/>
                </a:cubicBezTo>
                <a:cubicBezTo>
                  <a:pt x="10408" y="6105"/>
                  <a:pt x="5238" y="34"/>
                  <a:pt x="5204" y="1"/>
                </a:cubicBezTo>
                <a:close/>
              </a:path>
            </a:pathLst>
          </a:custGeom>
          <a:solidFill>
            <a:schemeClr val="dk2"/>
          </a:solidFill>
          <a:ln w="381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5037240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1" grpId="0" animBg="1"/>
      <p:bldP spid="3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diagram of the blood vessels&#10;&#10;Description automatically generated">
            <a:extLst>
              <a:ext uri="{FF2B5EF4-FFF2-40B4-BE49-F238E27FC236}">
                <a16:creationId xmlns:a16="http://schemas.microsoft.com/office/drawing/2014/main" id="{72D59ECE-23D5-4F46-A24A-917E405B75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301" y="273376"/>
            <a:ext cx="3680041" cy="4596748"/>
          </a:xfrm>
          <a:prstGeom prst="roundRect">
            <a:avLst>
              <a:gd name="adj" fmla="val 6377"/>
            </a:avLst>
          </a:prstGeom>
          <a:ln w="19050">
            <a:solidFill>
              <a:schemeClr val="bg1">
                <a:lumMod val="50000"/>
              </a:schemeClr>
            </a:solidFill>
          </a:ln>
        </p:spPr>
      </p:pic>
      <p:grpSp>
        <p:nvGrpSpPr>
          <p:cNvPr id="9" name="Google Shape;1240;p49">
            <a:extLst>
              <a:ext uri="{FF2B5EF4-FFF2-40B4-BE49-F238E27FC236}">
                <a16:creationId xmlns:a16="http://schemas.microsoft.com/office/drawing/2014/main" id="{37CB597F-BE17-489F-ADC1-1726B7BBC7BC}"/>
              </a:ext>
            </a:extLst>
          </p:cNvPr>
          <p:cNvGrpSpPr/>
          <p:nvPr/>
        </p:nvGrpSpPr>
        <p:grpSpPr>
          <a:xfrm rot="1077055">
            <a:off x="3568205" y="3254852"/>
            <a:ext cx="659076" cy="795080"/>
            <a:chOff x="7334655" y="512318"/>
            <a:chExt cx="659076" cy="795080"/>
          </a:xfrm>
        </p:grpSpPr>
        <p:sp>
          <p:nvSpPr>
            <p:cNvPr id="10" name="Google Shape;1241;p49">
              <a:extLst>
                <a:ext uri="{FF2B5EF4-FFF2-40B4-BE49-F238E27FC236}">
                  <a16:creationId xmlns:a16="http://schemas.microsoft.com/office/drawing/2014/main" id="{F6B7CE38-3241-45C6-9736-98B6F776F04B}"/>
                </a:ext>
              </a:extLst>
            </p:cNvPr>
            <p:cNvSpPr/>
            <p:nvPr/>
          </p:nvSpPr>
          <p:spPr>
            <a:xfrm rot="-121232">
              <a:off x="7348138" y="529107"/>
              <a:ext cx="632109" cy="761501"/>
            </a:xfrm>
            <a:custGeom>
              <a:avLst/>
              <a:gdLst/>
              <a:ahLst/>
              <a:cxnLst/>
              <a:rect l="l" t="t" r="r" b="b"/>
              <a:pathLst>
                <a:path w="25286" h="30462" extrusionOk="0">
                  <a:moveTo>
                    <a:pt x="8640" y="1"/>
                  </a:moveTo>
                  <a:lnTo>
                    <a:pt x="0" y="5938"/>
                  </a:lnTo>
                  <a:lnTo>
                    <a:pt x="2536" y="9608"/>
                  </a:lnTo>
                  <a:lnTo>
                    <a:pt x="3036" y="9274"/>
                  </a:lnTo>
                  <a:lnTo>
                    <a:pt x="16312" y="28488"/>
                  </a:lnTo>
                  <a:cubicBezTo>
                    <a:pt x="17180" y="29769"/>
                    <a:pt x="18612" y="30462"/>
                    <a:pt x="20075" y="30462"/>
                  </a:cubicBezTo>
                  <a:cubicBezTo>
                    <a:pt x="20974" y="30462"/>
                    <a:pt x="21884" y="30201"/>
                    <a:pt x="22683" y="29655"/>
                  </a:cubicBezTo>
                  <a:cubicBezTo>
                    <a:pt x="24751" y="28221"/>
                    <a:pt x="25285" y="25352"/>
                    <a:pt x="23851" y="23284"/>
                  </a:cubicBezTo>
                  <a:lnTo>
                    <a:pt x="10575" y="4070"/>
                  </a:lnTo>
                  <a:lnTo>
                    <a:pt x="11175" y="3670"/>
                  </a:lnTo>
                  <a:lnTo>
                    <a:pt x="8640" y="1"/>
                  </a:lnTo>
                  <a:close/>
                </a:path>
              </a:pathLst>
            </a:custGeom>
            <a:solidFill>
              <a:schemeClr val="accent3"/>
            </a:solidFill>
            <a:ln w="762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1242;p49">
              <a:extLst>
                <a:ext uri="{FF2B5EF4-FFF2-40B4-BE49-F238E27FC236}">
                  <a16:creationId xmlns:a16="http://schemas.microsoft.com/office/drawing/2014/main" id="{6C18961B-32D9-414D-A4DF-EB98AFF2AE75}"/>
                </a:ext>
              </a:extLst>
            </p:cNvPr>
            <p:cNvGrpSpPr/>
            <p:nvPr/>
          </p:nvGrpSpPr>
          <p:grpSpPr>
            <a:xfrm rot="-121483">
              <a:off x="7348117" y="523244"/>
              <a:ext cx="632152" cy="773228"/>
              <a:chOff x="2104175" y="1433125"/>
              <a:chExt cx="632150" cy="773225"/>
            </a:xfrm>
          </p:grpSpPr>
          <p:sp>
            <p:nvSpPr>
              <p:cNvPr id="12" name="Google Shape;1243;p49">
                <a:extLst>
                  <a:ext uri="{FF2B5EF4-FFF2-40B4-BE49-F238E27FC236}">
                    <a16:creationId xmlns:a16="http://schemas.microsoft.com/office/drawing/2014/main" id="{755530F2-EA6F-41EC-AFB5-293886D9189D}"/>
                  </a:ext>
                </a:extLst>
              </p:cNvPr>
              <p:cNvSpPr/>
              <p:nvPr/>
            </p:nvSpPr>
            <p:spPr>
              <a:xfrm>
                <a:off x="2173400" y="1532375"/>
                <a:ext cx="562925" cy="673975"/>
              </a:xfrm>
              <a:custGeom>
                <a:avLst/>
                <a:gdLst/>
                <a:ahLst/>
                <a:cxnLst/>
                <a:rect l="l" t="t" r="r" b="b"/>
                <a:pathLst>
                  <a:path w="22517" h="26959" extrusionOk="0">
                    <a:moveTo>
                      <a:pt x="7439" y="0"/>
                    </a:moveTo>
                    <a:lnTo>
                      <a:pt x="0" y="5338"/>
                    </a:lnTo>
                    <a:lnTo>
                      <a:pt x="13543" y="24985"/>
                    </a:lnTo>
                    <a:cubicBezTo>
                      <a:pt x="14411" y="26266"/>
                      <a:pt x="15843" y="26959"/>
                      <a:pt x="17306" y="26959"/>
                    </a:cubicBezTo>
                    <a:cubicBezTo>
                      <a:pt x="18205" y="26959"/>
                      <a:pt x="19115" y="26698"/>
                      <a:pt x="19914" y="26152"/>
                    </a:cubicBezTo>
                    <a:cubicBezTo>
                      <a:pt x="21982" y="24718"/>
                      <a:pt x="22516" y="21849"/>
                      <a:pt x="21082" y="19781"/>
                    </a:cubicBezTo>
                    <a:lnTo>
                      <a:pt x="7439" y="0"/>
                    </a:lnTo>
                    <a:close/>
                  </a:path>
                </a:pathLst>
              </a:custGeom>
              <a:solidFill>
                <a:srgbClr val="FF9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1244;p49">
                <a:extLst>
                  <a:ext uri="{FF2B5EF4-FFF2-40B4-BE49-F238E27FC236}">
                    <a16:creationId xmlns:a16="http://schemas.microsoft.com/office/drawing/2014/main" id="{B124C9A1-70C4-4B95-B9B9-005DAF6AB040}"/>
                  </a:ext>
                </a:extLst>
              </p:cNvPr>
              <p:cNvSpPr/>
              <p:nvPr/>
            </p:nvSpPr>
            <p:spPr>
              <a:xfrm>
                <a:off x="2309325" y="1725850"/>
                <a:ext cx="389475" cy="442850"/>
              </a:xfrm>
              <a:custGeom>
                <a:avLst/>
                <a:gdLst/>
                <a:ahLst/>
                <a:cxnLst/>
                <a:rect l="l" t="t" r="r" b="b"/>
                <a:pathLst>
                  <a:path w="15579" h="17714" extrusionOk="0">
                    <a:moveTo>
                      <a:pt x="6138" y="0"/>
                    </a:moveTo>
                    <a:lnTo>
                      <a:pt x="6138" y="0"/>
                    </a:lnTo>
                    <a:cubicBezTo>
                      <a:pt x="6205" y="267"/>
                      <a:pt x="6105" y="501"/>
                      <a:pt x="5971" y="701"/>
                    </a:cubicBezTo>
                    <a:cubicBezTo>
                      <a:pt x="5371" y="1735"/>
                      <a:pt x="4337" y="2302"/>
                      <a:pt x="3169" y="2469"/>
                    </a:cubicBezTo>
                    <a:cubicBezTo>
                      <a:pt x="2435" y="2602"/>
                      <a:pt x="1702" y="2702"/>
                      <a:pt x="1034" y="3102"/>
                    </a:cubicBezTo>
                    <a:cubicBezTo>
                      <a:pt x="834" y="3269"/>
                      <a:pt x="0" y="3770"/>
                      <a:pt x="234" y="4137"/>
                    </a:cubicBezTo>
                    <a:cubicBezTo>
                      <a:pt x="301" y="4237"/>
                      <a:pt x="8506" y="16145"/>
                      <a:pt x="8506" y="16145"/>
                    </a:cubicBezTo>
                    <a:cubicBezTo>
                      <a:pt x="9211" y="17161"/>
                      <a:pt x="10354" y="17713"/>
                      <a:pt x="11511" y="17713"/>
                    </a:cubicBezTo>
                    <a:cubicBezTo>
                      <a:pt x="12215" y="17713"/>
                      <a:pt x="12925" y="17508"/>
                      <a:pt x="13543" y="17079"/>
                    </a:cubicBezTo>
                    <a:cubicBezTo>
                      <a:pt x="15178" y="15945"/>
                      <a:pt x="15578" y="13677"/>
                      <a:pt x="14477" y="12042"/>
                    </a:cubicBezTo>
                    <a:cubicBezTo>
                      <a:pt x="14110" y="11542"/>
                      <a:pt x="13777" y="11042"/>
                      <a:pt x="13443" y="10541"/>
                    </a:cubicBezTo>
                    <a:cubicBezTo>
                      <a:pt x="12009" y="8506"/>
                      <a:pt x="10608" y="6438"/>
                      <a:pt x="9207" y="4403"/>
                    </a:cubicBezTo>
                    <a:cubicBezTo>
                      <a:pt x="8173" y="2936"/>
                      <a:pt x="7172" y="1468"/>
                      <a:pt x="6138" y="0"/>
                    </a:cubicBezTo>
                    <a:close/>
                  </a:path>
                </a:pathLst>
              </a:custGeom>
              <a:solidFill>
                <a:srgbClr val="FE69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1245;p49">
                <a:extLst>
                  <a:ext uri="{FF2B5EF4-FFF2-40B4-BE49-F238E27FC236}">
                    <a16:creationId xmlns:a16="http://schemas.microsoft.com/office/drawing/2014/main" id="{C4B3F4BC-9146-4A9C-B511-0AA113ECABA8}"/>
                  </a:ext>
                </a:extLst>
              </p:cNvPr>
              <p:cNvSpPr/>
              <p:nvPr/>
            </p:nvSpPr>
            <p:spPr>
              <a:xfrm>
                <a:off x="2104175" y="1444800"/>
                <a:ext cx="279400" cy="240200"/>
              </a:xfrm>
              <a:custGeom>
                <a:avLst/>
                <a:gdLst/>
                <a:ahLst/>
                <a:cxnLst/>
                <a:rect l="l" t="t" r="r" b="b"/>
                <a:pathLst>
                  <a:path w="11176" h="9608" extrusionOk="0">
                    <a:moveTo>
                      <a:pt x="8640" y="1"/>
                    </a:moveTo>
                    <a:lnTo>
                      <a:pt x="0" y="5938"/>
                    </a:lnTo>
                    <a:lnTo>
                      <a:pt x="2536" y="9608"/>
                    </a:lnTo>
                    <a:lnTo>
                      <a:pt x="11175" y="3670"/>
                    </a:lnTo>
                    <a:lnTo>
                      <a:pt x="8640" y="1"/>
                    </a:lnTo>
                    <a:close/>
                  </a:path>
                </a:pathLst>
              </a:custGeom>
              <a:solidFill>
                <a:srgbClr val="FE69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246;p49">
                <a:extLst>
                  <a:ext uri="{FF2B5EF4-FFF2-40B4-BE49-F238E27FC236}">
                    <a16:creationId xmlns:a16="http://schemas.microsoft.com/office/drawing/2014/main" id="{2CF54F7A-9449-4BF0-B8D4-56C7AE546AFF}"/>
                  </a:ext>
                </a:extLst>
              </p:cNvPr>
              <p:cNvSpPr/>
              <p:nvPr/>
            </p:nvSpPr>
            <p:spPr>
              <a:xfrm>
                <a:off x="2105000" y="1558225"/>
                <a:ext cx="108450" cy="155975"/>
              </a:xfrm>
              <a:custGeom>
                <a:avLst/>
                <a:gdLst/>
                <a:ahLst/>
                <a:cxnLst/>
                <a:rect l="l" t="t" r="r" b="b"/>
                <a:pathLst>
                  <a:path w="4338" h="6239" fill="none" extrusionOk="0">
                    <a:moveTo>
                      <a:pt x="1" y="0"/>
                    </a:moveTo>
                    <a:lnTo>
                      <a:pt x="4337" y="6238"/>
                    </a:lnTo>
                  </a:path>
                </a:pathLst>
              </a:custGeom>
              <a:noFill/>
              <a:ln w="4175" cap="flat" cmpd="sng">
                <a:solidFill>
                  <a:srgbClr val="FFFFFF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247;p49">
                <a:extLst>
                  <a:ext uri="{FF2B5EF4-FFF2-40B4-BE49-F238E27FC236}">
                    <a16:creationId xmlns:a16="http://schemas.microsoft.com/office/drawing/2014/main" id="{79C93139-7871-407F-A230-522429EB5666}"/>
                  </a:ext>
                </a:extLst>
              </p:cNvPr>
              <p:cNvSpPr/>
              <p:nvPr/>
            </p:nvSpPr>
            <p:spPr>
              <a:xfrm>
                <a:off x="2127525" y="1542375"/>
                <a:ext cx="108425" cy="155975"/>
              </a:xfrm>
              <a:custGeom>
                <a:avLst/>
                <a:gdLst/>
                <a:ahLst/>
                <a:cxnLst/>
                <a:rect l="l" t="t" r="r" b="b"/>
                <a:pathLst>
                  <a:path w="4337" h="6239" fill="none" extrusionOk="0">
                    <a:moveTo>
                      <a:pt x="0" y="1"/>
                    </a:moveTo>
                    <a:lnTo>
                      <a:pt x="4337" y="6238"/>
                    </a:lnTo>
                  </a:path>
                </a:pathLst>
              </a:custGeom>
              <a:noFill/>
              <a:ln w="4175" cap="flat" cmpd="sng">
                <a:solidFill>
                  <a:srgbClr val="FFFFFF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248;p49">
                <a:extLst>
                  <a:ext uri="{FF2B5EF4-FFF2-40B4-BE49-F238E27FC236}">
                    <a16:creationId xmlns:a16="http://schemas.microsoft.com/office/drawing/2014/main" id="{1CE0F813-EB42-4622-B1AC-7C6DC457BEB3}"/>
                  </a:ext>
                </a:extLst>
              </p:cNvPr>
              <p:cNvSpPr/>
              <p:nvPr/>
            </p:nvSpPr>
            <p:spPr>
              <a:xfrm>
                <a:off x="2150875" y="1526525"/>
                <a:ext cx="107600" cy="156825"/>
              </a:xfrm>
              <a:custGeom>
                <a:avLst/>
                <a:gdLst/>
                <a:ahLst/>
                <a:cxnLst/>
                <a:rect l="l" t="t" r="r" b="b"/>
                <a:pathLst>
                  <a:path w="4304" h="6273" fill="none" extrusionOk="0">
                    <a:moveTo>
                      <a:pt x="0" y="1"/>
                    </a:moveTo>
                    <a:lnTo>
                      <a:pt x="4304" y="6272"/>
                    </a:lnTo>
                  </a:path>
                </a:pathLst>
              </a:custGeom>
              <a:noFill/>
              <a:ln w="4175" cap="flat" cmpd="sng">
                <a:solidFill>
                  <a:srgbClr val="FFFFFF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249;p49">
                <a:extLst>
                  <a:ext uri="{FF2B5EF4-FFF2-40B4-BE49-F238E27FC236}">
                    <a16:creationId xmlns:a16="http://schemas.microsoft.com/office/drawing/2014/main" id="{05374B51-3C0D-4BAD-9CE3-12E60C5E11A6}"/>
                  </a:ext>
                </a:extLst>
              </p:cNvPr>
              <p:cNvSpPr/>
              <p:nvPr/>
            </p:nvSpPr>
            <p:spPr>
              <a:xfrm>
                <a:off x="2173400" y="1511525"/>
                <a:ext cx="107600" cy="155975"/>
              </a:xfrm>
              <a:custGeom>
                <a:avLst/>
                <a:gdLst/>
                <a:ahLst/>
                <a:cxnLst/>
                <a:rect l="l" t="t" r="r" b="b"/>
                <a:pathLst>
                  <a:path w="4304" h="6239" fill="none" extrusionOk="0">
                    <a:moveTo>
                      <a:pt x="0" y="0"/>
                    </a:moveTo>
                    <a:lnTo>
                      <a:pt x="4303" y="6238"/>
                    </a:lnTo>
                  </a:path>
                </a:pathLst>
              </a:custGeom>
              <a:noFill/>
              <a:ln w="4175" cap="flat" cmpd="sng">
                <a:solidFill>
                  <a:srgbClr val="FFFFFF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250;p49">
                <a:extLst>
                  <a:ext uri="{FF2B5EF4-FFF2-40B4-BE49-F238E27FC236}">
                    <a16:creationId xmlns:a16="http://schemas.microsoft.com/office/drawing/2014/main" id="{7E321C09-A300-4260-9A5E-7D9863586C8A}"/>
                  </a:ext>
                </a:extLst>
              </p:cNvPr>
              <p:cNvSpPr/>
              <p:nvPr/>
            </p:nvSpPr>
            <p:spPr>
              <a:xfrm>
                <a:off x="2195900" y="1495675"/>
                <a:ext cx="107600" cy="155975"/>
              </a:xfrm>
              <a:custGeom>
                <a:avLst/>
                <a:gdLst/>
                <a:ahLst/>
                <a:cxnLst/>
                <a:rect l="l" t="t" r="r" b="b"/>
                <a:pathLst>
                  <a:path w="4304" h="6239" fill="none" extrusionOk="0">
                    <a:moveTo>
                      <a:pt x="1" y="1"/>
                    </a:moveTo>
                    <a:lnTo>
                      <a:pt x="4304" y="6238"/>
                    </a:lnTo>
                  </a:path>
                </a:pathLst>
              </a:custGeom>
              <a:noFill/>
              <a:ln w="4175" cap="flat" cmpd="sng">
                <a:solidFill>
                  <a:srgbClr val="FFFFFF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1251;p49">
                <a:extLst>
                  <a:ext uri="{FF2B5EF4-FFF2-40B4-BE49-F238E27FC236}">
                    <a16:creationId xmlns:a16="http://schemas.microsoft.com/office/drawing/2014/main" id="{5991221E-8DCE-468C-8165-7A839C43B30E}"/>
                  </a:ext>
                </a:extLst>
              </p:cNvPr>
              <p:cNvSpPr/>
              <p:nvPr/>
            </p:nvSpPr>
            <p:spPr>
              <a:xfrm>
                <a:off x="2218425" y="1479825"/>
                <a:ext cx="107600" cy="155975"/>
              </a:xfrm>
              <a:custGeom>
                <a:avLst/>
                <a:gdLst/>
                <a:ahLst/>
                <a:cxnLst/>
                <a:rect l="l" t="t" r="r" b="b"/>
                <a:pathLst>
                  <a:path w="4304" h="6239" fill="none" extrusionOk="0">
                    <a:moveTo>
                      <a:pt x="0" y="1"/>
                    </a:moveTo>
                    <a:lnTo>
                      <a:pt x="4303" y="6239"/>
                    </a:lnTo>
                  </a:path>
                </a:pathLst>
              </a:custGeom>
              <a:noFill/>
              <a:ln w="4175" cap="flat" cmpd="sng">
                <a:solidFill>
                  <a:srgbClr val="FFFFFF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252;p49">
                <a:extLst>
                  <a:ext uri="{FF2B5EF4-FFF2-40B4-BE49-F238E27FC236}">
                    <a16:creationId xmlns:a16="http://schemas.microsoft.com/office/drawing/2014/main" id="{F8ECB8E6-7FFD-488C-AB5F-16284433CF05}"/>
                  </a:ext>
                </a:extLst>
              </p:cNvPr>
              <p:cNvSpPr/>
              <p:nvPr/>
            </p:nvSpPr>
            <p:spPr>
              <a:xfrm>
                <a:off x="2240950" y="1464000"/>
                <a:ext cx="107600" cy="156800"/>
              </a:xfrm>
              <a:custGeom>
                <a:avLst/>
                <a:gdLst/>
                <a:ahLst/>
                <a:cxnLst/>
                <a:rect l="l" t="t" r="r" b="b"/>
                <a:pathLst>
                  <a:path w="4304" h="6272" fill="none" extrusionOk="0">
                    <a:moveTo>
                      <a:pt x="0" y="0"/>
                    </a:moveTo>
                    <a:lnTo>
                      <a:pt x="4303" y="6271"/>
                    </a:lnTo>
                  </a:path>
                </a:pathLst>
              </a:custGeom>
              <a:noFill/>
              <a:ln w="4175" cap="flat" cmpd="sng">
                <a:solidFill>
                  <a:srgbClr val="FFFFFF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1253;p49">
                <a:extLst>
                  <a:ext uri="{FF2B5EF4-FFF2-40B4-BE49-F238E27FC236}">
                    <a16:creationId xmlns:a16="http://schemas.microsoft.com/office/drawing/2014/main" id="{D59AB190-693F-46E4-8D6B-C30153E4B5CC}"/>
                  </a:ext>
                </a:extLst>
              </p:cNvPr>
              <p:cNvSpPr/>
              <p:nvPr/>
            </p:nvSpPr>
            <p:spPr>
              <a:xfrm>
                <a:off x="2263450" y="1448975"/>
                <a:ext cx="108450" cy="155975"/>
              </a:xfrm>
              <a:custGeom>
                <a:avLst/>
                <a:gdLst/>
                <a:ahLst/>
                <a:cxnLst/>
                <a:rect l="l" t="t" r="r" b="b"/>
                <a:pathLst>
                  <a:path w="4338" h="6239" fill="none" extrusionOk="0">
                    <a:moveTo>
                      <a:pt x="1" y="1"/>
                    </a:moveTo>
                    <a:lnTo>
                      <a:pt x="4337" y="6238"/>
                    </a:lnTo>
                  </a:path>
                </a:pathLst>
              </a:custGeom>
              <a:noFill/>
              <a:ln w="4175" cap="flat" cmpd="sng">
                <a:solidFill>
                  <a:srgbClr val="FFFFFF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254;p49">
                <a:extLst>
                  <a:ext uri="{FF2B5EF4-FFF2-40B4-BE49-F238E27FC236}">
                    <a16:creationId xmlns:a16="http://schemas.microsoft.com/office/drawing/2014/main" id="{7EFD4854-EB78-4B55-AC86-E36AE291D1C2}"/>
                  </a:ext>
                </a:extLst>
              </p:cNvPr>
              <p:cNvSpPr/>
              <p:nvPr/>
            </p:nvSpPr>
            <p:spPr>
              <a:xfrm>
                <a:off x="2286800" y="1433125"/>
                <a:ext cx="107600" cy="155975"/>
              </a:xfrm>
              <a:custGeom>
                <a:avLst/>
                <a:gdLst/>
                <a:ahLst/>
                <a:cxnLst/>
                <a:rect l="l" t="t" r="r" b="b"/>
                <a:pathLst>
                  <a:path w="4304" h="6239" fill="none" extrusionOk="0">
                    <a:moveTo>
                      <a:pt x="1" y="1"/>
                    </a:moveTo>
                    <a:lnTo>
                      <a:pt x="4304" y="6239"/>
                    </a:lnTo>
                  </a:path>
                </a:pathLst>
              </a:custGeom>
              <a:noFill/>
              <a:ln w="4175" cap="flat" cmpd="sng">
                <a:solidFill>
                  <a:srgbClr val="FFFFFF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1255;p49">
                <a:extLst>
                  <a:ext uri="{FF2B5EF4-FFF2-40B4-BE49-F238E27FC236}">
                    <a16:creationId xmlns:a16="http://schemas.microsoft.com/office/drawing/2014/main" id="{39C796C8-656D-4DFF-8F05-13F62A602FDD}"/>
                  </a:ext>
                </a:extLst>
              </p:cNvPr>
              <p:cNvSpPr/>
              <p:nvPr/>
            </p:nvSpPr>
            <p:spPr>
              <a:xfrm>
                <a:off x="2251775" y="1688200"/>
                <a:ext cx="255200" cy="346900"/>
              </a:xfrm>
              <a:custGeom>
                <a:avLst/>
                <a:gdLst/>
                <a:ahLst/>
                <a:cxnLst/>
                <a:rect l="l" t="t" r="r" b="b"/>
                <a:pathLst>
                  <a:path w="10208" h="13876" extrusionOk="0">
                    <a:moveTo>
                      <a:pt x="839" y="0"/>
                    </a:moveTo>
                    <a:cubicBezTo>
                      <a:pt x="687" y="0"/>
                      <a:pt x="534" y="46"/>
                      <a:pt x="401" y="139"/>
                    </a:cubicBezTo>
                    <a:cubicBezTo>
                      <a:pt x="67" y="372"/>
                      <a:pt x="1" y="839"/>
                      <a:pt x="234" y="1173"/>
                    </a:cubicBezTo>
                    <a:lnTo>
                      <a:pt x="8774" y="13548"/>
                    </a:lnTo>
                    <a:cubicBezTo>
                      <a:pt x="8921" y="13758"/>
                      <a:pt x="9160" y="13876"/>
                      <a:pt x="9400" y="13876"/>
                    </a:cubicBezTo>
                    <a:cubicBezTo>
                      <a:pt x="9542" y="13876"/>
                      <a:pt x="9684" y="13835"/>
                      <a:pt x="9808" y="13748"/>
                    </a:cubicBezTo>
                    <a:cubicBezTo>
                      <a:pt x="10141" y="13515"/>
                      <a:pt x="10208" y="13048"/>
                      <a:pt x="9974" y="12714"/>
                    </a:cubicBezTo>
                    <a:lnTo>
                      <a:pt x="1435" y="305"/>
                    </a:lnTo>
                    <a:cubicBezTo>
                      <a:pt x="1294" y="104"/>
                      <a:pt x="1069" y="0"/>
                      <a:pt x="839" y="0"/>
                    </a:cubicBezTo>
                    <a:close/>
                  </a:path>
                </a:pathLst>
              </a:custGeom>
              <a:solidFill>
                <a:srgbClr val="FAED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256;p49">
                <a:extLst>
                  <a:ext uri="{FF2B5EF4-FFF2-40B4-BE49-F238E27FC236}">
                    <a16:creationId xmlns:a16="http://schemas.microsoft.com/office/drawing/2014/main" id="{28672264-8947-4B2B-AE6A-F7846496A7D0}"/>
                  </a:ext>
                </a:extLst>
              </p:cNvPr>
              <p:cNvSpPr/>
              <p:nvPr/>
            </p:nvSpPr>
            <p:spPr>
              <a:xfrm>
                <a:off x="2495275" y="2042050"/>
                <a:ext cx="42575" cy="37250"/>
              </a:xfrm>
              <a:custGeom>
                <a:avLst/>
                <a:gdLst/>
                <a:ahLst/>
                <a:cxnLst/>
                <a:rect l="l" t="t" r="r" b="b"/>
                <a:pathLst>
                  <a:path w="1703" h="1490" extrusionOk="0">
                    <a:moveTo>
                      <a:pt x="842" y="1"/>
                    </a:moveTo>
                    <a:cubicBezTo>
                      <a:pt x="700" y="1"/>
                      <a:pt x="558" y="42"/>
                      <a:pt x="435" y="128"/>
                    </a:cubicBezTo>
                    <a:lnTo>
                      <a:pt x="435" y="161"/>
                    </a:lnTo>
                    <a:cubicBezTo>
                      <a:pt x="101" y="362"/>
                      <a:pt x="1" y="829"/>
                      <a:pt x="234" y="1162"/>
                    </a:cubicBezTo>
                    <a:cubicBezTo>
                      <a:pt x="381" y="1372"/>
                      <a:pt x="621" y="1490"/>
                      <a:pt x="861" y="1490"/>
                    </a:cubicBezTo>
                    <a:cubicBezTo>
                      <a:pt x="1003" y="1490"/>
                      <a:pt x="1145" y="1449"/>
                      <a:pt x="1269" y="1362"/>
                    </a:cubicBezTo>
                    <a:lnTo>
                      <a:pt x="1269" y="1329"/>
                    </a:lnTo>
                    <a:cubicBezTo>
                      <a:pt x="1602" y="1095"/>
                      <a:pt x="1702" y="662"/>
                      <a:pt x="1469" y="328"/>
                    </a:cubicBezTo>
                    <a:cubicBezTo>
                      <a:pt x="1322" y="118"/>
                      <a:pt x="1082" y="1"/>
                      <a:pt x="842" y="1"/>
                    </a:cubicBezTo>
                    <a:close/>
                  </a:path>
                </a:pathLst>
              </a:custGeom>
              <a:solidFill>
                <a:srgbClr val="FAED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4C5EC356-FB92-4643-80E0-CC15F84A56C7}"/>
              </a:ext>
            </a:extLst>
          </p:cNvPr>
          <p:cNvSpPr txBox="1"/>
          <p:nvPr/>
        </p:nvSpPr>
        <p:spPr>
          <a:xfrm>
            <a:off x="4508096" y="577524"/>
            <a:ext cx="4238740" cy="3963333"/>
          </a:xfrm>
          <a:prstGeom prst="roundRect">
            <a:avLst>
              <a:gd name="adj" fmla="val 8459"/>
            </a:avLst>
          </a:prstGeom>
          <a:solidFill>
            <a:schemeClr val="accent3"/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b="1" dirty="0">
                <a:effectLst/>
                <a:latin typeface="+mn-lt"/>
                <a:ea typeface="Times New Roman" panose="02020603050405020304" pitchFamily="18" charset="0"/>
              </a:rPr>
              <a:t>b) </a:t>
            </a:r>
            <a:r>
              <a:rPr lang="en-US" sz="1800" b="1" dirty="0" err="1">
                <a:effectLst/>
                <a:latin typeface="+mn-lt"/>
                <a:ea typeface="Times New Roman" panose="02020603050405020304" pitchFamily="18" charset="0"/>
              </a:rPr>
              <a:t>Đường</a:t>
            </a:r>
            <a:r>
              <a:rPr lang="en-US" sz="1800" b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+mn-lt"/>
                <a:ea typeface="Times New Roman" panose="02020603050405020304" pitchFamily="18" charset="0"/>
              </a:rPr>
              <a:t>đi</a:t>
            </a:r>
            <a:r>
              <a:rPr lang="en-US" sz="1800" b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+mn-lt"/>
                <a:ea typeface="Times New Roman" panose="02020603050405020304" pitchFamily="18" charset="0"/>
              </a:rPr>
              <a:t>của</a:t>
            </a:r>
            <a:r>
              <a:rPr lang="en-US" sz="1800" b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+mn-lt"/>
                <a:ea typeface="Times New Roman" panose="02020603050405020304" pitchFamily="18" charset="0"/>
              </a:rPr>
              <a:t>máu</a:t>
            </a:r>
            <a:r>
              <a:rPr lang="en-US" sz="1800" b="1" dirty="0">
                <a:effectLst/>
                <a:latin typeface="+mn-lt"/>
                <a:ea typeface="Times New Roman" panose="02020603050405020304" pitchFamily="18" charset="0"/>
              </a:rPr>
              <a:t>:</a:t>
            </a:r>
            <a:endParaRPr lang="vi-VN" sz="1800" b="1" dirty="0">
              <a:effectLst/>
              <a:latin typeface="+mn-lt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Vòng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tuần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hoàn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cơ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vi-VN" sz="1800" dirty="0">
                <a:effectLst/>
                <a:latin typeface="+mn-lt"/>
                <a:ea typeface="Times New Roman" panose="02020603050405020304" pitchFamily="18" charset="0"/>
              </a:rPr>
              <a:t>thể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: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Máu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từ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tâm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nhĩ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trái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xuống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tâm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thất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trái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rồi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lên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động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mạch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chủ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để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đi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đến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cơ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quan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trong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cơ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thể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tại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mao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mạch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máu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thực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hiện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trao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đổi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khí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và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trao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đổi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chất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với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tế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bào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chuyển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máu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giàu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O</a:t>
            </a:r>
            <a:r>
              <a:rPr lang="en-US" sz="1800" baseline="-25000" dirty="0">
                <a:effectLst/>
                <a:latin typeface="+mn-lt"/>
                <a:ea typeface="Times New Roman" panose="02020603050405020304" pitchFamily="18" charset="0"/>
              </a:rPr>
              <a:t>2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sang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máu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nghèo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O</a:t>
            </a:r>
            <a:r>
              <a:rPr lang="en-US" sz="1800" baseline="-25000" dirty="0">
                <a:effectLst/>
                <a:latin typeface="+mn-lt"/>
                <a:ea typeface="Times New Roman" panose="02020603050405020304" pitchFamily="18" charset="0"/>
              </a:rPr>
              <a:t>2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rồi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theo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tĩnh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mạch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chủ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về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tâm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nhĩ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phải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+mn-lt"/>
              <a:ea typeface="Calibri" panose="020F0502020204030204" pitchFamily="34" charset="0"/>
            </a:endParaRPr>
          </a:p>
        </p:txBody>
      </p:sp>
      <p:sp>
        <p:nvSpPr>
          <p:cNvPr id="31" name="Google Shape;1406;p51">
            <a:extLst>
              <a:ext uri="{FF2B5EF4-FFF2-40B4-BE49-F238E27FC236}">
                <a16:creationId xmlns:a16="http://schemas.microsoft.com/office/drawing/2014/main" id="{538AB6FF-71D3-4384-A95E-BABB8B6BC4A5}"/>
              </a:ext>
            </a:extLst>
          </p:cNvPr>
          <p:cNvSpPr/>
          <p:nvPr/>
        </p:nvSpPr>
        <p:spPr>
          <a:xfrm>
            <a:off x="6179723" y="4565976"/>
            <a:ext cx="345605" cy="480706"/>
          </a:xfrm>
          <a:custGeom>
            <a:avLst/>
            <a:gdLst/>
            <a:ahLst/>
            <a:cxnLst/>
            <a:rect l="l" t="t" r="r" b="b"/>
            <a:pathLst>
              <a:path w="10409" h="14478" extrusionOk="0">
                <a:moveTo>
                  <a:pt x="5204" y="1"/>
                </a:moveTo>
                <a:cubicBezTo>
                  <a:pt x="5171" y="34"/>
                  <a:pt x="1" y="6105"/>
                  <a:pt x="1" y="8740"/>
                </a:cubicBezTo>
                <a:cubicBezTo>
                  <a:pt x="1" y="8907"/>
                  <a:pt x="1" y="9074"/>
                  <a:pt x="1" y="9241"/>
                </a:cubicBezTo>
                <a:cubicBezTo>
                  <a:pt x="1" y="12143"/>
                  <a:pt x="2336" y="14478"/>
                  <a:pt x="5204" y="14478"/>
                </a:cubicBezTo>
                <a:cubicBezTo>
                  <a:pt x="8073" y="14478"/>
                  <a:pt x="10408" y="12143"/>
                  <a:pt x="10408" y="9241"/>
                </a:cubicBezTo>
                <a:cubicBezTo>
                  <a:pt x="10408" y="9074"/>
                  <a:pt x="10408" y="8907"/>
                  <a:pt x="10408" y="8740"/>
                </a:cubicBezTo>
                <a:cubicBezTo>
                  <a:pt x="10408" y="6105"/>
                  <a:pt x="5238" y="34"/>
                  <a:pt x="5204" y="1"/>
                </a:cubicBezTo>
                <a:close/>
              </a:path>
            </a:pathLst>
          </a:custGeom>
          <a:solidFill>
            <a:schemeClr val="dk2"/>
          </a:solidFill>
          <a:ln w="381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1407;p51">
            <a:extLst>
              <a:ext uri="{FF2B5EF4-FFF2-40B4-BE49-F238E27FC236}">
                <a16:creationId xmlns:a16="http://schemas.microsoft.com/office/drawing/2014/main" id="{AEC987ED-71C3-40B2-AC97-01D4C63CDF04}"/>
              </a:ext>
            </a:extLst>
          </p:cNvPr>
          <p:cNvSpPr/>
          <p:nvPr/>
        </p:nvSpPr>
        <p:spPr>
          <a:xfrm rot="249049">
            <a:off x="3308440" y="3252400"/>
            <a:ext cx="232966" cy="324074"/>
          </a:xfrm>
          <a:custGeom>
            <a:avLst/>
            <a:gdLst/>
            <a:ahLst/>
            <a:cxnLst/>
            <a:rect l="l" t="t" r="r" b="b"/>
            <a:pathLst>
              <a:path w="10409" h="14478" extrusionOk="0">
                <a:moveTo>
                  <a:pt x="5204" y="1"/>
                </a:moveTo>
                <a:cubicBezTo>
                  <a:pt x="5171" y="34"/>
                  <a:pt x="1" y="6105"/>
                  <a:pt x="1" y="8740"/>
                </a:cubicBezTo>
                <a:cubicBezTo>
                  <a:pt x="1" y="8907"/>
                  <a:pt x="1" y="9074"/>
                  <a:pt x="1" y="9241"/>
                </a:cubicBezTo>
                <a:cubicBezTo>
                  <a:pt x="1" y="12143"/>
                  <a:pt x="2336" y="14478"/>
                  <a:pt x="5204" y="14478"/>
                </a:cubicBezTo>
                <a:cubicBezTo>
                  <a:pt x="8073" y="14478"/>
                  <a:pt x="10408" y="12143"/>
                  <a:pt x="10408" y="9241"/>
                </a:cubicBezTo>
                <a:cubicBezTo>
                  <a:pt x="10408" y="9074"/>
                  <a:pt x="10408" y="8907"/>
                  <a:pt x="10408" y="8740"/>
                </a:cubicBezTo>
                <a:cubicBezTo>
                  <a:pt x="10408" y="6105"/>
                  <a:pt x="5238" y="34"/>
                  <a:pt x="5204" y="1"/>
                </a:cubicBezTo>
                <a:close/>
              </a:path>
            </a:pathLst>
          </a:custGeom>
          <a:solidFill>
            <a:srgbClr val="FF988C"/>
          </a:solidFill>
          <a:ln w="381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1408;p51">
            <a:extLst>
              <a:ext uri="{FF2B5EF4-FFF2-40B4-BE49-F238E27FC236}">
                <a16:creationId xmlns:a16="http://schemas.microsoft.com/office/drawing/2014/main" id="{27358F5F-1FE1-48E0-ACE5-92E206AC7156}"/>
              </a:ext>
            </a:extLst>
          </p:cNvPr>
          <p:cNvSpPr/>
          <p:nvPr/>
        </p:nvSpPr>
        <p:spPr>
          <a:xfrm rot="-1694048">
            <a:off x="6820636" y="4247968"/>
            <a:ext cx="345609" cy="480712"/>
          </a:xfrm>
          <a:custGeom>
            <a:avLst/>
            <a:gdLst/>
            <a:ahLst/>
            <a:cxnLst/>
            <a:rect l="l" t="t" r="r" b="b"/>
            <a:pathLst>
              <a:path w="10409" h="14478" extrusionOk="0">
                <a:moveTo>
                  <a:pt x="5204" y="1"/>
                </a:moveTo>
                <a:cubicBezTo>
                  <a:pt x="5171" y="34"/>
                  <a:pt x="1" y="6105"/>
                  <a:pt x="1" y="8740"/>
                </a:cubicBezTo>
                <a:cubicBezTo>
                  <a:pt x="1" y="8907"/>
                  <a:pt x="1" y="9074"/>
                  <a:pt x="1" y="9241"/>
                </a:cubicBezTo>
                <a:cubicBezTo>
                  <a:pt x="1" y="12143"/>
                  <a:pt x="2336" y="14478"/>
                  <a:pt x="5204" y="14478"/>
                </a:cubicBezTo>
                <a:cubicBezTo>
                  <a:pt x="8073" y="14478"/>
                  <a:pt x="10408" y="12143"/>
                  <a:pt x="10408" y="9241"/>
                </a:cubicBezTo>
                <a:cubicBezTo>
                  <a:pt x="10408" y="9074"/>
                  <a:pt x="10408" y="8907"/>
                  <a:pt x="10408" y="8740"/>
                </a:cubicBezTo>
                <a:cubicBezTo>
                  <a:pt x="10408" y="6105"/>
                  <a:pt x="5238" y="34"/>
                  <a:pt x="5204" y="1"/>
                </a:cubicBezTo>
                <a:close/>
              </a:path>
            </a:pathLst>
          </a:custGeom>
          <a:solidFill>
            <a:schemeClr val="dk2"/>
          </a:solidFill>
          <a:ln w="381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Freeform 2">
            <a:extLst>
              <a:ext uri="{FF2B5EF4-FFF2-40B4-BE49-F238E27FC236}">
                <a16:creationId xmlns:a16="http://schemas.microsoft.com/office/drawing/2014/main" id="{BA84CF9C-F59F-4C45-8808-DABACB452918}"/>
              </a:ext>
            </a:extLst>
          </p:cNvPr>
          <p:cNvSpPr/>
          <p:nvPr/>
        </p:nvSpPr>
        <p:spPr>
          <a:xfrm>
            <a:off x="7733247" y="4064396"/>
            <a:ext cx="1241145" cy="1065629"/>
          </a:xfrm>
          <a:custGeom>
            <a:avLst/>
            <a:gdLst/>
            <a:ahLst/>
            <a:cxnLst/>
            <a:rect l="l" t="t" r="r" b="b"/>
            <a:pathLst>
              <a:path w="5080000" h="4114800">
                <a:moveTo>
                  <a:pt x="0" y="0"/>
                </a:moveTo>
                <a:lnTo>
                  <a:pt x="5080000" y="0"/>
                </a:lnTo>
                <a:lnTo>
                  <a:pt x="50800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734868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1" grpId="0" animBg="1"/>
      <p:bldP spid="3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6941325-FAB0-4CA4-88C7-D6CDF5F81821}"/>
              </a:ext>
            </a:extLst>
          </p:cNvPr>
          <p:cNvSpPr/>
          <p:nvPr/>
        </p:nvSpPr>
        <p:spPr>
          <a:xfrm>
            <a:off x="295341" y="439056"/>
            <a:ext cx="7856522" cy="3623104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chemeClr val="accent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46" name="Google Shape;1546;p54"/>
          <p:cNvGrpSpPr/>
          <p:nvPr/>
        </p:nvGrpSpPr>
        <p:grpSpPr>
          <a:xfrm>
            <a:off x="6286527" y="2571750"/>
            <a:ext cx="2688395" cy="2497858"/>
            <a:chOff x="1423700" y="548325"/>
            <a:chExt cx="2342525" cy="2166575"/>
          </a:xfrm>
        </p:grpSpPr>
        <p:sp>
          <p:nvSpPr>
            <p:cNvPr id="1547" name="Google Shape;1547;p54"/>
            <p:cNvSpPr/>
            <p:nvPr/>
          </p:nvSpPr>
          <p:spPr>
            <a:xfrm>
              <a:off x="1423700" y="548325"/>
              <a:ext cx="2342525" cy="2166575"/>
            </a:xfrm>
            <a:custGeom>
              <a:avLst/>
              <a:gdLst/>
              <a:ahLst/>
              <a:cxnLst/>
              <a:rect l="l" t="t" r="r" b="b"/>
              <a:pathLst>
                <a:path w="93701" h="86663" extrusionOk="0">
                  <a:moveTo>
                    <a:pt x="49002" y="1"/>
                  </a:moveTo>
                  <a:cubicBezTo>
                    <a:pt x="43398" y="1"/>
                    <a:pt x="37960" y="1102"/>
                    <a:pt x="32823" y="3303"/>
                  </a:cubicBezTo>
                  <a:cubicBezTo>
                    <a:pt x="32423" y="3270"/>
                    <a:pt x="32056" y="3237"/>
                    <a:pt x="31656" y="3237"/>
                  </a:cubicBezTo>
                  <a:cubicBezTo>
                    <a:pt x="28220" y="3237"/>
                    <a:pt x="25085" y="4437"/>
                    <a:pt x="22383" y="6806"/>
                  </a:cubicBezTo>
                  <a:cubicBezTo>
                    <a:pt x="20415" y="8507"/>
                    <a:pt x="19247" y="10575"/>
                    <a:pt x="18847" y="13010"/>
                  </a:cubicBezTo>
                  <a:cubicBezTo>
                    <a:pt x="16745" y="15245"/>
                    <a:pt x="14911" y="17714"/>
                    <a:pt x="13343" y="20349"/>
                  </a:cubicBezTo>
                  <a:cubicBezTo>
                    <a:pt x="12009" y="21316"/>
                    <a:pt x="10708" y="22650"/>
                    <a:pt x="9440" y="23918"/>
                  </a:cubicBezTo>
                  <a:lnTo>
                    <a:pt x="9373" y="23985"/>
                  </a:lnTo>
                  <a:cubicBezTo>
                    <a:pt x="9040" y="24318"/>
                    <a:pt x="7072" y="26153"/>
                    <a:pt x="5270" y="28221"/>
                  </a:cubicBezTo>
                  <a:cubicBezTo>
                    <a:pt x="3536" y="30189"/>
                    <a:pt x="0" y="34259"/>
                    <a:pt x="2302" y="37294"/>
                  </a:cubicBezTo>
                  <a:cubicBezTo>
                    <a:pt x="3169" y="38462"/>
                    <a:pt x="4403" y="39062"/>
                    <a:pt x="5771" y="39062"/>
                  </a:cubicBezTo>
                  <a:cubicBezTo>
                    <a:pt x="6471" y="39062"/>
                    <a:pt x="7105" y="38929"/>
                    <a:pt x="7672" y="38729"/>
                  </a:cubicBezTo>
                  <a:lnTo>
                    <a:pt x="7672" y="38729"/>
                  </a:lnTo>
                  <a:cubicBezTo>
                    <a:pt x="7605" y="39629"/>
                    <a:pt x="7572" y="40563"/>
                    <a:pt x="7572" y="41431"/>
                  </a:cubicBezTo>
                  <a:cubicBezTo>
                    <a:pt x="7572" y="42832"/>
                    <a:pt x="7639" y="44266"/>
                    <a:pt x="7806" y="45700"/>
                  </a:cubicBezTo>
                  <a:cubicBezTo>
                    <a:pt x="6671" y="46601"/>
                    <a:pt x="5704" y="47735"/>
                    <a:pt x="4870" y="49036"/>
                  </a:cubicBezTo>
                  <a:cubicBezTo>
                    <a:pt x="4803" y="49103"/>
                    <a:pt x="4770" y="49169"/>
                    <a:pt x="4703" y="49269"/>
                  </a:cubicBezTo>
                  <a:cubicBezTo>
                    <a:pt x="2835" y="52272"/>
                    <a:pt x="2102" y="55741"/>
                    <a:pt x="2769" y="58576"/>
                  </a:cubicBezTo>
                  <a:cubicBezTo>
                    <a:pt x="3202" y="60411"/>
                    <a:pt x="4170" y="61912"/>
                    <a:pt x="5604" y="62846"/>
                  </a:cubicBezTo>
                  <a:cubicBezTo>
                    <a:pt x="5904" y="63113"/>
                    <a:pt x="6204" y="63346"/>
                    <a:pt x="6538" y="63546"/>
                  </a:cubicBezTo>
                  <a:cubicBezTo>
                    <a:pt x="7539" y="64180"/>
                    <a:pt x="8740" y="64514"/>
                    <a:pt x="10007" y="64514"/>
                  </a:cubicBezTo>
                  <a:cubicBezTo>
                    <a:pt x="11308" y="64514"/>
                    <a:pt x="12642" y="64180"/>
                    <a:pt x="13943" y="63513"/>
                  </a:cubicBezTo>
                  <a:cubicBezTo>
                    <a:pt x="15178" y="65448"/>
                    <a:pt x="16545" y="67282"/>
                    <a:pt x="18080" y="69017"/>
                  </a:cubicBezTo>
                  <a:cubicBezTo>
                    <a:pt x="16512" y="71452"/>
                    <a:pt x="16312" y="73754"/>
                    <a:pt x="17679" y="75422"/>
                  </a:cubicBezTo>
                  <a:cubicBezTo>
                    <a:pt x="17913" y="75688"/>
                    <a:pt x="18180" y="75955"/>
                    <a:pt x="18480" y="76155"/>
                  </a:cubicBezTo>
                  <a:cubicBezTo>
                    <a:pt x="19381" y="77089"/>
                    <a:pt x="20681" y="77590"/>
                    <a:pt x="22183" y="77590"/>
                  </a:cubicBezTo>
                  <a:cubicBezTo>
                    <a:pt x="23584" y="77590"/>
                    <a:pt x="25151" y="77156"/>
                    <a:pt x="26719" y="76356"/>
                  </a:cubicBezTo>
                  <a:cubicBezTo>
                    <a:pt x="33090" y="80458"/>
                    <a:pt x="40396" y="82693"/>
                    <a:pt x="47968" y="82860"/>
                  </a:cubicBezTo>
                  <a:cubicBezTo>
                    <a:pt x="48501" y="83361"/>
                    <a:pt x="49068" y="83794"/>
                    <a:pt x="49635" y="84161"/>
                  </a:cubicBezTo>
                  <a:cubicBezTo>
                    <a:pt x="50002" y="84428"/>
                    <a:pt x="50369" y="84628"/>
                    <a:pt x="50636" y="84795"/>
                  </a:cubicBezTo>
                  <a:cubicBezTo>
                    <a:pt x="52738" y="85996"/>
                    <a:pt x="55039" y="86663"/>
                    <a:pt x="57174" y="86663"/>
                  </a:cubicBezTo>
                  <a:cubicBezTo>
                    <a:pt x="59776" y="86663"/>
                    <a:pt x="61978" y="85629"/>
                    <a:pt x="63312" y="83828"/>
                  </a:cubicBezTo>
                  <a:cubicBezTo>
                    <a:pt x="63579" y="83527"/>
                    <a:pt x="63846" y="83227"/>
                    <a:pt x="64079" y="82894"/>
                  </a:cubicBezTo>
                  <a:cubicBezTo>
                    <a:pt x="64713" y="81926"/>
                    <a:pt x="65080" y="80825"/>
                    <a:pt x="65147" y="79625"/>
                  </a:cubicBezTo>
                  <a:cubicBezTo>
                    <a:pt x="70584" y="77323"/>
                    <a:pt x="75521" y="73854"/>
                    <a:pt x="79523" y="69484"/>
                  </a:cubicBezTo>
                  <a:cubicBezTo>
                    <a:pt x="79724" y="69351"/>
                    <a:pt x="79890" y="69217"/>
                    <a:pt x="80057" y="69050"/>
                  </a:cubicBezTo>
                  <a:cubicBezTo>
                    <a:pt x="80291" y="68817"/>
                    <a:pt x="80457" y="68550"/>
                    <a:pt x="80591" y="68283"/>
                  </a:cubicBezTo>
                  <a:cubicBezTo>
                    <a:pt x="81992" y="66615"/>
                    <a:pt x="83293" y="64814"/>
                    <a:pt x="84460" y="62913"/>
                  </a:cubicBezTo>
                  <a:cubicBezTo>
                    <a:pt x="85027" y="61979"/>
                    <a:pt x="85594" y="60978"/>
                    <a:pt x="86061" y="60011"/>
                  </a:cubicBezTo>
                  <a:cubicBezTo>
                    <a:pt x="87729" y="56708"/>
                    <a:pt x="88964" y="53172"/>
                    <a:pt x="89664" y="49536"/>
                  </a:cubicBezTo>
                  <a:cubicBezTo>
                    <a:pt x="90198" y="46901"/>
                    <a:pt x="90465" y="44166"/>
                    <a:pt x="90465" y="41431"/>
                  </a:cubicBezTo>
                  <a:cubicBezTo>
                    <a:pt x="90465" y="39196"/>
                    <a:pt x="90264" y="36927"/>
                    <a:pt x="89898" y="34726"/>
                  </a:cubicBezTo>
                  <a:lnTo>
                    <a:pt x="90098" y="34592"/>
                  </a:lnTo>
                  <a:cubicBezTo>
                    <a:pt x="92866" y="32858"/>
                    <a:pt x="93700" y="29222"/>
                    <a:pt x="91966" y="26453"/>
                  </a:cubicBezTo>
                  <a:lnTo>
                    <a:pt x="90431" y="24018"/>
                  </a:lnTo>
                  <a:cubicBezTo>
                    <a:pt x="89330" y="22284"/>
                    <a:pt x="87462" y="21249"/>
                    <a:pt x="85428" y="21249"/>
                  </a:cubicBezTo>
                  <a:lnTo>
                    <a:pt x="85228" y="21249"/>
                  </a:lnTo>
                  <a:cubicBezTo>
                    <a:pt x="82826" y="16946"/>
                    <a:pt x="79590" y="13044"/>
                    <a:pt x="75821" y="9841"/>
                  </a:cubicBezTo>
                  <a:cubicBezTo>
                    <a:pt x="75187" y="7339"/>
                    <a:pt x="73686" y="5238"/>
                    <a:pt x="71484" y="3770"/>
                  </a:cubicBezTo>
                  <a:cubicBezTo>
                    <a:pt x="68983" y="2069"/>
                    <a:pt x="66314" y="1235"/>
                    <a:pt x="63512" y="1235"/>
                  </a:cubicBezTo>
                  <a:cubicBezTo>
                    <a:pt x="62478" y="1235"/>
                    <a:pt x="61444" y="1335"/>
                    <a:pt x="60376" y="1569"/>
                  </a:cubicBezTo>
                  <a:cubicBezTo>
                    <a:pt x="56707" y="535"/>
                    <a:pt x="52871" y="1"/>
                    <a:pt x="4900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8" name="Google Shape;1548;p54"/>
            <p:cNvSpPr/>
            <p:nvPr/>
          </p:nvSpPr>
          <p:spPr>
            <a:xfrm>
              <a:off x="1688875" y="618375"/>
              <a:ext cx="1932250" cy="1931425"/>
            </a:xfrm>
            <a:custGeom>
              <a:avLst/>
              <a:gdLst/>
              <a:ahLst/>
              <a:cxnLst/>
              <a:rect l="l" t="t" r="r" b="b"/>
              <a:pathLst>
                <a:path w="77290" h="77257" extrusionOk="0">
                  <a:moveTo>
                    <a:pt x="38628" y="1"/>
                  </a:moveTo>
                  <a:cubicBezTo>
                    <a:pt x="17313" y="1"/>
                    <a:pt x="1" y="17280"/>
                    <a:pt x="1" y="38629"/>
                  </a:cubicBezTo>
                  <a:cubicBezTo>
                    <a:pt x="1" y="59977"/>
                    <a:pt x="17313" y="77256"/>
                    <a:pt x="38628" y="77256"/>
                  </a:cubicBezTo>
                  <a:cubicBezTo>
                    <a:pt x="50136" y="77256"/>
                    <a:pt x="60477" y="72253"/>
                    <a:pt x="67549" y="64280"/>
                  </a:cubicBezTo>
                  <a:cubicBezTo>
                    <a:pt x="67582" y="64214"/>
                    <a:pt x="67649" y="64180"/>
                    <a:pt x="67682" y="64113"/>
                  </a:cubicBezTo>
                  <a:cubicBezTo>
                    <a:pt x="67749" y="64047"/>
                    <a:pt x="67849" y="63947"/>
                    <a:pt x="67916" y="63847"/>
                  </a:cubicBezTo>
                  <a:cubicBezTo>
                    <a:pt x="69317" y="62245"/>
                    <a:pt x="70584" y="60511"/>
                    <a:pt x="71685" y="58676"/>
                  </a:cubicBezTo>
                  <a:cubicBezTo>
                    <a:pt x="72219" y="57776"/>
                    <a:pt x="72719" y="56875"/>
                    <a:pt x="73186" y="55974"/>
                  </a:cubicBezTo>
                  <a:cubicBezTo>
                    <a:pt x="74721" y="52905"/>
                    <a:pt x="75855" y="49636"/>
                    <a:pt x="76555" y="46201"/>
                  </a:cubicBezTo>
                  <a:cubicBezTo>
                    <a:pt x="77022" y="43732"/>
                    <a:pt x="77289" y="41230"/>
                    <a:pt x="77289" y="38629"/>
                  </a:cubicBezTo>
                  <a:cubicBezTo>
                    <a:pt x="77289" y="17280"/>
                    <a:pt x="59977" y="1"/>
                    <a:pt x="386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9" name="Google Shape;1549;p54"/>
            <p:cNvSpPr/>
            <p:nvPr/>
          </p:nvSpPr>
          <p:spPr>
            <a:xfrm>
              <a:off x="1879850" y="648875"/>
              <a:ext cx="1421875" cy="1157875"/>
            </a:xfrm>
            <a:custGeom>
              <a:avLst/>
              <a:gdLst/>
              <a:ahLst/>
              <a:cxnLst/>
              <a:rect l="l" t="t" r="r" b="b"/>
              <a:pathLst>
                <a:path w="56875" h="46315" extrusionOk="0">
                  <a:moveTo>
                    <a:pt x="45503" y="0"/>
                  </a:moveTo>
                  <a:cubicBezTo>
                    <a:pt x="36801" y="0"/>
                    <a:pt x="29521" y="10322"/>
                    <a:pt x="29521" y="10322"/>
                  </a:cubicBezTo>
                  <a:lnTo>
                    <a:pt x="29455" y="10456"/>
                  </a:lnTo>
                  <a:cubicBezTo>
                    <a:pt x="29455" y="10456"/>
                    <a:pt x="21830" y="2031"/>
                    <a:pt x="13677" y="2031"/>
                  </a:cubicBezTo>
                  <a:cubicBezTo>
                    <a:pt x="11167" y="2031"/>
                    <a:pt x="8608" y="2830"/>
                    <a:pt x="6205" y="4919"/>
                  </a:cubicBezTo>
                  <a:cubicBezTo>
                    <a:pt x="0" y="10289"/>
                    <a:pt x="5404" y="19829"/>
                    <a:pt x="12810" y="28435"/>
                  </a:cubicBezTo>
                  <a:cubicBezTo>
                    <a:pt x="12976" y="28602"/>
                    <a:pt x="13110" y="28769"/>
                    <a:pt x="13277" y="28936"/>
                  </a:cubicBezTo>
                  <a:cubicBezTo>
                    <a:pt x="21416" y="38276"/>
                    <a:pt x="31723" y="46315"/>
                    <a:pt x="31723" y="46315"/>
                  </a:cubicBezTo>
                  <a:lnTo>
                    <a:pt x="31723" y="46148"/>
                  </a:lnTo>
                  <a:cubicBezTo>
                    <a:pt x="32724" y="45147"/>
                    <a:pt x="45967" y="31738"/>
                    <a:pt x="52204" y="19562"/>
                  </a:cubicBezTo>
                  <a:cubicBezTo>
                    <a:pt x="52371" y="19229"/>
                    <a:pt x="52538" y="18895"/>
                    <a:pt x="52705" y="18562"/>
                  </a:cubicBezTo>
                  <a:cubicBezTo>
                    <a:pt x="56007" y="11723"/>
                    <a:pt x="56874" y="5419"/>
                    <a:pt x="51904" y="2050"/>
                  </a:cubicBezTo>
                  <a:cubicBezTo>
                    <a:pt x="49742" y="590"/>
                    <a:pt x="47582" y="0"/>
                    <a:pt x="45503" y="0"/>
                  </a:cubicBezTo>
                  <a:close/>
                </a:path>
              </a:pathLst>
            </a:custGeom>
            <a:solidFill>
              <a:srgbClr val="FE69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0" name="Google Shape;1550;p54"/>
            <p:cNvSpPr/>
            <p:nvPr/>
          </p:nvSpPr>
          <p:spPr>
            <a:xfrm>
              <a:off x="2200075" y="857725"/>
              <a:ext cx="998250" cy="602125"/>
            </a:xfrm>
            <a:custGeom>
              <a:avLst/>
              <a:gdLst/>
              <a:ahLst/>
              <a:cxnLst/>
              <a:rect l="l" t="t" r="r" b="b"/>
              <a:pathLst>
                <a:path w="39930" h="24085" extrusionOk="0">
                  <a:moveTo>
                    <a:pt x="38094" y="0"/>
                  </a:moveTo>
                  <a:cubicBezTo>
                    <a:pt x="37961" y="0"/>
                    <a:pt x="37828" y="67"/>
                    <a:pt x="37794" y="234"/>
                  </a:cubicBezTo>
                  <a:lnTo>
                    <a:pt x="32657" y="16979"/>
                  </a:lnTo>
                  <a:lnTo>
                    <a:pt x="24418" y="16779"/>
                  </a:lnTo>
                  <a:cubicBezTo>
                    <a:pt x="24251" y="16779"/>
                    <a:pt x="24151" y="16879"/>
                    <a:pt x="24084" y="17013"/>
                  </a:cubicBezTo>
                  <a:lnTo>
                    <a:pt x="22650" y="22283"/>
                  </a:lnTo>
                  <a:lnTo>
                    <a:pt x="19381" y="14811"/>
                  </a:lnTo>
                  <a:cubicBezTo>
                    <a:pt x="19314" y="14678"/>
                    <a:pt x="19181" y="14611"/>
                    <a:pt x="19047" y="14611"/>
                  </a:cubicBezTo>
                  <a:cubicBezTo>
                    <a:pt x="18914" y="14611"/>
                    <a:pt x="18814" y="14711"/>
                    <a:pt x="18781" y="14844"/>
                  </a:cubicBezTo>
                  <a:lnTo>
                    <a:pt x="16279" y="22750"/>
                  </a:lnTo>
                  <a:lnTo>
                    <a:pt x="9107" y="1768"/>
                  </a:lnTo>
                  <a:cubicBezTo>
                    <a:pt x="9040" y="1635"/>
                    <a:pt x="8940" y="1568"/>
                    <a:pt x="8807" y="1568"/>
                  </a:cubicBezTo>
                  <a:cubicBezTo>
                    <a:pt x="8673" y="1568"/>
                    <a:pt x="8540" y="1635"/>
                    <a:pt x="8507" y="1735"/>
                  </a:cubicBezTo>
                  <a:lnTo>
                    <a:pt x="1" y="20081"/>
                  </a:lnTo>
                  <a:cubicBezTo>
                    <a:pt x="167" y="20248"/>
                    <a:pt x="301" y="20415"/>
                    <a:pt x="468" y="20615"/>
                  </a:cubicBezTo>
                  <a:lnTo>
                    <a:pt x="8740" y="2736"/>
                  </a:lnTo>
                  <a:lnTo>
                    <a:pt x="15979" y="23884"/>
                  </a:lnTo>
                  <a:cubicBezTo>
                    <a:pt x="16045" y="24018"/>
                    <a:pt x="16145" y="24084"/>
                    <a:pt x="16312" y="24084"/>
                  </a:cubicBezTo>
                  <a:cubicBezTo>
                    <a:pt x="16412" y="24084"/>
                    <a:pt x="16546" y="23984"/>
                    <a:pt x="16579" y="23884"/>
                  </a:cubicBezTo>
                  <a:lnTo>
                    <a:pt x="19114" y="15845"/>
                  </a:lnTo>
                  <a:lnTo>
                    <a:pt x="22450" y="23384"/>
                  </a:lnTo>
                  <a:cubicBezTo>
                    <a:pt x="22483" y="23484"/>
                    <a:pt x="22617" y="23584"/>
                    <a:pt x="22750" y="23584"/>
                  </a:cubicBezTo>
                  <a:cubicBezTo>
                    <a:pt x="22884" y="23551"/>
                    <a:pt x="23017" y="23451"/>
                    <a:pt x="23050" y="23350"/>
                  </a:cubicBezTo>
                  <a:lnTo>
                    <a:pt x="24651" y="17413"/>
                  </a:lnTo>
                  <a:lnTo>
                    <a:pt x="32891" y="17613"/>
                  </a:lnTo>
                  <a:cubicBezTo>
                    <a:pt x="33024" y="17613"/>
                    <a:pt x="33158" y="17546"/>
                    <a:pt x="33191" y="17380"/>
                  </a:cubicBezTo>
                  <a:lnTo>
                    <a:pt x="37961" y="1768"/>
                  </a:lnTo>
                  <a:lnTo>
                    <a:pt x="39395" y="11208"/>
                  </a:lnTo>
                  <a:lnTo>
                    <a:pt x="39429" y="11475"/>
                  </a:lnTo>
                  <a:cubicBezTo>
                    <a:pt x="39595" y="11142"/>
                    <a:pt x="39762" y="10808"/>
                    <a:pt x="39929" y="10508"/>
                  </a:cubicBezTo>
                  <a:lnTo>
                    <a:pt x="39896" y="10208"/>
                  </a:lnTo>
                  <a:lnTo>
                    <a:pt x="38395" y="267"/>
                  </a:lnTo>
                  <a:cubicBezTo>
                    <a:pt x="38361" y="134"/>
                    <a:pt x="38261" y="0"/>
                    <a:pt x="38094" y="0"/>
                  </a:cubicBezTo>
                  <a:close/>
                </a:path>
              </a:pathLst>
            </a:custGeom>
            <a:solidFill>
              <a:srgbClr val="FAED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1" name="Google Shape;1551;p54"/>
            <p:cNvSpPr/>
            <p:nvPr/>
          </p:nvSpPr>
          <p:spPr>
            <a:xfrm>
              <a:off x="3380925" y="2214525"/>
              <a:ext cx="5850" cy="6700"/>
            </a:xfrm>
            <a:custGeom>
              <a:avLst/>
              <a:gdLst/>
              <a:ahLst/>
              <a:cxnLst/>
              <a:rect l="l" t="t" r="r" b="b"/>
              <a:pathLst>
                <a:path w="234" h="268" extrusionOk="0">
                  <a:moveTo>
                    <a:pt x="234" y="1"/>
                  </a:moveTo>
                  <a:lnTo>
                    <a:pt x="0" y="34"/>
                  </a:lnTo>
                  <a:cubicBezTo>
                    <a:pt x="0" y="101"/>
                    <a:pt x="0" y="201"/>
                    <a:pt x="0" y="267"/>
                  </a:cubicBezTo>
                  <a:cubicBezTo>
                    <a:pt x="67" y="201"/>
                    <a:pt x="167" y="101"/>
                    <a:pt x="234" y="1"/>
                  </a:cubicBezTo>
                  <a:close/>
                </a:path>
              </a:pathLst>
            </a:custGeom>
            <a:solidFill>
              <a:srgbClr val="3D29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2" name="Google Shape;1552;p54"/>
            <p:cNvSpPr/>
            <p:nvPr/>
          </p:nvSpPr>
          <p:spPr>
            <a:xfrm>
              <a:off x="1876500" y="1772725"/>
              <a:ext cx="1495275" cy="466125"/>
            </a:xfrm>
            <a:custGeom>
              <a:avLst/>
              <a:gdLst/>
              <a:ahLst/>
              <a:cxnLst/>
              <a:rect l="l" t="t" r="r" b="b"/>
              <a:pathLst>
                <a:path w="59811" h="18645" extrusionOk="0">
                  <a:moveTo>
                    <a:pt x="46807" y="0"/>
                  </a:moveTo>
                  <a:cubicBezTo>
                    <a:pt x="45687" y="0"/>
                    <a:pt x="44637" y="84"/>
                    <a:pt x="43766" y="293"/>
                  </a:cubicBezTo>
                  <a:cubicBezTo>
                    <a:pt x="39429" y="1294"/>
                    <a:pt x="35927" y="2295"/>
                    <a:pt x="32224" y="2895"/>
                  </a:cubicBezTo>
                  <a:cubicBezTo>
                    <a:pt x="28488" y="3496"/>
                    <a:pt x="23985" y="2995"/>
                    <a:pt x="24585" y="6398"/>
                  </a:cubicBezTo>
                  <a:cubicBezTo>
                    <a:pt x="24585" y="6398"/>
                    <a:pt x="17782" y="4362"/>
                    <a:pt x="13274" y="4362"/>
                  </a:cubicBezTo>
                  <a:cubicBezTo>
                    <a:pt x="11540" y="4362"/>
                    <a:pt x="10145" y="4663"/>
                    <a:pt x="9608" y="5497"/>
                  </a:cubicBezTo>
                  <a:cubicBezTo>
                    <a:pt x="9608" y="5497"/>
                    <a:pt x="7805" y="4855"/>
                    <a:pt x="5989" y="4855"/>
                  </a:cubicBezTo>
                  <a:cubicBezTo>
                    <a:pt x="4519" y="4855"/>
                    <a:pt x="3040" y="5276"/>
                    <a:pt x="2503" y="6798"/>
                  </a:cubicBezTo>
                  <a:cubicBezTo>
                    <a:pt x="2503" y="6798"/>
                    <a:pt x="1" y="6898"/>
                    <a:pt x="501" y="9100"/>
                  </a:cubicBezTo>
                  <a:cubicBezTo>
                    <a:pt x="1002" y="11368"/>
                    <a:pt x="24985" y="15338"/>
                    <a:pt x="24985" y="15338"/>
                  </a:cubicBezTo>
                  <a:cubicBezTo>
                    <a:pt x="24985" y="15338"/>
                    <a:pt x="28788" y="18540"/>
                    <a:pt x="31223" y="18640"/>
                  </a:cubicBezTo>
                  <a:cubicBezTo>
                    <a:pt x="31301" y="18643"/>
                    <a:pt x="31399" y="18645"/>
                    <a:pt x="31515" y="18645"/>
                  </a:cubicBezTo>
                  <a:cubicBezTo>
                    <a:pt x="35020" y="18645"/>
                    <a:pt x="55607" y="17239"/>
                    <a:pt x="55607" y="17239"/>
                  </a:cubicBezTo>
                  <a:cubicBezTo>
                    <a:pt x="55607" y="17239"/>
                    <a:pt x="59810" y="7699"/>
                    <a:pt x="56708" y="1294"/>
                  </a:cubicBezTo>
                  <a:cubicBezTo>
                    <a:pt x="56708" y="1294"/>
                    <a:pt x="51215" y="0"/>
                    <a:pt x="46807" y="0"/>
                  </a:cubicBezTo>
                  <a:close/>
                </a:path>
              </a:pathLst>
            </a:custGeom>
            <a:solidFill>
              <a:srgbClr val="FF98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3" name="Google Shape;1553;p54"/>
            <p:cNvSpPr/>
            <p:nvPr/>
          </p:nvSpPr>
          <p:spPr>
            <a:xfrm>
              <a:off x="2491125" y="1932650"/>
              <a:ext cx="410300" cy="54250"/>
            </a:xfrm>
            <a:custGeom>
              <a:avLst/>
              <a:gdLst/>
              <a:ahLst/>
              <a:cxnLst/>
              <a:rect l="l" t="t" r="r" b="b"/>
              <a:pathLst>
                <a:path w="16412" h="2170" fill="none" extrusionOk="0">
                  <a:moveTo>
                    <a:pt x="0" y="1"/>
                  </a:moveTo>
                  <a:cubicBezTo>
                    <a:pt x="0" y="1"/>
                    <a:pt x="501" y="1102"/>
                    <a:pt x="4437" y="1635"/>
                  </a:cubicBezTo>
                  <a:cubicBezTo>
                    <a:pt x="8406" y="2169"/>
                    <a:pt x="16412" y="2036"/>
                    <a:pt x="16412" y="2036"/>
                  </a:cubicBezTo>
                </a:path>
              </a:pathLst>
            </a:custGeom>
            <a:noFill/>
            <a:ln w="5000" cap="rnd" cmpd="sng">
              <a:solidFill>
                <a:srgbClr val="3D292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4" name="Google Shape;1554;p54"/>
            <p:cNvSpPr/>
            <p:nvPr/>
          </p:nvSpPr>
          <p:spPr>
            <a:xfrm>
              <a:off x="1874850" y="1938500"/>
              <a:ext cx="838125" cy="231850"/>
            </a:xfrm>
            <a:custGeom>
              <a:avLst/>
              <a:gdLst/>
              <a:ahLst/>
              <a:cxnLst/>
              <a:rect l="l" t="t" r="r" b="b"/>
              <a:pathLst>
                <a:path w="33525" h="9274" fill="none" extrusionOk="0">
                  <a:moveTo>
                    <a:pt x="33524" y="9174"/>
                  </a:moveTo>
                  <a:cubicBezTo>
                    <a:pt x="33524" y="9174"/>
                    <a:pt x="28754" y="9274"/>
                    <a:pt x="21082" y="7939"/>
                  </a:cubicBezTo>
                  <a:cubicBezTo>
                    <a:pt x="17880" y="7406"/>
                    <a:pt x="14677" y="6805"/>
                    <a:pt x="11475" y="6138"/>
                  </a:cubicBezTo>
                  <a:cubicBezTo>
                    <a:pt x="9574" y="5738"/>
                    <a:pt x="7672" y="5371"/>
                    <a:pt x="5804" y="4837"/>
                  </a:cubicBezTo>
                  <a:cubicBezTo>
                    <a:pt x="4437" y="4470"/>
                    <a:pt x="2936" y="4203"/>
                    <a:pt x="1701" y="3436"/>
                  </a:cubicBezTo>
                  <a:cubicBezTo>
                    <a:pt x="868" y="2936"/>
                    <a:pt x="0" y="1835"/>
                    <a:pt x="767" y="868"/>
                  </a:cubicBezTo>
                  <a:cubicBezTo>
                    <a:pt x="1368" y="134"/>
                    <a:pt x="2535" y="0"/>
                    <a:pt x="3403" y="67"/>
                  </a:cubicBezTo>
                  <a:cubicBezTo>
                    <a:pt x="4470" y="167"/>
                    <a:pt x="11842" y="934"/>
                    <a:pt x="15244" y="1135"/>
                  </a:cubicBezTo>
                  <a:cubicBezTo>
                    <a:pt x="18680" y="1335"/>
                    <a:pt x="28154" y="2369"/>
                    <a:pt x="31589" y="1668"/>
                  </a:cubicBezTo>
                </a:path>
              </a:pathLst>
            </a:custGeom>
            <a:noFill/>
            <a:ln w="5000" cap="rnd" cmpd="sng">
              <a:solidFill>
                <a:srgbClr val="3D292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5" name="Google Shape;1555;p54"/>
            <p:cNvSpPr/>
            <p:nvPr/>
          </p:nvSpPr>
          <p:spPr>
            <a:xfrm>
              <a:off x="1939050" y="1894300"/>
              <a:ext cx="572100" cy="55900"/>
            </a:xfrm>
            <a:custGeom>
              <a:avLst/>
              <a:gdLst/>
              <a:ahLst/>
              <a:cxnLst/>
              <a:rect l="l" t="t" r="r" b="b"/>
              <a:pathLst>
                <a:path w="22884" h="2236" fill="none" extrusionOk="0">
                  <a:moveTo>
                    <a:pt x="1" y="1702"/>
                  </a:moveTo>
                  <a:cubicBezTo>
                    <a:pt x="1" y="1702"/>
                    <a:pt x="501" y="0"/>
                    <a:pt x="2869" y="67"/>
                  </a:cubicBezTo>
                  <a:cubicBezTo>
                    <a:pt x="4671" y="100"/>
                    <a:pt x="5605" y="367"/>
                    <a:pt x="8040" y="901"/>
                  </a:cubicBezTo>
                  <a:cubicBezTo>
                    <a:pt x="10408" y="1401"/>
                    <a:pt x="22884" y="2235"/>
                    <a:pt x="22884" y="2235"/>
                  </a:cubicBezTo>
                </a:path>
              </a:pathLst>
            </a:custGeom>
            <a:noFill/>
            <a:ln w="5000" cap="rnd" cmpd="sng">
              <a:solidFill>
                <a:srgbClr val="3D292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6" name="Google Shape;1556;p54"/>
            <p:cNvSpPr/>
            <p:nvPr/>
          </p:nvSpPr>
          <p:spPr>
            <a:xfrm>
              <a:off x="3241650" y="1797550"/>
              <a:ext cx="291075" cy="427850"/>
            </a:xfrm>
            <a:custGeom>
              <a:avLst/>
              <a:gdLst/>
              <a:ahLst/>
              <a:cxnLst/>
              <a:rect l="l" t="t" r="r" b="b"/>
              <a:pathLst>
                <a:path w="11643" h="17114" extrusionOk="0">
                  <a:moveTo>
                    <a:pt x="11642" y="1"/>
                  </a:moveTo>
                  <a:lnTo>
                    <a:pt x="9474" y="34"/>
                  </a:lnTo>
                  <a:lnTo>
                    <a:pt x="1635" y="201"/>
                  </a:lnTo>
                  <a:lnTo>
                    <a:pt x="1602" y="201"/>
                  </a:lnTo>
                  <a:cubicBezTo>
                    <a:pt x="1602" y="201"/>
                    <a:pt x="2502" y="3704"/>
                    <a:pt x="1935" y="10275"/>
                  </a:cubicBezTo>
                  <a:cubicBezTo>
                    <a:pt x="1702" y="12877"/>
                    <a:pt x="668" y="15345"/>
                    <a:pt x="201" y="16313"/>
                  </a:cubicBezTo>
                  <a:cubicBezTo>
                    <a:pt x="67" y="16580"/>
                    <a:pt x="1" y="16746"/>
                    <a:pt x="1" y="16746"/>
                  </a:cubicBezTo>
                  <a:lnTo>
                    <a:pt x="5438" y="17113"/>
                  </a:lnTo>
                  <a:lnTo>
                    <a:pt x="5571" y="17113"/>
                  </a:lnTo>
                  <a:cubicBezTo>
                    <a:pt x="5571" y="17080"/>
                    <a:pt x="5571" y="17013"/>
                    <a:pt x="5571" y="16946"/>
                  </a:cubicBezTo>
                  <a:cubicBezTo>
                    <a:pt x="5638" y="16880"/>
                    <a:pt x="5738" y="16780"/>
                    <a:pt x="5805" y="16680"/>
                  </a:cubicBezTo>
                  <a:cubicBezTo>
                    <a:pt x="7206" y="15078"/>
                    <a:pt x="8473" y="13344"/>
                    <a:pt x="9574" y="11509"/>
                  </a:cubicBezTo>
                  <a:cubicBezTo>
                    <a:pt x="10108" y="10609"/>
                    <a:pt x="10608" y="9708"/>
                    <a:pt x="11075" y="8807"/>
                  </a:cubicBezTo>
                  <a:lnTo>
                    <a:pt x="11642" y="1"/>
                  </a:lnTo>
                  <a:close/>
                </a:path>
              </a:pathLst>
            </a:custGeom>
            <a:solidFill>
              <a:srgbClr val="AD8B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7" name="Google Shape;1557;p54"/>
            <p:cNvSpPr/>
            <p:nvPr/>
          </p:nvSpPr>
          <p:spPr>
            <a:xfrm>
              <a:off x="3477650" y="1773375"/>
              <a:ext cx="125125" cy="311925"/>
            </a:xfrm>
            <a:custGeom>
              <a:avLst/>
              <a:gdLst/>
              <a:ahLst/>
              <a:cxnLst/>
              <a:rect l="l" t="t" r="r" b="b"/>
              <a:pathLst>
                <a:path w="5005" h="12477" extrusionOk="0">
                  <a:moveTo>
                    <a:pt x="5004" y="1"/>
                  </a:moveTo>
                  <a:lnTo>
                    <a:pt x="1" y="167"/>
                  </a:lnTo>
                  <a:cubicBezTo>
                    <a:pt x="1" y="167"/>
                    <a:pt x="1" y="468"/>
                    <a:pt x="34" y="1001"/>
                  </a:cubicBezTo>
                  <a:cubicBezTo>
                    <a:pt x="134" y="2869"/>
                    <a:pt x="301" y="7539"/>
                    <a:pt x="134" y="12476"/>
                  </a:cubicBezTo>
                  <a:cubicBezTo>
                    <a:pt x="668" y="11576"/>
                    <a:pt x="1168" y="10675"/>
                    <a:pt x="1635" y="9774"/>
                  </a:cubicBezTo>
                  <a:cubicBezTo>
                    <a:pt x="3170" y="6705"/>
                    <a:pt x="4304" y="3436"/>
                    <a:pt x="5004" y="1"/>
                  </a:cubicBezTo>
                  <a:close/>
                </a:path>
              </a:pathLst>
            </a:custGeom>
            <a:solidFill>
              <a:srgbClr val="FAED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8" name="Google Shape;1558;p54"/>
            <p:cNvSpPr/>
            <p:nvPr/>
          </p:nvSpPr>
          <p:spPr>
            <a:xfrm>
              <a:off x="3328375" y="2109450"/>
              <a:ext cx="66750" cy="66750"/>
            </a:xfrm>
            <a:custGeom>
              <a:avLst/>
              <a:gdLst/>
              <a:ahLst/>
              <a:cxnLst/>
              <a:rect l="l" t="t" r="r" b="b"/>
              <a:pathLst>
                <a:path w="2670" h="2670" extrusionOk="0">
                  <a:moveTo>
                    <a:pt x="1335" y="1"/>
                  </a:moveTo>
                  <a:cubicBezTo>
                    <a:pt x="601" y="1"/>
                    <a:pt x="1" y="601"/>
                    <a:pt x="1" y="1335"/>
                  </a:cubicBezTo>
                  <a:cubicBezTo>
                    <a:pt x="1" y="2069"/>
                    <a:pt x="601" y="2669"/>
                    <a:pt x="1335" y="2669"/>
                  </a:cubicBezTo>
                  <a:cubicBezTo>
                    <a:pt x="2069" y="2669"/>
                    <a:pt x="2669" y="2069"/>
                    <a:pt x="2669" y="1335"/>
                  </a:cubicBezTo>
                  <a:cubicBezTo>
                    <a:pt x="2669" y="601"/>
                    <a:pt x="2069" y="1"/>
                    <a:pt x="1335" y="1"/>
                  </a:cubicBezTo>
                  <a:close/>
                </a:path>
              </a:pathLst>
            </a:custGeom>
            <a:solidFill>
              <a:srgbClr val="FAED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9" name="Google Shape;1559;p54"/>
            <p:cNvSpPr/>
            <p:nvPr/>
          </p:nvSpPr>
          <p:spPr>
            <a:xfrm>
              <a:off x="1506250" y="1085625"/>
              <a:ext cx="898175" cy="750575"/>
            </a:xfrm>
            <a:custGeom>
              <a:avLst/>
              <a:gdLst/>
              <a:ahLst/>
              <a:cxnLst/>
              <a:rect l="l" t="t" r="r" b="b"/>
              <a:pathLst>
                <a:path w="35927" h="30023" extrusionOk="0">
                  <a:moveTo>
                    <a:pt x="14505" y="1"/>
                  </a:moveTo>
                  <a:cubicBezTo>
                    <a:pt x="12680" y="1"/>
                    <a:pt x="10490" y="2251"/>
                    <a:pt x="8273" y="4528"/>
                  </a:cubicBezTo>
                  <a:cubicBezTo>
                    <a:pt x="8273" y="4528"/>
                    <a:pt x="0" y="12166"/>
                    <a:pt x="1468" y="14101"/>
                  </a:cubicBezTo>
                  <a:cubicBezTo>
                    <a:pt x="1852" y="14605"/>
                    <a:pt x="2280" y="14778"/>
                    <a:pt x="2731" y="14778"/>
                  </a:cubicBezTo>
                  <a:cubicBezTo>
                    <a:pt x="3738" y="14778"/>
                    <a:pt x="4862" y="13913"/>
                    <a:pt x="5880" y="13913"/>
                  </a:cubicBezTo>
                  <a:cubicBezTo>
                    <a:pt x="6189" y="13913"/>
                    <a:pt x="6488" y="13993"/>
                    <a:pt x="6772" y="14201"/>
                  </a:cubicBezTo>
                  <a:cubicBezTo>
                    <a:pt x="8200" y="15221"/>
                    <a:pt x="19257" y="30023"/>
                    <a:pt x="26454" y="30023"/>
                  </a:cubicBezTo>
                  <a:cubicBezTo>
                    <a:pt x="27492" y="30023"/>
                    <a:pt x="28451" y="29714"/>
                    <a:pt x="29288" y="29012"/>
                  </a:cubicBezTo>
                  <a:cubicBezTo>
                    <a:pt x="35926" y="23474"/>
                    <a:pt x="15345" y="6429"/>
                    <a:pt x="15445" y="5428"/>
                  </a:cubicBezTo>
                  <a:cubicBezTo>
                    <a:pt x="15545" y="4427"/>
                    <a:pt x="17046" y="658"/>
                    <a:pt x="15111" y="91"/>
                  </a:cubicBezTo>
                  <a:cubicBezTo>
                    <a:pt x="14914" y="30"/>
                    <a:pt x="14712" y="1"/>
                    <a:pt x="14505" y="1"/>
                  </a:cubicBezTo>
                  <a:close/>
                </a:path>
              </a:pathLst>
            </a:custGeom>
            <a:solidFill>
              <a:srgbClr val="FAED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0" name="Google Shape;1560;p54"/>
            <p:cNvSpPr/>
            <p:nvPr/>
          </p:nvSpPr>
          <p:spPr>
            <a:xfrm>
              <a:off x="1557125" y="1102900"/>
              <a:ext cx="317750" cy="311925"/>
            </a:xfrm>
            <a:custGeom>
              <a:avLst/>
              <a:gdLst/>
              <a:ahLst/>
              <a:cxnLst/>
              <a:rect l="l" t="t" r="r" b="b"/>
              <a:pathLst>
                <a:path w="12710" h="12477" fill="none" extrusionOk="0">
                  <a:moveTo>
                    <a:pt x="12409" y="334"/>
                  </a:moveTo>
                  <a:cubicBezTo>
                    <a:pt x="12709" y="634"/>
                    <a:pt x="10274" y="3536"/>
                    <a:pt x="6905" y="6805"/>
                  </a:cubicBezTo>
                  <a:cubicBezTo>
                    <a:pt x="3569" y="10074"/>
                    <a:pt x="601" y="12476"/>
                    <a:pt x="300" y="12142"/>
                  </a:cubicBezTo>
                  <a:cubicBezTo>
                    <a:pt x="0" y="11842"/>
                    <a:pt x="2435" y="8907"/>
                    <a:pt x="5771" y="5638"/>
                  </a:cubicBezTo>
                  <a:cubicBezTo>
                    <a:pt x="9140" y="2402"/>
                    <a:pt x="12075" y="0"/>
                    <a:pt x="12409" y="334"/>
                  </a:cubicBezTo>
                  <a:close/>
                </a:path>
              </a:pathLst>
            </a:custGeom>
            <a:noFill/>
            <a:ln w="3325" cap="flat" cmpd="sng">
              <a:solidFill>
                <a:srgbClr val="3D2929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1" name="Google Shape;1561;p54"/>
            <p:cNvSpPr/>
            <p:nvPr/>
          </p:nvSpPr>
          <p:spPr>
            <a:xfrm>
              <a:off x="1773950" y="1350575"/>
              <a:ext cx="462850" cy="439675"/>
            </a:xfrm>
            <a:custGeom>
              <a:avLst/>
              <a:gdLst/>
              <a:ahLst/>
              <a:cxnLst/>
              <a:rect l="l" t="t" r="r" b="b"/>
              <a:pathLst>
                <a:path w="18514" h="17587" extrusionOk="0">
                  <a:moveTo>
                    <a:pt x="6905" y="1"/>
                  </a:moveTo>
                  <a:cubicBezTo>
                    <a:pt x="6905" y="1"/>
                    <a:pt x="6872" y="1"/>
                    <a:pt x="6772" y="67"/>
                  </a:cubicBezTo>
                  <a:cubicBezTo>
                    <a:pt x="6138" y="434"/>
                    <a:pt x="2935" y="2369"/>
                    <a:pt x="0" y="5104"/>
                  </a:cubicBezTo>
                  <a:cubicBezTo>
                    <a:pt x="0" y="5104"/>
                    <a:pt x="8673" y="16079"/>
                    <a:pt x="14244" y="17446"/>
                  </a:cubicBezTo>
                  <a:cubicBezTo>
                    <a:pt x="14613" y="17539"/>
                    <a:pt x="14967" y="17587"/>
                    <a:pt x="15303" y="17587"/>
                  </a:cubicBezTo>
                  <a:cubicBezTo>
                    <a:pt x="16059" y="17587"/>
                    <a:pt x="16725" y="17344"/>
                    <a:pt x="17279" y="16813"/>
                  </a:cubicBezTo>
                  <a:cubicBezTo>
                    <a:pt x="18313" y="15778"/>
                    <a:pt x="18513" y="14478"/>
                    <a:pt x="18180" y="13077"/>
                  </a:cubicBezTo>
                  <a:cubicBezTo>
                    <a:pt x="17312" y="9374"/>
                    <a:pt x="12776" y="5071"/>
                    <a:pt x="11308" y="3837"/>
                  </a:cubicBezTo>
                  <a:cubicBezTo>
                    <a:pt x="9273" y="2135"/>
                    <a:pt x="6905" y="1"/>
                    <a:pt x="6905" y="1"/>
                  </a:cubicBezTo>
                  <a:close/>
                </a:path>
              </a:pathLst>
            </a:custGeom>
            <a:solidFill>
              <a:srgbClr val="B0D8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2" name="Google Shape;1562;p54"/>
            <p:cNvSpPr/>
            <p:nvPr/>
          </p:nvSpPr>
          <p:spPr>
            <a:xfrm>
              <a:off x="1773950" y="1352250"/>
              <a:ext cx="169300" cy="128725"/>
            </a:xfrm>
            <a:custGeom>
              <a:avLst/>
              <a:gdLst/>
              <a:ahLst/>
              <a:cxnLst/>
              <a:rect l="l" t="t" r="r" b="b"/>
              <a:pathLst>
                <a:path w="6772" h="5149" extrusionOk="0">
                  <a:moveTo>
                    <a:pt x="6772" y="0"/>
                  </a:moveTo>
                  <a:cubicBezTo>
                    <a:pt x="6138" y="367"/>
                    <a:pt x="2935" y="2302"/>
                    <a:pt x="0" y="5037"/>
                  </a:cubicBezTo>
                  <a:cubicBezTo>
                    <a:pt x="366" y="5112"/>
                    <a:pt x="737" y="5148"/>
                    <a:pt x="1107" y="5148"/>
                  </a:cubicBezTo>
                  <a:cubicBezTo>
                    <a:pt x="2388" y="5148"/>
                    <a:pt x="3653" y="4713"/>
                    <a:pt x="4637" y="3936"/>
                  </a:cubicBezTo>
                  <a:cubicBezTo>
                    <a:pt x="5838" y="2969"/>
                    <a:pt x="6638" y="1501"/>
                    <a:pt x="6772" y="0"/>
                  </a:cubicBezTo>
                  <a:close/>
                </a:path>
              </a:pathLst>
            </a:custGeom>
            <a:solidFill>
              <a:srgbClr val="FAED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3" name="Google Shape;1563;p54"/>
            <p:cNvSpPr/>
            <p:nvPr/>
          </p:nvSpPr>
          <p:spPr>
            <a:xfrm>
              <a:off x="2130025" y="1677475"/>
              <a:ext cx="106775" cy="112775"/>
            </a:xfrm>
            <a:custGeom>
              <a:avLst/>
              <a:gdLst/>
              <a:ahLst/>
              <a:cxnLst/>
              <a:rect l="l" t="t" r="r" b="b"/>
              <a:pathLst>
                <a:path w="4271" h="4511" extrusionOk="0">
                  <a:moveTo>
                    <a:pt x="3937" y="1"/>
                  </a:moveTo>
                  <a:lnTo>
                    <a:pt x="3937" y="1"/>
                  </a:lnTo>
                  <a:cubicBezTo>
                    <a:pt x="3770" y="1035"/>
                    <a:pt x="3370" y="2035"/>
                    <a:pt x="2669" y="2836"/>
                  </a:cubicBezTo>
                  <a:cubicBezTo>
                    <a:pt x="2002" y="3636"/>
                    <a:pt x="1035" y="4204"/>
                    <a:pt x="1" y="4370"/>
                  </a:cubicBezTo>
                  <a:cubicBezTo>
                    <a:pt x="370" y="4463"/>
                    <a:pt x="724" y="4511"/>
                    <a:pt x="1060" y="4511"/>
                  </a:cubicBezTo>
                  <a:cubicBezTo>
                    <a:pt x="1816" y="4511"/>
                    <a:pt x="2482" y="4268"/>
                    <a:pt x="3036" y="3737"/>
                  </a:cubicBezTo>
                  <a:cubicBezTo>
                    <a:pt x="4070" y="2702"/>
                    <a:pt x="4270" y="1402"/>
                    <a:pt x="3937" y="1"/>
                  </a:cubicBezTo>
                  <a:close/>
                </a:path>
              </a:pathLst>
            </a:custGeom>
            <a:solidFill>
              <a:srgbClr val="3D29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4" name="Google Shape;1564;p54"/>
            <p:cNvSpPr/>
            <p:nvPr/>
          </p:nvSpPr>
          <p:spPr>
            <a:xfrm>
              <a:off x="1898200" y="1534875"/>
              <a:ext cx="70075" cy="70900"/>
            </a:xfrm>
            <a:custGeom>
              <a:avLst/>
              <a:gdLst/>
              <a:ahLst/>
              <a:cxnLst/>
              <a:rect l="l" t="t" r="r" b="b"/>
              <a:pathLst>
                <a:path w="2803" h="2836" fill="none" extrusionOk="0">
                  <a:moveTo>
                    <a:pt x="2635" y="1101"/>
                  </a:moveTo>
                  <a:cubicBezTo>
                    <a:pt x="2802" y="1802"/>
                    <a:pt x="2402" y="2469"/>
                    <a:pt x="1735" y="2669"/>
                  </a:cubicBezTo>
                  <a:cubicBezTo>
                    <a:pt x="1034" y="2836"/>
                    <a:pt x="334" y="2436"/>
                    <a:pt x="167" y="1735"/>
                  </a:cubicBezTo>
                  <a:cubicBezTo>
                    <a:pt x="0" y="1068"/>
                    <a:pt x="401" y="367"/>
                    <a:pt x="1101" y="167"/>
                  </a:cubicBezTo>
                  <a:cubicBezTo>
                    <a:pt x="1768" y="0"/>
                    <a:pt x="2469" y="434"/>
                    <a:pt x="2635" y="1101"/>
                  </a:cubicBezTo>
                  <a:close/>
                </a:path>
              </a:pathLst>
            </a:custGeom>
            <a:noFill/>
            <a:ln w="3325" cap="flat" cmpd="sng">
              <a:solidFill>
                <a:srgbClr val="FAEDDC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5" name="Google Shape;1565;p54"/>
            <p:cNvSpPr/>
            <p:nvPr/>
          </p:nvSpPr>
          <p:spPr>
            <a:xfrm>
              <a:off x="2062475" y="1584075"/>
              <a:ext cx="53400" cy="53400"/>
            </a:xfrm>
            <a:custGeom>
              <a:avLst/>
              <a:gdLst/>
              <a:ahLst/>
              <a:cxnLst/>
              <a:rect l="l" t="t" r="r" b="b"/>
              <a:pathLst>
                <a:path w="2136" h="2136" fill="none" extrusionOk="0">
                  <a:moveTo>
                    <a:pt x="2002" y="834"/>
                  </a:moveTo>
                  <a:cubicBezTo>
                    <a:pt x="2135" y="1335"/>
                    <a:pt x="1835" y="1869"/>
                    <a:pt x="1302" y="2002"/>
                  </a:cubicBezTo>
                  <a:cubicBezTo>
                    <a:pt x="801" y="2135"/>
                    <a:pt x="267" y="1835"/>
                    <a:pt x="134" y="1301"/>
                  </a:cubicBezTo>
                  <a:cubicBezTo>
                    <a:pt x="1" y="801"/>
                    <a:pt x="334" y="267"/>
                    <a:pt x="835" y="134"/>
                  </a:cubicBezTo>
                  <a:cubicBezTo>
                    <a:pt x="1368" y="1"/>
                    <a:pt x="1869" y="301"/>
                    <a:pt x="2002" y="834"/>
                  </a:cubicBezTo>
                  <a:close/>
                </a:path>
              </a:pathLst>
            </a:custGeom>
            <a:noFill/>
            <a:ln w="2500" cap="flat" cmpd="sng">
              <a:solidFill>
                <a:srgbClr val="FAEDDC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6" name="Google Shape;1566;p54"/>
            <p:cNvSpPr/>
            <p:nvPr/>
          </p:nvSpPr>
          <p:spPr>
            <a:xfrm>
              <a:off x="2046625" y="1524025"/>
              <a:ext cx="42575" cy="42575"/>
            </a:xfrm>
            <a:custGeom>
              <a:avLst/>
              <a:gdLst/>
              <a:ahLst/>
              <a:cxnLst/>
              <a:rect l="l" t="t" r="r" b="b"/>
              <a:pathLst>
                <a:path w="1703" h="1703" fill="none" extrusionOk="0">
                  <a:moveTo>
                    <a:pt x="1569" y="668"/>
                  </a:moveTo>
                  <a:cubicBezTo>
                    <a:pt x="1702" y="1068"/>
                    <a:pt x="1435" y="1502"/>
                    <a:pt x="1035" y="1602"/>
                  </a:cubicBezTo>
                  <a:cubicBezTo>
                    <a:pt x="601" y="1702"/>
                    <a:pt x="201" y="1435"/>
                    <a:pt x="101" y="1035"/>
                  </a:cubicBezTo>
                  <a:cubicBezTo>
                    <a:pt x="1" y="635"/>
                    <a:pt x="234" y="201"/>
                    <a:pt x="635" y="101"/>
                  </a:cubicBezTo>
                  <a:cubicBezTo>
                    <a:pt x="1068" y="1"/>
                    <a:pt x="1469" y="234"/>
                    <a:pt x="1569" y="668"/>
                  </a:cubicBezTo>
                  <a:close/>
                </a:path>
              </a:pathLst>
            </a:custGeom>
            <a:noFill/>
            <a:ln w="1675" cap="flat" cmpd="sng">
              <a:solidFill>
                <a:srgbClr val="FAEDDC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7" name="Google Shape;1567;p54"/>
            <p:cNvSpPr/>
            <p:nvPr/>
          </p:nvSpPr>
          <p:spPr>
            <a:xfrm>
              <a:off x="1860675" y="1266200"/>
              <a:ext cx="110100" cy="114750"/>
            </a:xfrm>
            <a:custGeom>
              <a:avLst/>
              <a:gdLst/>
              <a:ahLst/>
              <a:cxnLst/>
              <a:rect l="l" t="t" r="r" b="b"/>
              <a:pathLst>
                <a:path w="4404" h="4590" extrusionOk="0">
                  <a:moveTo>
                    <a:pt x="1203" y="1"/>
                  </a:moveTo>
                  <a:cubicBezTo>
                    <a:pt x="938" y="1"/>
                    <a:pt x="697" y="95"/>
                    <a:pt x="534" y="340"/>
                  </a:cubicBezTo>
                  <a:cubicBezTo>
                    <a:pt x="0" y="1141"/>
                    <a:pt x="934" y="2408"/>
                    <a:pt x="1401" y="3009"/>
                  </a:cubicBezTo>
                  <a:cubicBezTo>
                    <a:pt x="1868" y="3609"/>
                    <a:pt x="2369" y="4243"/>
                    <a:pt x="3102" y="4510"/>
                  </a:cubicBezTo>
                  <a:cubicBezTo>
                    <a:pt x="3260" y="4557"/>
                    <a:pt x="3432" y="4589"/>
                    <a:pt x="3598" y="4589"/>
                  </a:cubicBezTo>
                  <a:cubicBezTo>
                    <a:pt x="3784" y="4589"/>
                    <a:pt x="3962" y="4549"/>
                    <a:pt x="4103" y="4443"/>
                  </a:cubicBezTo>
                  <a:cubicBezTo>
                    <a:pt x="4303" y="4276"/>
                    <a:pt x="4403" y="3976"/>
                    <a:pt x="4403" y="3709"/>
                  </a:cubicBezTo>
                  <a:cubicBezTo>
                    <a:pt x="4403" y="3442"/>
                    <a:pt x="4337" y="3175"/>
                    <a:pt x="4203" y="2942"/>
                  </a:cubicBezTo>
                  <a:cubicBezTo>
                    <a:pt x="3836" y="2041"/>
                    <a:pt x="3269" y="1241"/>
                    <a:pt x="2569" y="607"/>
                  </a:cubicBezTo>
                  <a:cubicBezTo>
                    <a:pt x="2265" y="325"/>
                    <a:pt x="1694" y="1"/>
                    <a:pt x="12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8" name="Google Shape;1568;p54"/>
            <p:cNvSpPr/>
            <p:nvPr/>
          </p:nvSpPr>
          <p:spPr>
            <a:xfrm>
              <a:off x="1972425" y="1387575"/>
              <a:ext cx="46725" cy="42275"/>
            </a:xfrm>
            <a:custGeom>
              <a:avLst/>
              <a:gdLst/>
              <a:ahLst/>
              <a:cxnLst/>
              <a:rect l="l" t="t" r="r" b="b"/>
              <a:pathLst>
                <a:path w="1869" h="1691" extrusionOk="0">
                  <a:moveTo>
                    <a:pt x="929" y="1"/>
                  </a:moveTo>
                  <a:cubicBezTo>
                    <a:pt x="865" y="1"/>
                    <a:pt x="800" y="7"/>
                    <a:pt x="734" y="22"/>
                  </a:cubicBezTo>
                  <a:cubicBezTo>
                    <a:pt x="267" y="155"/>
                    <a:pt x="0" y="622"/>
                    <a:pt x="133" y="1056"/>
                  </a:cubicBezTo>
                  <a:cubicBezTo>
                    <a:pt x="216" y="1441"/>
                    <a:pt x="549" y="1690"/>
                    <a:pt x="925" y="1690"/>
                  </a:cubicBezTo>
                  <a:cubicBezTo>
                    <a:pt x="1005" y="1690"/>
                    <a:pt x="1086" y="1679"/>
                    <a:pt x="1168" y="1656"/>
                  </a:cubicBezTo>
                  <a:cubicBezTo>
                    <a:pt x="1601" y="1556"/>
                    <a:pt x="1868" y="1089"/>
                    <a:pt x="1768" y="655"/>
                  </a:cubicBezTo>
                  <a:cubicBezTo>
                    <a:pt x="1653" y="254"/>
                    <a:pt x="1317" y="1"/>
                    <a:pt x="92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9" name="Google Shape;1569;p54"/>
            <p:cNvSpPr/>
            <p:nvPr/>
          </p:nvSpPr>
          <p:spPr>
            <a:xfrm>
              <a:off x="1970750" y="1697225"/>
              <a:ext cx="140125" cy="85900"/>
            </a:xfrm>
            <a:custGeom>
              <a:avLst/>
              <a:gdLst/>
              <a:ahLst/>
              <a:cxnLst/>
              <a:rect l="l" t="t" r="r" b="b"/>
              <a:pathLst>
                <a:path w="5605" h="3436" extrusionOk="0">
                  <a:moveTo>
                    <a:pt x="1635" y="0"/>
                  </a:moveTo>
                  <a:cubicBezTo>
                    <a:pt x="1303" y="0"/>
                    <a:pt x="980" y="122"/>
                    <a:pt x="768" y="411"/>
                  </a:cubicBezTo>
                  <a:cubicBezTo>
                    <a:pt x="0" y="1512"/>
                    <a:pt x="3169" y="2980"/>
                    <a:pt x="3903" y="3280"/>
                  </a:cubicBezTo>
                  <a:cubicBezTo>
                    <a:pt x="4161" y="3358"/>
                    <a:pt x="4440" y="3435"/>
                    <a:pt x="4723" y="3435"/>
                  </a:cubicBezTo>
                  <a:cubicBezTo>
                    <a:pt x="4805" y="3435"/>
                    <a:pt x="4888" y="3429"/>
                    <a:pt x="4971" y="3414"/>
                  </a:cubicBezTo>
                  <a:cubicBezTo>
                    <a:pt x="5304" y="3313"/>
                    <a:pt x="5604" y="2980"/>
                    <a:pt x="5538" y="2613"/>
                  </a:cubicBezTo>
                  <a:cubicBezTo>
                    <a:pt x="5471" y="2346"/>
                    <a:pt x="5237" y="2146"/>
                    <a:pt x="5004" y="2013"/>
                  </a:cubicBezTo>
                  <a:cubicBezTo>
                    <a:pt x="4137" y="1412"/>
                    <a:pt x="3269" y="678"/>
                    <a:pt x="2335" y="178"/>
                  </a:cubicBezTo>
                  <a:cubicBezTo>
                    <a:pt x="2124" y="65"/>
                    <a:pt x="1877" y="0"/>
                    <a:pt x="16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0" name="Google Shape;1570;p54"/>
            <p:cNvSpPr/>
            <p:nvPr/>
          </p:nvSpPr>
          <p:spPr>
            <a:xfrm>
              <a:off x="2933100" y="1150000"/>
              <a:ext cx="758900" cy="557600"/>
            </a:xfrm>
            <a:custGeom>
              <a:avLst/>
              <a:gdLst/>
              <a:ahLst/>
              <a:cxnLst/>
              <a:rect l="l" t="t" r="r" b="b"/>
              <a:pathLst>
                <a:path w="30356" h="22304" extrusionOk="0">
                  <a:moveTo>
                    <a:pt x="25287" y="0"/>
                  </a:moveTo>
                  <a:cubicBezTo>
                    <a:pt x="24724" y="0"/>
                    <a:pt x="24156" y="155"/>
                    <a:pt x="23651" y="485"/>
                  </a:cubicBezTo>
                  <a:lnTo>
                    <a:pt x="1902" y="14161"/>
                  </a:lnTo>
                  <a:cubicBezTo>
                    <a:pt x="434" y="15062"/>
                    <a:pt x="0" y="16963"/>
                    <a:pt x="901" y="18431"/>
                  </a:cubicBezTo>
                  <a:lnTo>
                    <a:pt x="2436" y="20866"/>
                  </a:lnTo>
                  <a:cubicBezTo>
                    <a:pt x="3018" y="21794"/>
                    <a:pt x="4034" y="22303"/>
                    <a:pt x="5066" y="22303"/>
                  </a:cubicBezTo>
                  <a:cubicBezTo>
                    <a:pt x="5630" y="22303"/>
                    <a:pt x="6199" y="22151"/>
                    <a:pt x="6705" y="21833"/>
                  </a:cubicBezTo>
                  <a:lnTo>
                    <a:pt x="28454" y="8157"/>
                  </a:lnTo>
                  <a:cubicBezTo>
                    <a:pt x="29922" y="7256"/>
                    <a:pt x="30355" y="5322"/>
                    <a:pt x="29455" y="3887"/>
                  </a:cubicBezTo>
                  <a:lnTo>
                    <a:pt x="27920" y="1452"/>
                  </a:lnTo>
                  <a:cubicBezTo>
                    <a:pt x="27337" y="524"/>
                    <a:pt x="26321" y="0"/>
                    <a:pt x="25287" y="0"/>
                  </a:cubicBezTo>
                  <a:close/>
                </a:path>
              </a:pathLst>
            </a:custGeom>
            <a:solidFill>
              <a:srgbClr val="AD8B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1" name="Google Shape;1571;p54"/>
            <p:cNvSpPr/>
            <p:nvPr/>
          </p:nvSpPr>
          <p:spPr>
            <a:xfrm>
              <a:off x="3150750" y="1286375"/>
              <a:ext cx="316100" cy="290225"/>
            </a:xfrm>
            <a:custGeom>
              <a:avLst/>
              <a:gdLst/>
              <a:ahLst/>
              <a:cxnLst/>
              <a:rect l="l" t="t" r="r" b="b"/>
              <a:pathLst>
                <a:path w="12644" h="11609" fill="none" extrusionOk="0">
                  <a:moveTo>
                    <a:pt x="1" y="5571"/>
                  </a:moveTo>
                  <a:lnTo>
                    <a:pt x="8840" y="0"/>
                  </a:lnTo>
                  <a:lnTo>
                    <a:pt x="12643" y="6038"/>
                  </a:lnTo>
                  <a:lnTo>
                    <a:pt x="3770" y="11608"/>
                  </a:lnTo>
                  <a:close/>
                </a:path>
              </a:pathLst>
            </a:custGeom>
            <a:noFill/>
            <a:ln w="2500" cap="flat" cmpd="sng">
              <a:solidFill>
                <a:srgbClr val="E7D8DD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2" name="Google Shape;1572;p54"/>
            <p:cNvSpPr/>
            <p:nvPr/>
          </p:nvSpPr>
          <p:spPr>
            <a:xfrm>
              <a:off x="2997300" y="1531125"/>
              <a:ext cx="29225" cy="25500"/>
            </a:xfrm>
            <a:custGeom>
              <a:avLst/>
              <a:gdLst/>
              <a:ahLst/>
              <a:cxnLst/>
              <a:rect l="l" t="t" r="r" b="b"/>
              <a:pathLst>
                <a:path w="1169" h="1020" extrusionOk="0">
                  <a:moveTo>
                    <a:pt x="589" y="1"/>
                  </a:moveTo>
                  <a:cubicBezTo>
                    <a:pt x="502" y="1"/>
                    <a:pt x="414" y="27"/>
                    <a:pt x="335" y="84"/>
                  </a:cubicBezTo>
                  <a:cubicBezTo>
                    <a:pt x="68" y="217"/>
                    <a:pt x="1" y="551"/>
                    <a:pt x="168" y="784"/>
                  </a:cubicBezTo>
                  <a:cubicBezTo>
                    <a:pt x="255" y="938"/>
                    <a:pt x="429" y="1019"/>
                    <a:pt x="605" y="1019"/>
                  </a:cubicBezTo>
                  <a:cubicBezTo>
                    <a:pt x="696" y="1019"/>
                    <a:pt x="788" y="997"/>
                    <a:pt x="868" y="951"/>
                  </a:cubicBezTo>
                  <a:cubicBezTo>
                    <a:pt x="1102" y="784"/>
                    <a:pt x="1168" y="484"/>
                    <a:pt x="1035" y="251"/>
                  </a:cubicBezTo>
                  <a:cubicBezTo>
                    <a:pt x="925" y="97"/>
                    <a:pt x="758" y="1"/>
                    <a:pt x="589" y="1"/>
                  </a:cubicBezTo>
                  <a:close/>
                </a:path>
              </a:pathLst>
            </a:custGeom>
            <a:solidFill>
              <a:srgbClr val="E7D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3" name="Google Shape;1573;p54"/>
            <p:cNvSpPr/>
            <p:nvPr/>
          </p:nvSpPr>
          <p:spPr>
            <a:xfrm>
              <a:off x="3075700" y="1548400"/>
              <a:ext cx="29225" cy="25725"/>
            </a:xfrm>
            <a:custGeom>
              <a:avLst/>
              <a:gdLst/>
              <a:ahLst/>
              <a:cxnLst/>
              <a:rect l="l" t="t" r="r" b="b"/>
              <a:pathLst>
                <a:path w="1169" h="1029" extrusionOk="0">
                  <a:moveTo>
                    <a:pt x="592" y="1"/>
                  </a:moveTo>
                  <a:cubicBezTo>
                    <a:pt x="491" y="1"/>
                    <a:pt x="389" y="30"/>
                    <a:pt x="301" y="93"/>
                  </a:cubicBezTo>
                  <a:cubicBezTo>
                    <a:pt x="67" y="227"/>
                    <a:pt x="1" y="560"/>
                    <a:pt x="134" y="794"/>
                  </a:cubicBezTo>
                  <a:cubicBezTo>
                    <a:pt x="244" y="947"/>
                    <a:pt x="411" y="1029"/>
                    <a:pt x="588" y="1029"/>
                  </a:cubicBezTo>
                  <a:cubicBezTo>
                    <a:pt x="681" y="1029"/>
                    <a:pt x="776" y="1006"/>
                    <a:pt x="868" y="961"/>
                  </a:cubicBezTo>
                  <a:cubicBezTo>
                    <a:pt x="1101" y="794"/>
                    <a:pt x="1168" y="494"/>
                    <a:pt x="1001" y="227"/>
                  </a:cubicBezTo>
                  <a:cubicBezTo>
                    <a:pt x="918" y="81"/>
                    <a:pt x="758" y="1"/>
                    <a:pt x="592" y="1"/>
                  </a:cubicBezTo>
                  <a:close/>
                </a:path>
              </a:pathLst>
            </a:custGeom>
            <a:solidFill>
              <a:srgbClr val="E7D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4" name="Google Shape;1574;p54"/>
            <p:cNvSpPr/>
            <p:nvPr/>
          </p:nvSpPr>
          <p:spPr>
            <a:xfrm>
              <a:off x="3074875" y="1475025"/>
              <a:ext cx="29200" cy="25725"/>
            </a:xfrm>
            <a:custGeom>
              <a:avLst/>
              <a:gdLst/>
              <a:ahLst/>
              <a:cxnLst/>
              <a:rect l="l" t="t" r="r" b="b"/>
              <a:pathLst>
                <a:path w="1168" h="1029" extrusionOk="0">
                  <a:moveTo>
                    <a:pt x="608" y="0"/>
                  </a:moveTo>
                  <a:cubicBezTo>
                    <a:pt x="507" y="0"/>
                    <a:pt x="401" y="30"/>
                    <a:pt x="300" y="93"/>
                  </a:cubicBezTo>
                  <a:cubicBezTo>
                    <a:pt x="67" y="226"/>
                    <a:pt x="0" y="560"/>
                    <a:pt x="167" y="793"/>
                  </a:cubicBezTo>
                  <a:cubicBezTo>
                    <a:pt x="255" y="947"/>
                    <a:pt x="429" y="1028"/>
                    <a:pt x="604" y="1028"/>
                  </a:cubicBezTo>
                  <a:cubicBezTo>
                    <a:pt x="695" y="1028"/>
                    <a:pt x="787" y="1006"/>
                    <a:pt x="867" y="960"/>
                  </a:cubicBezTo>
                  <a:cubicBezTo>
                    <a:pt x="1101" y="793"/>
                    <a:pt x="1168" y="493"/>
                    <a:pt x="1034" y="226"/>
                  </a:cubicBezTo>
                  <a:cubicBezTo>
                    <a:pt x="930" y="81"/>
                    <a:pt x="775" y="0"/>
                    <a:pt x="608" y="0"/>
                  </a:cubicBezTo>
                  <a:close/>
                </a:path>
              </a:pathLst>
            </a:custGeom>
            <a:solidFill>
              <a:srgbClr val="E7D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5" name="Google Shape;1575;p54"/>
            <p:cNvSpPr/>
            <p:nvPr/>
          </p:nvSpPr>
          <p:spPr>
            <a:xfrm>
              <a:off x="3140750" y="1580700"/>
              <a:ext cx="29200" cy="25725"/>
            </a:xfrm>
            <a:custGeom>
              <a:avLst/>
              <a:gdLst/>
              <a:ahLst/>
              <a:cxnLst/>
              <a:rect l="l" t="t" r="r" b="b"/>
              <a:pathLst>
                <a:path w="1168" h="1029" extrusionOk="0">
                  <a:moveTo>
                    <a:pt x="564" y="1"/>
                  </a:moveTo>
                  <a:cubicBezTo>
                    <a:pt x="473" y="1"/>
                    <a:pt x="381" y="23"/>
                    <a:pt x="301" y="69"/>
                  </a:cubicBezTo>
                  <a:cubicBezTo>
                    <a:pt x="67" y="236"/>
                    <a:pt x="0" y="536"/>
                    <a:pt x="134" y="803"/>
                  </a:cubicBezTo>
                  <a:cubicBezTo>
                    <a:pt x="238" y="948"/>
                    <a:pt x="393" y="1029"/>
                    <a:pt x="552" y="1029"/>
                  </a:cubicBezTo>
                  <a:cubicBezTo>
                    <a:pt x="649" y="1029"/>
                    <a:pt x="746" y="999"/>
                    <a:pt x="834" y="936"/>
                  </a:cubicBezTo>
                  <a:cubicBezTo>
                    <a:pt x="1101" y="803"/>
                    <a:pt x="1168" y="469"/>
                    <a:pt x="1001" y="236"/>
                  </a:cubicBezTo>
                  <a:cubicBezTo>
                    <a:pt x="913" y="82"/>
                    <a:pt x="739" y="1"/>
                    <a:pt x="564" y="1"/>
                  </a:cubicBezTo>
                  <a:close/>
                </a:path>
              </a:pathLst>
            </a:custGeom>
            <a:solidFill>
              <a:srgbClr val="E7D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6" name="Google Shape;1576;p54"/>
            <p:cNvSpPr/>
            <p:nvPr/>
          </p:nvSpPr>
          <p:spPr>
            <a:xfrm>
              <a:off x="3058200" y="1624075"/>
              <a:ext cx="29200" cy="25725"/>
            </a:xfrm>
            <a:custGeom>
              <a:avLst/>
              <a:gdLst/>
              <a:ahLst/>
              <a:cxnLst/>
              <a:rect l="l" t="t" r="r" b="b"/>
              <a:pathLst>
                <a:path w="1168" h="1029" extrusionOk="0">
                  <a:moveTo>
                    <a:pt x="589" y="0"/>
                  </a:moveTo>
                  <a:cubicBezTo>
                    <a:pt x="502" y="0"/>
                    <a:pt x="414" y="23"/>
                    <a:pt x="334" y="68"/>
                  </a:cubicBezTo>
                  <a:cubicBezTo>
                    <a:pt x="67" y="235"/>
                    <a:pt x="0" y="535"/>
                    <a:pt x="167" y="802"/>
                  </a:cubicBezTo>
                  <a:cubicBezTo>
                    <a:pt x="250" y="948"/>
                    <a:pt x="410" y="1028"/>
                    <a:pt x="576" y="1028"/>
                  </a:cubicBezTo>
                  <a:cubicBezTo>
                    <a:pt x="677" y="1028"/>
                    <a:pt x="779" y="999"/>
                    <a:pt x="867" y="936"/>
                  </a:cubicBezTo>
                  <a:cubicBezTo>
                    <a:pt x="1101" y="802"/>
                    <a:pt x="1168" y="469"/>
                    <a:pt x="1034" y="235"/>
                  </a:cubicBezTo>
                  <a:cubicBezTo>
                    <a:pt x="925" y="82"/>
                    <a:pt x="757" y="0"/>
                    <a:pt x="589" y="0"/>
                  </a:cubicBezTo>
                  <a:close/>
                </a:path>
              </a:pathLst>
            </a:custGeom>
            <a:solidFill>
              <a:srgbClr val="E7D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7" name="Google Shape;1577;p54"/>
            <p:cNvSpPr/>
            <p:nvPr/>
          </p:nvSpPr>
          <p:spPr>
            <a:xfrm>
              <a:off x="3516850" y="1202100"/>
              <a:ext cx="29200" cy="25475"/>
            </a:xfrm>
            <a:custGeom>
              <a:avLst/>
              <a:gdLst/>
              <a:ahLst/>
              <a:cxnLst/>
              <a:rect l="l" t="t" r="r" b="b"/>
              <a:pathLst>
                <a:path w="1168" h="1019" extrusionOk="0">
                  <a:moveTo>
                    <a:pt x="580" y="1"/>
                  </a:moveTo>
                  <a:cubicBezTo>
                    <a:pt x="488" y="1"/>
                    <a:pt x="392" y="23"/>
                    <a:pt x="301" y="69"/>
                  </a:cubicBezTo>
                  <a:cubicBezTo>
                    <a:pt x="67" y="235"/>
                    <a:pt x="0" y="536"/>
                    <a:pt x="167" y="769"/>
                  </a:cubicBezTo>
                  <a:cubicBezTo>
                    <a:pt x="255" y="923"/>
                    <a:pt x="430" y="1019"/>
                    <a:pt x="605" y="1019"/>
                  </a:cubicBezTo>
                  <a:cubicBezTo>
                    <a:pt x="697" y="1019"/>
                    <a:pt x="788" y="993"/>
                    <a:pt x="868" y="936"/>
                  </a:cubicBezTo>
                  <a:cubicBezTo>
                    <a:pt x="1101" y="803"/>
                    <a:pt x="1168" y="469"/>
                    <a:pt x="1035" y="235"/>
                  </a:cubicBezTo>
                  <a:cubicBezTo>
                    <a:pt x="925" y="82"/>
                    <a:pt x="758" y="1"/>
                    <a:pt x="580" y="1"/>
                  </a:cubicBezTo>
                  <a:close/>
                </a:path>
              </a:pathLst>
            </a:custGeom>
            <a:solidFill>
              <a:srgbClr val="E7D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8" name="Google Shape;1578;p54"/>
            <p:cNvSpPr/>
            <p:nvPr/>
          </p:nvSpPr>
          <p:spPr>
            <a:xfrm>
              <a:off x="3427625" y="1260750"/>
              <a:ext cx="29200" cy="25675"/>
            </a:xfrm>
            <a:custGeom>
              <a:avLst/>
              <a:gdLst/>
              <a:ahLst/>
              <a:cxnLst/>
              <a:rect l="l" t="t" r="r" b="b"/>
              <a:pathLst>
                <a:path w="1168" h="1027" extrusionOk="0">
                  <a:moveTo>
                    <a:pt x="599" y="0"/>
                  </a:moveTo>
                  <a:cubicBezTo>
                    <a:pt x="501" y="0"/>
                    <a:pt x="398" y="30"/>
                    <a:pt x="300" y="91"/>
                  </a:cubicBezTo>
                  <a:cubicBezTo>
                    <a:pt x="67" y="224"/>
                    <a:pt x="0" y="558"/>
                    <a:pt x="167" y="792"/>
                  </a:cubicBezTo>
                  <a:cubicBezTo>
                    <a:pt x="255" y="945"/>
                    <a:pt x="429" y="1026"/>
                    <a:pt x="604" y="1026"/>
                  </a:cubicBezTo>
                  <a:cubicBezTo>
                    <a:pt x="696" y="1026"/>
                    <a:pt x="787" y="1004"/>
                    <a:pt x="868" y="958"/>
                  </a:cubicBezTo>
                  <a:cubicBezTo>
                    <a:pt x="1101" y="792"/>
                    <a:pt x="1168" y="491"/>
                    <a:pt x="1034" y="258"/>
                  </a:cubicBezTo>
                  <a:cubicBezTo>
                    <a:pt x="929" y="89"/>
                    <a:pt x="770" y="0"/>
                    <a:pt x="599" y="0"/>
                  </a:cubicBezTo>
                  <a:close/>
                </a:path>
              </a:pathLst>
            </a:custGeom>
            <a:solidFill>
              <a:srgbClr val="E7D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9" name="Google Shape;1579;p54"/>
            <p:cNvSpPr/>
            <p:nvPr/>
          </p:nvSpPr>
          <p:spPr>
            <a:xfrm>
              <a:off x="3498500" y="1279650"/>
              <a:ext cx="29225" cy="25725"/>
            </a:xfrm>
            <a:custGeom>
              <a:avLst/>
              <a:gdLst/>
              <a:ahLst/>
              <a:cxnLst/>
              <a:rect l="l" t="t" r="r" b="b"/>
              <a:pathLst>
                <a:path w="1169" h="1029" extrusionOk="0">
                  <a:moveTo>
                    <a:pt x="581" y="1"/>
                  </a:moveTo>
                  <a:cubicBezTo>
                    <a:pt x="488" y="1"/>
                    <a:pt x="392" y="23"/>
                    <a:pt x="301" y="69"/>
                  </a:cubicBezTo>
                  <a:cubicBezTo>
                    <a:pt x="67" y="236"/>
                    <a:pt x="1" y="536"/>
                    <a:pt x="167" y="803"/>
                  </a:cubicBezTo>
                  <a:cubicBezTo>
                    <a:pt x="250" y="948"/>
                    <a:pt x="411" y="1029"/>
                    <a:pt x="577" y="1029"/>
                  </a:cubicBezTo>
                  <a:cubicBezTo>
                    <a:pt x="677" y="1029"/>
                    <a:pt x="780" y="999"/>
                    <a:pt x="868" y="936"/>
                  </a:cubicBezTo>
                  <a:cubicBezTo>
                    <a:pt x="1101" y="803"/>
                    <a:pt x="1168" y="469"/>
                    <a:pt x="1035" y="236"/>
                  </a:cubicBezTo>
                  <a:cubicBezTo>
                    <a:pt x="925" y="82"/>
                    <a:pt x="758" y="1"/>
                    <a:pt x="581" y="1"/>
                  </a:cubicBezTo>
                  <a:close/>
                </a:path>
              </a:pathLst>
            </a:custGeom>
            <a:solidFill>
              <a:srgbClr val="E7D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0" name="Google Shape;1580;p54"/>
            <p:cNvSpPr/>
            <p:nvPr/>
          </p:nvSpPr>
          <p:spPr>
            <a:xfrm>
              <a:off x="3574400" y="1297175"/>
              <a:ext cx="29200" cy="25675"/>
            </a:xfrm>
            <a:custGeom>
              <a:avLst/>
              <a:gdLst/>
              <a:ahLst/>
              <a:cxnLst/>
              <a:rect l="l" t="t" r="r" b="b"/>
              <a:pathLst>
                <a:path w="1168" h="1027" extrusionOk="0">
                  <a:moveTo>
                    <a:pt x="564" y="0"/>
                  </a:moveTo>
                  <a:cubicBezTo>
                    <a:pt x="472" y="0"/>
                    <a:pt x="380" y="23"/>
                    <a:pt x="300" y="68"/>
                  </a:cubicBezTo>
                  <a:cubicBezTo>
                    <a:pt x="67" y="235"/>
                    <a:pt x="0" y="535"/>
                    <a:pt x="134" y="769"/>
                  </a:cubicBezTo>
                  <a:cubicBezTo>
                    <a:pt x="239" y="938"/>
                    <a:pt x="398" y="1027"/>
                    <a:pt x="569" y="1027"/>
                  </a:cubicBezTo>
                  <a:cubicBezTo>
                    <a:pt x="667" y="1027"/>
                    <a:pt x="770" y="997"/>
                    <a:pt x="867" y="936"/>
                  </a:cubicBezTo>
                  <a:cubicBezTo>
                    <a:pt x="1101" y="802"/>
                    <a:pt x="1168" y="469"/>
                    <a:pt x="1001" y="235"/>
                  </a:cubicBezTo>
                  <a:cubicBezTo>
                    <a:pt x="913" y="82"/>
                    <a:pt x="739" y="0"/>
                    <a:pt x="564" y="0"/>
                  </a:cubicBezTo>
                  <a:close/>
                </a:path>
              </a:pathLst>
            </a:custGeom>
            <a:solidFill>
              <a:srgbClr val="E7D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1" name="Google Shape;1581;p54"/>
            <p:cNvSpPr/>
            <p:nvPr/>
          </p:nvSpPr>
          <p:spPr>
            <a:xfrm>
              <a:off x="3501850" y="1352475"/>
              <a:ext cx="29200" cy="25675"/>
            </a:xfrm>
            <a:custGeom>
              <a:avLst/>
              <a:gdLst/>
              <a:ahLst/>
              <a:cxnLst/>
              <a:rect l="l" t="t" r="r" b="b"/>
              <a:pathLst>
                <a:path w="1168" h="1027" extrusionOk="0">
                  <a:moveTo>
                    <a:pt x="583" y="0"/>
                  </a:moveTo>
                  <a:cubicBezTo>
                    <a:pt x="485" y="0"/>
                    <a:pt x="386" y="30"/>
                    <a:pt x="300" y="91"/>
                  </a:cubicBezTo>
                  <a:cubicBezTo>
                    <a:pt x="67" y="225"/>
                    <a:pt x="0" y="558"/>
                    <a:pt x="133" y="792"/>
                  </a:cubicBezTo>
                  <a:cubicBezTo>
                    <a:pt x="243" y="945"/>
                    <a:pt x="410" y="1027"/>
                    <a:pt x="588" y="1027"/>
                  </a:cubicBezTo>
                  <a:cubicBezTo>
                    <a:pt x="680" y="1027"/>
                    <a:pt x="776" y="1004"/>
                    <a:pt x="867" y="959"/>
                  </a:cubicBezTo>
                  <a:cubicBezTo>
                    <a:pt x="1101" y="792"/>
                    <a:pt x="1168" y="492"/>
                    <a:pt x="1001" y="258"/>
                  </a:cubicBezTo>
                  <a:cubicBezTo>
                    <a:pt x="916" y="89"/>
                    <a:pt x="752" y="0"/>
                    <a:pt x="583" y="0"/>
                  </a:cubicBezTo>
                  <a:close/>
                </a:path>
              </a:pathLst>
            </a:custGeom>
            <a:solidFill>
              <a:srgbClr val="E7D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2" name="Google Shape;1582;p54"/>
            <p:cNvSpPr/>
            <p:nvPr/>
          </p:nvSpPr>
          <p:spPr>
            <a:xfrm>
              <a:off x="1568800" y="1712575"/>
              <a:ext cx="343600" cy="378600"/>
            </a:xfrm>
            <a:custGeom>
              <a:avLst/>
              <a:gdLst/>
              <a:ahLst/>
              <a:cxnLst/>
              <a:rect l="l" t="t" r="r" b="b"/>
              <a:pathLst>
                <a:path w="13744" h="15144" extrusionOk="0">
                  <a:moveTo>
                    <a:pt x="9281" y="0"/>
                  </a:moveTo>
                  <a:cubicBezTo>
                    <a:pt x="6977" y="0"/>
                    <a:pt x="4238" y="1786"/>
                    <a:pt x="2402" y="4734"/>
                  </a:cubicBezTo>
                  <a:cubicBezTo>
                    <a:pt x="2369" y="4734"/>
                    <a:pt x="2369" y="4768"/>
                    <a:pt x="2369" y="4768"/>
                  </a:cubicBezTo>
                  <a:cubicBezTo>
                    <a:pt x="200" y="8270"/>
                    <a:pt x="0" y="12140"/>
                    <a:pt x="1768" y="14041"/>
                  </a:cubicBezTo>
                  <a:cubicBezTo>
                    <a:pt x="1968" y="14274"/>
                    <a:pt x="2202" y="14441"/>
                    <a:pt x="2469" y="14608"/>
                  </a:cubicBezTo>
                  <a:cubicBezTo>
                    <a:pt x="3053" y="14971"/>
                    <a:pt x="3723" y="15144"/>
                    <a:pt x="4438" y="15144"/>
                  </a:cubicBezTo>
                  <a:cubicBezTo>
                    <a:pt x="6743" y="15144"/>
                    <a:pt x="9508" y="13350"/>
                    <a:pt x="11342" y="10372"/>
                  </a:cubicBezTo>
                  <a:cubicBezTo>
                    <a:pt x="11508" y="10105"/>
                    <a:pt x="11675" y="9838"/>
                    <a:pt x="11809" y="9571"/>
                  </a:cubicBezTo>
                  <a:cubicBezTo>
                    <a:pt x="13743" y="5902"/>
                    <a:pt x="13543" y="1999"/>
                    <a:pt x="11242" y="531"/>
                  </a:cubicBezTo>
                  <a:cubicBezTo>
                    <a:pt x="11208" y="531"/>
                    <a:pt x="11175" y="498"/>
                    <a:pt x="11141" y="465"/>
                  </a:cubicBezTo>
                  <a:cubicBezTo>
                    <a:pt x="10580" y="150"/>
                    <a:pt x="9949" y="0"/>
                    <a:pt x="9281" y="0"/>
                  </a:cubicBezTo>
                  <a:close/>
                </a:path>
              </a:pathLst>
            </a:custGeom>
            <a:solidFill>
              <a:srgbClr val="E7D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3" name="Google Shape;1583;p54"/>
            <p:cNvSpPr/>
            <p:nvPr/>
          </p:nvSpPr>
          <p:spPr>
            <a:xfrm>
              <a:off x="1547100" y="1696575"/>
              <a:ext cx="342775" cy="378975"/>
            </a:xfrm>
            <a:custGeom>
              <a:avLst/>
              <a:gdLst/>
              <a:ahLst/>
              <a:cxnLst/>
              <a:rect l="l" t="t" r="r" b="b"/>
              <a:pathLst>
                <a:path w="13711" h="15159" extrusionOk="0">
                  <a:moveTo>
                    <a:pt x="9343" y="1"/>
                  </a:moveTo>
                  <a:cubicBezTo>
                    <a:pt x="7056" y="1"/>
                    <a:pt x="4326" y="1782"/>
                    <a:pt x="2469" y="4707"/>
                  </a:cubicBezTo>
                  <a:cubicBezTo>
                    <a:pt x="2469" y="4740"/>
                    <a:pt x="2436" y="4740"/>
                    <a:pt x="2436" y="4774"/>
                  </a:cubicBezTo>
                  <a:cubicBezTo>
                    <a:pt x="1" y="8677"/>
                    <a:pt x="34" y="13080"/>
                    <a:pt x="2536" y="14614"/>
                  </a:cubicBezTo>
                  <a:cubicBezTo>
                    <a:pt x="2569" y="14648"/>
                    <a:pt x="2603" y="14681"/>
                    <a:pt x="2636" y="14681"/>
                  </a:cubicBezTo>
                  <a:cubicBezTo>
                    <a:pt x="3201" y="15005"/>
                    <a:pt x="3835" y="15158"/>
                    <a:pt x="4506" y="15158"/>
                  </a:cubicBezTo>
                  <a:cubicBezTo>
                    <a:pt x="6810" y="15158"/>
                    <a:pt x="9549" y="13348"/>
                    <a:pt x="11409" y="10378"/>
                  </a:cubicBezTo>
                  <a:cubicBezTo>
                    <a:pt x="11509" y="10244"/>
                    <a:pt x="11576" y="10111"/>
                    <a:pt x="11676" y="9978"/>
                  </a:cubicBezTo>
                  <a:cubicBezTo>
                    <a:pt x="13611" y="6575"/>
                    <a:pt x="13711" y="2939"/>
                    <a:pt x="12009" y="1105"/>
                  </a:cubicBezTo>
                  <a:cubicBezTo>
                    <a:pt x="11776" y="904"/>
                    <a:pt x="11576" y="704"/>
                    <a:pt x="11309" y="537"/>
                  </a:cubicBezTo>
                  <a:cubicBezTo>
                    <a:pt x="10723" y="173"/>
                    <a:pt x="10054" y="1"/>
                    <a:pt x="9343" y="1"/>
                  </a:cubicBezTo>
                  <a:close/>
                </a:path>
              </a:pathLst>
            </a:custGeom>
            <a:solidFill>
              <a:srgbClr val="FAED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4" name="Google Shape;1584;p54"/>
            <p:cNvSpPr/>
            <p:nvPr/>
          </p:nvSpPr>
          <p:spPr>
            <a:xfrm>
              <a:off x="1608825" y="1696575"/>
              <a:ext cx="281050" cy="249450"/>
            </a:xfrm>
            <a:custGeom>
              <a:avLst/>
              <a:gdLst/>
              <a:ahLst/>
              <a:cxnLst/>
              <a:rect l="l" t="t" r="r" b="b"/>
              <a:pathLst>
                <a:path w="11242" h="9978" extrusionOk="0">
                  <a:moveTo>
                    <a:pt x="6874" y="1"/>
                  </a:moveTo>
                  <a:cubicBezTo>
                    <a:pt x="4587" y="1"/>
                    <a:pt x="1857" y="1782"/>
                    <a:pt x="0" y="4707"/>
                  </a:cubicBezTo>
                  <a:cubicBezTo>
                    <a:pt x="267" y="4941"/>
                    <a:pt x="534" y="5141"/>
                    <a:pt x="801" y="5374"/>
                  </a:cubicBezTo>
                  <a:cubicBezTo>
                    <a:pt x="2569" y="6742"/>
                    <a:pt x="4570" y="7876"/>
                    <a:pt x="6605" y="8877"/>
                  </a:cubicBezTo>
                  <a:cubicBezTo>
                    <a:pt x="7439" y="9277"/>
                    <a:pt x="8306" y="9677"/>
                    <a:pt x="9207" y="9978"/>
                  </a:cubicBezTo>
                  <a:cubicBezTo>
                    <a:pt x="11142" y="6575"/>
                    <a:pt x="11242" y="2939"/>
                    <a:pt x="9540" y="1105"/>
                  </a:cubicBezTo>
                  <a:cubicBezTo>
                    <a:pt x="9307" y="904"/>
                    <a:pt x="9107" y="704"/>
                    <a:pt x="8840" y="537"/>
                  </a:cubicBezTo>
                  <a:cubicBezTo>
                    <a:pt x="8254" y="173"/>
                    <a:pt x="7585" y="1"/>
                    <a:pt x="6874" y="1"/>
                  </a:cubicBezTo>
                  <a:close/>
                </a:path>
              </a:pathLst>
            </a:custGeom>
            <a:solidFill>
              <a:srgbClr val="FF98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5" name="Google Shape;1585;p54"/>
            <p:cNvSpPr/>
            <p:nvPr/>
          </p:nvSpPr>
          <p:spPr>
            <a:xfrm>
              <a:off x="1793950" y="1772450"/>
              <a:ext cx="70075" cy="107775"/>
            </a:xfrm>
            <a:custGeom>
              <a:avLst/>
              <a:gdLst/>
              <a:ahLst/>
              <a:cxnLst/>
              <a:rect l="l" t="t" r="r" b="b"/>
              <a:pathLst>
                <a:path w="2803" h="4311" extrusionOk="0">
                  <a:moveTo>
                    <a:pt x="1689" y="1"/>
                  </a:moveTo>
                  <a:cubicBezTo>
                    <a:pt x="1497" y="1"/>
                    <a:pt x="1295" y="55"/>
                    <a:pt x="1101" y="171"/>
                  </a:cubicBezTo>
                  <a:cubicBezTo>
                    <a:pt x="67" y="838"/>
                    <a:pt x="1" y="2573"/>
                    <a:pt x="334" y="3640"/>
                  </a:cubicBezTo>
                  <a:cubicBezTo>
                    <a:pt x="368" y="3674"/>
                    <a:pt x="368" y="3707"/>
                    <a:pt x="368" y="3774"/>
                  </a:cubicBezTo>
                  <a:cubicBezTo>
                    <a:pt x="519" y="4158"/>
                    <a:pt x="783" y="4311"/>
                    <a:pt x="1069" y="4311"/>
                  </a:cubicBezTo>
                  <a:cubicBezTo>
                    <a:pt x="1479" y="4311"/>
                    <a:pt x="1933" y="3999"/>
                    <a:pt x="2169" y="3607"/>
                  </a:cubicBezTo>
                  <a:cubicBezTo>
                    <a:pt x="2602" y="2840"/>
                    <a:pt x="2803" y="1705"/>
                    <a:pt x="2669" y="872"/>
                  </a:cubicBezTo>
                  <a:cubicBezTo>
                    <a:pt x="2574" y="327"/>
                    <a:pt x="2160" y="1"/>
                    <a:pt x="168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6" name="Google Shape;1586;p54"/>
            <p:cNvSpPr/>
            <p:nvPr/>
          </p:nvSpPr>
          <p:spPr>
            <a:xfrm>
              <a:off x="1783950" y="1911800"/>
              <a:ext cx="36725" cy="37550"/>
            </a:xfrm>
            <a:custGeom>
              <a:avLst/>
              <a:gdLst/>
              <a:ahLst/>
              <a:cxnLst/>
              <a:rect l="l" t="t" r="r" b="b"/>
              <a:pathLst>
                <a:path w="1469" h="1502" extrusionOk="0">
                  <a:moveTo>
                    <a:pt x="734" y="1"/>
                  </a:moveTo>
                  <a:cubicBezTo>
                    <a:pt x="301" y="1"/>
                    <a:pt x="0" y="334"/>
                    <a:pt x="0" y="768"/>
                  </a:cubicBezTo>
                  <a:cubicBezTo>
                    <a:pt x="0" y="1168"/>
                    <a:pt x="301" y="1502"/>
                    <a:pt x="734" y="1502"/>
                  </a:cubicBezTo>
                  <a:cubicBezTo>
                    <a:pt x="1134" y="1502"/>
                    <a:pt x="1468" y="1168"/>
                    <a:pt x="1468" y="768"/>
                  </a:cubicBezTo>
                  <a:cubicBezTo>
                    <a:pt x="1468" y="334"/>
                    <a:pt x="1134" y="1"/>
                    <a:pt x="7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7" name="Google Shape;1587;p54"/>
            <p:cNvSpPr/>
            <p:nvPr/>
          </p:nvSpPr>
          <p:spPr>
            <a:xfrm>
              <a:off x="2572000" y="2325325"/>
              <a:ext cx="423675" cy="319475"/>
            </a:xfrm>
            <a:custGeom>
              <a:avLst/>
              <a:gdLst/>
              <a:ahLst/>
              <a:cxnLst/>
              <a:rect l="l" t="t" r="r" b="b"/>
              <a:pathLst>
                <a:path w="16947" h="12779" extrusionOk="0">
                  <a:moveTo>
                    <a:pt x="5541" y="1"/>
                  </a:moveTo>
                  <a:cubicBezTo>
                    <a:pt x="4213" y="1"/>
                    <a:pt x="3050" y="356"/>
                    <a:pt x="2236" y="1073"/>
                  </a:cubicBezTo>
                  <a:cubicBezTo>
                    <a:pt x="2002" y="1273"/>
                    <a:pt x="1802" y="1506"/>
                    <a:pt x="1635" y="1740"/>
                  </a:cubicBezTo>
                  <a:cubicBezTo>
                    <a:pt x="1" y="4175"/>
                    <a:pt x="1769" y="8211"/>
                    <a:pt x="5538" y="10779"/>
                  </a:cubicBezTo>
                  <a:cubicBezTo>
                    <a:pt x="5805" y="10980"/>
                    <a:pt x="6072" y="11113"/>
                    <a:pt x="6339" y="11280"/>
                  </a:cubicBezTo>
                  <a:cubicBezTo>
                    <a:pt x="8077" y="12278"/>
                    <a:pt x="9893" y="12779"/>
                    <a:pt x="11476" y="12779"/>
                  </a:cubicBezTo>
                  <a:cubicBezTo>
                    <a:pt x="13173" y="12779"/>
                    <a:pt x="14602" y="12203"/>
                    <a:pt x="15378" y="11046"/>
                  </a:cubicBezTo>
                  <a:cubicBezTo>
                    <a:pt x="15412" y="10980"/>
                    <a:pt x="15445" y="10946"/>
                    <a:pt x="15445" y="10913"/>
                  </a:cubicBezTo>
                  <a:cubicBezTo>
                    <a:pt x="16946" y="8478"/>
                    <a:pt x="15245" y="4575"/>
                    <a:pt x="11542" y="2040"/>
                  </a:cubicBezTo>
                  <a:cubicBezTo>
                    <a:pt x="11509" y="2040"/>
                    <a:pt x="11509" y="2007"/>
                    <a:pt x="11476" y="2007"/>
                  </a:cubicBezTo>
                  <a:cubicBezTo>
                    <a:pt x="9505" y="674"/>
                    <a:pt x="7367" y="1"/>
                    <a:pt x="5541" y="1"/>
                  </a:cubicBezTo>
                  <a:close/>
                </a:path>
              </a:pathLst>
            </a:custGeom>
            <a:solidFill>
              <a:srgbClr val="E7D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8" name="Google Shape;1588;p54"/>
            <p:cNvSpPr/>
            <p:nvPr/>
          </p:nvSpPr>
          <p:spPr>
            <a:xfrm>
              <a:off x="2589525" y="2305975"/>
              <a:ext cx="424500" cy="319150"/>
            </a:xfrm>
            <a:custGeom>
              <a:avLst/>
              <a:gdLst/>
              <a:ahLst/>
              <a:cxnLst/>
              <a:rect l="l" t="t" r="r" b="b"/>
              <a:pathLst>
                <a:path w="16980" h="12766" extrusionOk="0">
                  <a:moveTo>
                    <a:pt x="5496" y="1"/>
                  </a:moveTo>
                  <a:cubicBezTo>
                    <a:pt x="3809" y="1"/>
                    <a:pt x="2386" y="578"/>
                    <a:pt x="1601" y="1746"/>
                  </a:cubicBezTo>
                  <a:cubicBezTo>
                    <a:pt x="1568" y="1780"/>
                    <a:pt x="1568" y="1813"/>
                    <a:pt x="1535" y="1847"/>
                  </a:cubicBezTo>
                  <a:cubicBezTo>
                    <a:pt x="0" y="4282"/>
                    <a:pt x="1768" y="8251"/>
                    <a:pt x="5504" y="10786"/>
                  </a:cubicBezTo>
                  <a:cubicBezTo>
                    <a:pt x="5638" y="10886"/>
                    <a:pt x="5771" y="10953"/>
                    <a:pt x="5938" y="11053"/>
                  </a:cubicBezTo>
                  <a:cubicBezTo>
                    <a:pt x="7784" y="12191"/>
                    <a:pt x="9734" y="12765"/>
                    <a:pt x="11422" y="12765"/>
                  </a:cubicBezTo>
                  <a:cubicBezTo>
                    <a:pt x="12753" y="12765"/>
                    <a:pt x="13920" y="12408"/>
                    <a:pt x="14744" y="11687"/>
                  </a:cubicBezTo>
                  <a:cubicBezTo>
                    <a:pt x="14978" y="11487"/>
                    <a:pt x="15178" y="11287"/>
                    <a:pt x="15345" y="11020"/>
                  </a:cubicBezTo>
                  <a:cubicBezTo>
                    <a:pt x="16979" y="8618"/>
                    <a:pt x="15245" y="4615"/>
                    <a:pt x="11509" y="2047"/>
                  </a:cubicBezTo>
                  <a:cubicBezTo>
                    <a:pt x="11475" y="2047"/>
                    <a:pt x="11475" y="2013"/>
                    <a:pt x="11442" y="2013"/>
                  </a:cubicBezTo>
                  <a:cubicBezTo>
                    <a:pt x="9464" y="678"/>
                    <a:pt x="7325" y="1"/>
                    <a:pt x="5496" y="1"/>
                  </a:cubicBezTo>
                  <a:close/>
                </a:path>
              </a:pathLst>
            </a:custGeom>
            <a:solidFill>
              <a:srgbClr val="FAED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9" name="Google Shape;1589;p54"/>
            <p:cNvSpPr/>
            <p:nvPr/>
          </p:nvSpPr>
          <p:spPr>
            <a:xfrm>
              <a:off x="2737950" y="2357125"/>
              <a:ext cx="276075" cy="268000"/>
            </a:xfrm>
            <a:custGeom>
              <a:avLst/>
              <a:gdLst/>
              <a:ahLst/>
              <a:cxnLst/>
              <a:rect l="l" t="t" r="r" b="b"/>
              <a:pathLst>
                <a:path w="11043" h="10720" extrusionOk="0">
                  <a:moveTo>
                    <a:pt x="5572" y="1"/>
                  </a:moveTo>
                  <a:cubicBezTo>
                    <a:pt x="5338" y="268"/>
                    <a:pt x="5105" y="501"/>
                    <a:pt x="4904" y="768"/>
                  </a:cubicBezTo>
                  <a:cubicBezTo>
                    <a:pt x="3437" y="2502"/>
                    <a:pt x="2269" y="4437"/>
                    <a:pt x="1168" y="6439"/>
                  </a:cubicBezTo>
                  <a:cubicBezTo>
                    <a:pt x="735" y="7273"/>
                    <a:pt x="301" y="8106"/>
                    <a:pt x="1" y="9007"/>
                  </a:cubicBezTo>
                  <a:cubicBezTo>
                    <a:pt x="1847" y="10145"/>
                    <a:pt x="3797" y="10719"/>
                    <a:pt x="5485" y="10719"/>
                  </a:cubicBezTo>
                  <a:cubicBezTo>
                    <a:pt x="6816" y="10719"/>
                    <a:pt x="7983" y="10362"/>
                    <a:pt x="8807" y="9641"/>
                  </a:cubicBezTo>
                  <a:cubicBezTo>
                    <a:pt x="9041" y="9441"/>
                    <a:pt x="9241" y="9241"/>
                    <a:pt x="9408" y="8974"/>
                  </a:cubicBezTo>
                  <a:cubicBezTo>
                    <a:pt x="11042" y="6572"/>
                    <a:pt x="9308" y="2569"/>
                    <a:pt x="5572" y="1"/>
                  </a:cubicBezTo>
                  <a:close/>
                </a:path>
              </a:pathLst>
            </a:custGeom>
            <a:solidFill>
              <a:srgbClr val="FFA2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0" name="Google Shape;1590;p54"/>
            <p:cNvSpPr/>
            <p:nvPr/>
          </p:nvSpPr>
          <p:spPr>
            <a:xfrm>
              <a:off x="2793825" y="2545275"/>
              <a:ext cx="122625" cy="64650"/>
            </a:xfrm>
            <a:custGeom>
              <a:avLst/>
              <a:gdLst/>
              <a:ahLst/>
              <a:cxnLst/>
              <a:rect l="l" t="t" r="r" b="b"/>
              <a:pathLst>
                <a:path w="4905" h="2586" extrusionOk="0">
                  <a:moveTo>
                    <a:pt x="2215" y="1"/>
                  </a:moveTo>
                  <a:cubicBezTo>
                    <a:pt x="1815" y="1"/>
                    <a:pt x="1427" y="55"/>
                    <a:pt x="1102" y="147"/>
                  </a:cubicBezTo>
                  <a:cubicBezTo>
                    <a:pt x="1068" y="147"/>
                    <a:pt x="1002" y="180"/>
                    <a:pt x="968" y="180"/>
                  </a:cubicBezTo>
                  <a:cubicBezTo>
                    <a:pt x="1" y="514"/>
                    <a:pt x="434" y="1548"/>
                    <a:pt x="1068" y="1948"/>
                  </a:cubicBezTo>
                  <a:cubicBezTo>
                    <a:pt x="1665" y="2355"/>
                    <a:pt x="2527" y="2586"/>
                    <a:pt x="3295" y="2586"/>
                  </a:cubicBezTo>
                  <a:cubicBezTo>
                    <a:pt x="3471" y="2586"/>
                    <a:pt x="3642" y="2573"/>
                    <a:pt x="3804" y="2549"/>
                  </a:cubicBezTo>
                  <a:cubicBezTo>
                    <a:pt x="4571" y="2448"/>
                    <a:pt x="4904" y="1715"/>
                    <a:pt x="4537" y="1047"/>
                  </a:cubicBezTo>
                  <a:cubicBezTo>
                    <a:pt x="4097" y="283"/>
                    <a:pt x="3125" y="1"/>
                    <a:pt x="221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1" name="Google Shape;1591;p54"/>
            <p:cNvSpPr/>
            <p:nvPr/>
          </p:nvSpPr>
          <p:spPr>
            <a:xfrm>
              <a:off x="2735450" y="2527250"/>
              <a:ext cx="37550" cy="36775"/>
            </a:xfrm>
            <a:custGeom>
              <a:avLst/>
              <a:gdLst/>
              <a:ahLst/>
              <a:cxnLst/>
              <a:rect l="l" t="t" r="r" b="b"/>
              <a:pathLst>
                <a:path w="1502" h="1471" extrusionOk="0">
                  <a:moveTo>
                    <a:pt x="768" y="1"/>
                  </a:moveTo>
                  <a:cubicBezTo>
                    <a:pt x="368" y="1"/>
                    <a:pt x="34" y="301"/>
                    <a:pt x="1" y="734"/>
                  </a:cubicBezTo>
                  <a:cubicBezTo>
                    <a:pt x="1" y="1135"/>
                    <a:pt x="301" y="1468"/>
                    <a:pt x="735" y="1468"/>
                  </a:cubicBezTo>
                  <a:cubicBezTo>
                    <a:pt x="753" y="1470"/>
                    <a:pt x="772" y="1471"/>
                    <a:pt x="790" y="1471"/>
                  </a:cubicBezTo>
                  <a:cubicBezTo>
                    <a:pt x="1165" y="1471"/>
                    <a:pt x="1469" y="1150"/>
                    <a:pt x="1469" y="768"/>
                  </a:cubicBezTo>
                  <a:cubicBezTo>
                    <a:pt x="1502" y="367"/>
                    <a:pt x="1168" y="34"/>
                    <a:pt x="7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2" name="Google Shape;1592;p54"/>
            <p:cNvSpPr/>
            <p:nvPr/>
          </p:nvSpPr>
          <p:spPr>
            <a:xfrm>
              <a:off x="1909875" y="2174200"/>
              <a:ext cx="313575" cy="243850"/>
            </a:xfrm>
            <a:custGeom>
              <a:avLst/>
              <a:gdLst/>
              <a:ahLst/>
              <a:cxnLst/>
              <a:rect l="l" t="t" r="r" b="b"/>
              <a:pathLst>
                <a:path w="12543" h="9754" extrusionOk="0">
                  <a:moveTo>
                    <a:pt x="9588" y="1"/>
                  </a:moveTo>
                  <a:cubicBezTo>
                    <a:pt x="8090" y="1"/>
                    <a:pt x="6061" y="828"/>
                    <a:pt x="4203" y="2314"/>
                  </a:cubicBezTo>
                  <a:cubicBezTo>
                    <a:pt x="1368" y="4616"/>
                    <a:pt x="0" y="7618"/>
                    <a:pt x="1134" y="9019"/>
                  </a:cubicBezTo>
                  <a:cubicBezTo>
                    <a:pt x="1540" y="9517"/>
                    <a:pt x="2191" y="9754"/>
                    <a:pt x="2988" y="9754"/>
                  </a:cubicBezTo>
                  <a:cubicBezTo>
                    <a:pt x="4483" y="9754"/>
                    <a:pt x="6489" y="8920"/>
                    <a:pt x="8340" y="7418"/>
                  </a:cubicBezTo>
                  <a:cubicBezTo>
                    <a:pt x="11175" y="5149"/>
                    <a:pt x="12543" y="2147"/>
                    <a:pt x="11408" y="713"/>
                  </a:cubicBezTo>
                  <a:cubicBezTo>
                    <a:pt x="11017" y="230"/>
                    <a:pt x="10376" y="1"/>
                    <a:pt x="9588" y="1"/>
                  </a:cubicBezTo>
                  <a:close/>
                </a:path>
              </a:pathLst>
            </a:custGeom>
            <a:solidFill>
              <a:srgbClr val="E7D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3" name="Google Shape;1593;p54"/>
            <p:cNvSpPr/>
            <p:nvPr/>
          </p:nvSpPr>
          <p:spPr>
            <a:xfrm>
              <a:off x="1903200" y="2169775"/>
              <a:ext cx="302750" cy="232500"/>
            </a:xfrm>
            <a:custGeom>
              <a:avLst/>
              <a:gdLst/>
              <a:ahLst/>
              <a:cxnLst/>
              <a:rect l="l" t="t" r="r" b="b"/>
              <a:pathLst>
                <a:path w="12110" h="9300" extrusionOk="0">
                  <a:moveTo>
                    <a:pt x="9871" y="1"/>
                  </a:moveTo>
                  <a:cubicBezTo>
                    <a:pt x="8472" y="1"/>
                    <a:pt x="6354" y="928"/>
                    <a:pt x="4370" y="2558"/>
                  </a:cubicBezTo>
                  <a:cubicBezTo>
                    <a:pt x="1535" y="4859"/>
                    <a:pt x="0" y="7661"/>
                    <a:pt x="901" y="8796"/>
                  </a:cubicBezTo>
                  <a:cubicBezTo>
                    <a:pt x="1174" y="9137"/>
                    <a:pt x="1631" y="9299"/>
                    <a:pt x="2211" y="9299"/>
                  </a:cubicBezTo>
                  <a:cubicBezTo>
                    <a:pt x="3612" y="9299"/>
                    <a:pt x="5734" y="8355"/>
                    <a:pt x="7739" y="6727"/>
                  </a:cubicBezTo>
                  <a:cubicBezTo>
                    <a:pt x="10575" y="4426"/>
                    <a:pt x="12109" y="1657"/>
                    <a:pt x="11175" y="490"/>
                  </a:cubicBezTo>
                  <a:cubicBezTo>
                    <a:pt x="10902" y="159"/>
                    <a:pt x="10448" y="1"/>
                    <a:pt x="9871" y="1"/>
                  </a:cubicBezTo>
                  <a:close/>
                </a:path>
              </a:pathLst>
            </a:custGeom>
            <a:solidFill>
              <a:srgbClr val="FAED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4" name="Google Shape;1594;p54"/>
            <p:cNvSpPr/>
            <p:nvPr/>
          </p:nvSpPr>
          <p:spPr>
            <a:xfrm>
              <a:off x="2012450" y="2233700"/>
              <a:ext cx="95925" cy="105100"/>
            </a:xfrm>
            <a:custGeom>
              <a:avLst/>
              <a:gdLst/>
              <a:ahLst/>
              <a:cxnLst/>
              <a:rect l="l" t="t" r="r" b="b"/>
              <a:pathLst>
                <a:path w="3837" h="4204" fill="none" extrusionOk="0">
                  <a:moveTo>
                    <a:pt x="0" y="1"/>
                  </a:moveTo>
                  <a:lnTo>
                    <a:pt x="3836" y="4204"/>
                  </a:lnTo>
                </a:path>
              </a:pathLst>
            </a:custGeom>
            <a:noFill/>
            <a:ln w="6675" cap="rnd" cmpd="sng">
              <a:solidFill>
                <a:srgbClr val="E7D8D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5" name="Google Shape;1595;p54"/>
            <p:cNvSpPr/>
            <p:nvPr/>
          </p:nvSpPr>
          <p:spPr>
            <a:xfrm>
              <a:off x="2219250" y="2228475"/>
              <a:ext cx="338600" cy="168050"/>
            </a:xfrm>
            <a:custGeom>
              <a:avLst/>
              <a:gdLst/>
              <a:ahLst/>
              <a:cxnLst/>
              <a:rect l="l" t="t" r="r" b="b"/>
              <a:pathLst>
                <a:path w="13544" h="6722" extrusionOk="0">
                  <a:moveTo>
                    <a:pt x="5524" y="0"/>
                  </a:moveTo>
                  <a:cubicBezTo>
                    <a:pt x="2657" y="0"/>
                    <a:pt x="431" y="996"/>
                    <a:pt x="234" y="2511"/>
                  </a:cubicBezTo>
                  <a:cubicBezTo>
                    <a:pt x="1" y="4313"/>
                    <a:pt x="2769" y="6147"/>
                    <a:pt x="6372" y="6614"/>
                  </a:cubicBezTo>
                  <a:cubicBezTo>
                    <a:pt x="6933" y="6687"/>
                    <a:pt x="7482" y="6722"/>
                    <a:pt x="8011" y="6722"/>
                  </a:cubicBezTo>
                  <a:cubicBezTo>
                    <a:pt x="10880" y="6722"/>
                    <a:pt x="13146" y="5700"/>
                    <a:pt x="13344" y="4179"/>
                  </a:cubicBezTo>
                  <a:cubicBezTo>
                    <a:pt x="13544" y="2378"/>
                    <a:pt x="10808" y="543"/>
                    <a:pt x="7206" y="110"/>
                  </a:cubicBezTo>
                  <a:cubicBezTo>
                    <a:pt x="6629" y="36"/>
                    <a:pt x="6065" y="0"/>
                    <a:pt x="5524" y="0"/>
                  </a:cubicBezTo>
                  <a:close/>
                </a:path>
              </a:pathLst>
            </a:custGeom>
            <a:solidFill>
              <a:srgbClr val="E7D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6" name="Google Shape;1596;p54"/>
            <p:cNvSpPr/>
            <p:nvPr/>
          </p:nvSpPr>
          <p:spPr>
            <a:xfrm>
              <a:off x="2219250" y="2226300"/>
              <a:ext cx="336950" cy="139625"/>
            </a:xfrm>
            <a:custGeom>
              <a:avLst/>
              <a:gdLst/>
              <a:ahLst/>
              <a:cxnLst/>
              <a:rect l="l" t="t" r="r" b="b"/>
              <a:pathLst>
                <a:path w="13478" h="5585" extrusionOk="0">
                  <a:moveTo>
                    <a:pt x="5104" y="0"/>
                  </a:moveTo>
                  <a:cubicBezTo>
                    <a:pt x="2404" y="0"/>
                    <a:pt x="336" y="774"/>
                    <a:pt x="201" y="1965"/>
                  </a:cubicBezTo>
                  <a:cubicBezTo>
                    <a:pt x="1" y="3432"/>
                    <a:pt x="2769" y="5000"/>
                    <a:pt x="6405" y="5467"/>
                  </a:cubicBezTo>
                  <a:cubicBezTo>
                    <a:pt x="7066" y="5547"/>
                    <a:pt x="7710" y="5585"/>
                    <a:pt x="8322" y="5585"/>
                  </a:cubicBezTo>
                  <a:cubicBezTo>
                    <a:pt x="11047" y="5585"/>
                    <a:pt x="13141" y="4831"/>
                    <a:pt x="13277" y="3633"/>
                  </a:cubicBezTo>
                  <a:cubicBezTo>
                    <a:pt x="13477" y="2165"/>
                    <a:pt x="10675" y="597"/>
                    <a:pt x="7072" y="130"/>
                  </a:cubicBezTo>
                  <a:cubicBezTo>
                    <a:pt x="6393" y="42"/>
                    <a:pt x="5731" y="0"/>
                    <a:pt x="5104" y="0"/>
                  </a:cubicBezTo>
                  <a:close/>
                </a:path>
              </a:pathLst>
            </a:custGeom>
            <a:solidFill>
              <a:srgbClr val="FAED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7" name="Google Shape;1597;p54"/>
            <p:cNvSpPr/>
            <p:nvPr/>
          </p:nvSpPr>
          <p:spPr>
            <a:xfrm>
              <a:off x="2386875" y="2231200"/>
              <a:ext cx="12525" cy="140975"/>
            </a:xfrm>
            <a:custGeom>
              <a:avLst/>
              <a:gdLst/>
              <a:ahLst/>
              <a:cxnLst/>
              <a:rect l="l" t="t" r="r" b="b"/>
              <a:pathLst>
                <a:path w="501" h="5639" fill="none" extrusionOk="0">
                  <a:moveTo>
                    <a:pt x="501" y="1"/>
                  </a:moveTo>
                  <a:lnTo>
                    <a:pt x="1" y="5638"/>
                  </a:lnTo>
                </a:path>
              </a:pathLst>
            </a:custGeom>
            <a:noFill/>
            <a:ln w="6675" cap="rnd" cmpd="sng">
              <a:solidFill>
                <a:srgbClr val="E7D8D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8" name="Google Shape;1598;p54"/>
            <p:cNvSpPr/>
            <p:nvPr/>
          </p:nvSpPr>
          <p:spPr>
            <a:xfrm>
              <a:off x="2604525" y="660075"/>
              <a:ext cx="25" cy="145975"/>
            </a:xfrm>
            <a:custGeom>
              <a:avLst/>
              <a:gdLst/>
              <a:ahLst/>
              <a:cxnLst/>
              <a:rect l="l" t="t" r="r" b="b"/>
              <a:pathLst>
                <a:path w="1" h="5839" fill="none" extrusionOk="0">
                  <a:moveTo>
                    <a:pt x="1" y="1"/>
                  </a:moveTo>
                  <a:lnTo>
                    <a:pt x="1" y="5838"/>
                  </a:lnTo>
                </a:path>
              </a:pathLst>
            </a:custGeom>
            <a:noFill/>
            <a:ln w="9175" cap="rnd" cmpd="sng">
              <a:solidFill>
                <a:srgbClr val="FAEDD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9" name="Google Shape;1599;p54"/>
            <p:cNvSpPr/>
            <p:nvPr/>
          </p:nvSpPr>
          <p:spPr>
            <a:xfrm>
              <a:off x="2552825" y="681775"/>
              <a:ext cx="103425" cy="103425"/>
            </a:xfrm>
            <a:custGeom>
              <a:avLst/>
              <a:gdLst/>
              <a:ahLst/>
              <a:cxnLst/>
              <a:rect l="l" t="t" r="r" b="b"/>
              <a:pathLst>
                <a:path w="4137" h="4137" fill="none" extrusionOk="0">
                  <a:moveTo>
                    <a:pt x="4137" y="0"/>
                  </a:moveTo>
                  <a:lnTo>
                    <a:pt x="1" y="4136"/>
                  </a:lnTo>
                </a:path>
              </a:pathLst>
            </a:custGeom>
            <a:noFill/>
            <a:ln w="9175" cap="rnd" cmpd="sng">
              <a:solidFill>
                <a:srgbClr val="FAEDD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0" name="Google Shape;1600;p54"/>
            <p:cNvSpPr/>
            <p:nvPr/>
          </p:nvSpPr>
          <p:spPr>
            <a:xfrm>
              <a:off x="2531150" y="733475"/>
              <a:ext cx="145950" cy="25"/>
            </a:xfrm>
            <a:custGeom>
              <a:avLst/>
              <a:gdLst/>
              <a:ahLst/>
              <a:cxnLst/>
              <a:rect l="l" t="t" r="r" b="b"/>
              <a:pathLst>
                <a:path w="5838" h="1" fill="none" extrusionOk="0">
                  <a:moveTo>
                    <a:pt x="5838" y="0"/>
                  </a:moveTo>
                  <a:lnTo>
                    <a:pt x="0" y="0"/>
                  </a:lnTo>
                </a:path>
              </a:pathLst>
            </a:custGeom>
            <a:noFill/>
            <a:ln w="9175" cap="rnd" cmpd="sng">
              <a:solidFill>
                <a:srgbClr val="FAEDD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1" name="Google Shape;1601;p54"/>
            <p:cNvSpPr/>
            <p:nvPr/>
          </p:nvSpPr>
          <p:spPr>
            <a:xfrm>
              <a:off x="2552825" y="681775"/>
              <a:ext cx="103425" cy="103425"/>
            </a:xfrm>
            <a:custGeom>
              <a:avLst/>
              <a:gdLst/>
              <a:ahLst/>
              <a:cxnLst/>
              <a:rect l="l" t="t" r="r" b="b"/>
              <a:pathLst>
                <a:path w="4137" h="4137" fill="none" extrusionOk="0">
                  <a:moveTo>
                    <a:pt x="4137" y="4136"/>
                  </a:moveTo>
                  <a:lnTo>
                    <a:pt x="1" y="0"/>
                  </a:lnTo>
                </a:path>
              </a:pathLst>
            </a:custGeom>
            <a:noFill/>
            <a:ln w="9175" cap="rnd" cmpd="sng">
              <a:solidFill>
                <a:srgbClr val="FAEDD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2" name="Google Shape;1602;p54"/>
            <p:cNvSpPr/>
            <p:nvPr/>
          </p:nvSpPr>
          <p:spPr>
            <a:xfrm>
              <a:off x="3465975" y="1569075"/>
              <a:ext cx="25" cy="146775"/>
            </a:xfrm>
            <a:custGeom>
              <a:avLst/>
              <a:gdLst/>
              <a:ahLst/>
              <a:cxnLst/>
              <a:rect l="l" t="t" r="r" b="b"/>
              <a:pathLst>
                <a:path w="1" h="5871" fill="none" extrusionOk="0">
                  <a:moveTo>
                    <a:pt x="1" y="0"/>
                  </a:moveTo>
                  <a:lnTo>
                    <a:pt x="1" y="5871"/>
                  </a:lnTo>
                </a:path>
              </a:pathLst>
            </a:custGeom>
            <a:noFill/>
            <a:ln w="9175" cap="rnd" cmpd="sng">
              <a:solidFill>
                <a:srgbClr val="FAEDD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3" name="Google Shape;1603;p54"/>
            <p:cNvSpPr/>
            <p:nvPr/>
          </p:nvSpPr>
          <p:spPr>
            <a:xfrm>
              <a:off x="3414275" y="1590750"/>
              <a:ext cx="103425" cy="103425"/>
            </a:xfrm>
            <a:custGeom>
              <a:avLst/>
              <a:gdLst/>
              <a:ahLst/>
              <a:cxnLst/>
              <a:rect l="l" t="t" r="r" b="b"/>
              <a:pathLst>
                <a:path w="4137" h="4137" fill="none" extrusionOk="0">
                  <a:moveTo>
                    <a:pt x="4137" y="0"/>
                  </a:moveTo>
                  <a:lnTo>
                    <a:pt x="1" y="4137"/>
                  </a:lnTo>
                </a:path>
              </a:pathLst>
            </a:custGeom>
            <a:noFill/>
            <a:ln w="9175" cap="rnd" cmpd="sng">
              <a:solidFill>
                <a:srgbClr val="FAEDD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4" name="Google Shape;1604;p54"/>
            <p:cNvSpPr/>
            <p:nvPr/>
          </p:nvSpPr>
          <p:spPr>
            <a:xfrm>
              <a:off x="3392600" y="1642450"/>
              <a:ext cx="145950" cy="25"/>
            </a:xfrm>
            <a:custGeom>
              <a:avLst/>
              <a:gdLst/>
              <a:ahLst/>
              <a:cxnLst/>
              <a:rect l="l" t="t" r="r" b="b"/>
              <a:pathLst>
                <a:path w="5838" h="1" fill="none" extrusionOk="0">
                  <a:moveTo>
                    <a:pt x="5838" y="1"/>
                  </a:moveTo>
                  <a:lnTo>
                    <a:pt x="0" y="1"/>
                  </a:lnTo>
                </a:path>
              </a:pathLst>
            </a:custGeom>
            <a:noFill/>
            <a:ln w="9175" cap="rnd" cmpd="sng">
              <a:solidFill>
                <a:srgbClr val="FAEDD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5" name="Google Shape;1605;p54"/>
            <p:cNvSpPr/>
            <p:nvPr/>
          </p:nvSpPr>
          <p:spPr>
            <a:xfrm>
              <a:off x="3414275" y="1590750"/>
              <a:ext cx="103425" cy="103425"/>
            </a:xfrm>
            <a:custGeom>
              <a:avLst/>
              <a:gdLst/>
              <a:ahLst/>
              <a:cxnLst/>
              <a:rect l="l" t="t" r="r" b="b"/>
              <a:pathLst>
                <a:path w="4137" h="4137" fill="none" extrusionOk="0">
                  <a:moveTo>
                    <a:pt x="4137" y="4137"/>
                  </a:moveTo>
                  <a:lnTo>
                    <a:pt x="1" y="0"/>
                  </a:lnTo>
                </a:path>
              </a:pathLst>
            </a:custGeom>
            <a:noFill/>
            <a:ln w="9175" cap="rnd" cmpd="sng">
              <a:solidFill>
                <a:srgbClr val="FAEDD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6" name="Google Shape;1606;p54"/>
            <p:cNvSpPr/>
            <p:nvPr/>
          </p:nvSpPr>
          <p:spPr>
            <a:xfrm>
              <a:off x="2387700" y="1688325"/>
              <a:ext cx="25" cy="146800"/>
            </a:xfrm>
            <a:custGeom>
              <a:avLst/>
              <a:gdLst/>
              <a:ahLst/>
              <a:cxnLst/>
              <a:rect l="l" t="t" r="r" b="b"/>
              <a:pathLst>
                <a:path w="1" h="5872" fill="none" extrusionOk="0">
                  <a:moveTo>
                    <a:pt x="1" y="0"/>
                  </a:moveTo>
                  <a:lnTo>
                    <a:pt x="1" y="5871"/>
                  </a:lnTo>
                </a:path>
              </a:pathLst>
            </a:custGeom>
            <a:noFill/>
            <a:ln w="9175" cap="rnd" cmpd="sng">
              <a:solidFill>
                <a:srgbClr val="FAEDD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7" name="Google Shape;1607;p54"/>
            <p:cNvSpPr/>
            <p:nvPr/>
          </p:nvSpPr>
          <p:spPr>
            <a:xfrm>
              <a:off x="2336000" y="1710000"/>
              <a:ext cx="103450" cy="103425"/>
            </a:xfrm>
            <a:custGeom>
              <a:avLst/>
              <a:gdLst/>
              <a:ahLst/>
              <a:cxnLst/>
              <a:rect l="l" t="t" r="r" b="b"/>
              <a:pathLst>
                <a:path w="4138" h="4137" fill="none" extrusionOk="0">
                  <a:moveTo>
                    <a:pt x="4137" y="0"/>
                  </a:moveTo>
                  <a:lnTo>
                    <a:pt x="1" y="4137"/>
                  </a:lnTo>
                </a:path>
              </a:pathLst>
            </a:custGeom>
            <a:noFill/>
            <a:ln w="9175" cap="rnd" cmpd="sng">
              <a:solidFill>
                <a:srgbClr val="FAEDD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8" name="Google Shape;1608;p54"/>
            <p:cNvSpPr/>
            <p:nvPr/>
          </p:nvSpPr>
          <p:spPr>
            <a:xfrm>
              <a:off x="2314325" y="1761700"/>
              <a:ext cx="146800" cy="25"/>
            </a:xfrm>
            <a:custGeom>
              <a:avLst/>
              <a:gdLst/>
              <a:ahLst/>
              <a:cxnLst/>
              <a:rect l="l" t="t" r="r" b="b"/>
              <a:pathLst>
                <a:path w="5872" h="1" fill="none" extrusionOk="0">
                  <a:moveTo>
                    <a:pt x="5871" y="1"/>
                  </a:moveTo>
                  <a:lnTo>
                    <a:pt x="0" y="1"/>
                  </a:lnTo>
                </a:path>
              </a:pathLst>
            </a:custGeom>
            <a:noFill/>
            <a:ln w="9175" cap="rnd" cmpd="sng">
              <a:solidFill>
                <a:srgbClr val="FAEDD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9" name="Google Shape;1609;p54"/>
            <p:cNvSpPr/>
            <p:nvPr/>
          </p:nvSpPr>
          <p:spPr>
            <a:xfrm>
              <a:off x="2336000" y="1710000"/>
              <a:ext cx="103450" cy="103425"/>
            </a:xfrm>
            <a:custGeom>
              <a:avLst/>
              <a:gdLst/>
              <a:ahLst/>
              <a:cxnLst/>
              <a:rect l="l" t="t" r="r" b="b"/>
              <a:pathLst>
                <a:path w="4138" h="4137" fill="none" extrusionOk="0">
                  <a:moveTo>
                    <a:pt x="4137" y="4137"/>
                  </a:moveTo>
                  <a:lnTo>
                    <a:pt x="1" y="0"/>
                  </a:lnTo>
                </a:path>
              </a:pathLst>
            </a:custGeom>
            <a:noFill/>
            <a:ln w="9175" cap="rnd" cmpd="sng">
              <a:solidFill>
                <a:srgbClr val="FAEDD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0" name="Google Shape;1610;p54"/>
            <p:cNvSpPr/>
            <p:nvPr/>
          </p:nvSpPr>
          <p:spPr>
            <a:xfrm>
              <a:off x="3215800" y="1083725"/>
              <a:ext cx="159300" cy="159300"/>
            </a:xfrm>
            <a:custGeom>
              <a:avLst/>
              <a:gdLst/>
              <a:ahLst/>
              <a:cxnLst/>
              <a:rect l="l" t="t" r="r" b="b"/>
              <a:pathLst>
                <a:path w="6372" h="6372" extrusionOk="0">
                  <a:moveTo>
                    <a:pt x="3136" y="0"/>
                  </a:moveTo>
                  <a:lnTo>
                    <a:pt x="2502" y="2535"/>
                  </a:lnTo>
                  <a:lnTo>
                    <a:pt x="1" y="3236"/>
                  </a:lnTo>
                  <a:lnTo>
                    <a:pt x="2569" y="3870"/>
                  </a:lnTo>
                  <a:lnTo>
                    <a:pt x="3236" y="6371"/>
                  </a:lnTo>
                  <a:lnTo>
                    <a:pt x="3870" y="3803"/>
                  </a:lnTo>
                  <a:lnTo>
                    <a:pt x="6372" y="3102"/>
                  </a:lnTo>
                  <a:lnTo>
                    <a:pt x="3803" y="2502"/>
                  </a:lnTo>
                  <a:lnTo>
                    <a:pt x="3136" y="0"/>
                  </a:lnTo>
                  <a:close/>
                </a:path>
              </a:pathLst>
            </a:custGeom>
            <a:solidFill>
              <a:srgbClr val="FAED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1" name="Google Shape;1611;p54"/>
            <p:cNvSpPr/>
            <p:nvPr/>
          </p:nvSpPr>
          <p:spPr>
            <a:xfrm>
              <a:off x="2818025" y="1659125"/>
              <a:ext cx="110925" cy="110100"/>
            </a:xfrm>
            <a:custGeom>
              <a:avLst/>
              <a:gdLst/>
              <a:ahLst/>
              <a:cxnLst/>
              <a:rect l="l" t="t" r="r" b="b"/>
              <a:pathLst>
                <a:path w="4437" h="4404" extrusionOk="0">
                  <a:moveTo>
                    <a:pt x="2168" y="1"/>
                  </a:moveTo>
                  <a:lnTo>
                    <a:pt x="1735" y="1769"/>
                  </a:lnTo>
                  <a:lnTo>
                    <a:pt x="0" y="2269"/>
                  </a:lnTo>
                  <a:lnTo>
                    <a:pt x="1768" y="2669"/>
                  </a:lnTo>
                  <a:lnTo>
                    <a:pt x="2268" y="4404"/>
                  </a:lnTo>
                  <a:lnTo>
                    <a:pt x="2669" y="2636"/>
                  </a:lnTo>
                  <a:lnTo>
                    <a:pt x="4437" y="2169"/>
                  </a:lnTo>
                  <a:lnTo>
                    <a:pt x="2669" y="1735"/>
                  </a:lnTo>
                  <a:lnTo>
                    <a:pt x="2168" y="1"/>
                  </a:lnTo>
                  <a:close/>
                </a:path>
              </a:pathLst>
            </a:custGeom>
            <a:solidFill>
              <a:srgbClr val="FAED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2" name="Google Shape;1612;p54"/>
            <p:cNvSpPr/>
            <p:nvPr/>
          </p:nvSpPr>
          <p:spPr>
            <a:xfrm>
              <a:off x="2999825" y="2312925"/>
              <a:ext cx="110100" cy="110100"/>
            </a:xfrm>
            <a:custGeom>
              <a:avLst/>
              <a:gdLst/>
              <a:ahLst/>
              <a:cxnLst/>
              <a:rect l="l" t="t" r="r" b="b"/>
              <a:pathLst>
                <a:path w="4404" h="4404" extrusionOk="0">
                  <a:moveTo>
                    <a:pt x="2135" y="1"/>
                  </a:moveTo>
                  <a:lnTo>
                    <a:pt x="1735" y="1769"/>
                  </a:lnTo>
                  <a:lnTo>
                    <a:pt x="0" y="2236"/>
                  </a:lnTo>
                  <a:lnTo>
                    <a:pt x="1768" y="2669"/>
                  </a:lnTo>
                  <a:lnTo>
                    <a:pt x="2235" y="4404"/>
                  </a:lnTo>
                  <a:lnTo>
                    <a:pt x="2669" y="2636"/>
                  </a:lnTo>
                  <a:lnTo>
                    <a:pt x="4403" y="2136"/>
                  </a:lnTo>
                  <a:lnTo>
                    <a:pt x="2635" y="1735"/>
                  </a:lnTo>
                  <a:lnTo>
                    <a:pt x="2135" y="1"/>
                  </a:lnTo>
                  <a:close/>
                </a:path>
              </a:pathLst>
            </a:custGeom>
            <a:solidFill>
              <a:srgbClr val="FAED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3" name="Google Shape;1613;p54"/>
            <p:cNvSpPr/>
            <p:nvPr/>
          </p:nvSpPr>
          <p:spPr>
            <a:xfrm>
              <a:off x="1869850" y="2062750"/>
              <a:ext cx="110100" cy="110950"/>
            </a:xfrm>
            <a:custGeom>
              <a:avLst/>
              <a:gdLst/>
              <a:ahLst/>
              <a:cxnLst/>
              <a:rect l="l" t="t" r="r" b="b"/>
              <a:pathLst>
                <a:path w="4404" h="4438" extrusionOk="0">
                  <a:moveTo>
                    <a:pt x="2168" y="1"/>
                  </a:moveTo>
                  <a:lnTo>
                    <a:pt x="1735" y="1769"/>
                  </a:lnTo>
                  <a:lnTo>
                    <a:pt x="0" y="2269"/>
                  </a:lnTo>
                  <a:lnTo>
                    <a:pt x="1768" y="2703"/>
                  </a:lnTo>
                  <a:lnTo>
                    <a:pt x="2268" y="4437"/>
                  </a:lnTo>
                  <a:lnTo>
                    <a:pt x="2669" y="2669"/>
                  </a:lnTo>
                  <a:lnTo>
                    <a:pt x="4403" y="2169"/>
                  </a:lnTo>
                  <a:lnTo>
                    <a:pt x="2635" y="1735"/>
                  </a:lnTo>
                  <a:lnTo>
                    <a:pt x="2168" y="1"/>
                  </a:lnTo>
                  <a:close/>
                </a:path>
              </a:pathLst>
            </a:custGeom>
            <a:solidFill>
              <a:srgbClr val="FAED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4" name="Google Shape;1614;p54"/>
            <p:cNvSpPr/>
            <p:nvPr/>
          </p:nvSpPr>
          <p:spPr>
            <a:xfrm>
              <a:off x="2013275" y="1162100"/>
              <a:ext cx="159300" cy="159325"/>
            </a:xfrm>
            <a:custGeom>
              <a:avLst/>
              <a:gdLst/>
              <a:ahLst/>
              <a:cxnLst/>
              <a:rect l="l" t="t" r="r" b="b"/>
              <a:pathLst>
                <a:path w="6372" h="6373" extrusionOk="0">
                  <a:moveTo>
                    <a:pt x="3136" y="1"/>
                  </a:moveTo>
                  <a:lnTo>
                    <a:pt x="2536" y="2536"/>
                  </a:lnTo>
                  <a:lnTo>
                    <a:pt x="1" y="3236"/>
                  </a:lnTo>
                  <a:lnTo>
                    <a:pt x="2569" y="3837"/>
                  </a:lnTo>
                  <a:lnTo>
                    <a:pt x="3270" y="6372"/>
                  </a:lnTo>
                  <a:lnTo>
                    <a:pt x="3870" y="3804"/>
                  </a:lnTo>
                  <a:lnTo>
                    <a:pt x="6372" y="3103"/>
                  </a:lnTo>
                  <a:lnTo>
                    <a:pt x="3837" y="2503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rgbClr val="FAED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79" name="TextBox 78">
            <a:extLst>
              <a:ext uri="{FF2B5EF4-FFF2-40B4-BE49-F238E27FC236}">
                <a16:creationId xmlns:a16="http://schemas.microsoft.com/office/drawing/2014/main" id="{7B7B28ED-8AB2-49C8-88B9-EC67E8D3DA6C}"/>
              </a:ext>
            </a:extLst>
          </p:cNvPr>
          <p:cNvSpPr txBox="1"/>
          <p:nvPr/>
        </p:nvSpPr>
        <p:spPr>
          <a:xfrm>
            <a:off x="684352" y="633988"/>
            <a:ext cx="7290899" cy="1974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u="sng" dirty="0">
                <a:solidFill>
                  <a:srgbClr val="C00000"/>
                </a:solidFill>
                <a:effectLst/>
                <a:latin typeface="+mn-lt"/>
                <a:ea typeface="Times New Roman" panose="02020603050405020304" pitchFamily="18" charset="0"/>
              </a:rPr>
              <a:t>KẾT LUẬN</a:t>
            </a:r>
            <a:r>
              <a:rPr lang="en-US" sz="2400" b="1" dirty="0">
                <a:solidFill>
                  <a:srgbClr val="C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endParaRPr lang="en-US" sz="2400" b="1" dirty="0">
              <a:solidFill>
                <a:srgbClr val="C00000"/>
              </a:solidFill>
              <a:effectLst/>
              <a:latin typeface="+mn-lt"/>
              <a:ea typeface="Calibri" panose="020F0502020204030204" pitchFamily="34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Hệ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tuần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hoàn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gồm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tim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và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hệ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mạch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máu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giúp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vận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chuyển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máu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đi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khắp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cơ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thể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. </a:t>
            </a:r>
            <a:endParaRPr lang="en-US" sz="2000" dirty="0">
              <a:effectLst/>
              <a:latin typeface="+mn-lt"/>
              <a:ea typeface="Calibri" panose="020F0502020204030204" pitchFamily="34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Tim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đẩy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máu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ra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động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mạch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và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hút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máu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từ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tĩnh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n-lt"/>
                <a:ea typeface="Times New Roman" panose="02020603050405020304" pitchFamily="18" charset="0"/>
              </a:rPr>
              <a:t>mạch</a:t>
            </a:r>
            <a:r>
              <a:rPr lang="en-US" sz="2000" dirty="0">
                <a:effectLst/>
                <a:latin typeface="+mn-lt"/>
                <a:ea typeface="Times New Roman" panose="02020603050405020304" pitchFamily="18" charset="0"/>
              </a:rPr>
              <a:t>. </a:t>
            </a:r>
            <a:endParaRPr lang="en-US" sz="2000" dirty="0">
              <a:effectLst/>
              <a:latin typeface="+mn-lt"/>
              <a:ea typeface="Calibri" panose="020F0502020204030204" pitchFamily="34" charset="0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C25FE75E-EA03-4E30-AC1C-E3E2D8154F63}"/>
              </a:ext>
            </a:extLst>
          </p:cNvPr>
          <p:cNvSpPr txBox="1"/>
          <p:nvPr/>
        </p:nvSpPr>
        <p:spPr>
          <a:xfrm>
            <a:off x="684352" y="2651966"/>
            <a:ext cx="5648109" cy="958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Mao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mạch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là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nơi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thực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hiện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trao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đổi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chất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và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khí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giữa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máu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và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tế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bào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của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cơ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thể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.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2919873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D3A642F-9F2B-45D0-A035-EABC6D021D91}"/>
              </a:ext>
            </a:extLst>
          </p:cNvPr>
          <p:cNvSpPr/>
          <p:nvPr/>
        </p:nvSpPr>
        <p:spPr>
          <a:xfrm>
            <a:off x="382901" y="1140007"/>
            <a:ext cx="5650576" cy="3033408"/>
          </a:xfrm>
          <a:prstGeom prst="roundRect">
            <a:avLst/>
          </a:prstGeom>
          <a:solidFill>
            <a:srgbClr val="FF988C"/>
          </a:solidFill>
          <a:ln w="28575">
            <a:solidFill>
              <a:schemeClr val="accent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3AC6370-4738-4D29-B06D-D0FB15F40458}"/>
              </a:ext>
            </a:extLst>
          </p:cNvPr>
          <p:cNvSpPr txBox="1"/>
          <p:nvPr/>
        </p:nvSpPr>
        <p:spPr>
          <a:xfrm>
            <a:off x="3107773" y="265423"/>
            <a:ext cx="31197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104B5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KHỞI ĐỘNG</a:t>
            </a:r>
            <a:endParaRPr lang="en-US" sz="3200" dirty="0">
              <a:solidFill>
                <a:srgbClr val="104B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634D964-D433-4AA1-A7EC-7E294260580F}"/>
              </a:ext>
            </a:extLst>
          </p:cNvPr>
          <p:cNvSpPr txBox="1"/>
          <p:nvPr/>
        </p:nvSpPr>
        <p:spPr>
          <a:xfrm>
            <a:off x="484500" y="1271491"/>
            <a:ext cx="5384854" cy="25340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en-US" sz="1800" b="1" dirty="0" err="1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Hiện</a:t>
            </a:r>
            <a:r>
              <a:rPr lang="en-US" sz="1800" b="1" dirty="0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tượng</a:t>
            </a:r>
            <a:r>
              <a:rPr lang="en-US" sz="1800" b="1" dirty="0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cảm</a:t>
            </a:r>
            <a:r>
              <a:rPr lang="en-US" sz="1800" b="1" dirty="0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nhận</a:t>
            </a:r>
            <a:r>
              <a:rPr lang="en-US" sz="1800" b="1" dirty="0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được</a:t>
            </a:r>
            <a:r>
              <a:rPr lang="en-US" sz="1800" b="1" dirty="0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khi</a:t>
            </a:r>
            <a:r>
              <a:rPr lang="en-US" sz="1800" b="1" dirty="0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bắt</a:t>
            </a:r>
            <a:r>
              <a:rPr lang="en-US" sz="1800" b="1" dirty="0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mạch</a:t>
            </a:r>
            <a:r>
              <a:rPr lang="en-US" sz="1800" b="1" dirty="0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1800" b="1" dirty="0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sự</a:t>
            </a:r>
            <a:r>
              <a:rPr lang="en-US" sz="1800" b="1" dirty="0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dao</a:t>
            </a:r>
            <a:r>
              <a:rPr lang="en-US" sz="1800" b="1" dirty="0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động</a:t>
            </a:r>
            <a:r>
              <a:rPr lang="en-US" sz="1800" b="1" dirty="0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của</a:t>
            </a:r>
            <a:r>
              <a:rPr lang="en-US" sz="1800" b="1" dirty="0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1800" b="1" dirty="0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mạch</a:t>
            </a:r>
            <a:r>
              <a:rPr lang="en-US" sz="1800" b="1" dirty="0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. </a:t>
            </a:r>
            <a:endParaRPr lang="en-US" sz="1800" b="1" dirty="0">
              <a:solidFill>
                <a:schemeClr val="accent3"/>
              </a:solidFill>
              <a:effectLst/>
              <a:latin typeface="+mj-lt"/>
              <a:ea typeface="Calibri" panose="020F0502020204030204" pitchFamily="34" charset="0"/>
            </a:endParaRPr>
          </a:p>
          <a:p>
            <a:pPr marL="285750" indent="-285750" algn="just">
              <a:lnSpc>
                <a:spcPct val="150000"/>
              </a:lnSpc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en-US" sz="1800" b="1" dirty="0" err="1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Nguyên</a:t>
            </a:r>
            <a:r>
              <a:rPr lang="en-US" sz="1800" b="1" dirty="0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nhân</a:t>
            </a:r>
            <a:r>
              <a:rPr lang="en-US" sz="1800" b="1" dirty="0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: </a:t>
            </a:r>
            <a:r>
              <a:rPr lang="en-US" sz="1800" b="1" dirty="0" err="1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khi</a:t>
            </a:r>
            <a:r>
              <a:rPr lang="en-US" sz="1800" b="1" dirty="0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tim</a:t>
            </a:r>
            <a:r>
              <a:rPr lang="en-US" sz="1800" b="1" dirty="0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 co </a:t>
            </a:r>
            <a:r>
              <a:rPr lang="en-US" sz="1800" b="1" dirty="0" err="1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sẽ</a:t>
            </a:r>
            <a:r>
              <a:rPr lang="en-US" sz="1800" b="1" dirty="0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tạo</a:t>
            </a:r>
            <a:r>
              <a:rPr lang="en-US" sz="1800" b="1" dirty="0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áp</a:t>
            </a:r>
            <a:r>
              <a:rPr lang="en-US" sz="1800" b="1" dirty="0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lực</a:t>
            </a:r>
            <a:r>
              <a:rPr lang="en-US" sz="1800" b="1" dirty="0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lớn</a:t>
            </a:r>
            <a:r>
              <a:rPr lang="en-US" sz="1800" b="1" dirty="0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của</a:t>
            </a:r>
            <a:r>
              <a:rPr lang="en-US" sz="1800" b="1" dirty="0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máu</a:t>
            </a:r>
            <a:r>
              <a:rPr lang="en-US" sz="1800" b="1" dirty="0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tác</a:t>
            </a:r>
            <a:r>
              <a:rPr lang="en-US" sz="1800" b="1" dirty="0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động</a:t>
            </a:r>
            <a:r>
              <a:rPr lang="en-US" sz="1800" b="1" dirty="0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lên</a:t>
            </a:r>
            <a:r>
              <a:rPr lang="en-US" sz="1800" b="1" dirty="0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thành</a:t>
            </a:r>
            <a:r>
              <a:rPr lang="en-US" sz="1800" b="1" dirty="0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mạch</a:t>
            </a:r>
            <a:r>
              <a:rPr lang="en-US" sz="1800" b="1" dirty="0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800" b="1" dirty="0" err="1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khi</a:t>
            </a:r>
            <a:r>
              <a:rPr lang="en-US" sz="1800" b="1" dirty="0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tim</a:t>
            </a:r>
            <a:r>
              <a:rPr lang="en-US" sz="1800" b="1" dirty="0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dãn</a:t>
            </a:r>
            <a:r>
              <a:rPr lang="en-US" sz="1800" b="1" dirty="0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800" b="1" dirty="0" err="1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áp</a:t>
            </a:r>
            <a:r>
              <a:rPr lang="en-US" sz="1800" b="1" dirty="0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lực</a:t>
            </a:r>
            <a:r>
              <a:rPr lang="en-US" sz="1800" b="1" dirty="0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máu</a:t>
            </a:r>
            <a:r>
              <a:rPr lang="en-US" sz="1800" b="1" dirty="0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tác</a:t>
            </a:r>
            <a:r>
              <a:rPr lang="en-US" sz="1800" b="1" dirty="0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động</a:t>
            </a:r>
            <a:r>
              <a:rPr lang="en-US" sz="1800" b="1" dirty="0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lên</a:t>
            </a:r>
            <a:r>
              <a:rPr lang="en-US" sz="1800" b="1" dirty="0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thành</a:t>
            </a:r>
            <a:r>
              <a:rPr lang="en-US" sz="1800" b="1" dirty="0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mạch</a:t>
            </a:r>
            <a:r>
              <a:rPr lang="en-US" sz="1800" b="1" dirty="0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giảm</a:t>
            </a:r>
            <a:r>
              <a:rPr lang="en-US" sz="1800" b="1" dirty="0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 – </a:t>
            </a:r>
            <a:r>
              <a:rPr lang="en-US" sz="1800" b="1" dirty="0" err="1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tạo</a:t>
            </a:r>
            <a:r>
              <a:rPr lang="en-US" sz="1800" b="1" dirty="0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 ra </a:t>
            </a:r>
            <a:r>
              <a:rPr lang="en-US" sz="1800" b="1" dirty="0" err="1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sự</a:t>
            </a:r>
            <a:r>
              <a:rPr lang="en-US" sz="1800" b="1" dirty="0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dao</a:t>
            </a:r>
            <a:r>
              <a:rPr lang="en-US" sz="1800" b="1" dirty="0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động</a:t>
            </a:r>
            <a:r>
              <a:rPr lang="en-US" sz="1800" b="1" dirty="0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của</a:t>
            </a:r>
            <a:r>
              <a:rPr lang="en-US" sz="1800" b="1" dirty="0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mạch</a:t>
            </a:r>
            <a:r>
              <a:rPr lang="en-US" sz="1800" b="1" dirty="0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đập</a:t>
            </a:r>
            <a:r>
              <a:rPr lang="en-US" sz="1800" b="1" dirty="0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1800" b="1" dirty="0">
              <a:solidFill>
                <a:schemeClr val="accent3"/>
              </a:solidFill>
              <a:effectLst/>
              <a:latin typeface="+mj-lt"/>
              <a:ea typeface="Calibri" panose="020F0502020204030204" pitchFamily="34" charset="0"/>
            </a:endParaRPr>
          </a:p>
        </p:txBody>
      </p:sp>
      <p:sp>
        <p:nvSpPr>
          <p:cNvPr id="65" name="Freeform 4">
            <a:extLst>
              <a:ext uri="{FF2B5EF4-FFF2-40B4-BE49-F238E27FC236}">
                <a16:creationId xmlns:a16="http://schemas.microsoft.com/office/drawing/2014/main" id="{C395D7A2-DEFB-4237-BA7B-3E5BCB237387}"/>
              </a:ext>
            </a:extLst>
          </p:cNvPr>
          <p:cNvSpPr/>
          <p:nvPr/>
        </p:nvSpPr>
        <p:spPr>
          <a:xfrm>
            <a:off x="6689968" y="1018017"/>
            <a:ext cx="2071131" cy="4125483"/>
          </a:xfrm>
          <a:custGeom>
            <a:avLst/>
            <a:gdLst/>
            <a:ahLst/>
            <a:cxnLst/>
            <a:rect l="l" t="t" r="r" b="b"/>
            <a:pathLst>
              <a:path w="1486472" h="3886200">
                <a:moveTo>
                  <a:pt x="0" y="0"/>
                </a:moveTo>
                <a:lnTo>
                  <a:pt x="1486472" y="0"/>
                </a:lnTo>
                <a:lnTo>
                  <a:pt x="1486472" y="3886200"/>
                </a:lnTo>
                <a:lnTo>
                  <a:pt x="0" y="38862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6" name="Freeform 9">
            <a:extLst>
              <a:ext uri="{FF2B5EF4-FFF2-40B4-BE49-F238E27FC236}">
                <a16:creationId xmlns:a16="http://schemas.microsoft.com/office/drawing/2014/main" id="{FD5A95A3-2009-4FE2-BCE3-CD673B1B0CF6}"/>
              </a:ext>
            </a:extLst>
          </p:cNvPr>
          <p:cNvSpPr/>
          <p:nvPr/>
        </p:nvSpPr>
        <p:spPr>
          <a:xfrm>
            <a:off x="4997991" y="3723352"/>
            <a:ext cx="1363732" cy="1268023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" name="Google Shape;1280;p50"/>
          <p:cNvSpPr/>
          <p:nvPr/>
        </p:nvSpPr>
        <p:spPr>
          <a:xfrm>
            <a:off x="4147698" y="840921"/>
            <a:ext cx="1561500" cy="1561500"/>
          </a:xfrm>
          <a:prstGeom prst="ellipse">
            <a:avLst/>
          </a:prstGeom>
          <a:solidFill>
            <a:schemeClr val="dk1"/>
          </a:solidFill>
          <a:ln w="762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81" name="Google Shape;1281;p50"/>
          <p:cNvSpPr txBox="1">
            <a:spLocks noGrp="1"/>
          </p:cNvSpPr>
          <p:nvPr>
            <p:ph type="title" idx="2"/>
          </p:nvPr>
        </p:nvSpPr>
        <p:spPr>
          <a:xfrm>
            <a:off x="4075803" y="1210007"/>
            <a:ext cx="1745673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8000" dirty="0">
                <a:latin typeface="+mn-lt"/>
              </a:rPr>
              <a:t>03</a:t>
            </a:r>
            <a:endParaRPr sz="8000" dirty="0">
              <a:latin typeface="+mn-lt"/>
            </a:endParaRPr>
          </a:p>
        </p:txBody>
      </p:sp>
      <p:grpSp>
        <p:nvGrpSpPr>
          <p:cNvPr id="1284" name="Google Shape;1284;p50"/>
          <p:cNvGrpSpPr/>
          <p:nvPr/>
        </p:nvGrpSpPr>
        <p:grpSpPr>
          <a:xfrm>
            <a:off x="321457" y="1012214"/>
            <a:ext cx="3557816" cy="3310224"/>
            <a:chOff x="474325" y="2953825"/>
            <a:chExt cx="1862250" cy="1668200"/>
          </a:xfrm>
        </p:grpSpPr>
        <p:sp>
          <p:nvSpPr>
            <p:cNvPr id="1285" name="Google Shape;1285;p50"/>
            <p:cNvSpPr/>
            <p:nvPr/>
          </p:nvSpPr>
          <p:spPr>
            <a:xfrm>
              <a:off x="474325" y="2953825"/>
              <a:ext cx="1862250" cy="1668200"/>
            </a:xfrm>
            <a:custGeom>
              <a:avLst/>
              <a:gdLst/>
              <a:ahLst/>
              <a:cxnLst/>
              <a:rect l="l" t="t" r="r" b="b"/>
              <a:pathLst>
                <a:path w="74490" h="66728" extrusionOk="0">
                  <a:moveTo>
                    <a:pt x="35706" y="1"/>
                  </a:moveTo>
                  <a:cubicBezTo>
                    <a:pt x="34421" y="1"/>
                    <a:pt x="33216" y="322"/>
                    <a:pt x="32146" y="884"/>
                  </a:cubicBezTo>
                  <a:cubicBezTo>
                    <a:pt x="30647" y="1714"/>
                    <a:pt x="29550" y="2918"/>
                    <a:pt x="28987" y="4283"/>
                  </a:cubicBezTo>
                  <a:cubicBezTo>
                    <a:pt x="26739" y="4685"/>
                    <a:pt x="24678" y="6077"/>
                    <a:pt x="23527" y="8084"/>
                  </a:cubicBezTo>
                  <a:cubicBezTo>
                    <a:pt x="23474" y="8191"/>
                    <a:pt x="23393" y="8325"/>
                    <a:pt x="23340" y="8459"/>
                  </a:cubicBezTo>
                  <a:cubicBezTo>
                    <a:pt x="21440" y="9395"/>
                    <a:pt x="19646" y="10573"/>
                    <a:pt x="18014" y="11965"/>
                  </a:cubicBezTo>
                  <a:cubicBezTo>
                    <a:pt x="17933" y="11965"/>
                    <a:pt x="17853" y="11938"/>
                    <a:pt x="17799" y="11938"/>
                  </a:cubicBezTo>
                  <a:cubicBezTo>
                    <a:pt x="15283" y="11938"/>
                    <a:pt x="12767" y="14026"/>
                    <a:pt x="11509" y="17131"/>
                  </a:cubicBezTo>
                  <a:cubicBezTo>
                    <a:pt x="11483" y="17184"/>
                    <a:pt x="11456" y="17265"/>
                    <a:pt x="11429" y="17318"/>
                  </a:cubicBezTo>
                  <a:cubicBezTo>
                    <a:pt x="10921" y="18656"/>
                    <a:pt x="10707" y="20021"/>
                    <a:pt x="10760" y="21306"/>
                  </a:cubicBezTo>
                  <a:cubicBezTo>
                    <a:pt x="10707" y="21386"/>
                    <a:pt x="10680" y="21493"/>
                    <a:pt x="10626" y="21601"/>
                  </a:cubicBezTo>
                  <a:cubicBezTo>
                    <a:pt x="9957" y="23046"/>
                    <a:pt x="9341" y="24598"/>
                    <a:pt x="8833" y="26258"/>
                  </a:cubicBezTo>
                  <a:cubicBezTo>
                    <a:pt x="8726" y="26418"/>
                    <a:pt x="8619" y="26579"/>
                    <a:pt x="8512" y="26739"/>
                  </a:cubicBezTo>
                  <a:cubicBezTo>
                    <a:pt x="7548" y="28345"/>
                    <a:pt x="7173" y="30326"/>
                    <a:pt x="7441" y="32601"/>
                  </a:cubicBezTo>
                  <a:cubicBezTo>
                    <a:pt x="7361" y="33083"/>
                    <a:pt x="7281" y="33591"/>
                    <a:pt x="7227" y="34100"/>
                  </a:cubicBezTo>
                  <a:cubicBezTo>
                    <a:pt x="6986" y="33886"/>
                    <a:pt x="6745" y="33699"/>
                    <a:pt x="6478" y="33511"/>
                  </a:cubicBezTo>
                  <a:cubicBezTo>
                    <a:pt x="5889" y="33110"/>
                    <a:pt x="4979" y="32655"/>
                    <a:pt x="3881" y="32655"/>
                  </a:cubicBezTo>
                  <a:cubicBezTo>
                    <a:pt x="3292" y="32655"/>
                    <a:pt x="2757" y="32789"/>
                    <a:pt x="2249" y="33056"/>
                  </a:cubicBezTo>
                  <a:cubicBezTo>
                    <a:pt x="1178" y="33618"/>
                    <a:pt x="482" y="34716"/>
                    <a:pt x="268" y="36134"/>
                  </a:cubicBezTo>
                  <a:cubicBezTo>
                    <a:pt x="0" y="37981"/>
                    <a:pt x="509" y="39988"/>
                    <a:pt x="1713" y="41969"/>
                  </a:cubicBezTo>
                  <a:cubicBezTo>
                    <a:pt x="2623" y="43414"/>
                    <a:pt x="3721" y="44619"/>
                    <a:pt x="4765" y="45770"/>
                  </a:cubicBezTo>
                  <a:cubicBezTo>
                    <a:pt x="5487" y="46573"/>
                    <a:pt x="6290" y="47456"/>
                    <a:pt x="7120" y="48339"/>
                  </a:cubicBezTo>
                  <a:cubicBezTo>
                    <a:pt x="7495" y="52354"/>
                    <a:pt x="8458" y="57788"/>
                    <a:pt x="12018" y="61535"/>
                  </a:cubicBezTo>
                  <a:cubicBezTo>
                    <a:pt x="12072" y="61615"/>
                    <a:pt x="12152" y="61669"/>
                    <a:pt x="12205" y="61722"/>
                  </a:cubicBezTo>
                  <a:cubicBezTo>
                    <a:pt x="15391" y="65014"/>
                    <a:pt x="19834" y="66727"/>
                    <a:pt x="24999" y="66727"/>
                  </a:cubicBezTo>
                  <a:cubicBezTo>
                    <a:pt x="26231" y="66727"/>
                    <a:pt x="27489" y="66647"/>
                    <a:pt x="28747" y="66460"/>
                  </a:cubicBezTo>
                  <a:cubicBezTo>
                    <a:pt x="30433" y="66192"/>
                    <a:pt x="32092" y="65871"/>
                    <a:pt x="33725" y="65523"/>
                  </a:cubicBezTo>
                  <a:cubicBezTo>
                    <a:pt x="35010" y="65282"/>
                    <a:pt x="36321" y="65014"/>
                    <a:pt x="37606" y="64800"/>
                  </a:cubicBezTo>
                  <a:lnTo>
                    <a:pt x="37660" y="64773"/>
                  </a:lnTo>
                  <a:lnTo>
                    <a:pt x="37767" y="64773"/>
                  </a:lnTo>
                  <a:cubicBezTo>
                    <a:pt x="39587" y="64479"/>
                    <a:pt x="41086" y="64318"/>
                    <a:pt x="42531" y="64265"/>
                  </a:cubicBezTo>
                  <a:cubicBezTo>
                    <a:pt x="42531" y="64265"/>
                    <a:pt x="45074" y="64211"/>
                    <a:pt x="45529" y="64184"/>
                  </a:cubicBezTo>
                  <a:cubicBezTo>
                    <a:pt x="46064" y="64827"/>
                    <a:pt x="46867" y="65202"/>
                    <a:pt x="47750" y="65202"/>
                  </a:cubicBezTo>
                  <a:cubicBezTo>
                    <a:pt x="48714" y="65202"/>
                    <a:pt x="49570" y="64747"/>
                    <a:pt x="50106" y="64024"/>
                  </a:cubicBezTo>
                  <a:lnTo>
                    <a:pt x="50132" y="64024"/>
                  </a:lnTo>
                  <a:cubicBezTo>
                    <a:pt x="50668" y="64613"/>
                    <a:pt x="51444" y="64961"/>
                    <a:pt x="52274" y="64961"/>
                  </a:cubicBezTo>
                  <a:cubicBezTo>
                    <a:pt x="53291" y="64961"/>
                    <a:pt x="54174" y="64452"/>
                    <a:pt x="54709" y="63676"/>
                  </a:cubicBezTo>
                  <a:cubicBezTo>
                    <a:pt x="58510" y="63274"/>
                    <a:pt x="61775" y="62552"/>
                    <a:pt x="64880" y="61428"/>
                  </a:cubicBezTo>
                  <a:cubicBezTo>
                    <a:pt x="65603" y="61187"/>
                    <a:pt x="66459" y="60866"/>
                    <a:pt x="67289" y="60357"/>
                  </a:cubicBezTo>
                  <a:cubicBezTo>
                    <a:pt x="67744" y="60063"/>
                    <a:pt x="68172" y="59768"/>
                    <a:pt x="68520" y="59420"/>
                  </a:cubicBezTo>
                  <a:cubicBezTo>
                    <a:pt x="70367" y="57654"/>
                    <a:pt x="70849" y="55325"/>
                    <a:pt x="71277" y="53291"/>
                  </a:cubicBezTo>
                  <a:cubicBezTo>
                    <a:pt x="71357" y="52836"/>
                    <a:pt x="71465" y="52408"/>
                    <a:pt x="71572" y="52006"/>
                  </a:cubicBezTo>
                  <a:cubicBezTo>
                    <a:pt x="72375" y="48741"/>
                    <a:pt x="72615" y="45984"/>
                    <a:pt x="72321" y="43281"/>
                  </a:cubicBezTo>
                  <a:cubicBezTo>
                    <a:pt x="72080" y="41113"/>
                    <a:pt x="71277" y="39266"/>
                    <a:pt x="70447" y="37472"/>
                  </a:cubicBezTo>
                  <a:cubicBezTo>
                    <a:pt x="71090" y="36670"/>
                    <a:pt x="71679" y="35867"/>
                    <a:pt x="72241" y="35064"/>
                  </a:cubicBezTo>
                  <a:cubicBezTo>
                    <a:pt x="72990" y="33913"/>
                    <a:pt x="73820" y="32521"/>
                    <a:pt x="74114" y="30861"/>
                  </a:cubicBezTo>
                  <a:cubicBezTo>
                    <a:pt x="74489" y="28800"/>
                    <a:pt x="73873" y="26766"/>
                    <a:pt x="72535" y="25508"/>
                  </a:cubicBezTo>
                  <a:cubicBezTo>
                    <a:pt x="72321" y="25321"/>
                    <a:pt x="72107" y="25134"/>
                    <a:pt x="71893" y="25000"/>
                  </a:cubicBezTo>
                  <a:cubicBezTo>
                    <a:pt x="71652" y="24679"/>
                    <a:pt x="71357" y="24411"/>
                    <a:pt x="70983" y="24250"/>
                  </a:cubicBezTo>
                  <a:cubicBezTo>
                    <a:pt x="70715" y="24143"/>
                    <a:pt x="70447" y="24090"/>
                    <a:pt x="70153" y="24090"/>
                  </a:cubicBezTo>
                  <a:cubicBezTo>
                    <a:pt x="69966" y="24090"/>
                    <a:pt x="69778" y="24116"/>
                    <a:pt x="69591" y="24170"/>
                  </a:cubicBezTo>
                  <a:cubicBezTo>
                    <a:pt x="69350" y="24143"/>
                    <a:pt x="69109" y="24116"/>
                    <a:pt x="68868" y="24116"/>
                  </a:cubicBezTo>
                  <a:cubicBezTo>
                    <a:pt x="68574" y="24116"/>
                    <a:pt x="68279" y="24143"/>
                    <a:pt x="68012" y="24197"/>
                  </a:cubicBezTo>
                  <a:cubicBezTo>
                    <a:pt x="67476" y="22002"/>
                    <a:pt x="66459" y="19834"/>
                    <a:pt x="65014" y="17773"/>
                  </a:cubicBezTo>
                  <a:cubicBezTo>
                    <a:pt x="64291" y="16729"/>
                    <a:pt x="63462" y="15739"/>
                    <a:pt x="62525" y="14775"/>
                  </a:cubicBezTo>
                  <a:cubicBezTo>
                    <a:pt x="63033" y="13839"/>
                    <a:pt x="63328" y="12768"/>
                    <a:pt x="63328" y="11671"/>
                  </a:cubicBezTo>
                  <a:cubicBezTo>
                    <a:pt x="63328" y="8057"/>
                    <a:pt x="60384" y="5113"/>
                    <a:pt x="56770" y="5113"/>
                  </a:cubicBezTo>
                  <a:cubicBezTo>
                    <a:pt x="54682" y="5113"/>
                    <a:pt x="52782" y="6077"/>
                    <a:pt x="51578" y="7656"/>
                  </a:cubicBezTo>
                  <a:cubicBezTo>
                    <a:pt x="51497" y="7629"/>
                    <a:pt x="51417" y="7602"/>
                    <a:pt x="51337" y="7575"/>
                  </a:cubicBezTo>
                  <a:cubicBezTo>
                    <a:pt x="51149" y="7254"/>
                    <a:pt x="50935" y="6960"/>
                    <a:pt x="50694" y="6692"/>
                  </a:cubicBezTo>
                  <a:cubicBezTo>
                    <a:pt x="49865" y="5729"/>
                    <a:pt x="48687" y="5033"/>
                    <a:pt x="47429" y="4765"/>
                  </a:cubicBezTo>
                  <a:cubicBezTo>
                    <a:pt x="46894" y="3801"/>
                    <a:pt x="46010" y="2998"/>
                    <a:pt x="44967" y="2597"/>
                  </a:cubicBezTo>
                  <a:cubicBezTo>
                    <a:pt x="44351" y="2356"/>
                    <a:pt x="43735" y="2222"/>
                    <a:pt x="43066" y="2222"/>
                  </a:cubicBezTo>
                  <a:cubicBezTo>
                    <a:pt x="42558" y="2222"/>
                    <a:pt x="42076" y="2303"/>
                    <a:pt x="41621" y="2436"/>
                  </a:cubicBezTo>
                  <a:cubicBezTo>
                    <a:pt x="40577" y="1500"/>
                    <a:pt x="39399" y="804"/>
                    <a:pt x="38141" y="402"/>
                  </a:cubicBezTo>
                  <a:cubicBezTo>
                    <a:pt x="37365" y="135"/>
                    <a:pt x="36535" y="1"/>
                    <a:pt x="357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6" name="Google Shape;1286;p50"/>
            <p:cNvSpPr/>
            <p:nvPr/>
          </p:nvSpPr>
          <p:spPr>
            <a:xfrm>
              <a:off x="686425" y="3122675"/>
              <a:ext cx="1550425" cy="1438075"/>
            </a:xfrm>
            <a:custGeom>
              <a:avLst/>
              <a:gdLst/>
              <a:ahLst/>
              <a:cxnLst/>
              <a:rect l="l" t="t" r="r" b="b"/>
              <a:pathLst>
                <a:path w="62017" h="57523" extrusionOk="0">
                  <a:moveTo>
                    <a:pt x="29553" y="1"/>
                  </a:moveTo>
                  <a:cubicBezTo>
                    <a:pt x="26256" y="1"/>
                    <a:pt x="22977" y="448"/>
                    <a:pt x="19915" y="1330"/>
                  </a:cubicBezTo>
                  <a:cubicBezTo>
                    <a:pt x="18683" y="1705"/>
                    <a:pt x="17452" y="2160"/>
                    <a:pt x="16274" y="2722"/>
                  </a:cubicBezTo>
                  <a:cubicBezTo>
                    <a:pt x="10895" y="5238"/>
                    <a:pt x="6452" y="9627"/>
                    <a:pt x="3855" y="15221"/>
                  </a:cubicBezTo>
                  <a:cubicBezTo>
                    <a:pt x="831" y="21698"/>
                    <a:pt x="1" y="29327"/>
                    <a:pt x="269" y="36767"/>
                  </a:cubicBezTo>
                  <a:cubicBezTo>
                    <a:pt x="456" y="42201"/>
                    <a:pt x="991" y="48839"/>
                    <a:pt x="4872" y="52961"/>
                  </a:cubicBezTo>
                  <a:cubicBezTo>
                    <a:pt x="4926" y="53014"/>
                    <a:pt x="4979" y="53068"/>
                    <a:pt x="5033" y="53121"/>
                  </a:cubicBezTo>
                  <a:cubicBezTo>
                    <a:pt x="8136" y="56287"/>
                    <a:pt x="12254" y="57523"/>
                    <a:pt x="16456" y="57523"/>
                  </a:cubicBezTo>
                  <a:cubicBezTo>
                    <a:pt x="17582" y="57523"/>
                    <a:pt x="18714" y="57434"/>
                    <a:pt x="19834" y="57270"/>
                  </a:cubicBezTo>
                  <a:cubicBezTo>
                    <a:pt x="22805" y="56815"/>
                    <a:pt x="25723" y="56092"/>
                    <a:pt x="28667" y="55610"/>
                  </a:cubicBezTo>
                  <a:cubicBezTo>
                    <a:pt x="28721" y="55610"/>
                    <a:pt x="28774" y="55584"/>
                    <a:pt x="28828" y="55584"/>
                  </a:cubicBezTo>
                  <a:cubicBezTo>
                    <a:pt x="30514" y="55289"/>
                    <a:pt x="32173" y="55102"/>
                    <a:pt x="33886" y="55048"/>
                  </a:cubicBezTo>
                  <a:cubicBezTo>
                    <a:pt x="35332" y="55022"/>
                    <a:pt x="36777" y="54995"/>
                    <a:pt x="38196" y="54941"/>
                  </a:cubicBezTo>
                  <a:cubicBezTo>
                    <a:pt x="38838" y="54915"/>
                    <a:pt x="39480" y="54915"/>
                    <a:pt x="40096" y="54888"/>
                  </a:cubicBezTo>
                  <a:cubicBezTo>
                    <a:pt x="40979" y="54834"/>
                    <a:pt x="41862" y="54807"/>
                    <a:pt x="42719" y="54754"/>
                  </a:cubicBezTo>
                  <a:cubicBezTo>
                    <a:pt x="43361" y="54700"/>
                    <a:pt x="44004" y="54647"/>
                    <a:pt x="44619" y="54593"/>
                  </a:cubicBezTo>
                  <a:cubicBezTo>
                    <a:pt x="48313" y="54272"/>
                    <a:pt x="51926" y="53630"/>
                    <a:pt x="55620" y="52345"/>
                  </a:cubicBezTo>
                  <a:cubicBezTo>
                    <a:pt x="56316" y="52104"/>
                    <a:pt x="57012" y="51810"/>
                    <a:pt x="57654" y="51435"/>
                  </a:cubicBezTo>
                  <a:cubicBezTo>
                    <a:pt x="57975" y="51248"/>
                    <a:pt x="58270" y="51007"/>
                    <a:pt x="58537" y="50766"/>
                  </a:cubicBezTo>
                  <a:cubicBezTo>
                    <a:pt x="60277" y="49106"/>
                    <a:pt x="60465" y="46537"/>
                    <a:pt x="61000" y="44315"/>
                  </a:cubicBezTo>
                  <a:cubicBezTo>
                    <a:pt x="61669" y="41666"/>
                    <a:pt x="62017" y="39043"/>
                    <a:pt x="61723" y="36312"/>
                  </a:cubicBezTo>
                  <a:cubicBezTo>
                    <a:pt x="61321" y="32539"/>
                    <a:pt x="58698" y="29514"/>
                    <a:pt x="58136" y="25794"/>
                  </a:cubicBezTo>
                  <a:cubicBezTo>
                    <a:pt x="57734" y="23117"/>
                    <a:pt x="58109" y="20387"/>
                    <a:pt x="57520" y="17737"/>
                  </a:cubicBezTo>
                  <a:cubicBezTo>
                    <a:pt x="57039" y="15542"/>
                    <a:pt x="56021" y="13508"/>
                    <a:pt x="54763" y="11715"/>
                  </a:cubicBezTo>
                  <a:cubicBezTo>
                    <a:pt x="52087" y="7887"/>
                    <a:pt x="48206" y="5050"/>
                    <a:pt x="44111" y="3123"/>
                  </a:cubicBezTo>
                  <a:cubicBezTo>
                    <a:pt x="43201" y="2695"/>
                    <a:pt x="42264" y="2293"/>
                    <a:pt x="41274" y="1972"/>
                  </a:cubicBezTo>
                  <a:cubicBezTo>
                    <a:pt x="41033" y="1865"/>
                    <a:pt x="40792" y="1785"/>
                    <a:pt x="40524" y="1705"/>
                  </a:cubicBezTo>
                  <a:cubicBezTo>
                    <a:pt x="39668" y="1437"/>
                    <a:pt x="38811" y="1169"/>
                    <a:pt x="37928" y="982"/>
                  </a:cubicBezTo>
                  <a:cubicBezTo>
                    <a:pt x="37660" y="902"/>
                    <a:pt x="37366" y="848"/>
                    <a:pt x="37071" y="768"/>
                  </a:cubicBezTo>
                  <a:cubicBezTo>
                    <a:pt x="36590" y="661"/>
                    <a:pt x="36054" y="580"/>
                    <a:pt x="35546" y="500"/>
                  </a:cubicBezTo>
                  <a:cubicBezTo>
                    <a:pt x="33572" y="166"/>
                    <a:pt x="31559" y="1"/>
                    <a:pt x="29553" y="1"/>
                  </a:cubicBezTo>
                  <a:close/>
                </a:path>
              </a:pathLst>
            </a:custGeom>
            <a:solidFill>
              <a:srgbClr val="B0D8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7" name="Google Shape;1287;p50"/>
            <p:cNvSpPr/>
            <p:nvPr/>
          </p:nvSpPr>
          <p:spPr>
            <a:xfrm>
              <a:off x="1854100" y="3423625"/>
              <a:ext cx="194725" cy="503825"/>
            </a:xfrm>
            <a:custGeom>
              <a:avLst/>
              <a:gdLst/>
              <a:ahLst/>
              <a:cxnLst/>
              <a:rect l="l" t="t" r="r" b="b"/>
              <a:pathLst>
                <a:path w="7789" h="20153" extrusionOk="0">
                  <a:moveTo>
                    <a:pt x="4137" y="0"/>
                  </a:moveTo>
                  <a:cubicBezTo>
                    <a:pt x="3432" y="0"/>
                    <a:pt x="2728" y="232"/>
                    <a:pt x="2141" y="641"/>
                  </a:cubicBezTo>
                  <a:cubicBezTo>
                    <a:pt x="1258" y="1256"/>
                    <a:pt x="642" y="2220"/>
                    <a:pt x="348" y="3237"/>
                  </a:cubicBezTo>
                  <a:cubicBezTo>
                    <a:pt x="54" y="4200"/>
                    <a:pt x="0" y="5244"/>
                    <a:pt x="27" y="6261"/>
                  </a:cubicBezTo>
                  <a:cubicBezTo>
                    <a:pt x="107" y="8643"/>
                    <a:pt x="562" y="11026"/>
                    <a:pt x="1044" y="13354"/>
                  </a:cubicBezTo>
                  <a:cubicBezTo>
                    <a:pt x="1312" y="14559"/>
                    <a:pt x="1579" y="15763"/>
                    <a:pt x="1820" y="16994"/>
                  </a:cubicBezTo>
                  <a:cubicBezTo>
                    <a:pt x="1954" y="17637"/>
                    <a:pt x="2462" y="20019"/>
                    <a:pt x="2570" y="20153"/>
                  </a:cubicBezTo>
                  <a:cubicBezTo>
                    <a:pt x="2917" y="19537"/>
                    <a:pt x="3667" y="17904"/>
                    <a:pt x="4068" y="17021"/>
                  </a:cubicBezTo>
                  <a:cubicBezTo>
                    <a:pt x="4550" y="15924"/>
                    <a:pt x="5005" y="14826"/>
                    <a:pt x="5407" y="13702"/>
                  </a:cubicBezTo>
                  <a:cubicBezTo>
                    <a:pt x="6263" y="11481"/>
                    <a:pt x="6959" y="9179"/>
                    <a:pt x="7414" y="6823"/>
                  </a:cubicBezTo>
                  <a:cubicBezTo>
                    <a:pt x="7628" y="5565"/>
                    <a:pt x="7789" y="4254"/>
                    <a:pt x="7494" y="3023"/>
                  </a:cubicBezTo>
                  <a:cubicBezTo>
                    <a:pt x="7200" y="1791"/>
                    <a:pt x="6397" y="614"/>
                    <a:pt x="5193" y="185"/>
                  </a:cubicBezTo>
                  <a:cubicBezTo>
                    <a:pt x="4851" y="60"/>
                    <a:pt x="4494" y="0"/>
                    <a:pt x="4137" y="0"/>
                  </a:cubicBezTo>
                  <a:close/>
                </a:path>
              </a:pathLst>
            </a:custGeom>
            <a:solidFill>
              <a:srgbClr val="E7D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8" name="Google Shape;1288;p50"/>
            <p:cNvSpPr/>
            <p:nvPr/>
          </p:nvSpPr>
          <p:spPr>
            <a:xfrm>
              <a:off x="1882200" y="3419550"/>
              <a:ext cx="71625" cy="823075"/>
            </a:xfrm>
            <a:custGeom>
              <a:avLst/>
              <a:gdLst/>
              <a:ahLst/>
              <a:cxnLst/>
              <a:rect l="l" t="t" r="r" b="b"/>
              <a:pathLst>
                <a:path w="2865" h="32923" fill="none" extrusionOk="0">
                  <a:moveTo>
                    <a:pt x="2837" y="1"/>
                  </a:moveTo>
                  <a:cubicBezTo>
                    <a:pt x="2864" y="4631"/>
                    <a:pt x="2811" y="9261"/>
                    <a:pt x="2382" y="13865"/>
                  </a:cubicBezTo>
                  <a:cubicBezTo>
                    <a:pt x="1954" y="18388"/>
                    <a:pt x="910" y="22832"/>
                    <a:pt x="375" y="27328"/>
                  </a:cubicBezTo>
                  <a:cubicBezTo>
                    <a:pt x="161" y="29175"/>
                    <a:pt x="0" y="31049"/>
                    <a:pt x="27" y="32922"/>
                  </a:cubicBezTo>
                </a:path>
              </a:pathLst>
            </a:custGeom>
            <a:noFill/>
            <a:ln w="4025" cap="rnd" cmpd="sng">
              <a:solidFill>
                <a:srgbClr val="3D292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9" name="Google Shape;1289;p50"/>
            <p:cNvSpPr/>
            <p:nvPr/>
          </p:nvSpPr>
          <p:spPr>
            <a:xfrm>
              <a:off x="1990600" y="3595675"/>
              <a:ext cx="290425" cy="453550"/>
            </a:xfrm>
            <a:custGeom>
              <a:avLst/>
              <a:gdLst/>
              <a:ahLst/>
              <a:cxnLst/>
              <a:rect l="l" t="t" r="r" b="b"/>
              <a:pathLst>
                <a:path w="11617" h="18142" extrusionOk="0">
                  <a:moveTo>
                    <a:pt x="8153" y="0"/>
                  </a:moveTo>
                  <a:cubicBezTo>
                    <a:pt x="7905" y="0"/>
                    <a:pt x="7657" y="25"/>
                    <a:pt x="7414" y="75"/>
                  </a:cubicBezTo>
                  <a:cubicBezTo>
                    <a:pt x="6344" y="263"/>
                    <a:pt x="5407" y="905"/>
                    <a:pt x="4738" y="1735"/>
                  </a:cubicBezTo>
                  <a:cubicBezTo>
                    <a:pt x="4069" y="2511"/>
                    <a:pt x="3614" y="3448"/>
                    <a:pt x="3239" y="4384"/>
                  </a:cubicBezTo>
                  <a:cubicBezTo>
                    <a:pt x="2356" y="6606"/>
                    <a:pt x="1847" y="8961"/>
                    <a:pt x="1365" y="11317"/>
                  </a:cubicBezTo>
                  <a:cubicBezTo>
                    <a:pt x="1124" y="12521"/>
                    <a:pt x="883" y="13726"/>
                    <a:pt x="643" y="14930"/>
                  </a:cubicBezTo>
                  <a:cubicBezTo>
                    <a:pt x="482" y="15599"/>
                    <a:pt x="0" y="17981"/>
                    <a:pt x="54" y="18142"/>
                  </a:cubicBezTo>
                  <a:cubicBezTo>
                    <a:pt x="616" y="17714"/>
                    <a:pt x="1954" y="16536"/>
                    <a:pt x="2677" y="15840"/>
                  </a:cubicBezTo>
                  <a:cubicBezTo>
                    <a:pt x="3560" y="15037"/>
                    <a:pt x="4417" y="14207"/>
                    <a:pt x="5246" y="13351"/>
                  </a:cubicBezTo>
                  <a:cubicBezTo>
                    <a:pt x="6906" y="11638"/>
                    <a:pt x="8458" y="9818"/>
                    <a:pt x="9796" y="7810"/>
                  </a:cubicBezTo>
                  <a:cubicBezTo>
                    <a:pt x="10492" y="6767"/>
                    <a:pt x="11161" y="5616"/>
                    <a:pt x="11376" y="4384"/>
                  </a:cubicBezTo>
                  <a:cubicBezTo>
                    <a:pt x="11617" y="3126"/>
                    <a:pt x="11322" y="1708"/>
                    <a:pt x="10412" y="851"/>
                  </a:cubicBezTo>
                  <a:cubicBezTo>
                    <a:pt x="9795" y="276"/>
                    <a:pt x="8974" y="0"/>
                    <a:pt x="8153" y="0"/>
                  </a:cubicBezTo>
                  <a:close/>
                </a:path>
              </a:pathLst>
            </a:custGeom>
            <a:solidFill>
              <a:srgbClr val="E7D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0" name="Google Shape;1290;p50"/>
            <p:cNvSpPr/>
            <p:nvPr/>
          </p:nvSpPr>
          <p:spPr>
            <a:xfrm>
              <a:off x="1834675" y="3596875"/>
              <a:ext cx="390800" cy="727375"/>
            </a:xfrm>
            <a:custGeom>
              <a:avLst/>
              <a:gdLst/>
              <a:ahLst/>
              <a:cxnLst/>
              <a:rect l="l" t="t" r="r" b="b"/>
              <a:pathLst>
                <a:path w="15632" h="29095" fill="none" extrusionOk="0">
                  <a:moveTo>
                    <a:pt x="15632" y="0"/>
                  </a:moveTo>
                  <a:cubicBezTo>
                    <a:pt x="13839" y="4256"/>
                    <a:pt x="11938" y="8485"/>
                    <a:pt x="9717" y="12553"/>
                  </a:cubicBezTo>
                  <a:cubicBezTo>
                    <a:pt x="7522" y="16515"/>
                    <a:pt x="4819" y="20182"/>
                    <a:pt x="2544" y="24116"/>
                  </a:cubicBezTo>
                  <a:cubicBezTo>
                    <a:pt x="1607" y="25722"/>
                    <a:pt x="723" y="27382"/>
                    <a:pt x="1" y="29095"/>
                  </a:cubicBezTo>
                </a:path>
              </a:pathLst>
            </a:custGeom>
            <a:noFill/>
            <a:ln w="4025" cap="rnd" cmpd="sng">
              <a:solidFill>
                <a:srgbClr val="3D292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1" name="Google Shape;1291;p50"/>
            <p:cNvSpPr/>
            <p:nvPr/>
          </p:nvSpPr>
          <p:spPr>
            <a:xfrm>
              <a:off x="1644650" y="3648425"/>
              <a:ext cx="211475" cy="410175"/>
            </a:xfrm>
            <a:custGeom>
              <a:avLst/>
              <a:gdLst/>
              <a:ahLst/>
              <a:cxnLst/>
              <a:rect l="l" t="t" r="r" b="b"/>
              <a:pathLst>
                <a:path w="8459" h="16407" extrusionOk="0">
                  <a:moveTo>
                    <a:pt x="3077" y="1"/>
                  </a:moveTo>
                  <a:cubicBezTo>
                    <a:pt x="2961" y="1"/>
                    <a:pt x="2846" y="9"/>
                    <a:pt x="2730" y="26"/>
                  </a:cubicBezTo>
                  <a:cubicBezTo>
                    <a:pt x="1794" y="133"/>
                    <a:pt x="991" y="749"/>
                    <a:pt x="562" y="1552"/>
                  </a:cubicBezTo>
                  <a:cubicBezTo>
                    <a:pt x="107" y="2381"/>
                    <a:pt x="0" y="3345"/>
                    <a:pt x="161" y="4255"/>
                  </a:cubicBezTo>
                  <a:cubicBezTo>
                    <a:pt x="322" y="5112"/>
                    <a:pt x="696" y="5915"/>
                    <a:pt x="1098" y="6691"/>
                  </a:cubicBezTo>
                  <a:cubicBezTo>
                    <a:pt x="2088" y="8511"/>
                    <a:pt x="3346" y="10143"/>
                    <a:pt x="4658" y="11749"/>
                  </a:cubicBezTo>
                  <a:cubicBezTo>
                    <a:pt x="5300" y="12606"/>
                    <a:pt x="5996" y="13409"/>
                    <a:pt x="6638" y="14265"/>
                  </a:cubicBezTo>
                  <a:cubicBezTo>
                    <a:pt x="6986" y="14720"/>
                    <a:pt x="8298" y="16353"/>
                    <a:pt x="8432" y="16407"/>
                  </a:cubicBezTo>
                  <a:cubicBezTo>
                    <a:pt x="8458" y="15791"/>
                    <a:pt x="8432" y="14265"/>
                    <a:pt x="8378" y="13409"/>
                  </a:cubicBezTo>
                  <a:cubicBezTo>
                    <a:pt x="8324" y="12392"/>
                    <a:pt x="8244" y="11348"/>
                    <a:pt x="8137" y="10331"/>
                  </a:cubicBezTo>
                  <a:cubicBezTo>
                    <a:pt x="7923" y="8297"/>
                    <a:pt x="7575" y="6236"/>
                    <a:pt x="6986" y="4255"/>
                  </a:cubicBezTo>
                  <a:cubicBezTo>
                    <a:pt x="6692" y="3211"/>
                    <a:pt x="6290" y="2167"/>
                    <a:pt x="5594" y="1311"/>
                  </a:cubicBezTo>
                  <a:cubicBezTo>
                    <a:pt x="4973" y="570"/>
                    <a:pt x="4033" y="1"/>
                    <a:pt x="3077" y="1"/>
                  </a:cubicBezTo>
                  <a:close/>
                </a:path>
              </a:pathLst>
            </a:custGeom>
            <a:solidFill>
              <a:srgbClr val="E7D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2" name="Google Shape;1292;p50"/>
            <p:cNvSpPr/>
            <p:nvPr/>
          </p:nvSpPr>
          <p:spPr>
            <a:xfrm>
              <a:off x="1685475" y="3654425"/>
              <a:ext cx="265000" cy="659800"/>
            </a:xfrm>
            <a:custGeom>
              <a:avLst/>
              <a:gdLst/>
              <a:ahLst/>
              <a:cxnLst/>
              <a:rect l="l" t="t" r="r" b="b"/>
              <a:pathLst>
                <a:path w="10600" h="26392" fill="none" extrusionOk="0">
                  <a:moveTo>
                    <a:pt x="0" y="0"/>
                  </a:moveTo>
                  <a:cubicBezTo>
                    <a:pt x="1820" y="3533"/>
                    <a:pt x="3587" y="7120"/>
                    <a:pt x="5032" y="10840"/>
                  </a:cubicBezTo>
                  <a:cubicBezTo>
                    <a:pt x="6451" y="14480"/>
                    <a:pt x="7387" y="18281"/>
                    <a:pt x="8699" y="21975"/>
                  </a:cubicBezTo>
                  <a:cubicBezTo>
                    <a:pt x="9261" y="23474"/>
                    <a:pt x="9877" y="24972"/>
                    <a:pt x="10599" y="26391"/>
                  </a:cubicBezTo>
                </a:path>
              </a:pathLst>
            </a:custGeom>
            <a:noFill/>
            <a:ln w="3350" cap="rnd" cmpd="sng">
              <a:solidFill>
                <a:srgbClr val="3D292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3" name="Google Shape;1293;p50"/>
            <p:cNvSpPr/>
            <p:nvPr/>
          </p:nvSpPr>
          <p:spPr>
            <a:xfrm>
              <a:off x="521825" y="3809000"/>
              <a:ext cx="430950" cy="567450"/>
            </a:xfrm>
            <a:custGeom>
              <a:avLst/>
              <a:gdLst/>
              <a:ahLst/>
              <a:cxnLst/>
              <a:rect l="l" t="t" r="r" b="b"/>
              <a:pathLst>
                <a:path w="17238" h="22698" extrusionOk="0">
                  <a:moveTo>
                    <a:pt x="1866" y="1"/>
                  </a:moveTo>
                  <a:cubicBezTo>
                    <a:pt x="1627" y="1"/>
                    <a:pt x="1393" y="49"/>
                    <a:pt x="1178" y="161"/>
                  </a:cubicBezTo>
                  <a:cubicBezTo>
                    <a:pt x="616" y="482"/>
                    <a:pt x="349" y="1124"/>
                    <a:pt x="242" y="1767"/>
                  </a:cubicBezTo>
                  <a:cubicBezTo>
                    <a:pt x="1" y="3346"/>
                    <a:pt x="589" y="4925"/>
                    <a:pt x="1419" y="6263"/>
                  </a:cubicBezTo>
                  <a:cubicBezTo>
                    <a:pt x="2222" y="7521"/>
                    <a:pt x="3239" y="8645"/>
                    <a:pt x="4230" y="9769"/>
                  </a:cubicBezTo>
                  <a:cubicBezTo>
                    <a:pt x="6826" y="12633"/>
                    <a:pt x="9422" y="15471"/>
                    <a:pt x="12313" y="18040"/>
                  </a:cubicBezTo>
                  <a:cubicBezTo>
                    <a:pt x="13999" y="19566"/>
                    <a:pt x="15685" y="21065"/>
                    <a:pt x="17238" y="22697"/>
                  </a:cubicBezTo>
                  <a:cubicBezTo>
                    <a:pt x="13437" y="16300"/>
                    <a:pt x="10065" y="9582"/>
                    <a:pt x="5889" y="3373"/>
                  </a:cubicBezTo>
                  <a:cubicBezTo>
                    <a:pt x="5166" y="2302"/>
                    <a:pt x="4417" y="1231"/>
                    <a:pt x="3346" y="509"/>
                  </a:cubicBezTo>
                  <a:cubicBezTo>
                    <a:pt x="2910" y="218"/>
                    <a:pt x="2375" y="1"/>
                    <a:pt x="1866" y="1"/>
                  </a:cubicBezTo>
                  <a:close/>
                </a:path>
              </a:pathLst>
            </a:custGeom>
            <a:solidFill>
              <a:srgbClr val="AD8B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4" name="Google Shape;1294;p50"/>
            <p:cNvSpPr/>
            <p:nvPr/>
          </p:nvSpPr>
          <p:spPr>
            <a:xfrm>
              <a:off x="701825" y="3604750"/>
              <a:ext cx="241575" cy="767675"/>
            </a:xfrm>
            <a:custGeom>
              <a:avLst/>
              <a:gdLst/>
              <a:ahLst/>
              <a:cxnLst/>
              <a:rect l="l" t="t" r="r" b="b"/>
              <a:pathLst>
                <a:path w="9663" h="30707" extrusionOk="0">
                  <a:moveTo>
                    <a:pt x="2848" y="0"/>
                  </a:moveTo>
                  <a:cubicBezTo>
                    <a:pt x="2801" y="0"/>
                    <a:pt x="2752" y="2"/>
                    <a:pt x="2704" y="7"/>
                  </a:cubicBezTo>
                  <a:cubicBezTo>
                    <a:pt x="1981" y="87"/>
                    <a:pt x="1392" y="649"/>
                    <a:pt x="1018" y="1291"/>
                  </a:cubicBezTo>
                  <a:cubicBezTo>
                    <a:pt x="108" y="2817"/>
                    <a:pt x="1" y="4744"/>
                    <a:pt x="295" y="6511"/>
                  </a:cubicBezTo>
                  <a:cubicBezTo>
                    <a:pt x="563" y="8197"/>
                    <a:pt x="1125" y="9803"/>
                    <a:pt x="1714" y="11435"/>
                  </a:cubicBezTo>
                  <a:cubicBezTo>
                    <a:pt x="3186" y="15557"/>
                    <a:pt x="4658" y="19706"/>
                    <a:pt x="6531" y="23641"/>
                  </a:cubicBezTo>
                  <a:cubicBezTo>
                    <a:pt x="7656" y="25996"/>
                    <a:pt x="8753" y="28298"/>
                    <a:pt x="9663" y="30707"/>
                  </a:cubicBezTo>
                  <a:cubicBezTo>
                    <a:pt x="8485" y="22302"/>
                    <a:pt x="7896" y="13764"/>
                    <a:pt x="6237" y="5440"/>
                  </a:cubicBezTo>
                  <a:cubicBezTo>
                    <a:pt x="5969" y="4021"/>
                    <a:pt x="5621" y="2549"/>
                    <a:pt x="4818" y="1318"/>
                  </a:cubicBezTo>
                  <a:cubicBezTo>
                    <a:pt x="4363" y="635"/>
                    <a:pt x="3669" y="0"/>
                    <a:pt x="2848" y="0"/>
                  </a:cubicBezTo>
                  <a:close/>
                </a:path>
              </a:pathLst>
            </a:custGeom>
            <a:solidFill>
              <a:srgbClr val="AD8B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5" name="Google Shape;1295;p50"/>
            <p:cNvSpPr/>
            <p:nvPr/>
          </p:nvSpPr>
          <p:spPr>
            <a:xfrm>
              <a:off x="911275" y="3595650"/>
              <a:ext cx="165975" cy="782800"/>
            </a:xfrm>
            <a:custGeom>
              <a:avLst/>
              <a:gdLst/>
              <a:ahLst/>
              <a:cxnLst/>
              <a:rect l="l" t="t" r="r" b="b"/>
              <a:pathLst>
                <a:path w="6639" h="31312" extrusionOk="0">
                  <a:moveTo>
                    <a:pt x="4318" y="0"/>
                  </a:moveTo>
                  <a:cubicBezTo>
                    <a:pt x="3724" y="0"/>
                    <a:pt x="3137" y="319"/>
                    <a:pt x="2677" y="692"/>
                  </a:cubicBezTo>
                  <a:cubicBezTo>
                    <a:pt x="1312" y="1843"/>
                    <a:pt x="616" y="3636"/>
                    <a:pt x="295" y="5403"/>
                  </a:cubicBezTo>
                  <a:cubicBezTo>
                    <a:pt x="0" y="7089"/>
                    <a:pt x="27" y="8802"/>
                    <a:pt x="27" y="10515"/>
                  </a:cubicBezTo>
                  <a:cubicBezTo>
                    <a:pt x="81" y="14904"/>
                    <a:pt x="107" y="19294"/>
                    <a:pt x="616" y="23630"/>
                  </a:cubicBezTo>
                  <a:cubicBezTo>
                    <a:pt x="910" y="26199"/>
                    <a:pt x="1205" y="28742"/>
                    <a:pt x="1285" y="31312"/>
                  </a:cubicBezTo>
                  <a:cubicBezTo>
                    <a:pt x="2891" y="22987"/>
                    <a:pt x="5112" y="14744"/>
                    <a:pt x="6263" y="6339"/>
                  </a:cubicBezTo>
                  <a:cubicBezTo>
                    <a:pt x="6478" y="4894"/>
                    <a:pt x="6638" y="3395"/>
                    <a:pt x="6263" y="1977"/>
                  </a:cubicBezTo>
                  <a:cubicBezTo>
                    <a:pt x="6049" y="1120"/>
                    <a:pt x="5541" y="264"/>
                    <a:pt x="4711" y="49"/>
                  </a:cubicBezTo>
                  <a:cubicBezTo>
                    <a:pt x="4580" y="16"/>
                    <a:pt x="4449" y="0"/>
                    <a:pt x="4318" y="0"/>
                  </a:cubicBezTo>
                  <a:close/>
                </a:path>
              </a:pathLst>
            </a:custGeom>
            <a:solidFill>
              <a:srgbClr val="AD8B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6" name="Google Shape;1296;p50"/>
            <p:cNvSpPr/>
            <p:nvPr/>
          </p:nvSpPr>
          <p:spPr>
            <a:xfrm>
              <a:off x="812225" y="3810325"/>
              <a:ext cx="1315575" cy="750425"/>
            </a:xfrm>
            <a:custGeom>
              <a:avLst/>
              <a:gdLst/>
              <a:ahLst/>
              <a:cxnLst/>
              <a:rect l="l" t="t" r="r" b="b"/>
              <a:pathLst>
                <a:path w="52623" h="30017" extrusionOk="0">
                  <a:moveTo>
                    <a:pt x="27623" y="1"/>
                  </a:moveTo>
                  <a:lnTo>
                    <a:pt x="22350" y="108"/>
                  </a:lnTo>
                  <a:lnTo>
                    <a:pt x="22323" y="108"/>
                  </a:lnTo>
                  <a:cubicBezTo>
                    <a:pt x="22323" y="108"/>
                    <a:pt x="22323" y="108"/>
                    <a:pt x="22323" y="134"/>
                  </a:cubicBezTo>
                  <a:cubicBezTo>
                    <a:pt x="22297" y="134"/>
                    <a:pt x="22216" y="161"/>
                    <a:pt x="22136" y="188"/>
                  </a:cubicBezTo>
                  <a:cubicBezTo>
                    <a:pt x="22136" y="215"/>
                    <a:pt x="22109" y="215"/>
                    <a:pt x="22083" y="215"/>
                  </a:cubicBezTo>
                  <a:cubicBezTo>
                    <a:pt x="22056" y="241"/>
                    <a:pt x="22029" y="241"/>
                    <a:pt x="22002" y="268"/>
                  </a:cubicBezTo>
                  <a:cubicBezTo>
                    <a:pt x="21976" y="268"/>
                    <a:pt x="21949" y="295"/>
                    <a:pt x="21922" y="295"/>
                  </a:cubicBezTo>
                  <a:cubicBezTo>
                    <a:pt x="21895" y="322"/>
                    <a:pt x="21868" y="322"/>
                    <a:pt x="21842" y="349"/>
                  </a:cubicBezTo>
                  <a:cubicBezTo>
                    <a:pt x="21413" y="536"/>
                    <a:pt x="20691" y="937"/>
                    <a:pt x="19727" y="1553"/>
                  </a:cubicBezTo>
                  <a:cubicBezTo>
                    <a:pt x="18817" y="2142"/>
                    <a:pt x="17720" y="2918"/>
                    <a:pt x="16435" y="3989"/>
                  </a:cubicBezTo>
                  <a:cubicBezTo>
                    <a:pt x="16141" y="4230"/>
                    <a:pt x="15819" y="4470"/>
                    <a:pt x="15498" y="4765"/>
                  </a:cubicBezTo>
                  <a:cubicBezTo>
                    <a:pt x="15445" y="4792"/>
                    <a:pt x="15391" y="4845"/>
                    <a:pt x="15338" y="4899"/>
                  </a:cubicBezTo>
                  <a:cubicBezTo>
                    <a:pt x="14026" y="6023"/>
                    <a:pt x="12554" y="7415"/>
                    <a:pt x="10948" y="9101"/>
                  </a:cubicBezTo>
                  <a:cubicBezTo>
                    <a:pt x="4872" y="15498"/>
                    <a:pt x="1286" y="20423"/>
                    <a:pt x="1" y="25615"/>
                  </a:cubicBezTo>
                  <a:cubicBezTo>
                    <a:pt x="3104" y="28781"/>
                    <a:pt x="7222" y="30017"/>
                    <a:pt x="11424" y="30017"/>
                  </a:cubicBezTo>
                  <a:cubicBezTo>
                    <a:pt x="12550" y="30017"/>
                    <a:pt x="13682" y="29928"/>
                    <a:pt x="14802" y="29764"/>
                  </a:cubicBezTo>
                  <a:cubicBezTo>
                    <a:pt x="17773" y="29309"/>
                    <a:pt x="20691" y="28586"/>
                    <a:pt x="23635" y="28104"/>
                  </a:cubicBezTo>
                  <a:cubicBezTo>
                    <a:pt x="23689" y="28104"/>
                    <a:pt x="23742" y="28078"/>
                    <a:pt x="23796" y="28078"/>
                  </a:cubicBezTo>
                  <a:cubicBezTo>
                    <a:pt x="25482" y="27810"/>
                    <a:pt x="27141" y="27596"/>
                    <a:pt x="28854" y="27542"/>
                  </a:cubicBezTo>
                  <a:cubicBezTo>
                    <a:pt x="30300" y="27516"/>
                    <a:pt x="31745" y="27489"/>
                    <a:pt x="33164" y="27435"/>
                  </a:cubicBezTo>
                  <a:cubicBezTo>
                    <a:pt x="33164" y="27462"/>
                    <a:pt x="33164" y="27489"/>
                    <a:pt x="33164" y="27516"/>
                  </a:cubicBezTo>
                  <a:cubicBezTo>
                    <a:pt x="33164" y="28051"/>
                    <a:pt x="33592" y="28479"/>
                    <a:pt x="34127" y="28479"/>
                  </a:cubicBezTo>
                  <a:cubicBezTo>
                    <a:pt x="34662" y="28479"/>
                    <a:pt x="35091" y="28051"/>
                    <a:pt x="35091" y="27516"/>
                  </a:cubicBezTo>
                  <a:cubicBezTo>
                    <a:pt x="35091" y="27489"/>
                    <a:pt x="35091" y="27435"/>
                    <a:pt x="35064" y="27382"/>
                  </a:cubicBezTo>
                  <a:cubicBezTo>
                    <a:pt x="35947" y="27355"/>
                    <a:pt x="36830" y="27301"/>
                    <a:pt x="37687" y="27248"/>
                  </a:cubicBezTo>
                  <a:lnTo>
                    <a:pt x="37687" y="27275"/>
                  </a:lnTo>
                  <a:cubicBezTo>
                    <a:pt x="37687" y="27810"/>
                    <a:pt x="38115" y="28238"/>
                    <a:pt x="38651" y="28238"/>
                  </a:cubicBezTo>
                  <a:cubicBezTo>
                    <a:pt x="39186" y="28238"/>
                    <a:pt x="39614" y="27810"/>
                    <a:pt x="39614" y="27275"/>
                  </a:cubicBezTo>
                  <a:cubicBezTo>
                    <a:pt x="39614" y="27221"/>
                    <a:pt x="39614" y="27168"/>
                    <a:pt x="39587" y="27087"/>
                  </a:cubicBezTo>
                  <a:cubicBezTo>
                    <a:pt x="43281" y="26766"/>
                    <a:pt x="46894" y="26151"/>
                    <a:pt x="50588" y="24839"/>
                  </a:cubicBezTo>
                  <a:cubicBezTo>
                    <a:pt x="51284" y="24598"/>
                    <a:pt x="51980" y="24304"/>
                    <a:pt x="52622" y="23929"/>
                  </a:cubicBezTo>
                  <a:cubicBezTo>
                    <a:pt x="50668" y="20637"/>
                    <a:pt x="46787" y="14320"/>
                    <a:pt x="44164" y="11510"/>
                  </a:cubicBezTo>
                  <a:cubicBezTo>
                    <a:pt x="41568" y="8753"/>
                    <a:pt x="37473" y="5889"/>
                    <a:pt x="34020" y="3721"/>
                  </a:cubicBezTo>
                  <a:cubicBezTo>
                    <a:pt x="34020" y="3721"/>
                    <a:pt x="33993" y="3694"/>
                    <a:pt x="33967" y="3694"/>
                  </a:cubicBezTo>
                  <a:cubicBezTo>
                    <a:pt x="33940" y="3667"/>
                    <a:pt x="33913" y="3667"/>
                    <a:pt x="33886" y="3641"/>
                  </a:cubicBezTo>
                  <a:cubicBezTo>
                    <a:pt x="33190" y="3212"/>
                    <a:pt x="32521" y="2811"/>
                    <a:pt x="31906" y="2436"/>
                  </a:cubicBezTo>
                  <a:cubicBezTo>
                    <a:pt x="30086" y="1339"/>
                    <a:pt x="28613" y="536"/>
                    <a:pt x="27971" y="188"/>
                  </a:cubicBezTo>
                  <a:cubicBezTo>
                    <a:pt x="27944" y="188"/>
                    <a:pt x="27917" y="161"/>
                    <a:pt x="27891" y="161"/>
                  </a:cubicBezTo>
                  <a:cubicBezTo>
                    <a:pt x="27864" y="134"/>
                    <a:pt x="27837" y="134"/>
                    <a:pt x="27837" y="108"/>
                  </a:cubicBezTo>
                  <a:cubicBezTo>
                    <a:pt x="27677" y="27"/>
                    <a:pt x="27623" y="1"/>
                    <a:pt x="27623" y="1"/>
                  </a:cubicBezTo>
                  <a:close/>
                </a:path>
              </a:pathLst>
            </a:custGeom>
            <a:solidFill>
              <a:srgbClr val="FAED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7" name="Google Shape;1297;p50"/>
            <p:cNvSpPr/>
            <p:nvPr/>
          </p:nvSpPr>
          <p:spPr>
            <a:xfrm>
              <a:off x="1360250" y="3810325"/>
              <a:ext cx="149250" cy="378750"/>
            </a:xfrm>
            <a:custGeom>
              <a:avLst/>
              <a:gdLst/>
              <a:ahLst/>
              <a:cxnLst/>
              <a:rect l="l" t="t" r="r" b="b"/>
              <a:pathLst>
                <a:path w="5970" h="15150" extrusionOk="0">
                  <a:moveTo>
                    <a:pt x="5702" y="1"/>
                  </a:moveTo>
                  <a:lnTo>
                    <a:pt x="429" y="108"/>
                  </a:lnTo>
                  <a:cubicBezTo>
                    <a:pt x="429" y="108"/>
                    <a:pt x="269" y="161"/>
                    <a:pt x="1" y="295"/>
                  </a:cubicBezTo>
                  <a:lnTo>
                    <a:pt x="2972" y="15150"/>
                  </a:lnTo>
                  <a:lnTo>
                    <a:pt x="5970" y="161"/>
                  </a:lnTo>
                  <a:cubicBezTo>
                    <a:pt x="5782" y="54"/>
                    <a:pt x="5702" y="1"/>
                    <a:pt x="5702" y="1"/>
                  </a:cubicBezTo>
                  <a:close/>
                </a:path>
              </a:pathLst>
            </a:custGeom>
            <a:solidFill>
              <a:srgbClr val="4EBC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8" name="Google Shape;1298;p50"/>
            <p:cNvSpPr/>
            <p:nvPr/>
          </p:nvSpPr>
          <p:spPr>
            <a:xfrm>
              <a:off x="1177575" y="3929425"/>
              <a:ext cx="242275" cy="370075"/>
            </a:xfrm>
            <a:custGeom>
              <a:avLst/>
              <a:gdLst/>
              <a:ahLst/>
              <a:cxnLst/>
              <a:rect l="l" t="t" r="r" b="b"/>
              <a:pathLst>
                <a:path w="9691" h="14803" extrusionOk="0">
                  <a:moveTo>
                    <a:pt x="884" y="1"/>
                  </a:moveTo>
                  <a:cubicBezTo>
                    <a:pt x="831" y="54"/>
                    <a:pt x="777" y="81"/>
                    <a:pt x="724" y="135"/>
                  </a:cubicBezTo>
                  <a:lnTo>
                    <a:pt x="4391" y="991"/>
                  </a:lnTo>
                  <a:lnTo>
                    <a:pt x="28" y="5595"/>
                  </a:lnTo>
                  <a:cubicBezTo>
                    <a:pt x="28" y="5622"/>
                    <a:pt x="1" y="5648"/>
                    <a:pt x="1" y="5675"/>
                  </a:cubicBezTo>
                  <a:cubicBezTo>
                    <a:pt x="28" y="5702"/>
                    <a:pt x="28" y="5729"/>
                    <a:pt x="54" y="5729"/>
                  </a:cubicBezTo>
                  <a:cubicBezTo>
                    <a:pt x="135" y="5782"/>
                    <a:pt x="7576" y="10493"/>
                    <a:pt x="9530" y="14749"/>
                  </a:cubicBezTo>
                  <a:cubicBezTo>
                    <a:pt x="9530" y="14749"/>
                    <a:pt x="9530" y="14775"/>
                    <a:pt x="9556" y="14775"/>
                  </a:cubicBezTo>
                  <a:cubicBezTo>
                    <a:pt x="9556" y="14802"/>
                    <a:pt x="9583" y="14802"/>
                    <a:pt x="9610" y="14802"/>
                  </a:cubicBezTo>
                  <a:lnTo>
                    <a:pt x="9637" y="14802"/>
                  </a:lnTo>
                  <a:cubicBezTo>
                    <a:pt x="9690" y="14775"/>
                    <a:pt x="9690" y="14722"/>
                    <a:pt x="9690" y="14668"/>
                  </a:cubicBezTo>
                  <a:cubicBezTo>
                    <a:pt x="9663" y="14615"/>
                    <a:pt x="9610" y="14535"/>
                    <a:pt x="9583" y="14454"/>
                  </a:cubicBezTo>
                  <a:cubicBezTo>
                    <a:pt x="7576" y="10466"/>
                    <a:pt x="1045" y="6184"/>
                    <a:pt x="215" y="5648"/>
                  </a:cubicBezTo>
                  <a:lnTo>
                    <a:pt x="4605" y="991"/>
                  </a:lnTo>
                  <a:cubicBezTo>
                    <a:pt x="4631" y="964"/>
                    <a:pt x="4631" y="938"/>
                    <a:pt x="4631" y="911"/>
                  </a:cubicBezTo>
                  <a:cubicBezTo>
                    <a:pt x="4605" y="884"/>
                    <a:pt x="4578" y="857"/>
                    <a:pt x="4551" y="857"/>
                  </a:cubicBezTo>
                  <a:lnTo>
                    <a:pt x="884" y="1"/>
                  </a:lnTo>
                  <a:close/>
                </a:path>
              </a:pathLst>
            </a:custGeom>
            <a:solidFill>
              <a:srgbClr val="3D29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9" name="Google Shape;1299;p50"/>
            <p:cNvSpPr/>
            <p:nvPr/>
          </p:nvSpPr>
          <p:spPr>
            <a:xfrm>
              <a:off x="1403075" y="3812050"/>
              <a:ext cx="109100" cy="700900"/>
            </a:xfrm>
            <a:custGeom>
              <a:avLst/>
              <a:gdLst/>
              <a:ahLst/>
              <a:cxnLst/>
              <a:rect l="l" t="t" r="r" b="b"/>
              <a:pathLst>
                <a:path w="4364" h="28036" extrusionOk="0">
                  <a:moveTo>
                    <a:pt x="4255" y="1"/>
                  </a:moveTo>
                  <a:cubicBezTo>
                    <a:pt x="4230" y="1"/>
                    <a:pt x="4203" y="20"/>
                    <a:pt x="4203" y="39"/>
                  </a:cubicBezTo>
                  <a:cubicBezTo>
                    <a:pt x="4176" y="39"/>
                    <a:pt x="4176" y="65"/>
                    <a:pt x="4176" y="65"/>
                  </a:cubicBezTo>
                  <a:cubicBezTo>
                    <a:pt x="4150" y="172"/>
                    <a:pt x="2437" y="7506"/>
                    <a:pt x="1286" y="14358"/>
                  </a:cubicBezTo>
                  <a:cubicBezTo>
                    <a:pt x="1259" y="14492"/>
                    <a:pt x="1232" y="14626"/>
                    <a:pt x="1205" y="14760"/>
                  </a:cubicBezTo>
                  <a:cubicBezTo>
                    <a:pt x="1205" y="14760"/>
                    <a:pt x="1205" y="14786"/>
                    <a:pt x="1205" y="14786"/>
                  </a:cubicBezTo>
                  <a:cubicBezTo>
                    <a:pt x="965" y="16312"/>
                    <a:pt x="724" y="17784"/>
                    <a:pt x="563" y="19149"/>
                  </a:cubicBezTo>
                  <a:cubicBezTo>
                    <a:pt x="536" y="19256"/>
                    <a:pt x="536" y="19363"/>
                    <a:pt x="536" y="19470"/>
                  </a:cubicBezTo>
                  <a:cubicBezTo>
                    <a:pt x="402" y="20407"/>
                    <a:pt x="322" y="21290"/>
                    <a:pt x="269" y="22067"/>
                  </a:cubicBezTo>
                  <a:cubicBezTo>
                    <a:pt x="135" y="24288"/>
                    <a:pt x="55" y="26296"/>
                    <a:pt x="1" y="28035"/>
                  </a:cubicBezTo>
                  <a:cubicBezTo>
                    <a:pt x="55" y="28035"/>
                    <a:pt x="108" y="28009"/>
                    <a:pt x="162" y="28009"/>
                  </a:cubicBezTo>
                  <a:cubicBezTo>
                    <a:pt x="215" y="26376"/>
                    <a:pt x="295" y="24476"/>
                    <a:pt x="429" y="22388"/>
                  </a:cubicBezTo>
                  <a:cubicBezTo>
                    <a:pt x="429" y="22308"/>
                    <a:pt x="429" y="22201"/>
                    <a:pt x="456" y="22093"/>
                  </a:cubicBezTo>
                  <a:cubicBezTo>
                    <a:pt x="456" y="22067"/>
                    <a:pt x="456" y="22040"/>
                    <a:pt x="456" y="22013"/>
                  </a:cubicBezTo>
                  <a:cubicBezTo>
                    <a:pt x="617" y="19578"/>
                    <a:pt x="1098" y="16339"/>
                    <a:pt x="1660" y="13100"/>
                  </a:cubicBezTo>
                  <a:cubicBezTo>
                    <a:pt x="2303" y="9540"/>
                    <a:pt x="3052" y="5981"/>
                    <a:pt x="3588" y="3491"/>
                  </a:cubicBezTo>
                  <a:cubicBezTo>
                    <a:pt x="3588" y="3465"/>
                    <a:pt x="3588" y="3465"/>
                    <a:pt x="3588" y="3465"/>
                  </a:cubicBezTo>
                  <a:cubicBezTo>
                    <a:pt x="4016" y="1564"/>
                    <a:pt x="4310" y="306"/>
                    <a:pt x="4337" y="119"/>
                  </a:cubicBezTo>
                  <a:cubicBezTo>
                    <a:pt x="4337" y="119"/>
                    <a:pt x="4337" y="119"/>
                    <a:pt x="4337" y="92"/>
                  </a:cubicBezTo>
                  <a:cubicBezTo>
                    <a:pt x="4364" y="65"/>
                    <a:pt x="4337" y="12"/>
                    <a:pt x="4283" y="12"/>
                  </a:cubicBezTo>
                  <a:cubicBezTo>
                    <a:pt x="4276" y="4"/>
                    <a:pt x="4266" y="1"/>
                    <a:pt x="4255" y="1"/>
                  </a:cubicBezTo>
                  <a:close/>
                </a:path>
              </a:pathLst>
            </a:custGeom>
            <a:solidFill>
              <a:srgbClr val="3D29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0" name="Google Shape;1300;p50"/>
            <p:cNvSpPr/>
            <p:nvPr/>
          </p:nvSpPr>
          <p:spPr>
            <a:xfrm>
              <a:off x="1411125" y="3901325"/>
              <a:ext cx="309150" cy="470425"/>
            </a:xfrm>
            <a:custGeom>
              <a:avLst/>
              <a:gdLst/>
              <a:ahLst/>
              <a:cxnLst/>
              <a:rect l="l" t="t" r="r" b="b"/>
              <a:pathLst>
                <a:path w="12366" h="18817" extrusionOk="0">
                  <a:moveTo>
                    <a:pt x="9930" y="1"/>
                  </a:moveTo>
                  <a:cubicBezTo>
                    <a:pt x="9261" y="616"/>
                    <a:pt x="8592" y="1339"/>
                    <a:pt x="7869" y="2142"/>
                  </a:cubicBezTo>
                  <a:cubicBezTo>
                    <a:pt x="7843" y="2169"/>
                    <a:pt x="7843" y="2222"/>
                    <a:pt x="7869" y="2249"/>
                  </a:cubicBezTo>
                  <a:cubicBezTo>
                    <a:pt x="8351" y="2784"/>
                    <a:pt x="8860" y="3239"/>
                    <a:pt x="9341" y="3694"/>
                  </a:cubicBezTo>
                  <a:cubicBezTo>
                    <a:pt x="9823" y="4149"/>
                    <a:pt x="10305" y="4631"/>
                    <a:pt x="10787" y="5140"/>
                  </a:cubicBezTo>
                  <a:cubicBezTo>
                    <a:pt x="11402" y="5755"/>
                    <a:pt x="11857" y="6478"/>
                    <a:pt x="12179" y="7308"/>
                  </a:cubicBezTo>
                  <a:cubicBezTo>
                    <a:pt x="9234" y="8218"/>
                    <a:pt x="6906" y="9931"/>
                    <a:pt x="5005" y="11456"/>
                  </a:cubicBezTo>
                  <a:cubicBezTo>
                    <a:pt x="3078" y="13036"/>
                    <a:pt x="1338" y="15498"/>
                    <a:pt x="134" y="18442"/>
                  </a:cubicBezTo>
                  <a:cubicBezTo>
                    <a:pt x="80" y="18549"/>
                    <a:pt x="54" y="18630"/>
                    <a:pt x="27" y="18710"/>
                  </a:cubicBezTo>
                  <a:cubicBezTo>
                    <a:pt x="0" y="18763"/>
                    <a:pt x="27" y="18817"/>
                    <a:pt x="54" y="18817"/>
                  </a:cubicBezTo>
                  <a:lnTo>
                    <a:pt x="107" y="18817"/>
                  </a:lnTo>
                  <a:cubicBezTo>
                    <a:pt x="134" y="18817"/>
                    <a:pt x="161" y="18817"/>
                    <a:pt x="161" y="18763"/>
                  </a:cubicBezTo>
                  <a:cubicBezTo>
                    <a:pt x="1392" y="15739"/>
                    <a:pt x="3159" y="13196"/>
                    <a:pt x="5112" y="11590"/>
                  </a:cubicBezTo>
                  <a:cubicBezTo>
                    <a:pt x="7013" y="10065"/>
                    <a:pt x="9341" y="8352"/>
                    <a:pt x="12312" y="7442"/>
                  </a:cubicBezTo>
                  <a:cubicBezTo>
                    <a:pt x="12339" y="7415"/>
                    <a:pt x="12339" y="7415"/>
                    <a:pt x="12366" y="7388"/>
                  </a:cubicBezTo>
                  <a:cubicBezTo>
                    <a:pt x="12366" y="7361"/>
                    <a:pt x="12366" y="7334"/>
                    <a:pt x="12366" y="7334"/>
                  </a:cubicBezTo>
                  <a:cubicBezTo>
                    <a:pt x="12018" y="6451"/>
                    <a:pt x="11563" y="5675"/>
                    <a:pt x="10921" y="5006"/>
                  </a:cubicBezTo>
                  <a:cubicBezTo>
                    <a:pt x="10412" y="4497"/>
                    <a:pt x="9930" y="4042"/>
                    <a:pt x="9448" y="3587"/>
                  </a:cubicBezTo>
                  <a:cubicBezTo>
                    <a:pt x="8993" y="3132"/>
                    <a:pt x="8512" y="2704"/>
                    <a:pt x="8030" y="2195"/>
                  </a:cubicBezTo>
                  <a:cubicBezTo>
                    <a:pt x="8753" y="1393"/>
                    <a:pt x="9422" y="697"/>
                    <a:pt x="10064" y="81"/>
                  </a:cubicBezTo>
                  <a:cubicBezTo>
                    <a:pt x="10037" y="54"/>
                    <a:pt x="9984" y="27"/>
                    <a:pt x="9930" y="1"/>
                  </a:cubicBezTo>
                  <a:close/>
                </a:path>
              </a:pathLst>
            </a:custGeom>
            <a:solidFill>
              <a:srgbClr val="3D29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1" name="Google Shape;1301;p50"/>
            <p:cNvSpPr/>
            <p:nvPr/>
          </p:nvSpPr>
          <p:spPr>
            <a:xfrm>
              <a:off x="1357575" y="3815675"/>
              <a:ext cx="79675" cy="366725"/>
            </a:xfrm>
            <a:custGeom>
              <a:avLst/>
              <a:gdLst/>
              <a:ahLst/>
              <a:cxnLst/>
              <a:rect l="l" t="t" r="r" b="b"/>
              <a:pathLst>
                <a:path w="3187" h="14669" extrusionOk="0">
                  <a:moveTo>
                    <a:pt x="81" y="1"/>
                  </a:moveTo>
                  <a:cubicBezTo>
                    <a:pt x="54" y="27"/>
                    <a:pt x="1" y="54"/>
                    <a:pt x="28" y="108"/>
                  </a:cubicBezTo>
                  <a:lnTo>
                    <a:pt x="2999" y="14615"/>
                  </a:lnTo>
                  <a:cubicBezTo>
                    <a:pt x="3025" y="14641"/>
                    <a:pt x="3052" y="14668"/>
                    <a:pt x="3079" y="14668"/>
                  </a:cubicBezTo>
                  <a:lnTo>
                    <a:pt x="3106" y="14668"/>
                  </a:lnTo>
                  <a:cubicBezTo>
                    <a:pt x="3159" y="14668"/>
                    <a:pt x="3186" y="14615"/>
                    <a:pt x="3186" y="14588"/>
                  </a:cubicBezTo>
                  <a:lnTo>
                    <a:pt x="188" y="81"/>
                  </a:lnTo>
                  <a:cubicBezTo>
                    <a:pt x="188" y="27"/>
                    <a:pt x="135" y="1"/>
                    <a:pt x="81" y="1"/>
                  </a:cubicBezTo>
                  <a:close/>
                </a:path>
              </a:pathLst>
            </a:custGeom>
            <a:solidFill>
              <a:srgbClr val="3D29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2" name="Google Shape;1302;p50"/>
            <p:cNvSpPr/>
            <p:nvPr/>
          </p:nvSpPr>
          <p:spPr>
            <a:xfrm>
              <a:off x="1364275" y="3716650"/>
              <a:ext cx="138550" cy="150675"/>
            </a:xfrm>
            <a:custGeom>
              <a:avLst/>
              <a:gdLst/>
              <a:ahLst/>
              <a:cxnLst/>
              <a:rect l="l" t="t" r="r" b="b"/>
              <a:pathLst>
                <a:path w="5542" h="6027" extrusionOk="0">
                  <a:moveTo>
                    <a:pt x="5327" y="0"/>
                  </a:moveTo>
                  <a:lnTo>
                    <a:pt x="482" y="241"/>
                  </a:lnTo>
                  <a:lnTo>
                    <a:pt x="349" y="241"/>
                  </a:lnTo>
                  <a:lnTo>
                    <a:pt x="349" y="268"/>
                  </a:lnTo>
                  <a:lnTo>
                    <a:pt x="268" y="1847"/>
                  </a:lnTo>
                  <a:lnTo>
                    <a:pt x="1" y="4015"/>
                  </a:lnTo>
                  <a:cubicBezTo>
                    <a:pt x="1" y="4015"/>
                    <a:pt x="892" y="6027"/>
                    <a:pt x="2897" y="6027"/>
                  </a:cubicBezTo>
                  <a:cubicBezTo>
                    <a:pt x="2948" y="6027"/>
                    <a:pt x="3000" y="6025"/>
                    <a:pt x="3052" y="6023"/>
                  </a:cubicBezTo>
                  <a:cubicBezTo>
                    <a:pt x="5193" y="5889"/>
                    <a:pt x="5541" y="3748"/>
                    <a:pt x="5541" y="3748"/>
                  </a:cubicBezTo>
                  <a:lnTo>
                    <a:pt x="5380" y="1339"/>
                  </a:lnTo>
                  <a:lnTo>
                    <a:pt x="5327" y="0"/>
                  </a:lnTo>
                  <a:close/>
                </a:path>
              </a:pathLst>
            </a:custGeom>
            <a:solidFill>
              <a:srgbClr val="FF98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3" name="Google Shape;1303;p50"/>
            <p:cNvSpPr/>
            <p:nvPr/>
          </p:nvSpPr>
          <p:spPr>
            <a:xfrm>
              <a:off x="1370975" y="3716650"/>
              <a:ext cx="127825" cy="77900"/>
            </a:xfrm>
            <a:custGeom>
              <a:avLst/>
              <a:gdLst/>
              <a:ahLst/>
              <a:cxnLst/>
              <a:rect l="l" t="t" r="r" b="b"/>
              <a:pathLst>
                <a:path w="5113" h="3116" extrusionOk="0">
                  <a:moveTo>
                    <a:pt x="5059" y="0"/>
                  </a:moveTo>
                  <a:lnTo>
                    <a:pt x="214" y="241"/>
                  </a:lnTo>
                  <a:cubicBezTo>
                    <a:pt x="188" y="241"/>
                    <a:pt x="134" y="268"/>
                    <a:pt x="81" y="268"/>
                  </a:cubicBezTo>
                  <a:lnTo>
                    <a:pt x="0" y="1847"/>
                  </a:lnTo>
                  <a:cubicBezTo>
                    <a:pt x="509" y="2409"/>
                    <a:pt x="1178" y="2838"/>
                    <a:pt x="1927" y="3025"/>
                  </a:cubicBezTo>
                  <a:cubicBezTo>
                    <a:pt x="2148" y="3085"/>
                    <a:pt x="2369" y="3115"/>
                    <a:pt x="2601" y="3115"/>
                  </a:cubicBezTo>
                  <a:cubicBezTo>
                    <a:pt x="2678" y="3115"/>
                    <a:pt x="2757" y="3112"/>
                    <a:pt x="2837" y="3105"/>
                  </a:cubicBezTo>
                  <a:cubicBezTo>
                    <a:pt x="3533" y="3025"/>
                    <a:pt x="4149" y="2623"/>
                    <a:pt x="4604" y="2088"/>
                  </a:cubicBezTo>
                  <a:cubicBezTo>
                    <a:pt x="4818" y="1847"/>
                    <a:pt x="4979" y="1606"/>
                    <a:pt x="5112" y="1339"/>
                  </a:cubicBezTo>
                  <a:lnTo>
                    <a:pt x="5059" y="0"/>
                  </a:lnTo>
                  <a:close/>
                </a:path>
              </a:pathLst>
            </a:custGeom>
            <a:solidFill>
              <a:srgbClr val="3D29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4" name="Google Shape;1304;p50"/>
            <p:cNvSpPr/>
            <p:nvPr/>
          </p:nvSpPr>
          <p:spPr>
            <a:xfrm>
              <a:off x="1132750" y="3148550"/>
              <a:ext cx="596225" cy="595550"/>
            </a:xfrm>
            <a:custGeom>
              <a:avLst/>
              <a:gdLst/>
              <a:ahLst/>
              <a:cxnLst/>
              <a:rect l="l" t="t" r="r" b="b"/>
              <a:pathLst>
                <a:path w="23849" h="23822" extrusionOk="0">
                  <a:moveTo>
                    <a:pt x="11938" y="1"/>
                  </a:moveTo>
                  <a:cubicBezTo>
                    <a:pt x="5354" y="1"/>
                    <a:pt x="1" y="5327"/>
                    <a:pt x="1" y="11911"/>
                  </a:cubicBezTo>
                  <a:cubicBezTo>
                    <a:pt x="1" y="14400"/>
                    <a:pt x="777" y="16702"/>
                    <a:pt x="2062" y="18603"/>
                  </a:cubicBezTo>
                  <a:cubicBezTo>
                    <a:pt x="4203" y="21761"/>
                    <a:pt x="7816" y="23822"/>
                    <a:pt x="11938" y="23822"/>
                  </a:cubicBezTo>
                  <a:cubicBezTo>
                    <a:pt x="16917" y="23822"/>
                    <a:pt x="21199" y="20744"/>
                    <a:pt x="22966" y="16381"/>
                  </a:cubicBezTo>
                  <a:cubicBezTo>
                    <a:pt x="23528" y="14989"/>
                    <a:pt x="23849" y="13490"/>
                    <a:pt x="23849" y="11911"/>
                  </a:cubicBezTo>
                  <a:cubicBezTo>
                    <a:pt x="23849" y="5327"/>
                    <a:pt x="18496" y="1"/>
                    <a:pt x="11938" y="1"/>
                  </a:cubicBezTo>
                  <a:close/>
                </a:path>
              </a:pathLst>
            </a:custGeom>
            <a:solidFill>
              <a:srgbClr val="FF98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5" name="Google Shape;1305;p50"/>
            <p:cNvSpPr/>
            <p:nvPr/>
          </p:nvSpPr>
          <p:spPr>
            <a:xfrm>
              <a:off x="1052450" y="3420950"/>
              <a:ext cx="135875" cy="166650"/>
            </a:xfrm>
            <a:custGeom>
              <a:avLst/>
              <a:gdLst/>
              <a:ahLst/>
              <a:cxnLst/>
              <a:rect l="l" t="t" r="r" b="b"/>
              <a:pathLst>
                <a:path w="5435" h="6666" extrusionOk="0">
                  <a:moveTo>
                    <a:pt x="2077" y="0"/>
                  </a:moveTo>
                  <a:cubicBezTo>
                    <a:pt x="1809" y="0"/>
                    <a:pt x="1525" y="65"/>
                    <a:pt x="1232" y="212"/>
                  </a:cubicBezTo>
                  <a:cubicBezTo>
                    <a:pt x="483" y="614"/>
                    <a:pt x="54" y="1470"/>
                    <a:pt x="28" y="2300"/>
                  </a:cubicBezTo>
                  <a:cubicBezTo>
                    <a:pt x="1" y="3130"/>
                    <a:pt x="349" y="3959"/>
                    <a:pt x="831" y="4655"/>
                  </a:cubicBezTo>
                  <a:cubicBezTo>
                    <a:pt x="1582" y="5770"/>
                    <a:pt x="2860" y="6666"/>
                    <a:pt x="4208" y="6666"/>
                  </a:cubicBezTo>
                  <a:cubicBezTo>
                    <a:pt x="4349" y="6666"/>
                    <a:pt x="4490" y="6656"/>
                    <a:pt x="4631" y="6636"/>
                  </a:cubicBezTo>
                  <a:cubicBezTo>
                    <a:pt x="4765" y="6636"/>
                    <a:pt x="4926" y="6582"/>
                    <a:pt x="5059" y="6502"/>
                  </a:cubicBezTo>
                  <a:cubicBezTo>
                    <a:pt x="5327" y="6315"/>
                    <a:pt x="5407" y="5940"/>
                    <a:pt x="5407" y="5619"/>
                  </a:cubicBezTo>
                  <a:cubicBezTo>
                    <a:pt x="5434" y="4040"/>
                    <a:pt x="4604" y="2701"/>
                    <a:pt x="3935" y="1336"/>
                  </a:cubicBezTo>
                  <a:cubicBezTo>
                    <a:pt x="3554" y="593"/>
                    <a:pt x="2885" y="0"/>
                    <a:pt x="2077" y="0"/>
                  </a:cubicBezTo>
                  <a:close/>
                </a:path>
              </a:pathLst>
            </a:custGeom>
            <a:solidFill>
              <a:srgbClr val="FF98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6" name="Google Shape;1306;p50"/>
            <p:cNvSpPr/>
            <p:nvPr/>
          </p:nvSpPr>
          <p:spPr>
            <a:xfrm>
              <a:off x="1667400" y="3416650"/>
              <a:ext cx="135850" cy="166800"/>
            </a:xfrm>
            <a:custGeom>
              <a:avLst/>
              <a:gdLst/>
              <a:ahLst/>
              <a:cxnLst/>
              <a:rect l="l" t="t" r="r" b="b"/>
              <a:pathLst>
                <a:path w="5434" h="6672" extrusionOk="0">
                  <a:moveTo>
                    <a:pt x="3361" y="0"/>
                  </a:moveTo>
                  <a:cubicBezTo>
                    <a:pt x="2560" y="0"/>
                    <a:pt x="1880" y="607"/>
                    <a:pt x="1499" y="1348"/>
                  </a:cubicBezTo>
                  <a:cubicBezTo>
                    <a:pt x="830" y="2713"/>
                    <a:pt x="0" y="4051"/>
                    <a:pt x="27" y="5603"/>
                  </a:cubicBezTo>
                  <a:cubicBezTo>
                    <a:pt x="54" y="5951"/>
                    <a:pt x="107" y="6326"/>
                    <a:pt x="375" y="6514"/>
                  </a:cubicBezTo>
                  <a:cubicBezTo>
                    <a:pt x="509" y="6594"/>
                    <a:pt x="670" y="6621"/>
                    <a:pt x="830" y="6647"/>
                  </a:cubicBezTo>
                  <a:cubicBezTo>
                    <a:pt x="959" y="6663"/>
                    <a:pt x="1087" y="6671"/>
                    <a:pt x="1215" y="6671"/>
                  </a:cubicBezTo>
                  <a:cubicBezTo>
                    <a:pt x="2573" y="6671"/>
                    <a:pt x="3848" y="5790"/>
                    <a:pt x="4631" y="4640"/>
                  </a:cubicBezTo>
                  <a:cubicBezTo>
                    <a:pt x="5086" y="3944"/>
                    <a:pt x="5434" y="3141"/>
                    <a:pt x="5407" y="2285"/>
                  </a:cubicBezTo>
                  <a:cubicBezTo>
                    <a:pt x="5380" y="1455"/>
                    <a:pt x="4952" y="598"/>
                    <a:pt x="4203" y="224"/>
                  </a:cubicBezTo>
                  <a:cubicBezTo>
                    <a:pt x="3913" y="69"/>
                    <a:pt x="3630" y="0"/>
                    <a:pt x="3361" y="0"/>
                  </a:cubicBezTo>
                  <a:close/>
                </a:path>
              </a:pathLst>
            </a:custGeom>
            <a:solidFill>
              <a:srgbClr val="FF98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7" name="Google Shape;1307;p50"/>
            <p:cNvSpPr/>
            <p:nvPr/>
          </p:nvSpPr>
          <p:spPr>
            <a:xfrm>
              <a:off x="1304050" y="3390775"/>
              <a:ext cx="45525" cy="46200"/>
            </a:xfrm>
            <a:custGeom>
              <a:avLst/>
              <a:gdLst/>
              <a:ahLst/>
              <a:cxnLst/>
              <a:rect l="l" t="t" r="r" b="b"/>
              <a:pathLst>
                <a:path w="1821" h="1848" extrusionOk="0">
                  <a:moveTo>
                    <a:pt x="911" y="1"/>
                  </a:moveTo>
                  <a:cubicBezTo>
                    <a:pt x="402" y="1"/>
                    <a:pt x="1" y="402"/>
                    <a:pt x="1" y="911"/>
                  </a:cubicBezTo>
                  <a:cubicBezTo>
                    <a:pt x="1" y="1419"/>
                    <a:pt x="402" y="1847"/>
                    <a:pt x="911" y="1847"/>
                  </a:cubicBezTo>
                  <a:cubicBezTo>
                    <a:pt x="1419" y="1847"/>
                    <a:pt x="1821" y="1419"/>
                    <a:pt x="1821" y="911"/>
                  </a:cubicBezTo>
                  <a:cubicBezTo>
                    <a:pt x="1821" y="402"/>
                    <a:pt x="1419" y="1"/>
                    <a:pt x="911" y="1"/>
                  </a:cubicBezTo>
                  <a:close/>
                </a:path>
              </a:pathLst>
            </a:custGeom>
            <a:solidFill>
              <a:srgbClr val="3D29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8" name="Google Shape;1308;p50"/>
            <p:cNvSpPr/>
            <p:nvPr/>
          </p:nvSpPr>
          <p:spPr>
            <a:xfrm>
              <a:off x="1502800" y="3390775"/>
              <a:ext cx="45525" cy="46200"/>
            </a:xfrm>
            <a:custGeom>
              <a:avLst/>
              <a:gdLst/>
              <a:ahLst/>
              <a:cxnLst/>
              <a:rect l="l" t="t" r="r" b="b"/>
              <a:pathLst>
                <a:path w="1821" h="1848" extrusionOk="0">
                  <a:moveTo>
                    <a:pt x="910" y="1"/>
                  </a:moveTo>
                  <a:cubicBezTo>
                    <a:pt x="402" y="1"/>
                    <a:pt x="0" y="402"/>
                    <a:pt x="0" y="911"/>
                  </a:cubicBezTo>
                  <a:cubicBezTo>
                    <a:pt x="0" y="1419"/>
                    <a:pt x="402" y="1847"/>
                    <a:pt x="910" y="1847"/>
                  </a:cubicBezTo>
                  <a:cubicBezTo>
                    <a:pt x="1419" y="1847"/>
                    <a:pt x="1820" y="1419"/>
                    <a:pt x="1820" y="911"/>
                  </a:cubicBezTo>
                  <a:cubicBezTo>
                    <a:pt x="1820" y="402"/>
                    <a:pt x="1419" y="1"/>
                    <a:pt x="910" y="1"/>
                  </a:cubicBezTo>
                  <a:close/>
                </a:path>
              </a:pathLst>
            </a:custGeom>
            <a:solidFill>
              <a:srgbClr val="3D29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9" name="Google Shape;1309;p50"/>
            <p:cNvSpPr/>
            <p:nvPr/>
          </p:nvSpPr>
          <p:spPr>
            <a:xfrm>
              <a:off x="1361600" y="3366975"/>
              <a:ext cx="127825" cy="162575"/>
            </a:xfrm>
            <a:custGeom>
              <a:avLst/>
              <a:gdLst/>
              <a:ahLst/>
              <a:cxnLst/>
              <a:rect l="l" t="t" r="r" b="b"/>
              <a:pathLst>
                <a:path w="5113" h="6503" extrusionOk="0">
                  <a:moveTo>
                    <a:pt x="2658" y="1"/>
                  </a:moveTo>
                  <a:cubicBezTo>
                    <a:pt x="1949" y="1"/>
                    <a:pt x="1229" y="651"/>
                    <a:pt x="964" y="1247"/>
                  </a:cubicBezTo>
                  <a:cubicBezTo>
                    <a:pt x="456" y="2398"/>
                    <a:pt x="134" y="3683"/>
                    <a:pt x="27" y="4967"/>
                  </a:cubicBezTo>
                  <a:cubicBezTo>
                    <a:pt x="1" y="5342"/>
                    <a:pt x="81" y="5877"/>
                    <a:pt x="456" y="5931"/>
                  </a:cubicBezTo>
                  <a:cubicBezTo>
                    <a:pt x="499" y="5942"/>
                    <a:pt x="542" y="5946"/>
                    <a:pt x="584" y="5946"/>
                  </a:cubicBezTo>
                  <a:cubicBezTo>
                    <a:pt x="723" y="5946"/>
                    <a:pt x="852" y="5900"/>
                    <a:pt x="980" y="5900"/>
                  </a:cubicBezTo>
                  <a:cubicBezTo>
                    <a:pt x="1002" y="5900"/>
                    <a:pt x="1023" y="5901"/>
                    <a:pt x="1044" y="5904"/>
                  </a:cubicBezTo>
                  <a:cubicBezTo>
                    <a:pt x="1312" y="5931"/>
                    <a:pt x="1499" y="6118"/>
                    <a:pt x="1687" y="6252"/>
                  </a:cubicBezTo>
                  <a:cubicBezTo>
                    <a:pt x="1928" y="6421"/>
                    <a:pt x="2218" y="6503"/>
                    <a:pt x="2507" y="6503"/>
                  </a:cubicBezTo>
                  <a:cubicBezTo>
                    <a:pt x="2861" y="6503"/>
                    <a:pt x="3215" y="6381"/>
                    <a:pt x="3480" y="6145"/>
                  </a:cubicBezTo>
                  <a:cubicBezTo>
                    <a:pt x="3694" y="5958"/>
                    <a:pt x="3855" y="5690"/>
                    <a:pt x="4122" y="5610"/>
                  </a:cubicBezTo>
                  <a:cubicBezTo>
                    <a:pt x="4283" y="5530"/>
                    <a:pt x="4497" y="5556"/>
                    <a:pt x="4685" y="5476"/>
                  </a:cubicBezTo>
                  <a:cubicBezTo>
                    <a:pt x="4925" y="5369"/>
                    <a:pt x="5059" y="5101"/>
                    <a:pt x="5086" y="4860"/>
                  </a:cubicBezTo>
                  <a:cubicBezTo>
                    <a:pt x="5113" y="4593"/>
                    <a:pt x="5059" y="4325"/>
                    <a:pt x="5006" y="4084"/>
                  </a:cubicBezTo>
                  <a:cubicBezTo>
                    <a:pt x="4765" y="2933"/>
                    <a:pt x="4497" y="1729"/>
                    <a:pt x="3828" y="765"/>
                  </a:cubicBezTo>
                  <a:cubicBezTo>
                    <a:pt x="3641" y="498"/>
                    <a:pt x="3400" y="230"/>
                    <a:pt x="3105" y="96"/>
                  </a:cubicBezTo>
                  <a:cubicBezTo>
                    <a:pt x="2960" y="30"/>
                    <a:pt x="2809" y="1"/>
                    <a:pt x="2658" y="1"/>
                  </a:cubicBezTo>
                  <a:close/>
                </a:path>
              </a:pathLst>
            </a:custGeom>
            <a:solidFill>
              <a:srgbClr val="FE69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0" name="Google Shape;1310;p50"/>
            <p:cNvSpPr/>
            <p:nvPr/>
          </p:nvSpPr>
          <p:spPr>
            <a:xfrm>
              <a:off x="1267925" y="3320500"/>
              <a:ext cx="88100" cy="52700"/>
            </a:xfrm>
            <a:custGeom>
              <a:avLst/>
              <a:gdLst/>
              <a:ahLst/>
              <a:cxnLst/>
              <a:rect l="l" t="t" r="r" b="b"/>
              <a:pathLst>
                <a:path w="3524" h="2108" extrusionOk="0">
                  <a:moveTo>
                    <a:pt x="2173" y="1"/>
                  </a:moveTo>
                  <a:cubicBezTo>
                    <a:pt x="2162" y="1"/>
                    <a:pt x="2152" y="1"/>
                    <a:pt x="2142" y="1"/>
                  </a:cubicBezTo>
                  <a:cubicBezTo>
                    <a:pt x="1446" y="28"/>
                    <a:pt x="214" y="670"/>
                    <a:pt x="54" y="1393"/>
                  </a:cubicBezTo>
                  <a:cubicBezTo>
                    <a:pt x="0" y="1580"/>
                    <a:pt x="54" y="1821"/>
                    <a:pt x="214" y="1955"/>
                  </a:cubicBezTo>
                  <a:cubicBezTo>
                    <a:pt x="336" y="2076"/>
                    <a:pt x="513" y="2108"/>
                    <a:pt x="688" y="2108"/>
                  </a:cubicBezTo>
                  <a:cubicBezTo>
                    <a:pt x="784" y="2108"/>
                    <a:pt x="879" y="2098"/>
                    <a:pt x="964" y="2089"/>
                  </a:cubicBezTo>
                  <a:cubicBezTo>
                    <a:pt x="1232" y="2062"/>
                    <a:pt x="1472" y="2009"/>
                    <a:pt x="1713" y="1955"/>
                  </a:cubicBezTo>
                  <a:cubicBezTo>
                    <a:pt x="2061" y="1875"/>
                    <a:pt x="2436" y="1714"/>
                    <a:pt x="2730" y="1527"/>
                  </a:cubicBezTo>
                  <a:cubicBezTo>
                    <a:pt x="3523" y="1025"/>
                    <a:pt x="2985" y="1"/>
                    <a:pt x="2173" y="1"/>
                  </a:cubicBezTo>
                  <a:close/>
                </a:path>
              </a:pathLst>
            </a:custGeom>
            <a:solidFill>
              <a:srgbClr val="3D29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1" name="Google Shape;1311;p50"/>
            <p:cNvSpPr/>
            <p:nvPr/>
          </p:nvSpPr>
          <p:spPr>
            <a:xfrm>
              <a:off x="1486975" y="3320500"/>
              <a:ext cx="88100" cy="52700"/>
            </a:xfrm>
            <a:custGeom>
              <a:avLst/>
              <a:gdLst/>
              <a:ahLst/>
              <a:cxnLst/>
              <a:rect l="l" t="t" r="r" b="b"/>
              <a:pathLst>
                <a:path w="3524" h="2108" extrusionOk="0">
                  <a:moveTo>
                    <a:pt x="1352" y="1"/>
                  </a:moveTo>
                  <a:cubicBezTo>
                    <a:pt x="565" y="1"/>
                    <a:pt x="1" y="1025"/>
                    <a:pt x="794" y="1527"/>
                  </a:cubicBezTo>
                  <a:cubicBezTo>
                    <a:pt x="1115" y="1714"/>
                    <a:pt x="1463" y="1875"/>
                    <a:pt x="1811" y="1955"/>
                  </a:cubicBezTo>
                  <a:cubicBezTo>
                    <a:pt x="2052" y="2009"/>
                    <a:pt x="2319" y="2062"/>
                    <a:pt x="2560" y="2089"/>
                  </a:cubicBezTo>
                  <a:cubicBezTo>
                    <a:pt x="2655" y="2098"/>
                    <a:pt x="2753" y="2108"/>
                    <a:pt x="2849" y="2108"/>
                  </a:cubicBezTo>
                  <a:cubicBezTo>
                    <a:pt x="3026" y="2108"/>
                    <a:pt x="3198" y="2076"/>
                    <a:pt x="3336" y="1955"/>
                  </a:cubicBezTo>
                  <a:cubicBezTo>
                    <a:pt x="3470" y="1821"/>
                    <a:pt x="3524" y="1580"/>
                    <a:pt x="3497" y="1393"/>
                  </a:cubicBezTo>
                  <a:cubicBezTo>
                    <a:pt x="3336" y="670"/>
                    <a:pt x="2078" y="28"/>
                    <a:pt x="1383" y="1"/>
                  </a:cubicBezTo>
                  <a:cubicBezTo>
                    <a:pt x="1372" y="1"/>
                    <a:pt x="1362" y="1"/>
                    <a:pt x="1352" y="1"/>
                  </a:cubicBezTo>
                  <a:close/>
                </a:path>
              </a:pathLst>
            </a:custGeom>
            <a:solidFill>
              <a:srgbClr val="3D29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2" name="Google Shape;1312;p50"/>
            <p:cNvSpPr/>
            <p:nvPr/>
          </p:nvSpPr>
          <p:spPr>
            <a:xfrm>
              <a:off x="1155500" y="3419000"/>
              <a:ext cx="564775" cy="325100"/>
            </a:xfrm>
            <a:custGeom>
              <a:avLst/>
              <a:gdLst/>
              <a:ahLst/>
              <a:cxnLst/>
              <a:rect l="l" t="t" r="r" b="b"/>
              <a:pathLst>
                <a:path w="22591" h="13004" extrusionOk="0">
                  <a:moveTo>
                    <a:pt x="11587" y="1"/>
                  </a:moveTo>
                  <a:cubicBezTo>
                    <a:pt x="10999" y="1"/>
                    <a:pt x="10411" y="73"/>
                    <a:pt x="9824" y="183"/>
                  </a:cubicBezTo>
                  <a:cubicBezTo>
                    <a:pt x="8833" y="344"/>
                    <a:pt x="7843" y="585"/>
                    <a:pt x="6906" y="933"/>
                  </a:cubicBezTo>
                  <a:cubicBezTo>
                    <a:pt x="4840" y="1662"/>
                    <a:pt x="2795" y="2789"/>
                    <a:pt x="653" y="2789"/>
                  </a:cubicBezTo>
                  <a:cubicBezTo>
                    <a:pt x="437" y="2789"/>
                    <a:pt x="219" y="2777"/>
                    <a:pt x="1" y="2753"/>
                  </a:cubicBezTo>
                  <a:lnTo>
                    <a:pt x="1" y="2753"/>
                  </a:lnTo>
                  <a:cubicBezTo>
                    <a:pt x="242" y="4466"/>
                    <a:pt x="456" y="6205"/>
                    <a:pt x="1152" y="7785"/>
                  </a:cubicBezTo>
                  <a:cubicBezTo>
                    <a:pt x="3293" y="10943"/>
                    <a:pt x="6906" y="13004"/>
                    <a:pt x="11028" y="13004"/>
                  </a:cubicBezTo>
                  <a:cubicBezTo>
                    <a:pt x="16007" y="13004"/>
                    <a:pt x="20289" y="9926"/>
                    <a:pt x="22056" y="5563"/>
                  </a:cubicBezTo>
                  <a:cubicBezTo>
                    <a:pt x="22296" y="4492"/>
                    <a:pt x="22457" y="3422"/>
                    <a:pt x="22591" y="2351"/>
                  </a:cubicBezTo>
                  <a:lnTo>
                    <a:pt x="22591" y="2351"/>
                  </a:lnTo>
                  <a:cubicBezTo>
                    <a:pt x="22041" y="2564"/>
                    <a:pt x="21467" y="2654"/>
                    <a:pt x="20886" y="2654"/>
                  </a:cubicBezTo>
                  <a:cubicBezTo>
                    <a:pt x="19713" y="2654"/>
                    <a:pt x="18508" y="2290"/>
                    <a:pt x="17398" y="1843"/>
                  </a:cubicBezTo>
                  <a:cubicBezTo>
                    <a:pt x="15766" y="1147"/>
                    <a:pt x="14160" y="237"/>
                    <a:pt x="12393" y="49"/>
                  </a:cubicBezTo>
                  <a:cubicBezTo>
                    <a:pt x="12124" y="16"/>
                    <a:pt x="11856" y="1"/>
                    <a:pt x="11587" y="1"/>
                  </a:cubicBezTo>
                  <a:close/>
                </a:path>
              </a:pathLst>
            </a:custGeom>
            <a:solidFill>
              <a:srgbClr val="FAED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3" name="Google Shape;1313;p50"/>
            <p:cNvSpPr/>
            <p:nvPr/>
          </p:nvSpPr>
          <p:spPr>
            <a:xfrm>
              <a:off x="1129400" y="3420900"/>
              <a:ext cx="34150" cy="80975"/>
            </a:xfrm>
            <a:custGeom>
              <a:avLst/>
              <a:gdLst/>
              <a:ahLst/>
              <a:cxnLst/>
              <a:rect l="l" t="t" r="r" b="b"/>
              <a:pathLst>
                <a:path w="1366" h="3239" fill="none" extrusionOk="0">
                  <a:moveTo>
                    <a:pt x="1" y="0"/>
                  </a:moveTo>
                  <a:cubicBezTo>
                    <a:pt x="429" y="1017"/>
                    <a:pt x="1018" y="2195"/>
                    <a:pt x="1366" y="3239"/>
                  </a:cubicBezTo>
                </a:path>
              </a:pathLst>
            </a:custGeom>
            <a:noFill/>
            <a:ln w="8700" cap="flat" cmpd="sng">
              <a:solidFill>
                <a:srgbClr val="FAEDDC"/>
              </a:solidFill>
              <a:prstDash val="solid"/>
              <a:miter lim="267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4" name="Google Shape;1314;p50"/>
            <p:cNvSpPr/>
            <p:nvPr/>
          </p:nvSpPr>
          <p:spPr>
            <a:xfrm>
              <a:off x="1710225" y="3410175"/>
              <a:ext cx="20775" cy="90375"/>
            </a:xfrm>
            <a:custGeom>
              <a:avLst/>
              <a:gdLst/>
              <a:ahLst/>
              <a:cxnLst/>
              <a:rect l="l" t="t" r="r" b="b"/>
              <a:pathLst>
                <a:path w="831" h="3615" fill="none" extrusionOk="0">
                  <a:moveTo>
                    <a:pt x="830" y="1"/>
                  </a:moveTo>
                  <a:cubicBezTo>
                    <a:pt x="696" y="697"/>
                    <a:pt x="536" y="1393"/>
                    <a:pt x="402" y="2062"/>
                  </a:cubicBezTo>
                  <a:cubicBezTo>
                    <a:pt x="295" y="2597"/>
                    <a:pt x="188" y="3132"/>
                    <a:pt x="0" y="3614"/>
                  </a:cubicBezTo>
                </a:path>
              </a:pathLst>
            </a:custGeom>
            <a:noFill/>
            <a:ln w="8700" cap="flat" cmpd="sng">
              <a:solidFill>
                <a:srgbClr val="FAEDDC"/>
              </a:solidFill>
              <a:prstDash val="solid"/>
              <a:miter lim="267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5" name="Google Shape;1315;p50"/>
            <p:cNvSpPr/>
            <p:nvPr/>
          </p:nvSpPr>
          <p:spPr>
            <a:xfrm>
              <a:off x="1535575" y="3107075"/>
              <a:ext cx="214825" cy="335250"/>
            </a:xfrm>
            <a:custGeom>
              <a:avLst/>
              <a:gdLst/>
              <a:ahLst/>
              <a:cxnLst/>
              <a:rect l="l" t="t" r="r" b="b"/>
              <a:pathLst>
                <a:path w="8593" h="13410" extrusionOk="0">
                  <a:moveTo>
                    <a:pt x="3093" y="0"/>
                  </a:moveTo>
                  <a:cubicBezTo>
                    <a:pt x="2799" y="0"/>
                    <a:pt x="2540" y="93"/>
                    <a:pt x="2302" y="348"/>
                  </a:cubicBezTo>
                  <a:cubicBezTo>
                    <a:pt x="1633" y="1044"/>
                    <a:pt x="991" y="1767"/>
                    <a:pt x="402" y="2543"/>
                  </a:cubicBezTo>
                  <a:cubicBezTo>
                    <a:pt x="268" y="2730"/>
                    <a:pt x="134" y="2944"/>
                    <a:pt x="54" y="3185"/>
                  </a:cubicBezTo>
                  <a:cubicBezTo>
                    <a:pt x="1" y="3372"/>
                    <a:pt x="1" y="3587"/>
                    <a:pt x="1" y="3801"/>
                  </a:cubicBezTo>
                  <a:cubicBezTo>
                    <a:pt x="108" y="5193"/>
                    <a:pt x="1312" y="6397"/>
                    <a:pt x="2677" y="6504"/>
                  </a:cubicBezTo>
                  <a:cubicBezTo>
                    <a:pt x="2195" y="7923"/>
                    <a:pt x="2918" y="9529"/>
                    <a:pt x="3908" y="10653"/>
                  </a:cubicBezTo>
                  <a:cubicBezTo>
                    <a:pt x="4925" y="11750"/>
                    <a:pt x="6317" y="12794"/>
                    <a:pt x="7682" y="13410"/>
                  </a:cubicBezTo>
                  <a:cubicBezTo>
                    <a:pt x="8592" y="11188"/>
                    <a:pt x="8378" y="8271"/>
                    <a:pt x="7843" y="5942"/>
                  </a:cubicBezTo>
                  <a:cubicBezTo>
                    <a:pt x="7575" y="4711"/>
                    <a:pt x="7254" y="3453"/>
                    <a:pt x="6585" y="2355"/>
                  </a:cubicBezTo>
                  <a:cubicBezTo>
                    <a:pt x="5916" y="1258"/>
                    <a:pt x="4899" y="348"/>
                    <a:pt x="3641" y="80"/>
                  </a:cubicBezTo>
                  <a:cubicBezTo>
                    <a:pt x="3445" y="31"/>
                    <a:pt x="3263" y="0"/>
                    <a:pt x="3093" y="0"/>
                  </a:cubicBezTo>
                  <a:close/>
                </a:path>
              </a:pathLst>
            </a:custGeom>
            <a:solidFill>
              <a:srgbClr val="3D29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6" name="Google Shape;1316;p50"/>
            <p:cNvSpPr/>
            <p:nvPr/>
          </p:nvSpPr>
          <p:spPr>
            <a:xfrm>
              <a:off x="1077225" y="2992950"/>
              <a:ext cx="547375" cy="437325"/>
            </a:xfrm>
            <a:custGeom>
              <a:avLst/>
              <a:gdLst/>
              <a:ahLst/>
              <a:cxnLst/>
              <a:rect l="l" t="t" r="r" b="b"/>
              <a:pathLst>
                <a:path w="21895" h="17493" extrusionOk="0">
                  <a:moveTo>
                    <a:pt x="11471" y="0"/>
                  </a:moveTo>
                  <a:cubicBezTo>
                    <a:pt x="10573" y="0"/>
                    <a:pt x="9678" y="203"/>
                    <a:pt x="8886" y="631"/>
                  </a:cubicBezTo>
                  <a:cubicBezTo>
                    <a:pt x="7548" y="1353"/>
                    <a:pt x="6451" y="2638"/>
                    <a:pt x="6370" y="4164"/>
                  </a:cubicBezTo>
                  <a:cubicBezTo>
                    <a:pt x="6261" y="4157"/>
                    <a:pt x="6152" y="4153"/>
                    <a:pt x="6042" y="4153"/>
                  </a:cubicBezTo>
                  <a:cubicBezTo>
                    <a:pt x="4037" y="4153"/>
                    <a:pt x="2059" y="5303"/>
                    <a:pt x="1044" y="7054"/>
                  </a:cubicBezTo>
                  <a:cubicBezTo>
                    <a:pt x="0" y="8901"/>
                    <a:pt x="134" y="11283"/>
                    <a:pt x="1312" y="13050"/>
                  </a:cubicBezTo>
                  <a:cubicBezTo>
                    <a:pt x="696" y="13879"/>
                    <a:pt x="562" y="15030"/>
                    <a:pt x="964" y="15940"/>
                  </a:cubicBezTo>
                  <a:cubicBezTo>
                    <a:pt x="1124" y="16369"/>
                    <a:pt x="1392" y="16717"/>
                    <a:pt x="1660" y="17091"/>
                  </a:cubicBezTo>
                  <a:cubicBezTo>
                    <a:pt x="1767" y="17225"/>
                    <a:pt x="1900" y="17359"/>
                    <a:pt x="1981" y="17493"/>
                  </a:cubicBezTo>
                  <a:cubicBezTo>
                    <a:pt x="4550" y="16556"/>
                    <a:pt x="6451" y="14094"/>
                    <a:pt x="6504" y="11390"/>
                  </a:cubicBezTo>
                  <a:cubicBezTo>
                    <a:pt x="6775" y="11432"/>
                    <a:pt x="7050" y="11452"/>
                    <a:pt x="7326" y="11452"/>
                  </a:cubicBezTo>
                  <a:cubicBezTo>
                    <a:pt x="8303" y="11452"/>
                    <a:pt x="9289" y="11195"/>
                    <a:pt x="10144" y="10694"/>
                  </a:cubicBezTo>
                  <a:cubicBezTo>
                    <a:pt x="11242" y="10052"/>
                    <a:pt x="11938" y="9195"/>
                    <a:pt x="12366" y="8018"/>
                  </a:cubicBezTo>
                  <a:cubicBezTo>
                    <a:pt x="13271" y="8502"/>
                    <a:pt x="14294" y="8749"/>
                    <a:pt x="15314" y="8749"/>
                  </a:cubicBezTo>
                  <a:cubicBezTo>
                    <a:pt x="16043" y="8749"/>
                    <a:pt x="16771" y="8622"/>
                    <a:pt x="17451" y="8366"/>
                  </a:cubicBezTo>
                  <a:cubicBezTo>
                    <a:pt x="17880" y="8232"/>
                    <a:pt x="18308" y="7991"/>
                    <a:pt x="18468" y="7590"/>
                  </a:cubicBezTo>
                  <a:cubicBezTo>
                    <a:pt x="18496" y="7591"/>
                    <a:pt x="18523" y="7592"/>
                    <a:pt x="18551" y="7592"/>
                  </a:cubicBezTo>
                  <a:cubicBezTo>
                    <a:pt x="19071" y="7592"/>
                    <a:pt x="19696" y="7360"/>
                    <a:pt x="20128" y="7081"/>
                  </a:cubicBezTo>
                  <a:cubicBezTo>
                    <a:pt x="20904" y="6519"/>
                    <a:pt x="21894" y="5877"/>
                    <a:pt x="21841" y="4940"/>
                  </a:cubicBezTo>
                  <a:cubicBezTo>
                    <a:pt x="21761" y="3842"/>
                    <a:pt x="21011" y="2825"/>
                    <a:pt x="19994" y="2424"/>
                  </a:cubicBezTo>
                  <a:cubicBezTo>
                    <a:pt x="19631" y="2280"/>
                    <a:pt x="19244" y="2209"/>
                    <a:pt x="18859" y="2209"/>
                  </a:cubicBezTo>
                  <a:cubicBezTo>
                    <a:pt x="18168" y="2209"/>
                    <a:pt x="17486" y="2441"/>
                    <a:pt x="16970" y="2906"/>
                  </a:cubicBezTo>
                  <a:cubicBezTo>
                    <a:pt x="16033" y="1728"/>
                    <a:pt x="14775" y="738"/>
                    <a:pt x="13303" y="283"/>
                  </a:cubicBezTo>
                  <a:cubicBezTo>
                    <a:pt x="12712" y="97"/>
                    <a:pt x="12091" y="0"/>
                    <a:pt x="11471" y="0"/>
                  </a:cubicBezTo>
                  <a:close/>
                </a:path>
              </a:pathLst>
            </a:custGeom>
            <a:solidFill>
              <a:srgbClr val="3D29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7" name="Google Shape;1317;p50"/>
            <p:cNvSpPr/>
            <p:nvPr/>
          </p:nvSpPr>
          <p:spPr>
            <a:xfrm>
              <a:off x="1617875" y="3108075"/>
              <a:ext cx="154600" cy="332925"/>
            </a:xfrm>
            <a:custGeom>
              <a:avLst/>
              <a:gdLst/>
              <a:ahLst/>
              <a:cxnLst/>
              <a:rect l="l" t="t" r="r" b="b"/>
              <a:pathLst>
                <a:path w="6184" h="13317" extrusionOk="0">
                  <a:moveTo>
                    <a:pt x="314" y="0"/>
                  </a:moveTo>
                  <a:cubicBezTo>
                    <a:pt x="210" y="0"/>
                    <a:pt x="105" y="5"/>
                    <a:pt x="1" y="14"/>
                  </a:cubicBezTo>
                  <a:cubicBezTo>
                    <a:pt x="1928" y="4269"/>
                    <a:pt x="3427" y="8739"/>
                    <a:pt x="4390" y="13316"/>
                  </a:cubicBezTo>
                  <a:cubicBezTo>
                    <a:pt x="4819" y="12379"/>
                    <a:pt x="5220" y="11255"/>
                    <a:pt x="5595" y="10292"/>
                  </a:cubicBezTo>
                  <a:cubicBezTo>
                    <a:pt x="5969" y="9328"/>
                    <a:pt x="6184" y="8284"/>
                    <a:pt x="5996" y="7267"/>
                  </a:cubicBezTo>
                  <a:cubicBezTo>
                    <a:pt x="5836" y="6277"/>
                    <a:pt x="5167" y="5233"/>
                    <a:pt x="4203" y="4858"/>
                  </a:cubicBezTo>
                  <a:cubicBezTo>
                    <a:pt x="4471" y="3654"/>
                    <a:pt x="4149" y="2315"/>
                    <a:pt x="3320" y="1379"/>
                  </a:cubicBezTo>
                  <a:cubicBezTo>
                    <a:pt x="2585" y="521"/>
                    <a:pt x="1446" y="0"/>
                    <a:pt x="314" y="0"/>
                  </a:cubicBezTo>
                  <a:close/>
                </a:path>
              </a:pathLst>
            </a:custGeom>
            <a:solidFill>
              <a:srgbClr val="3D29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8" name="Google Shape;1318;p50"/>
            <p:cNvSpPr/>
            <p:nvPr/>
          </p:nvSpPr>
          <p:spPr>
            <a:xfrm>
              <a:off x="1136775" y="3791600"/>
              <a:ext cx="230875" cy="626325"/>
            </a:xfrm>
            <a:custGeom>
              <a:avLst/>
              <a:gdLst/>
              <a:ahLst/>
              <a:cxnLst/>
              <a:rect l="l" t="t" r="r" b="b"/>
              <a:pathLst>
                <a:path w="9235" h="25053" extrusionOk="0">
                  <a:moveTo>
                    <a:pt x="9234" y="0"/>
                  </a:moveTo>
                  <a:cubicBezTo>
                    <a:pt x="6370" y="1258"/>
                    <a:pt x="3453" y="4042"/>
                    <a:pt x="2222" y="6825"/>
                  </a:cubicBezTo>
                  <a:cubicBezTo>
                    <a:pt x="884" y="9877"/>
                    <a:pt x="482" y="13169"/>
                    <a:pt x="268" y="16274"/>
                  </a:cubicBezTo>
                  <a:cubicBezTo>
                    <a:pt x="107" y="18388"/>
                    <a:pt x="0" y="20824"/>
                    <a:pt x="241" y="23259"/>
                  </a:cubicBezTo>
                  <a:cubicBezTo>
                    <a:pt x="295" y="23741"/>
                    <a:pt x="348" y="24196"/>
                    <a:pt x="429" y="24651"/>
                  </a:cubicBezTo>
                  <a:lnTo>
                    <a:pt x="455" y="24785"/>
                  </a:lnTo>
                  <a:cubicBezTo>
                    <a:pt x="482" y="24946"/>
                    <a:pt x="616" y="25053"/>
                    <a:pt x="776" y="25053"/>
                  </a:cubicBezTo>
                  <a:lnTo>
                    <a:pt x="830" y="25053"/>
                  </a:lnTo>
                  <a:cubicBezTo>
                    <a:pt x="1017" y="25026"/>
                    <a:pt x="1151" y="24839"/>
                    <a:pt x="1098" y="24678"/>
                  </a:cubicBezTo>
                  <a:cubicBezTo>
                    <a:pt x="1098" y="24624"/>
                    <a:pt x="1098" y="24598"/>
                    <a:pt x="1098" y="24571"/>
                  </a:cubicBezTo>
                  <a:cubicBezTo>
                    <a:pt x="1017" y="24116"/>
                    <a:pt x="964" y="23661"/>
                    <a:pt x="910" y="23179"/>
                  </a:cubicBezTo>
                  <a:cubicBezTo>
                    <a:pt x="669" y="20797"/>
                    <a:pt x="776" y="18415"/>
                    <a:pt x="937" y="16327"/>
                  </a:cubicBezTo>
                  <a:cubicBezTo>
                    <a:pt x="1151" y="13276"/>
                    <a:pt x="1526" y="10037"/>
                    <a:pt x="2837" y="7093"/>
                  </a:cubicBezTo>
                  <a:cubicBezTo>
                    <a:pt x="3935" y="4577"/>
                    <a:pt x="6531" y="2061"/>
                    <a:pt x="9127" y="803"/>
                  </a:cubicBezTo>
                  <a:lnTo>
                    <a:pt x="9234" y="0"/>
                  </a:lnTo>
                  <a:close/>
                </a:path>
              </a:pathLst>
            </a:custGeom>
            <a:solidFill>
              <a:srgbClr val="3D29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9" name="Google Shape;1319;p50"/>
            <p:cNvSpPr/>
            <p:nvPr/>
          </p:nvSpPr>
          <p:spPr>
            <a:xfrm>
              <a:off x="1500775" y="3784225"/>
              <a:ext cx="259650" cy="352000"/>
            </a:xfrm>
            <a:custGeom>
              <a:avLst/>
              <a:gdLst/>
              <a:ahLst/>
              <a:cxnLst/>
              <a:rect l="l" t="t" r="r" b="b"/>
              <a:pathLst>
                <a:path w="10386" h="14080" extrusionOk="0">
                  <a:moveTo>
                    <a:pt x="1" y="1"/>
                  </a:moveTo>
                  <a:lnTo>
                    <a:pt x="54" y="697"/>
                  </a:lnTo>
                  <a:cubicBezTo>
                    <a:pt x="616" y="857"/>
                    <a:pt x="1232" y="1098"/>
                    <a:pt x="1526" y="1285"/>
                  </a:cubicBezTo>
                  <a:cubicBezTo>
                    <a:pt x="5916" y="4016"/>
                    <a:pt x="8994" y="8700"/>
                    <a:pt x="9717" y="13812"/>
                  </a:cubicBezTo>
                  <a:cubicBezTo>
                    <a:pt x="9743" y="13865"/>
                    <a:pt x="9770" y="13919"/>
                    <a:pt x="9797" y="13972"/>
                  </a:cubicBezTo>
                  <a:cubicBezTo>
                    <a:pt x="9877" y="14053"/>
                    <a:pt x="9958" y="14079"/>
                    <a:pt x="10065" y="14079"/>
                  </a:cubicBezTo>
                  <a:lnTo>
                    <a:pt x="10118" y="14079"/>
                  </a:lnTo>
                  <a:cubicBezTo>
                    <a:pt x="10252" y="14079"/>
                    <a:pt x="10359" y="13946"/>
                    <a:pt x="10386" y="13812"/>
                  </a:cubicBezTo>
                  <a:cubicBezTo>
                    <a:pt x="10386" y="13785"/>
                    <a:pt x="10386" y="13731"/>
                    <a:pt x="10386" y="13705"/>
                  </a:cubicBezTo>
                  <a:cubicBezTo>
                    <a:pt x="9610" y="8405"/>
                    <a:pt x="6451" y="3534"/>
                    <a:pt x="1874" y="697"/>
                  </a:cubicBezTo>
                  <a:cubicBezTo>
                    <a:pt x="1473" y="456"/>
                    <a:pt x="723" y="161"/>
                    <a:pt x="1" y="1"/>
                  </a:cubicBezTo>
                  <a:close/>
                </a:path>
              </a:pathLst>
            </a:custGeom>
            <a:solidFill>
              <a:srgbClr val="3D29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0" name="Google Shape;1320;p50"/>
            <p:cNvSpPr/>
            <p:nvPr/>
          </p:nvSpPr>
          <p:spPr>
            <a:xfrm>
              <a:off x="1634600" y="4127500"/>
              <a:ext cx="137875" cy="361350"/>
            </a:xfrm>
            <a:custGeom>
              <a:avLst/>
              <a:gdLst/>
              <a:ahLst/>
              <a:cxnLst/>
              <a:rect l="l" t="t" r="r" b="b"/>
              <a:pathLst>
                <a:path w="5515" h="14454" fill="none" extrusionOk="0">
                  <a:moveTo>
                    <a:pt x="4685" y="0"/>
                  </a:moveTo>
                  <a:cubicBezTo>
                    <a:pt x="2838" y="1901"/>
                    <a:pt x="1473" y="4229"/>
                    <a:pt x="697" y="6772"/>
                  </a:cubicBezTo>
                  <a:cubicBezTo>
                    <a:pt x="215" y="8351"/>
                    <a:pt x="1" y="10091"/>
                    <a:pt x="697" y="11590"/>
                  </a:cubicBezTo>
                  <a:cubicBezTo>
                    <a:pt x="1366" y="13062"/>
                    <a:pt x="3882" y="14454"/>
                    <a:pt x="5515" y="14427"/>
                  </a:cubicBezTo>
                </a:path>
              </a:pathLst>
            </a:custGeom>
            <a:noFill/>
            <a:ln w="16725" cap="rnd" cmpd="sng">
              <a:solidFill>
                <a:srgbClr val="3D292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1" name="Google Shape;1321;p50"/>
            <p:cNvSpPr/>
            <p:nvPr/>
          </p:nvSpPr>
          <p:spPr>
            <a:xfrm>
              <a:off x="1666725" y="4126150"/>
              <a:ext cx="175350" cy="368050"/>
            </a:xfrm>
            <a:custGeom>
              <a:avLst/>
              <a:gdLst/>
              <a:ahLst/>
              <a:cxnLst/>
              <a:rect l="l" t="t" r="r" b="b"/>
              <a:pathLst>
                <a:path w="7014" h="14722" fill="none" extrusionOk="0">
                  <a:moveTo>
                    <a:pt x="3507" y="1"/>
                  </a:moveTo>
                  <a:cubicBezTo>
                    <a:pt x="4604" y="483"/>
                    <a:pt x="5488" y="1393"/>
                    <a:pt x="6023" y="2437"/>
                  </a:cubicBezTo>
                  <a:cubicBezTo>
                    <a:pt x="6585" y="3507"/>
                    <a:pt x="6853" y="4685"/>
                    <a:pt x="6960" y="5863"/>
                  </a:cubicBezTo>
                  <a:cubicBezTo>
                    <a:pt x="7013" y="6612"/>
                    <a:pt x="7013" y="7361"/>
                    <a:pt x="6879" y="8111"/>
                  </a:cubicBezTo>
                  <a:cubicBezTo>
                    <a:pt x="6612" y="9770"/>
                    <a:pt x="5675" y="11269"/>
                    <a:pt x="4417" y="12393"/>
                  </a:cubicBezTo>
                  <a:cubicBezTo>
                    <a:pt x="3159" y="13518"/>
                    <a:pt x="1607" y="14267"/>
                    <a:pt x="1" y="14722"/>
                  </a:cubicBezTo>
                </a:path>
              </a:pathLst>
            </a:custGeom>
            <a:noFill/>
            <a:ln w="16725" cap="rnd" cmpd="sng">
              <a:solidFill>
                <a:srgbClr val="3D292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2" name="Google Shape;1322;p50"/>
            <p:cNvSpPr/>
            <p:nvPr/>
          </p:nvSpPr>
          <p:spPr>
            <a:xfrm>
              <a:off x="1073875" y="4371075"/>
              <a:ext cx="175325" cy="175325"/>
            </a:xfrm>
            <a:custGeom>
              <a:avLst/>
              <a:gdLst/>
              <a:ahLst/>
              <a:cxnLst/>
              <a:rect l="l" t="t" r="r" b="b"/>
              <a:pathLst>
                <a:path w="7013" h="7013" extrusionOk="0">
                  <a:moveTo>
                    <a:pt x="3507" y="0"/>
                  </a:moveTo>
                  <a:cubicBezTo>
                    <a:pt x="1579" y="0"/>
                    <a:pt x="0" y="1579"/>
                    <a:pt x="0" y="3506"/>
                  </a:cubicBezTo>
                  <a:cubicBezTo>
                    <a:pt x="0" y="5434"/>
                    <a:pt x="1579" y="7013"/>
                    <a:pt x="3507" y="7013"/>
                  </a:cubicBezTo>
                  <a:cubicBezTo>
                    <a:pt x="5434" y="7013"/>
                    <a:pt x="7013" y="5434"/>
                    <a:pt x="7013" y="3506"/>
                  </a:cubicBezTo>
                  <a:cubicBezTo>
                    <a:pt x="7013" y="1579"/>
                    <a:pt x="5434" y="0"/>
                    <a:pt x="3507" y="0"/>
                  </a:cubicBezTo>
                  <a:close/>
                </a:path>
              </a:pathLst>
            </a:custGeom>
            <a:solidFill>
              <a:srgbClr val="3D29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3" name="Google Shape;1323;p50"/>
            <p:cNvSpPr/>
            <p:nvPr/>
          </p:nvSpPr>
          <p:spPr>
            <a:xfrm>
              <a:off x="1108675" y="4405850"/>
              <a:ext cx="105750" cy="105750"/>
            </a:xfrm>
            <a:custGeom>
              <a:avLst/>
              <a:gdLst/>
              <a:ahLst/>
              <a:cxnLst/>
              <a:rect l="l" t="t" r="r" b="b"/>
              <a:pathLst>
                <a:path w="4230" h="4230" fill="none" extrusionOk="0">
                  <a:moveTo>
                    <a:pt x="4229" y="2115"/>
                  </a:moveTo>
                  <a:cubicBezTo>
                    <a:pt x="4229" y="3293"/>
                    <a:pt x="3292" y="4230"/>
                    <a:pt x="2115" y="4230"/>
                  </a:cubicBezTo>
                  <a:cubicBezTo>
                    <a:pt x="937" y="4230"/>
                    <a:pt x="0" y="3293"/>
                    <a:pt x="0" y="2115"/>
                  </a:cubicBezTo>
                  <a:cubicBezTo>
                    <a:pt x="0" y="938"/>
                    <a:pt x="937" y="1"/>
                    <a:pt x="2115" y="1"/>
                  </a:cubicBezTo>
                  <a:cubicBezTo>
                    <a:pt x="3292" y="1"/>
                    <a:pt x="4229" y="938"/>
                    <a:pt x="4229" y="2115"/>
                  </a:cubicBezTo>
                  <a:close/>
                </a:path>
              </a:pathLst>
            </a:custGeom>
            <a:noFill/>
            <a:ln w="2675" cap="flat" cmpd="sng">
              <a:solidFill>
                <a:srgbClr val="FAEDDC"/>
              </a:solidFill>
              <a:prstDash val="solid"/>
              <a:miter lim="267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4" name="Google Shape;1324;p50"/>
            <p:cNvSpPr/>
            <p:nvPr/>
          </p:nvSpPr>
          <p:spPr>
            <a:xfrm>
              <a:off x="1641300" y="4474775"/>
              <a:ext cx="48200" cy="47550"/>
            </a:xfrm>
            <a:custGeom>
              <a:avLst/>
              <a:gdLst/>
              <a:ahLst/>
              <a:cxnLst/>
              <a:rect l="l" t="t" r="r" b="b"/>
              <a:pathLst>
                <a:path w="1928" h="1902" extrusionOk="0">
                  <a:moveTo>
                    <a:pt x="964" y="1"/>
                  </a:moveTo>
                  <a:cubicBezTo>
                    <a:pt x="456" y="1"/>
                    <a:pt x="54" y="375"/>
                    <a:pt x="1" y="857"/>
                  </a:cubicBezTo>
                  <a:cubicBezTo>
                    <a:pt x="1" y="884"/>
                    <a:pt x="1" y="911"/>
                    <a:pt x="1" y="964"/>
                  </a:cubicBezTo>
                  <a:cubicBezTo>
                    <a:pt x="1" y="1473"/>
                    <a:pt x="429" y="1901"/>
                    <a:pt x="964" y="1901"/>
                  </a:cubicBezTo>
                  <a:cubicBezTo>
                    <a:pt x="1499" y="1901"/>
                    <a:pt x="1928" y="1473"/>
                    <a:pt x="1928" y="964"/>
                  </a:cubicBezTo>
                  <a:cubicBezTo>
                    <a:pt x="1928" y="911"/>
                    <a:pt x="1928" y="857"/>
                    <a:pt x="1901" y="804"/>
                  </a:cubicBezTo>
                  <a:cubicBezTo>
                    <a:pt x="1901" y="697"/>
                    <a:pt x="1874" y="616"/>
                    <a:pt x="1821" y="536"/>
                  </a:cubicBezTo>
                  <a:cubicBezTo>
                    <a:pt x="1660" y="215"/>
                    <a:pt x="1339" y="1"/>
                    <a:pt x="964" y="1"/>
                  </a:cubicBezTo>
                  <a:close/>
                </a:path>
              </a:pathLst>
            </a:custGeom>
            <a:solidFill>
              <a:srgbClr val="3D29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5" name="Google Shape;1325;p50"/>
            <p:cNvSpPr/>
            <p:nvPr/>
          </p:nvSpPr>
          <p:spPr>
            <a:xfrm>
              <a:off x="1754375" y="4468100"/>
              <a:ext cx="48225" cy="48200"/>
            </a:xfrm>
            <a:custGeom>
              <a:avLst/>
              <a:gdLst/>
              <a:ahLst/>
              <a:cxnLst/>
              <a:rect l="l" t="t" r="r" b="b"/>
              <a:pathLst>
                <a:path w="1929" h="1928" extrusionOk="0">
                  <a:moveTo>
                    <a:pt x="965" y="0"/>
                  </a:moveTo>
                  <a:cubicBezTo>
                    <a:pt x="509" y="0"/>
                    <a:pt x="135" y="321"/>
                    <a:pt x="28" y="750"/>
                  </a:cubicBezTo>
                  <a:cubicBezTo>
                    <a:pt x="28" y="803"/>
                    <a:pt x="1" y="857"/>
                    <a:pt x="1" y="937"/>
                  </a:cubicBezTo>
                  <a:lnTo>
                    <a:pt x="1" y="964"/>
                  </a:lnTo>
                  <a:cubicBezTo>
                    <a:pt x="1" y="1499"/>
                    <a:pt x="429" y="1927"/>
                    <a:pt x="965" y="1927"/>
                  </a:cubicBezTo>
                  <a:cubicBezTo>
                    <a:pt x="1500" y="1927"/>
                    <a:pt x="1928" y="1499"/>
                    <a:pt x="1928" y="964"/>
                  </a:cubicBezTo>
                  <a:cubicBezTo>
                    <a:pt x="1928" y="910"/>
                    <a:pt x="1928" y="857"/>
                    <a:pt x="1901" y="776"/>
                  </a:cubicBezTo>
                  <a:cubicBezTo>
                    <a:pt x="1821" y="348"/>
                    <a:pt x="1446" y="0"/>
                    <a:pt x="965" y="0"/>
                  </a:cubicBezTo>
                  <a:close/>
                </a:path>
              </a:pathLst>
            </a:custGeom>
            <a:solidFill>
              <a:srgbClr val="3D29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6" name="Google Shape;1326;p50"/>
            <p:cNvSpPr/>
            <p:nvPr/>
          </p:nvSpPr>
          <p:spPr>
            <a:xfrm>
              <a:off x="794850" y="3299325"/>
              <a:ext cx="216150" cy="266875"/>
            </a:xfrm>
            <a:custGeom>
              <a:avLst/>
              <a:gdLst/>
              <a:ahLst/>
              <a:cxnLst/>
              <a:rect l="l" t="t" r="r" b="b"/>
              <a:pathLst>
                <a:path w="8646" h="10675" extrusionOk="0">
                  <a:moveTo>
                    <a:pt x="5464" y="0"/>
                  </a:moveTo>
                  <a:cubicBezTo>
                    <a:pt x="3807" y="0"/>
                    <a:pt x="1964" y="1605"/>
                    <a:pt x="1017" y="4007"/>
                  </a:cubicBezTo>
                  <a:cubicBezTo>
                    <a:pt x="1017" y="4007"/>
                    <a:pt x="1017" y="4033"/>
                    <a:pt x="990" y="4060"/>
                  </a:cubicBezTo>
                  <a:cubicBezTo>
                    <a:pt x="0" y="6630"/>
                    <a:pt x="375" y="9199"/>
                    <a:pt x="1767" y="10243"/>
                  </a:cubicBezTo>
                  <a:cubicBezTo>
                    <a:pt x="1927" y="10350"/>
                    <a:pt x="2115" y="10430"/>
                    <a:pt x="2302" y="10511"/>
                  </a:cubicBezTo>
                  <a:cubicBezTo>
                    <a:pt x="2581" y="10621"/>
                    <a:pt x="2872" y="10674"/>
                    <a:pt x="3171" y="10674"/>
                  </a:cubicBezTo>
                  <a:cubicBezTo>
                    <a:pt x="4822" y="10674"/>
                    <a:pt x="6676" y="9055"/>
                    <a:pt x="7628" y="6630"/>
                  </a:cubicBezTo>
                  <a:cubicBezTo>
                    <a:pt x="7709" y="6415"/>
                    <a:pt x="7762" y="6228"/>
                    <a:pt x="7816" y="6041"/>
                  </a:cubicBezTo>
                  <a:cubicBezTo>
                    <a:pt x="8645" y="3364"/>
                    <a:pt x="8030" y="821"/>
                    <a:pt x="6317" y="152"/>
                  </a:cubicBezTo>
                  <a:cubicBezTo>
                    <a:pt x="6290" y="152"/>
                    <a:pt x="6263" y="126"/>
                    <a:pt x="6236" y="126"/>
                  </a:cubicBezTo>
                  <a:cubicBezTo>
                    <a:pt x="5987" y="41"/>
                    <a:pt x="5728" y="0"/>
                    <a:pt x="5464" y="0"/>
                  </a:cubicBezTo>
                  <a:close/>
                </a:path>
              </a:pathLst>
            </a:custGeom>
            <a:solidFill>
              <a:srgbClr val="E7D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7" name="Google Shape;1327;p50"/>
            <p:cNvSpPr/>
            <p:nvPr/>
          </p:nvSpPr>
          <p:spPr>
            <a:xfrm>
              <a:off x="776775" y="3291225"/>
              <a:ext cx="217500" cy="267275"/>
            </a:xfrm>
            <a:custGeom>
              <a:avLst/>
              <a:gdLst/>
              <a:ahLst/>
              <a:cxnLst/>
              <a:rect l="l" t="t" r="r" b="b"/>
              <a:pathLst>
                <a:path w="8700" h="10691" extrusionOk="0">
                  <a:moveTo>
                    <a:pt x="5581" y="0"/>
                  </a:moveTo>
                  <a:cubicBezTo>
                    <a:pt x="3943" y="0"/>
                    <a:pt x="2084" y="1599"/>
                    <a:pt x="1151" y="4009"/>
                  </a:cubicBezTo>
                  <a:cubicBezTo>
                    <a:pt x="1125" y="4009"/>
                    <a:pt x="1125" y="4036"/>
                    <a:pt x="1125" y="4063"/>
                  </a:cubicBezTo>
                  <a:cubicBezTo>
                    <a:pt x="0" y="6927"/>
                    <a:pt x="589" y="9818"/>
                    <a:pt x="2409" y="10513"/>
                  </a:cubicBezTo>
                  <a:cubicBezTo>
                    <a:pt x="2436" y="10540"/>
                    <a:pt x="2463" y="10540"/>
                    <a:pt x="2490" y="10567"/>
                  </a:cubicBezTo>
                  <a:cubicBezTo>
                    <a:pt x="2737" y="10650"/>
                    <a:pt x="2993" y="10691"/>
                    <a:pt x="3254" y="10691"/>
                  </a:cubicBezTo>
                  <a:cubicBezTo>
                    <a:pt x="4919" y="10691"/>
                    <a:pt x="6787" y="9061"/>
                    <a:pt x="7736" y="6632"/>
                  </a:cubicBezTo>
                  <a:cubicBezTo>
                    <a:pt x="7762" y="6525"/>
                    <a:pt x="7816" y="6418"/>
                    <a:pt x="7843" y="6311"/>
                  </a:cubicBezTo>
                  <a:cubicBezTo>
                    <a:pt x="8699" y="3849"/>
                    <a:pt x="8298" y="1413"/>
                    <a:pt x="6959" y="450"/>
                  </a:cubicBezTo>
                  <a:cubicBezTo>
                    <a:pt x="6799" y="343"/>
                    <a:pt x="6611" y="235"/>
                    <a:pt x="6424" y="155"/>
                  </a:cubicBezTo>
                  <a:cubicBezTo>
                    <a:pt x="6154" y="50"/>
                    <a:pt x="5871" y="0"/>
                    <a:pt x="5581" y="0"/>
                  </a:cubicBezTo>
                  <a:close/>
                </a:path>
              </a:pathLst>
            </a:custGeom>
            <a:solidFill>
              <a:srgbClr val="FAED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8" name="Google Shape;1328;p50"/>
            <p:cNvSpPr/>
            <p:nvPr/>
          </p:nvSpPr>
          <p:spPr>
            <a:xfrm>
              <a:off x="805550" y="3291225"/>
              <a:ext cx="188725" cy="157800"/>
            </a:xfrm>
            <a:custGeom>
              <a:avLst/>
              <a:gdLst/>
              <a:ahLst/>
              <a:cxnLst/>
              <a:rect l="l" t="t" r="r" b="b"/>
              <a:pathLst>
                <a:path w="7549" h="6312" extrusionOk="0">
                  <a:moveTo>
                    <a:pt x="4430" y="0"/>
                  </a:moveTo>
                  <a:cubicBezTo>
                    <a:pt x="2792" y="0"/>
                    <a:pt x="933" y="1599"/>
                    <a:pt x="0" y="4009"/>
                  </a:cubicBezTo>
                  <a:cubicBezTo>
                    <a:pt x="188" y="4116"/>
                    <a:pt x="375" y="4224"/>
                    <a:pt x="589" y="4331"/>
                  </a:cubicBezTo>
                  <a:cubicBezTo>
                    <a:pt x="1927" y="5026"/>
                    <a:pt x="3373" y="5508"/>
                    <a:pt x="4845" y="5910"/>
                  </a:cubicBezTo>
                  <a:cubicBezTo>
                    <a:pt x="5460" y="6097"/>
                    <a:pt x="6076" y="6231"/>
                    <a:pt x="6692" y="6311"/>
                  </a:cubicBezTo>
                  <a:cubicBezTo>
                    <a:pt x="7548" y="3849"/>
                    <a:pt x="7147" y="1413"/>
                    <a:pt x="5808" y="450"/>
                  </a:cubicBezTo>
                  <a:cubicBezTo>
                    <a:pt x="5648" y="343"/>
                    <a:pt x="5460" y="235"/>
                    <a:pt x="5273" y="155"/>
                  </a:cubicBezTo>
                  <a:cubicBezTo>
                    <a:pt x="5003" y="50"/>
                    <a:pt x="4720" y="0"/>
                    <a:pt x="4430" y="0"/>
                  </a:cubicBezTo>
                  <a:close/>
                </a:path>
              </a:pathLst>
            </a:custGeom>
            <a:solidFill>
              <a:srgbClr val="4EBC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9" name="Google Shape;1329;p50"/>
            <p:cNvSpPr/>
            <p:nvPr/>
          </p:nvSpPr>
          <p:spPr>
            <a:xfrm>
              <a:off x="1900925" y="3888350"/>
              <a:ext cx="279050" cy="220875"/>
            </a:xfrm>
            <a:custGeom>
              <a:avLst/>
              <a:gdLst/>
              <a:ahLst/>
              <a:cxnLst/>
              <a:rect l="l" t="t" r="r" b="b"/>
              <a:pathLst>
                <a:path w="11162" h="8835" extrusionOk="0">
                  <a:moveTo>
                    <a:pt x="3562" y="0"/>
                  </a:moveTo>
                  <a:cubicBezTo>
                    <a:pt x="2807" y="0"/>
                    <a:pt x="2137" y="188"/>
                    <a:pt x="1633" y="573"/>
                  </a:cubicBezTo>
                  <a:cubicBezTo>
                    <a:pt x="1473" y="707"/>
                    <a:pt x="1339" y="841"/>
                    <a:pt x="1205" y="1001"/>
                  </a:cubicBezTo>
                  <a:cubicBezTo>
                    <a:pt x="1" y="2554"/>
                    <a:pt x="991" y="5338"/>
                    <a:pt x="3427" y="7211"/>
                  </a:cubicBezTo>
                  <a:cubicBezTo>
                    <a:pt x="3587" y="7345"/>
                    <a:pt x="3748" y="7479"/>
                    <a:pt x="3935" y="7586"/>
                  </a:cubicBezTo>
                  <a:cubicBezTo>
                    <a:pt x="5158" y="8410"/>
                    <a:pt x="6471" y="8835"/>
                    <a:pt x="7602" y="8835"/>
                  </a:cubicBezTo>
                  <a:cubicBezTo>
                    <a:pt x="8601" y="8835"/>
                    <a:pt x="9457" y="8504"/>
                    <a:pt x="9984" y="7827"/>
                  </a:cubicBezTo>
                  <a:cubicBezTo>
                    <a:pt x="10011" y="7800"/>
                    <a:pt x="10038" y="7773"/>
                    <a:pt x="10038" y="7746"/>
                  </a:cubicBezTo>
                  <a:cubicBezTo>
                    <a:pt x="11162" y="6194"/>
                    <a:pt x="10172" y="3491"/>
                    <a:pt x="7816" y="1644"/>
                  </a:cubicBezTo>
                  <a:cubicBezTo>
                    <a:pt x="7789" y="1617"/>
                    <a:pt x="7789" y="1617"/>
                    <a:pt x="7763" y="1617"/>
                  </a:cubicBezTo>
                  <a:cubicBezTo>
                    <a:pt x="6394" y="553"/>
                    <a:pt x="4854" y="0"/>
                    <a:pt x="3562" y="0"/>
                  </a:cubicBezTo>
                  <a:close/>
                </a:path>
              </a:pathLst>
            </a:custGeom>
            <a:solidFill>
              <a:srgbClr val="E7D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0" name="Google Shape;1330;p50"/>
            <p:cNvSpPr/>
            <p:nvPr/>
          </p:nvSpPr>
          <p:spPr>
            <a:xfrm>
              <a:off x="1913650" y="3876075"/>
              <a:ext cx="279050" cy="220625"/>
            </a:xfrm>
            <a:custGeom>
              <a:avLst/>
              <a:gdLst/>
              <a:ahLst/>
              <a:cxnLst/>
              <a:rect l="l" t="t" r="r" b="b"/>
              <a:pathLst>
                <a:path w="11162" h="8825" extrusionOk="0">
                  <a:moveTo>
                    <a:pt x="3569" y="0"/>
                  </a:moveTo>
                  <a:cubicBezTo>
                    <a:pt x="2566" y="0"/>
                    <a:pt x="1705" y="331"/>
                    <a:pt x="1178" y="1011"/>
                  </a:cubicBezTo>
                  <a:cubicBezTo>
                    <a:pt x="1151" y="1037"/>
                    <a:pt x="1124" y="1064"/>
                    <a:pt x="1124" y="1064"/>
                  </a:cubicBezTo>
                  <a:cubicBezTo>
                    <a:pt x="0" y="2643"/>
                    <a:pt x="991" y="5373"/>
                    <a:pt x="3373" y="7220"/>
                  </a:cubicBezTo>
                  <a:cubicBezTo>
                    <a:pt x="3480" y="7274"/>
                    <a:pt x="3560" y="7354"/>
                    <a:pt x="3667" y="7408"/>
                  </a:cubicBezTo>
                  <a:cubicBezTo>
                    <a:pt x="4962" y="8342"/>
                    <a:pt x="6378" y="8825"/>
                    <a:pt x="7582" y="8825"/>
                  </a:cubicBezTo>
                  <a:cubicBezTo>
                    <a:pt x="8343" y="8825"/>
                    <a:pt x="9021" y="8632"/>
                    <a:pt x="9529" y="8237"/>
                  </a:cubicBezTo>
                  <a:cubicBezTo>
                    <a:pt x="9689" y="8104"/>
                    <a:pt x="9823" y="7970"/>
                    <a:pt x="9957" y="7809"/>
                  </a:cubicBezTo>
                  <a:cubicBezTo>
                    <a:pt x="11161" y="6284"/>
                    <a:pt x="10171" y="3527"/>
                    <a:pt x="7789" y="1653"/>
                  </a:cubicBezTo>
                  <a:cubicBezTo>
                    <a:pt x="7762" y="1626"/>
                    <a:pt x="7762" y="1626"/>
                    <a:pt x="7735" y="1600"/>
                  </a:cubicBezTo>
                  <a:cubicBezTo>
                    <a:pt x="6381" y="546"/>
                    <a:pt x="4857" y="0"/>
                    <a:pt x="3569" y="0"/>
                  </a:cubicBezTo>
                  <a:close/>
                </a:path>
              </a:pathLst>
            </a:custGeom>
            <a:solidFill>
              <a:srgbClr val="FAED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1" name="Google Shape;1331;p50"/>
            <p:cNvSpPr/>
            <p:nvPr/>
          </p:nvSpPr>
          <p:spPr>
            <a:xfrm>
              <a:off x="2005325" y="3917400"/>
              <a:ext cx="186700" cy="179300"/>
            </a:xfrm>
            <a:custGeom>
              <a:avLst/>
              <a:gdLst/>
              <a:ahLst/>
              <a:cxnLst/>
              <a:rect l="l" t="t" r="r" b="b"/>
              <a:pathLst>
                <a:path w="7468" h="7172" extrusionOk="0">
                  <a:moveTo>
                    <a:pt x="4122" y="0"/>
                  </a:moveTo>
                  <a:cubicBezTo>
                    <a:pt x="3961" y="161"/>
                    <a:pt x="3801" y="295"/>
                    <a:pt x="3640" y="482"/>
                  </a:cubicBezTo>
                  <a:cubicBezTo>
                    <a:pt x="2570" y="1552"/>
                    <a:pt x="1713" y="2810"/>
                    <a:pt x="910" y="4095"/>
                  </a:cubicBezTo>
                  <a:cubicBezTo>
                    <a:pt x="562" y="4631"/>
                    <a:pt x="241" y="5193"/>
                    <a:pt x="0" y="5755"/>
                  </a:cubicBezTo>
                  <a:cubicBezTo>
                    <a:pt x="1295" y="6689"/>
                    <a:pt x="2711" y="7172"/>
                    <a:pt x="3915" y="7172"/>
                  </a:cubicBezTo>
                  <a:cubicBezTo>
                    <a:pt x="4676" y="7172"/>
                    <a:pt x="5354" y="6979"/>
                    <a:pt x="5862" y="6584"/>
                  </a:cubicBezTo>
                  <a:cubicBezTo>
                    <a:pt x="6022" y="6451"/>
                    <a:pt x="6156" y="6317"/>
                    <a:pt x="6290" y="6156"/>
                  </a:cubicBezTo>
                  <a:cubicBezTo>
                    <a:pt x="7468" y="4631"/>
                    <a:pt x="6504" y="1874"/>
                    <a:pt x="4122" y="0"/>
                  </a:cubicBezTo>
                  <a:close/>
                </a:path>
              </a:pathLst>
            </a:custGeom>
            <a:solidFill>
              <a:srgbClr val="FFA2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2" name="Google Shape;1332;p50"/>
            <p:cNvSpPr/>
            <p:nvPr/>
          </p:nvSpPr>
          <p:spPr>
            <a:xfrm>
              <a:off x="966150" y="3694050"/>
              <a:ext cx="246925" cy="224350"/>
            </a:xfrm>
            <a:custGeom>
              <a:avLst/>
              <a:gdLst/>
              <a:ahLst/>
              <a:cxnLst/>
              <a:rect l="l" t="t" r="r" b="b"/>
              <a:pathLst>
                <a:path w="9877" h="8974" extrusionOk="0">
                  <a:moveTo>
                    <a:pt x="4911" y="0"/>
                  </a:moveTo>
                  <a:cubicBezTo>
                    <a:pt x="2890" y="0"/>
                    <a:pt x="1064" y="1393"/>
                    <a:pt x="562" y="3447"/>
                  </a:cubicBezTo>
                  <a:cubicBezTo>
                    <a:pt x="0" y="5856"/>
                    <a:pt x="1472" y="8265"/>
                    <a:pt x="3881" y="8854"/>
                  </a:cubicBezTo>
                  <a:cubicBezTo>
                    <a:pt x="4227" y="8935"/>
                    <a:pt x="4574" y="8973"/>
                    <a:pt x="4916" y="8973"/>
                  </a:cubicBezTo>
                  <a:cubicBezTo>
                    <a:pt x="6951" y="8973"/>
                    <a:pt x="8806" y="7598"/>
                    <a:pt x="9288" y="5535"/>
                  </a:cubicBezTo>
                  <a:cubicBezTo>
                    <a:pt x="9877" y="3126"/>
                    <a:pt x="8378" y="690"/>
                    <a:pt x="5969" y="128"/>
                  </a:cubicBezTo>
                  <a:cubicBezTo>
                    <a:pt x="5614" y="42"/>
                    <a:pt x="5260" y="0"/>
                    <a:pt x="4911" y="0"/>
                  </a:cubicBezTo>
                  <a:close/>
                </a:path>
              </a:pathLst>
            </a:custGeom>
            <a:solidFill>
              <a:srgbClr val="FAED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3" name="Google Shape;1333;p50"/>
            <p:cNvSpPr/>
            <p:nvPr/>
          </p:nvSpPr>
          <p:spPr>
            <a:xfrm>
              <a:off x="1075200" y="3740725"/>
              <a:ext cx="31475" cy="129850"/>
            </a:xfrm>
            <a:custGeom>
              <a:avLst/>
              <a:gdLst/>
              <a:ahLst/>
              <a:cxnLst/>
              <a:rect l="l" t="t" r="r" b="b"/>
              <a:pathLst>
                <a:path w="1259" h="5194" extrusionOk="0">
                  <a:moveTo>
                    <a:pt x="1045" y="1"/>
                  </a:moveTo>
                  <a:lnTo>
                    <a:pt x="1" y="55"/>
                  </a:lnTo>
                  <a:lnTo>
                    <a:pt x="215" y="5194"/>
                  </a:lnTo>
                  <a:lnTo>
                    <a:pt x="1259" y="5140"/>
                  </a:lnTo>
                  <a:lnTo>
                    <a:pt x="1045" y="1"/>
                  </a:lnTo>
                  <a:close/>
                </a:path>
              </a:pathLst>
            </a:custGeom>
            <a:solidFill>
              <a:srgbClr val="FE69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4" name="Google Shape;1334;p50"/>
            <p:cNvSpPr/>
            <p:nvPr/>
          </p:nvSpPr>
          <p:spPr>
            <a:xfrm>
              <a:off x="1025700" y="3789575"/>
              <a:ext cx="129825" cy="31475"/>
            </a:xfrm>
            <a:custGeom>
              <a:avLst/>
              <a:gdLst/>
              <a:ahLst/>
              <a:cxnLst/>
              <a:rect l="l" t="t" r="r" b="b"/>
              <a:pathLst>
                <a:path w="5193" h="1259" extrusionOk="0">
                  <a:moveTo>
                    <a:pt x="5139" y="1"/>
                  </a:moveTo>
                  <a:lnTo>
                    <a:pt x="0" y="242"/>
                  </a:lnTo>
                  <a:lnTo>
                    <a:pt x="54" y="1259"/>
                  </a:lnTo>
                  <a:lnTo>
                    <a:pt x="5193" y="1045"/>
                  </a:lnTo>
                  <a:lnTo>
                    <a:pt x="5139" y="1"/>
                  </a:lnTo>
                  <a:close/>
                </a:path>
              </a:pathLst>
            </a:custGeom>
            <a:solidFill>
              <a:srgbClr val="FE69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5" name="Google Shape;1335;p50"/>
            <p:cNvSpPr/>
            <p:nvPr/>
          </p:nvSpPr>
          <p:spPr>
            <a:xfrm>
              <a:off x="1776475" y="3120450"/>
              <a:ext cx="228200" cy="228200"/>
            </a:xfrm>
            <a:custGeom>
              <a:avLst/>
              <a:gdLst/>
              <a:ahLst/>
              <a:cxnLst/>
              <a:rect l="l" t="t" r="r" b="b"/>
              <a:pathLst>
                <a:path w="9128" h="9128" extrusionOk="0">
                  <a:moveTo>
                    <a:pt x="4550" y="0"/>
                  </a:moveTo>
                  <a:cubicBezTo>
                    <a:pt x="2034" y="0"/>
                    <a:pt x="0" y="2035"/>
                    <a:pt x="0" y="4550"/>
                  </a:cubicBezTo>
                  <a:cubicBezTo>
                    <a:pt x="0" y="7066"/>
                    <a:pt x="2034" y="9127"/>
                    <a:pt x="4550" y="9127"/>
                  </a:cubicBezTo>
                  <a:cubicBezTo>
                    <a:pt x="7066" y="9127"/>
                    <a:pt x="9127" y="7066"/>
                    <a:pt x="9127" y="4550"/>
                  </a:cubicBezTo>
                  <a:cubicBezTo>
                    <a:pt x="9127" y="2035"/>
                    <a:pt x="7066" y="0"/>
                    <a:pt x="4550" y="0"/>
                  </a:cubicBezTo>
                  <a:close/>
                </a:path>
              </a:pathLst>
            </a:custGeom>
            <a:solidFill>
              <a:srgbClr val="FAED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6" name="Google Shape;1336;p50"/>
            <p:cNvSpPr/>
            <p:nvPr/>
          </p:nvSpPr>
          <p:spPr>
            <a:xfrm>
              <a:off x="1878175" y="3172650"/>
              <a:ext cx="32150" cy="131175"/>
            </a:xfrm>
            <a:custGeom>
              <a:avLst/>
              <a:gdLst/>
              <a:ahLst/>
              <a:cxnLst/>
              <a:rect l="l" t="t" r="r" b="b"/>
              <a:pathLst>
                <a:path w="1286" h="5247" extrusionOk="0">
                  <a:moveTo>
                    <a:pt x="1044" y="0"/>
                  </a:moveTo>
                  <a:lnTo>
                    <a:pt x="1" y="27"/>
                  </a:lnTo>
                  <a:lnTo>
                    <a:pt x="215" y="5246"/>
                  </a:lnTo>
                  <a:lnTo>
                    <a:pt x="1285" y="5219"/>
                  </a:lnTo>
                  <a:lnTo>
                    <a:pt x="1044" y="0"/>
                  </a:lnTo>
                  <a:close/>
                </a:path>
              </a:pathLst>
            </a:custGeom>
            <a:solidFill>
              <a:srgbClr val="FE69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7" name="Google Shape;1337;p50"/>
            <p:cNvSpPr/>
            <p:nvPr/>
          </p:nvSpPr>
          <p:spPr>
            <a:xfrm>
              <a:off x="1828000" y="3222150"/>
              <a:ext cx="131825" cy="32150"/>
            </a:xfrm>
            <a:custGeom>
              <a:avLst/>
              <a:gdLst/>
              <a:ahLst/>
              <a:cxnLst/>
              <a:rect l="l" t="t" r="r" b="b"/>
              <a:pathLst>
                <a:path w="5273" h="1286" extrusionOk="0">
                  <a:moveTo>
                    <a:pt x="5219" y="1"/>
                  </a:moveTo>
                  <a:lnTo>
                    <a:pt x="0" y="242"/>
                  </a:lnTo>
                  <a:lnTo>
                    <a:pt x="54" y="1285"/>
                  </a:lnTo>
                  <a:lnTo>
                    <a:pt x="5273" y="1045"/>
                  </a:lnTo>
                  <a:lnTo>
                    <a:pt x="5219" y="1"/>
                  </a:lnTo>
                  <a:close/>
                </a:path>
              </a:pathLst>
            </a:custGeom>
            <a:solidFill>
              <a:srgbClr val="FE69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8" name="Google Shape;1338;p50"/>
            <p:cNvSpPr/>
            <p:nvPr/>
          </p:nvSpPr>
          <p:spPr>
            <a:xfrm>
              <a:off x="751350" y="4195075"/>
              <a:ext cx="110425" cy="110450"/>
            </a:xfrm>
            <a:custGeom>
              <a:avLst/>
              <a:gdLst/>
              <a:ahLst/>
              <a:cxnLst/>
              <a:rect l="l" t="t" r="r" b="b"/>
              <a:pathLst>
                <a:path w="4417" h="4418" fill="none" extrusionOk="0">
                  <a:moveTo>
                    <a:pt x="4417" y="2196"/>
                  </a:moveTo>
                  <a:cubicBezTo>
                    <a:pt x="4417" y="3427"/>
                    <a:pt x="3426" y="4417"/>
                    <a:pt x="2195" y="4417"/>
                  </a:cubicBezTo>
                  <a:cubicBezTo>
                    <a:pt x="991" y="4417"/>
                    <a:pt x="0" y="3427"/>
                    <a:pt x="0" y="2196"/>
                  </a:cubicBezTo>
                  <a:cubicBezTo>
                    <a:pt x="0" y="991"/>
                    <a:pt x="991" y="1"/>
                    <a:pt x="2195" y="1"/>
                  </a:cubicBezTo>
                  <a:cubicBezTo>
                    <a:pt x="3426" y="1"/>
                    <a:pt x="4417" y="991"/>
                    <a:pt x="4417" y="2196"/>
                  </a:cubicBezTo>
                  <a:close/>
                </a:path>
              </a:pathLst>
            </a:custGeom>
            <a:noFill/>
            <a:ln w="5350" cap="rnd" cmpd="sng">
              <a:solidFill>
                <a:srgbClr val="3D292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9" name="Google Shape;1339;p50"/>
            <p:cNvSpPr/>
            <p:nvPr/>
          </p:nvSpPr>
          <p:spPr>
            <a:xfrm>
              <a:off x="2056175" y="4196425"/>
              <a:ext cx="97050" cy="23450"/>
            </a:xfrm>
            <a:custGeom>
              <a:avLst/>
              <a:gdLst/>
              <a:ahLst/>
              <a:cxnLst/>
              <a:rect l="l" t="t" r="r" b="b"/>
              <a:pathLst>
                <a:path w="3882" h="938" fill="none" extrusionOk="0">
                  <a:moveTo>
                    <a:pt x="3881" y="937"/>
                  </a:moveTo>
                  <a:lnTo>
                    <a:pt x="0" y="0"/>
                  </a:lnTo>
                </a:path>
              </a:pathLst>
            </a:custGeom>
            <a:noFill/>
            <a:ln w="13375" cap="rnd" cmpd="sng">
              <a:solidFill>
                <a:srgbClr val="3D292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0" name="Google Shape;1340;p50"/>
            <p:cNvSpPr/>
            <p:nvPr/>
          </p:nvSpPr>
          <p:spPr>
            <a:xfrm>
              <a:off x="2092975" y="4159625"/>
              <a:ext cx="23450" cy="97050"/>
            </a:xfrm>
            <a:custGeom>
              <a:avLst/>
              <a:gdLst/>
              <a:ahLst/>
              <a:cxnLst/>
              <a:rect l="l" t="t" r="r" b="b"/>
              <a:pathLst>
                <a:path w="938" h="3882" fill="none" extrusionOk="0">
                  <a:moveTo>
                    <a:pt x="937" y="0"/>
                  </a:moveTo>
                  <a:lnTo>
                    <a:pt x="0" y="3881"/>
                  </a:lnTo>
                </a:path>
              </a:pathLst>
            </a:custGeom>
            <a:noFill/>
            <a:ln w="13375" cap="rnd" cmpd="sng">
              <a:solidFill>
                <a:srgbClr val="3D292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1" name="Google Shape;1341;p50"/>
            <p:cNvSpPr/>
            <p:nvPr/>
          </p:nvSpPr>
          <p:spPr>
            <a:xfrm>
              <a:off x="827625" y="3712625"/>
              <a:ext cx="97725" cy="21450"/>
            </a:xfrm>
            <a:custGeom>
              <a:avLst/>
              <a:gdLst/>
              <a:ahLst/>
              <a:cxnLst/>
              <a:rect l="l" t="t" r="r" b="b"/>
              <a:pathLst>
                <a:path w="3909" h="858" fill="none" extrusionOk="0">
                  <a:moveTo>
                    <a:pt x="3908" y="1"/>
                  </a:moveTo>
                  <a:lnTo>
                    <a:pt x="1" y="857"/>
                  </a:lnTo>
                </a:path>
              </a:pathLst>
            </a:custGeom>
            <a:noFill/>
            <a:ln w="13375" cap="rnd" cmpd="sng">
              <a:solidFill>
                <a:srgbClr val="3D292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2" name="Google Shape;1342;p50"/>
            <p:cNvSpPr/>
            <p:nvPr/>
          </p:nvSpPr>
          <p:spPr>
            <a:xfrm>
              <a:off x="865775" y="3674500"/>
              <a:ext cx="21425" cy="97700"/>
            </a:xfrm>
            <a:custGeom>
              <a:avLst/>
              <a:gdLst/>
              <a:ahLst/>
              <a:cxnLst/>
              <a:rect l="l" t="t" r="r" b="b"/>
              <a:pathLst>
                <a:path w="857" h="3908" fill="none" extrusionOk="0">
                  <a:moveTo>
                    <a:pt x="0" y="0"/>
                  </a:moveTo>
                  <a:lnTo>
                    <a:pt x="857" y="3908"/>
                  </a:lnTo>
                </a:path>
              </a:pathLst>
            </a:custGeom>
            <a:noFill/>
            <a:ln w="13375" cap="rnd" cmpd="sng">
              <a:solidFill>
                <a:srgbClr val="3D292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3" name="Google Shape;1343;p50"/>
            <p:cNvSpPr/>
            <p:nvPr/>
          </p:nvSpPr>
          <p:spPr>
            <a:xfrm>
              <a:off x="1773800" y="3586175"/>
              <a:ext cx="57550" cy="57550"/>
            </a:xfrm>
            <a:custGeom>
              <a:avLst/>
              <a:gdLst/>
              <a:ahLst/>
              <a:cxnLst/>
              <a:rect l="l" t="t" r="r" b="b"/>
              <a:pathLst>
                <a:path w="2302" h="2302" extrusionOk="0">
                  <a:moveTo>
                    <a:pt x="1151" y="0"/>
                  </a:moveTo>
                  <a:cubicBezTo>
                    <a:pt x="509" y="0"/>
                    <a:pt x="0" y="509"/>
                    <a:pt x="0" y="1151"/>
                  </a:cubicBezTo>
                  <a:cubicBezTo>
                    <a:pt x="0" y="1793"/>
                    <a:pt x="509" y="2302"/>
                    <a:pt x="1151" y="2302"/>
                  </a:cubicBezTo>
                  <a:cubicBezTo>
                    <a:pt x="1793" y="2302"/>
                    <a:pt x="2302" y="1793"/>
                    <a:pt x="2302" y="1151"/>
                  </a:cubicBezTo>
                  <a:cubicBezTo>
                    <a:pt x="2302" y="509"/>
                    <a:pt x="1793" y="0"/>
                    <a:pt x="1151" y="0"/>
                  </a:cubicBezTo>
                  <a:close/>
                </a:path>
              </a:pathLst>
            </a:custGeom>
            <a:solidFill>
              <a:srgbClr val="FFA2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4" name="Google Shape;1344;p50"/>
            <p:cNvSpPr/>
            <p:nvPr/>
          </p:nvSpPr>
          <p:spPr>
            <a:xfrm>
              <a:off x="1101300" y="3602900"/>
              <a:ext cx="57575" cy="58225"/>
            </a:xfrm>
            <a:custGeom>
              <a:avLst/>
              <a:gdLst/>
              <a:ahLst/>
              <a:cxnLst/>
              <a:rect l="l" t="t" r="r" b="b"/>
              <a:pathLst>
                <a:path w="2303" h="2329" extrusionOk="0">
                  <a:moveTo>
                    <a:pt x="1152" y="0"/>
                  </a:moveTo>
                  <a:cubicBezTo>
                    <a:pt x="509" y="0"/>
                    <a:pt x="1" y="536"/>
                    <a:pt x="1" y="1178"/>
                  </a:cubicBezTo>
                  <a:cubicBezTo>
                    <a:pt x="1" y="1794"/>
                    <a:pt x="509" y="2329"/>
                    <a:pt x="1152" y="2329"/>
                  </a:cubicBezTo>
                  <a:cubicBezTo>
                    <a:pt x="1767" y="2329"/>
                    <a:pt x="2303" y="1794"/>
                    <a:pt x="2303" y="1178"/>
                  </a:cubicBezTo>
                  <a:cubicBezTo>
                    <a:pt x="2303" y="536"/>
                    <a:pt x="1767" y="0"/>
                    <a:pt x="1152" y="0"/>
                  </a:cubicBezTo>
                  <a:close/>
                </a:path>
              </a:pathLst>
            </a:custGeom>
            <a:solidFill>
              <a:srgbClr val="4EBC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5" name="Google Shape;1345;p50"/>
            <p:cNvSpPr/>
            <p:nvPr/>
          </p:nvSpPr>
          <p:spPr>
            <a:xfrm>
              <a:off x="2020700" y="3432175"/>
              <a:ext cx="95725" cy="87200"/>
            </a:xfrm>
            <a:custGeom>
              <a:avLst/>
              <a:gdLst/>
              <a:ahLst/>
              <a:cxnLst/>
              <a:rect l="l" t="t" r="r" b="b"/>
              <a:pathLst>
                <a:path w="3829" h="3488" extrusionOk="0">
                  <a:moveTo>
                    <a:pt x="1852" y="0"/>
                  </a:moveTo>
                  <a:cubicBezTo>
                    <a:pt x="1420" y="0"/>
                    <a:pt x="995" y="161"/>
                    <a:pt x="670" y="486"/>
                  </a:cubicBezTo>
                  <a:cubicBezTo>
                    <a:pt x="1" y="1155"/>
                    <a:pt x="27" y="2252"/>
                    <a:pt x="697" y="2948"/>
                  </a:cubicBezTo>
                  <a:cubicBezTo>
                    <a:pt x="1055" y="3306"/>
                    <a:pt x="1519" y="3487"/>
                    <a:pt x="1977" y="3487"/>
                  </a:cubicBezTo>
                  <a:cubicBezTo>
                    <a:pt x="2409" y="3487"/>
                    <a:pt x="2834" y="3327"/>
                    <a:pt x="3159" y="3002"/>
                  </a:cubicBezTo>
                  <a:cubicBezTo>
                    <a:pt x="3828" y="2333"/>
                    <a:pt x="3801" y="1235"/>
                    <a:pt x="3132" y="539"/>
                  </a:cubicBezTo>
                  <a:cubicBezTo>
                    <a:pt x="2774" y="181"/>
                    <a:pt x="2310" y="0"/>
                    <a:pt x="1852" y="0"/>
                  </a:cubicBezTo>
                  <a:close/>
                </a:path>
              </a:pathLst>
            </a:custGeom>
            <a:solidFill>
              <a:srgbClr val="FAED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73" name="TextBox 72">
            <a:extLst>
              <a:ext uri="{FF2B5EF4-FFF2-40B4-BE49-F238E27FC236}">
                <a16:creationId xmlns:a16="http://schemas.microsoft.com/office/drawing/2014/main" id="{A1687977-3A42-48EC-A143-9CF5823327AE}"/>
              </a:ext>
            </a:extLst>
          </p:cNvPr>
          <p:cNvSpPr txBox="1"/>
          <p:nvPr/>
        </p:nvSpPr>
        <p:spPr>
          <a:xfrm>
            <a:off x="4132365" y="2498576"/>
            <a:ext cx="5091755" cy="14784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 b="1" dirty="0">
                <a:solidFill>
                  <a:schemeClr val="accent3"/>
                </a:solidFill>
                <a:latin typeface="+mn-lt"/>
              </a:rPr>
              <a:t>PHÒNG BỆNH VỀ MÁU VÀ HỆ TUẦN HOÀN</a:t>
            </a:r>
            <a:endParaRPr lang="en-US" sz="3200" b="1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2310177"/>
      </p:ext>
    </p:extLst>
  </p:cSld>
  <p:clrMapOvr>
    <a:masterClrMapping/>
  </p:clrMapOvr>
  <p:transition spd="med">
    <p:random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oup 67">
            <a:extLst>
              <a:ext uri="{FF2B5EF4-FFF2-40B4-BE49-F238E27FC236}">
                <a16:creationId xmlns:a16="http://schemas.microsoft.com/office/drawing/2014/main" id="{C11FF1C1-5037-4B5B-8890-25EECBDED27B}"/>
              </a:ext>
            </a:extLst>
          </p:cNvPr>
          <p:cNvGrpSpPr/>
          <p:nvPr/>
        </p:nvGrpSpPr>
        <p:grpSpPr>
          <a:xfrm>
            <a:off x="-494" y="289177"/>
            <a:ext cx="2808350" cy="702137"/>
            <a:chOff x="85327" y="117612"/>
            <a:chExt cx="5596013" cy="702137"/>
          </a:xfrm>
        </p:grpSpPr>
        <p:sp>
          <p:nvSpPr>
            <p:cNvPr id="69" name="Arrow: Pentagon 68">
              <a:extLst>
                <a:ext uri="{FF2B5EF4-FFF2-40B4-BE49-F238E27FC236}">
                  <a16:creationId xmlns:a16="http://schemas.microsoft.com/office/drawing/2014/main" id="{DBA00B4C-9DB1-46EC-B2BB-E49A46081EA1}"/>
                </a:ext>
              </a:extLst>
            </p:cNvPr>
            <p:cNvSpPr/>
            <p:nvPr/>
          </p:nvSpPr>
          <p:spPr>
            <a:xfrm>
              <a:off x="85327" y="117612"/>
              <a:ext cx="5188311" cy="702137"/>
            </a:xfrm>
            <a:prstGeom prst="homePlate">
              <a:avLst>
                <a:gd name="adj" fmla="val 50000"/>
              </a:avLst>
            </a:prstGeom>
            <a:solidFill>
              <a:srgbClr val="FF988C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108DCC2B-D3CA-46E8-BF1D-438ACE42E141}"/>
                </a:ext>
              </a:extLst>
            </p:cNvPr>
            <p:cNvSpPr txBox="1"/>
            <p:nvPr/>
          </p:nvSpPr>
          <p:spPr>
            <a:xfrm>
              <a:off x="240683" y="144858"/>
              <a:ext cx="5440657" cy="5501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40000"/>
                </a:lnSpc>
                <a:spcBef>
                  <a:spcPts val="0"/>
                </a:spcBef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400" b="1" i="0" strike="noStrike" kern="0" cap="none" spc="0" normalizeH="0" baseline="0" noProof="0" dirty="0">
                  <a:ln>
                    <a:noFill/>
                  </a:ln>
                  <a:solidFill>
                    <a:schemeClr val="accent3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/>
                  <a:sym typeface="Arial"/>
                </a:rPr>
                <a:t>THẢO LUẬN</a:t>
              </a:r>
              <a:endParaRPr kumimoji="0" lang="en-US" sz="2400" b="0" i="0" strike="noStrike" kern="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/>
                <a:sym typeface="Arial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02DE19FE-0700-4AC2-A349-F0EC0ACD0E97}"/>
              </a:ext>
            </a:extLst>
          </p:cNvPr>
          <p:cNvGrpSpPr/>
          <p:nvPr/>
        </p:nvGrpSpPr>
        <p:grpSpPr>
          <a:xfrm>
            <a:off x="452582" y="1239735"/>
            <a:ext cx="4156523" cy="3673532"/>
            <a:chOff x="452582" y="1239735"/>
            <a:chExt cx="4156523" cy="3673532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575373BA-DF9B-4244-BD4C-AD71128E58FA}"/>
                </a:ext>
              </a:extLst>
            </p:cNvPr>
            <p:cNvGrpSpPr/>
            <p:nvPr/>
          </p:nvGrpSpPr>
          <p:grpSpPr>
            <a:xfrm>
              <a:off x="452582" y="1473202"/>
              <a:ext cx="4156523" cy="3440065"/>
              <a:chOff x="452582" y="1473202"/>
              <a:chExt cx="4156523" cy="3440065"/>
            </a:xfrm>
          </p:grpSpPr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F18AB459-62F7-47F2-9FF9-E61189199341}"/>
                  </a:ext>
                </a:extLst>
              </p:cNvPr>
              <p:cNvSpPr/>
              <p:nvPr/>
            </p:nvSpPr>
            <p:spPr>
              <a:xfrm>
                <a:off x="452582" y="1473202"/>
                <a:ext cx="3629891" cy="2705676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38100">
                <a:solidFill>
                  <a:schemeClr val="accent3"/>
                </a:solidFill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5F93491C-6236-45C0-8BA5-A47305AD4C5A}"/>
                  </a:ext>
                </a:extLst>
              </p:cNvPr>
              <p:cNvSpPr txBox="1"/>
              <p:nvPr/>
            </p:nvSpPr>
            <p:spPr>
              <a:xfrm>
                <a:off x="734244" y="1984829"/>
                <a:ext cx="3200399" cy="188199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000" b="1" dirty="0" err="1">
                    <a:effectLst/>
                    <a:latin typeface="+mn-lt"/>
                    <a:ea typeface="Times New Roman" panose="02020603050405020304" pitchFamily="18" charset="0"/>
                  </a:rPr>
                  <a:t>Nhóm</a:t>
                </a:r>
                <a:r>
                  <a:rPr lang="en-US" sz="2000" b="1" dirty="0">
                    <a:effectLst/>
                    <a:latin typeface="+mn-lt"/>
                    <a:ea typeface="Times New Roman" panose="02020603050405020304" pitchFamily="18" charset="0"/>
                  </a:rPr>
                  <a:t> 1: </a:t>
                </a:r>
                <a:r>
                  <a:rPr lang="en-US" sz="2000" dirty="0" err="1">
                    <a:effectLst/>
                    <a:latin typeface="+mn-lt"/>
                    <a:ea typeface="Times New Roman" panose="02020603050405020304" pitchFamily="18" charset="0"/>
                  </a:rPr>
                  <a:t>Vẽ</a:t>
                </a:r>
                <a:r>
                  <a:rPr lang="en-US" sz="2000" dirty="0">
                    <a:effectLst/>
                    <a:latin typeface="+mn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n-lt"/>
                    <a:ea typeface="Times New Roman" panose="02020603050405020304" pitchFamily="18" charset="0"/>
                  </a:rPr>
                  <a:t>sơ</a:t>
                </a:r>
                <a:r>
                  <a:rPr lang="en-US" sz="2000" dirty="0">
                    <a:effectLst/>
                    <a:latin typeface="+mn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n-lt"/>
                    <a:ea typeface="Times New Roman" panose="02020603050405020304" pitchFamily="18" charset="0"/>
                  </a:rPr>
                  <a:t>đồ</a:t>
                </a:r>
                <a:r>
                  <a:rPr lang="en-US" sz="2000" dirty="0">
                    <a:effectLst/>
                    <a:latin typeface="+mn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n-lt"/>
                    <a:ea typeface="Times New Roman" panose="02020603050405020304" pitchFamily="18" charset="0"/>
                  </a:rPr>
                  <a:t>tư</a:t>
                </a:r>
                <a:r>
                  <a:rPr lang="en-US" sz="2000" dirty="0">
                    <a:effectLst/>
                    <a:latin typeface="+mn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n-lt"/>
                    <a:ea typeface="Times New Roman" panose="02020603050405020304" pitchFamily="18" charset="0"/>
                  </a:rPr>
                  <a:t>duy</a:t>
                </a:r>
                <a:r>
                  <a:rPr lang="en-US" sz="2000" dirty="0">
                    <a:effectLst/>
                    <a:latin typeface="+mn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n-lt"/>
                    <a:ea typeface="Times New Roman" panose="02020603050405020304" pitchFamily="18" charset="0"/>
                  </a:rPr>
                  <a:t>trình</a:t>
                </a:r>
                <a:r>
                  <a:rPr lang="en-US" sz="2000" dirty="0">
                    <a:effectLst/>
                    <a:latin typeface="+mn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n-lt"/>
                    <a:ea typeface="Times New Roman" panose="02020603050405020304" pitchFamily="18" charset="0"/>
                  </a:rPr>
                  <a:t>bày</a:t>
                </a:r>
                <a:r>
                  <a:rPr lang="en-US" sz="2000" dirty="0">
                    <a:effectLst/>
                    <a:latin typeface="+mn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n-lt"/>
                    <a:ea typeface="Times New Roman" panose="02020603050405020304" pitchFamily="18" charset="0"/>
                  </a:rPr>
                  <a:t>về</a:t>
                </a:r>
                <a:r>
                  <a:rPr lang="en-US" sz="2000" dirty="0">
                    <a:effectLst/>
                    <a:latin typeface="+mn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n-lt"/>
                    <a:ea typeface="Times New Roman" panose="02020603050405020304" pitchFamily="18" charset="0"/>
                  </a:rPr>
                  <a:t>nguyên</a:t>
                </a:r>
                <a:r>
                  <a:rPr lang="en-US" sz="2000" dirty="0">
                    <a:effectLst/>
                    <a:latin typeface="+mn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n-lt"/>
                    <a:ea typeface="Times New Roman" panose="02020603050405020304" pitchFamily="18" charset="0"/>
                  </a:rPr>
                  <a:t>nhân</a:t>
                </a:r>
                <a:r>
                  <a:rPr lang="en-US" sz="2000" dirty="0">
                    <a:effectLst/>
                    <a:latin typeface="+mn-lt"/>
                    <a:ea typeface="Times New Roman" panose="02020603050405020304" pitchFamily="18" charset="0"/>
                  </a:rPr>
                  <a:t>, </a:t>
                </a:r>
                <a:r>
                  <a:rPr lang="en-US" sz="2000" dirty="0" err="1">
                    <a:effectLst/>
                    <a:latin typeface="+mn-lt"/>
                    <a:ea typeface="Times New Roman" panose="02020603050405020304" pitchFamily="18" charset="0"/>
                  </a:rPr>
                  <a:t>cách</a:t>
                </a:r>
                <a:r>
                  <a:rPr lang="en-US" sz="2000" dirty="0">
                    <a:effectLst/>
                    <a:latin typeface="+mn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n-lt"/>
                    <a:ea typeface="Times New Roman" panose="02020603050405020304" pitchFamily="18" charset="0"/>
                  </a:rPr>
                  <a:t>phòng</a:t>
                </a:r>
                <a:r>
                  <a:rPr lang="en-US" sz="2000" dirty="0">
                    <a:effectLst/>
                    <a:latin typeface="+mn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n-lt"/>
                    <a:ea typeface="Times New Roman" panose="02020603050405020304" pitchFamily="18" charset="0"/>
                  </a:rPr>
                  <a:t>chống</a:t>
                </a:r>
                <a:r>
                  <a:rPr lang="en-US" sz="2000" dirty="0">
                    <a:effectLst/>
                    <a:latin typeface="+mn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n-lt"/>
                    <a:ea typeface="Times New Roman" panose="02020603050405020304" pitchFamily="18" charset="0"/>
                  </a:rPr>
                  <a:t>một</a:t>
                </a:r>
                <a:r>
                  <a:rPr lang="en-US" sz="2000" dirty="0">
                    <a:effectLst/>
                    <a:latin typeface="+mn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n-lt"/>
                    <a:ea typeface="Times New Roman" panose="02020603050405020304" pitchFamily="18" charset="0"/>
                  </a:rPr>
                  <a:t>số</a:t>
                </a:r>
                <a:r>
                  <a:rPr lang="en-US" sz="2000" dirty="0">
                    <a:effectLst/>
                    <a:latin typeface="+mn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n-lt"/>
                    <a:ea typeface="Times New Roman" panose="02020603050405020304" pitchFamily="18" charset="0"/>
                  </a:rPr>
                  <a:t>bệnh</a:t>
                </a:r>
                <a:r>
                  <a:rPr lang="en-US" sz="2000" dirty="0">
                    <a:effectLst/>
                    <a:latin typeface="+mn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n-lt"/>
                    <a:ea typeface="Times New Roman" panose="02020603050405020304" pitchFamily="18" charset="0"/>
                  </a:rPr>
                  <a:t>về</a:t>
                </a:r>
                <a:r>
                  <a:rPr lang="en-US" sz="2000" dirty="0">
                    <a:effectLst/>
                    <a:latin typeface="+mn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n-lt"/>
                    <a:ea typeface="Times New Roman" panose="02020603050405020304" pitchFamily="18" charset="0"/>
                  </a:rPr>
                  <a:t>máu</a:t>
                </a:r>
                <a:r>
                  <a:rPr lang="en-US" sz="2000" dirty="0">
                    <a:effectLst/>
                    <a:latin typeface="+mn-lt"/>
                    <a:ea typeface="Times New Roman" panose="02020603050405020304" pitchFamily="18" charset="0"/>
                  </a:rPr>
                  <a:t>.</a:t>
                </a:r>
                <a:endParaRPr lang="en-US" sz="2000" dirty="0">
                  <a:effectLst/>
                  <a:latin typeface="+mn-lt"/>
                  <a:ea typeface="Calibri" panose="020F0502020204030204" pitchFamily="34" charset="0"/>
                </a:endParaRPr>
              </a:p>
            </p:txBody>
          </p:sp>
          <p:sp>
            <p:nvSpPr>
              <p:cNvPr id="81" name="Freeform 7">
                <a:extLst>
                  <a:ext uri="{FF2B5EF4-FFF2-40B4-BE49-F238E27FC236}">
                    <a16:creationId xmlns:a16="http://schemas.microsoft.com/office/drawing/2014/main" id="{8F9099BD-A0AC-4FE8-A127-FD4320FC0C33}"/>
                  </a:ext>
                </a:extLst>
              </p:cNvPr>
              <p:cNvSpPr/>
              <p:nvPr/>
            </p:nvSpPr>
            <p:spPr>
              <a:xfrm>
                <a:off x="2653960" y="3499239"/>
                <a:ext cx="1955145" cy="1414028"/>
              </a:xfrm>
              <a:custGeom>
                <a:avLst/>
                <a:gdLst/>
                <a:ahLst/>
                <a:cxnLst/>
                <a:rect l="l" t="t" r="r" b="b"/>
                <a:pathLst>
                  <a:path w="4160184" h="4114800">
                    <a:moveTo>
                      <a:pt x="0" y="0"/>
                    </a:moveTo>
                    <a:lnTo>
                      <a:pt x="4160184" y="0"/>
                    </a:lnTo>
                    <a:lnTo>
                      <a:pt x="4160184" y="4114800"/>
                    </a:lnTo>
                    <a:lnTo>
                      <a:pt x="0" y="41148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</p:sp>
        </p:grpSp>
        <p:pic>
          <p:nvPicPr>
            <p:cNvPr id="77" name="Picture 3">
              <a:extLst>
                <a:ext uri="{FF2B5EF4-FFF2-40B4-BE49-F238E27FC236}">
                  <a16:creationId xmlns:a16="http://schemas.microsoft.com/office/drawing/2014/main" id="{5B41F56B-54E8-4D00-AEE7-875B77787E8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468062" y="1239735"/>
              <a:ext cx="1530947" cy="550151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07307FF0-7EFF-461C-A471-3F99D92D8F1F}"/>
              </a:ext>
            </a:extLst>
          </p:cNvPr>
          <p:cNvGrpSpPr/>
          <p:nvPr/>
        </p:nvGrpSpPr>
        <p:grpSpPr>
          <a:xfrm>
            <a:off x="4550227" y="1408064"/>
            <a:ext cx="3961082" cy="3412740"/>
            <a:chOff x="4550227" y="1408064"/>
            <a:chExt cx="3961082" cy="3412740"/>
          </a:xfrm>
        </p:grpSpPr>
        <p:sp>
          <p:nvSpPr>
            <p:cNvPr id="72" name="Rectangle: Rounded Corners 71">
              <a:extLst>
                <a:ext uri="{FF2B5EF4-FFF2-40B4-BE49-F238E27FC236}">
                  <a16:creationId xmlns:a16="http://schemas.microsoft.com/office/drawing/2014/main" id="{BB9E0452-4716-411F-BD05-568A229A67B0}"/>
                </a:ext>
              </a:extLst>
            </p:cNvPr>
            <p:cNvSpPr/>
            <p:nvPr/>
          </p:nvSpPr>
          <p:spPr>
            <a:xfrm>
              <a:off x="4881418" y="2115127"/>
              <a:ext cx="3629891" cy="2705677"/>
            </a:xfrm>
            <a:prstGeom prst="roundRect">
              <a:avLst/>
            </a:prstGeom>
            <a:solidFill>
              <a:srgbClr val="FFFF99"/>
            </a:solidFill>
            <a:ln w="38100">
              <a:solidFill>
                <a:schemeClr val="accent3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CBD54303-B733-46A8-995C-5F1CB52E3831}"/>
                </a:ext>
              </a:extLst>
            </p:cNvPr>
            <p:cNvSpPr txBox="1"/>
            <p:nvPr/>
          </p:nvSpPr>
          <p:spPr>
            <a:xfrm>
              <a:off x="4996872" y="2526970"/>
              <a:ext cx="3398982" cy="18819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  <a:spcAft>
                  <a:spcPts val="800"/>
                </a:spcAft>
              </a:pPr>
              <a:r>
                <a:rPr lang="en-US" sz="2000" b="1" dirty="0" err="1">
                  <a:effectLst/>
                  <a:latin typeface="+mj-lt"/>
                  <a:ea typeface="Times New Roman" panose="02020603050405020304" pitchFamily="18" charset="0"/>
                </a:rPr>
                <a:t>Nhóm</a:t>
              </a:r>
              <a:r>
                <a:rPr lang="en-US" sz="2000" b="1" dirty="0">
                  <a:effectLst/>
                  <a:latin typeface="+mj-lt"/>
                  <a:ea typeface="Times New Roman" panose="02020603050405020304" pitchFamily="18" charset="0"/>
                </a:rPr>
                <a:t> 2: </a:t>
              </a:r>
              <a:r>
                <a:rPr lang="en-US" sz="2000" dirty="0" err="1">
                  <a:effectLst/>
                  <a:latin typeface="+mj-lt"/>
                  <a:ea typeface="Times New Roman" panose="02020603050405020304" pitchFamily="18" charset="0"/>
                </a:rPr>
                <a:t>Vẽ</a:t>
              </a:r>
              <a:r>
                <a:rPr lang="en-US" sz="2000" dirty="0"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j-lt"/>
                  <a:ea typeface="Times New Roman" panose="02020603050405020304" pitchFamily="18" charset="0"/>
                </a:rPr>
                <a:t>sơ</a:t>
              </a:r>
              <a:r>
                <a:rPr lang="en-US" sz="2000" dirty="0"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j-lt"/>
                  <a:ea typeface="Times New Roman" panose="02020603050405020304" pitchFamily="18" charset="0"/>
                </a:rPr>
                <a:t>đồ</a:t>
              </a:r>
              <a:r>
                <a:rPr lang="en-US" sz="2000" dirty="0"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j-lt"/>
                  <a:ea typeface="Times New Roman" panose="02020603050405020304" pitchFamily="18" charset="0"/>
                </a:rPr>
                <a:t>tư</a:t>
              </a:r>
              <a:r>
                <a:rPr lang="en-US" sz="2000" dirty="0"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j-lt"/>
                  <a:ea typeface="Times New Roman" panose="02020603050405020304" pitchFamily="18" charset="0"/>
                </a:rPr>
                <a:t>duy</a:t>
              </a:r>
              <a:r>
                <a:rPr lang="en-US" sz="2000" dirty="0"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j-lt"/>
                  <a:ea typeface="Times New Roman" panose="02020603050405020304" pitchFamily="18" charset="0"/>
                </a:rPr>
                <a:t>trình</a:t>
              </a:r>
              <a:r>
                <a:rPr lang="en-US" sz="2000" dirty="0"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j-lt"/>
                  <a:ea typeface="Times New Roman" panose="02020603050405020304" pitchFamily="18" charset="0"/>
                </a:rPr>
                <a:t>bày</a:t>
              </a:r>
              <a:r>
                <a:rPr lang="en-US" sz="2000" dirty="0"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j-lt"/>
                  <a:ea typeface="Times New Roman" panose="02020603050405020304" pitchFamily="18" charset="0"/>
                </a:rPr>
                <a:t>về</a:t>
              </a:r>
              <a:r>
                <a:rPr lang="en-US" sz="2000" dirty="0"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j-lt"/>
                  <a:ea typeface="Times New Roman" panose="02020603050405020304" pitchFamily="18" charset="0"/>
                </a:rPr>
                <a:t>nguyên</a:t>
              </a:r>
              <a:r>
                <a:rPr lang="en-US" sz="2000" dirty="0"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j-lt"/>
                  <a:ea typeface="Times New Roman" panose="02020603050405020304" pitchFamily="18" charset="0"/>
                </a:rPr>
                <a:t>nhân</a:t>
              </a:r>
              <a:r>
                <a:rPr lang="en-US" sz="2000" dirty="0">
                  <a:effectLst/>
                  <a:latin typeface="+mj-lt"/>
                  <a:ea typeface="Times New Roman" panose="02020603050405020304" pitchFamily="18" charset="0"/>
                </a:rPr>
                <a:t>, </a:t>
              </a:r>
              <a:r>
                <a:rPr lang="en-US" sz="2000" dirty="0" err="1">
                  <a:effectLst/>
                  <a:latin typeface="+mj-lt"/>
                  <a:ea typeface="Times New Roman" panose="02020603050405020304" pitchFamily="18" charset="0"/>
                </a:rPr>
                <a:t>cách</a:t>
              </a:r>
              <a:r>
                <a:rPr lang="en-US" sz="2000" dirty="0"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j-lt"/>
                  <a:ea typeface="Times New Roman" panose="02020603050405020304" pitchFamily="18" charset="0"/>
                </a:rPr>
                <a:t>phòng</a:t>
              </a:r>
              <a:r>
                <a:rPr lang="en-US" sz="2000" dirty="0"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j-lt"/>
                  <a:ea typeface="Times New Roman" panose="02020603050405020304" pitchFamily="18" charset="0"/>
                </a:rPr>
                <a:t>chống</a:t>
              </a:r>
              <a:r>
                <a:rPr lang="en-US" sz="2000" dirty="0"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j-lt"/>
                  <a:ea typeface="Times New Roman" panose="02020603050405020304" pitchFamily="18" charset="0"/>
                </a:rPr>
                <a:t>một</a:t>
              </a:r>
              <a:r>
                <a:rPr lang="en-US" sz="2000" dirty="0"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j-lt"/>
                  <a:ea typeface="Times New Roman" panose="02020603050405020304" pitchFamily="18" charset="0"/>
                </a:rPr>
                <a:t>số</a:t>
              </a:r>
              <a:r>
                <a:rPr lang="en-US" sz="2000" dirty="0"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j-lt"/>
                  <a:ea typeface="Times New Roman" panose="02020603050405020304" pitchFamily="18" charset="0"/>
                </a:rPr>
                <a:t>bệnh</a:t>
              </a:r>
              <a:r>
                <a:rPr lang="en-US" sz="2000" dirty="0"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j-lt"/>
                  <a:ea typeface="Times New Roman" panose="02020603050405020304" pitchFamily="18" charset="0"/>
                </a:rPr>
                <a:t>về</a:t>
              </a:r>
              <a:r>
                <a:rPr lang="en-US" sz="2000" dirty="0"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j-lt"/>
                  <a:ea typeface="Times New Roman" panose="02020603050405020304" pitchFamily="18" charset="0"/>
                </a:rPr>
                <a:t>hệ</a:t>
              </a:r>
              <a:r>
                <a:rPr lang="en-US" sz="2000" dirty="0"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j-lt"/>
                  <a:ea typeface="Times New Roman" panose="02020603050405020304" pitchFamily="18" charset="0"/>
                </a:rPr>
                <a:t>tuần</a:t>
              </a:r>
              <a:r>
                <a:rPr lang="en-US" sz="2000" dirty="0"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j-lt"/>
                  <a:ea typeface="Times New Roman" panose="02020603050405020304" pitchFamily="18" charset="0"/>
                </a:rPr>
                <a:t>hoàn</a:t>
              </a:r>
              <a:r>
                <a:rPr lang="en-US" sz="2000" dirty="0">
                  <a:effectLst/>
                  <a:latin typeface="+mj-lt"/>
                  <a:ea typeface="Times New Roman" panose="02020603050405020304" pitchFamily="18" charset="0"/>
                </a:rPr>
                <a:t>.</a:t>
              </a:r>
              <a:endParaRPr lang="en-US" sz="2000" dirty="0">
                <a:effectLst/>
                <a:latin typeface="+mj-lt"/>
                <a:ea typeface="Calibri" panose="020F0502020204030204" pitchFamily="34" charset="0"/>
              </a:endParaRPr>
            </a:p>
          </p:txBody>
        </p:sp>
        <p:pic>
          <p:nvPicPr>
            <p:cNvPr id="78" name="Picture 4">
              <a:extLst>
                <a:ext uri="{FF2B5EF4-FFF2-40B4-BE49-F238E27FC236}">
                  <a16:creationId xmlns:a16="http://schemas.microsoft.com/office/drawing/2014/main" id="{D5950257-1A55-452A-857C-56F6A0AD0C6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 rot="1696729">
              <a:off x="6029896" y="1670519"/>
              <a:ext cx="1332934" cy="893066"/>
            </a:xfrm>
            <a:prstGeom prst="rect">
              <a:avLst/>
            </a:prstGeom>
          </p:spPr>
        </p:pic>
        <p:grpSp>
          <p:nvGrpSpPr>
            <p:cNvPr id="82" name="Google Shape;2566;p70">
              <a:extLst>
                <a:ext uri="{FF2B5EF4-FFF2-40B4-BE49-F238E27FC236}">
                  <a16:creationId xmlns:a16="http://schemas.microsoft.com/office/drawing/2014/main" id="{07FDFDB8-ABF1-43CA-B705-386E3E0A20E8}"/>
                </a:ext>
              </a:extLst>
            </p:cNvPr>
            <p:cNvGrpSpPr/>
            <p:nvPr/>
          </p:nvGrpSpPr>
          <p:grpSpPr>
            <a:xfrm>
              <a:off x="4550227" y="1408064"/>
              <a:ext cx="1289108" cy="1192345"/>
              <a:chOff x="5450725" y="891550"/>
              <a:chExt cx="1805375" cy="1458075"/>
            </a:xfrm>
          </p:grpSpPr>
          <p:sp>
            <p:nvSpPr>
              <p:cNvPr id="83" name="Google Shape;2567;p70">
                <a:extLst>
                  <a:ext uri="{FF2B5EF4-FFF2-40B4-BE49-F238E27FC236}">
                    <a16:creationId xmlns:a16="http://schemas.microsoft.com/office/drawing/2014/main" id="{56E2D64D-3618-48E0-AEBD-F987DB99E95F}"/>
                  </a:ext>
                </a:extLst>
              </p:cNvPr>
              <p:cNvSpPr/>
              <p:nvPr/>
            </p:nvSpPr>
            <p:spPr>
              <a:xfrm>
                <a:off x="5450725" y="891550"/>
                <a:ext cx="1805375" cy="1458075"/>
              </a:xfrm>
              <a:custGeom>
                <a:avLst/>
                <a:gdLst/>
                <a:ahLst/>
                <a:cxnLst/>
                <a:rect l="l" t="t" r="r" b="b"/>
                <a:pathLst>
                  <a:path w="72215" h="58323" extrusionOk="0">
                    <a:moveTo>
                      <a:pt x="38115" y="0"/>
                    </a:moveTo>
                    <a:cubicBezTo>
                      <a:pt x="35706" y="0"/>
                      <a:pt x="33163" y="1660"/>
                      <a:pt x="31450" y="4283"/>
                    </a:cubicBezTo>
                    <a:cubicBezTo>
                      <a:pt x="31450" y="4310"/>
                      <a:pt x="31423" y="4336"/>
                      <a:pt x="31396" y="4363"/>
                    </a:cubicBezTo>
                    <a:lnTo>
                      <a:pt x="31129" y="3400"/>
                    </a:lnTo>
                    <a:cubicBezTo>
                      <a:pt x="30808" y="2302"/>
                      <a:pt x="30085" y="1392"/>
                      <a:pt x="29095" y="830"/>
                    </a:cubicBezTo>
                    <a:cubicBezTo>
                      <a:pt x="29041" y="830"/>
                      <a:pt x="29014" y="803"/>
                      <a:pt x="28988" y="803"/>
                    </a:cubicBezTo>
                    <a:lnTo>
                      <a:pt x="28880" y="723"/>
                    </a:lnTo>
                    <a:cubicBezTo>
                      <a:pt x="28292" y="455"/>
                      <a:pt x="27649" y="295"/>
                      <a:pt x="27007" y="295"/>
                    </a:cubicBezTo>
                    <a:lnTo>
                      <a:pt x="26712" y="295"/>
                    </a:lnTo>
                    <a:cubicBezTo>
                      <a:pt x="23126" y="536"/>
                      <a:pt x="14026" y="1553"/>
                      <a:pt x="7066" y="5701"/>
                    </a:cubicBezTo>
                    <a:cubicBezTo>
                      <a:pt x="5996" y="6344"/>
                      <a:pt x="5273" y="7388"/>
                      <a:pt x="5032" y="8565"/>
                    </a:cubicBezTo>
                    <a:cubicBezTo>
                      <a:pt x="5006" y="8672"/>
                      <a:pt x="5006" y="8753"/>
                      <a:pt x="4979" y="8833"/>
                    </a:cubicBezTo>
                    <a:cubicBezTo>
                      <a:pt x="4898" y="9395"/>
                      <a:pt x="4925" y="9930"/>
                      <a:pt x="5059" y="10439"/>
                    </a:cubicBezTo>
                    <a:lnTo>
                      <a:pt x="6826" y="17478"/>
                    </a:lnTo>
                    <a:cubicBezTo>
                      <a:pt x="6317" y="17291"/>
                      <a:pt x="5755" y="17157"/>
                      <a:pt x="5166" y="17157"/>
                    </a:cubicBezTo>
                    <a:cubicBezTo>
                      <a:pt x="2623" y="17157"/>
                      <a:pt x="562" y="19245"/>
                      <a:pt x="562" y="21788"/>
                    </a:cubicBezTo>
                    <a:cubicBezTo>
                      <a:pt x="562" y="24196"/>
                      <a:pt x="2409" y="26150"/>
                      <a:pt x="4765" y="26364"/>
                    </a:cubicBezTo>
                    <a:cubicBezTo>
                      <a:pt x="3212" y="27328"/>
                      <a:pt x="1874" y="28934"/>
                      <a:pt x="1071" y="30995"/>
                    </a:cubicBezTo>
                    <a:cubicBezTo>
                      <a:pt x="1017" y="31048"/>
                      <a:pt x="1017" y="31102"/>
                      <a:pt x="991" y="31182"/>
                    </a:cubicBezTo>
                    <a:cubicBezTo>
                      <a:pt x="54" y="33564"/>
                      <a:pt x="0" y="36161"/>
                      <a:pt x="857" y="38061"/>
                    </a:cubicBezTo>
                    <a:cubicBezTo>
                      <a:pt x="1419" y="39346"/>
                      <a:pt x="2329" y="40283"/>
                      <a:pt x="3480" y="40764"/>
                    </a:cubicBezTo>
                    <a:cubicBezTo>
                      <a:pt x="3721" y="40925"/>
                      <a:pt x="3988" y="41032"/>
                      <a:pt x="4256" y="41139"/>
                    </a:cubicBezTo>
                    <a:cubicBezTo>
                      <a:pt x="4658" y="41300"/>
                      <a:pt x="5113" y="41407"/>
                      <a:pt x="5541" y="41433"/>
                    </a:cubicBezTo>
                    <a:cubicBezTo>
                      <a:pt x="5541" y="41460"/>
                      <a:pt x="5541" y="41487"/>
                      <a:pt x="5541" y="41514"/>
                    </a:cubicBezTo>
                    <a:cubicBezTo>
                      <a:pt x="5246" y="42718"/>
                      <a:pt x="5916" y="43923"/>
                      <a:pt x="7040" y="44351"/>
                    </a:cubicBezTo>
                    <a:cubicBezTo>
                      <a:pt x="6986" y="44913"/>
                      <a:pt x="7120" y="45448"/>
                      <a:pt x="7388" y="45903"/>
                    </a:cubicBezTo>
                    <a:lnTo>
                      <a:pt x="6156" y="45903"/>
                    </a:lnTo>
                    <a:cubicBezTo>
                      <a:pt x="3828" y="45903"/>
                      <a:pt x="1927" y="47804"/>
                      <a:pt x="1927" y="50132"/>
                    </a:cubicBezTo>
                    <a:lnTo>
                      <a:pt x="1927" y="52033"/>
                    </a:lnTo>
                    <a:cubicBezTo>
                      <a:pt x="1927" y="54361"/>
                      <a:pt x="3828" y="56262"/>
                      <a:pt x="6156" y="56262"/>
                    </a:cubicBezTo>
                    <a:lnTo>
                      <a:pt x="15498" y="56262"/>
                    </a:lnTo>
                    <a:cubicBezTo>
                      <a:pt x="15979" y="57145"/>
                      <a:pt x="16809" y="57760"/>
                      <a:pt x="17853" y="57975"/>
                    </a:cubicBezTo>
                    <a:cubicBezTo>
                      <a:pt x="18094" y="58028"/>
                      <a:pt x="18388" y="58082"/>
                      <a:pt x="18763" y="58135"/>
                    </a:cubicBezTo>
                    <a:cubicBezTo>
                      <a:pt x="19753" y="58269"/>
                      <a:pt x="20824" y="58322"/>
                      <a:pt x="21948" y="58322"/>
                    </a:cubicBezTo>
                    <a:cubicBezTo>
                      <a:pt x="23206" y="58322"/>
                      <a:pt x="24544" y="58242"/>
                      <a:pt x="25936" y="58082"/>
                    </a:cubicBezTo>
                    <a:cubicBezTo>
                      <a:pt x="27810" y="57841"/>
                      <a:pt x="29844" y="57466"/>
                      <a:pt x="31932" y="56904"/>
                    </a:cubicBezTo>
                    <a:cubicBezTo>
                      <a:pt x="31985" y="56904"/>
                      <a:pt x="32066" y="56877"/>
                      <a:pt x="32119" y="56850"/>
                    </a:cubicBezTo>
                    <a:lnTo>
                      <a:pt x="32521" y="56743"/>
                    </a:lnTo>
                    <a:cubicBezTo>
                      <a:pt x="32547" y="56743"/>
                      <a:pt x="32601" y="56717"/>
                      <a:pt x="32654" y="56717"/>
                    </a:cubicBezTo>
                    <a:cubicBezTo>
                      <a:pt x="32922" y="56636"/>
                      <a:pt x="33217" y="56529"/>
                      <a:pt x="33511" y="56449"/>
                    </a:cubicBezTo>
                    <a:cubicBezTo>
                      <a:pt x="34287" y="57091"/>
                      <a:pt x="35304" y="57466"/>
                      <a:pt x="36348" y="57466"/>
                    </a:cubicBezTo>
                    <a:cubicBezTo>
                      <a:pt x="38677" y="57466"/>
                      <a:pt x="40577" y="55726"/>
                      <a:pt x="40818" y="53478"/>
                    </a:cubicBezTo>
                    <a:cubicBezTo>
                      <a:pt x="40925" y="53424"/>
                      <a:pt x="41032" y="53344"/>
                      <a:pt x="41166" y="53291"/>
                    </a:cubicBezTo>
                    <a:lnTo>
                      <a:pt x="43789" y="54950"/>
                    </a:lnTo>
                    <a:cubicBezTo>
                      <a:pt x="44485" y="55405"/>
                      <a:pt x="45315" y="55619"/>
                      <a:pt x="46144" y="55619"/>
                    </a:cubicBezTo>
                    <a:cubicBezTo>
                      <a:pt x="47697" y="55619"/>
                      <a:pt x="49089" y="54843"/>
                      <a:pt x="49918" y="53558"/>
                    </a:cubicBezTo>
                    <a:lnTo>
                      <a:pt x="57627" y="41246"/>
                    </a:lnTo>
                    <a:cubicBezTo>
                      <a:pt x="57814" y="41166"/>
                      <a:pt x="57975" y="41059"/>
                      <a:pt x="58135" y="40925"/>
                    </a:cubicBezTo>
                    <a:cubicBezTo>
                      <a:pt x="58564" y="41246"/>
                      <a:pt x="59072" y="41407"/>
                      <a:pt x="59607" y="41407"/>
                    </a:cubicBezTo>
                    <a:cubicBezTo>
                      <a:pt x="60250" y="41407"/>
                      <a:pt x="60892" y="41139"/>
                      <a:pt x="61347" y="40657"/>
                    </a:cubicBezTo>
                    <a:cubicBezTo>
                      <a:pt x="61802" y="40202"/>
                      <a:pt x="62043" y="39587"/>
                      <a:pt x="62016" y="38917"/>
                    </a:cubicBezTo>
                    <a:cubicBezTo>
                      <a:pt x="62016" y="38382"/>
                      <a:pt x="61829" y="37847"/>
                      <a:pt x="61481" y="37445"/>
                    </a:cubicBezTo>
                    <a:cubicBezTo>
                      <a:pt x="61802" y="37017"/>
                      <a:pt x="61963" y="36482"/>
                      <a:pt x="61963" y="35920"/>
                    </a:cubicBezTo>
                    <a:cubicBezTo>
                      <a:pt x="61936" y="35545"/>
                      <a:pt x="61856" y="35170"/>
                      <a:pt x="61668" y="34822"/>
                    </a:cubicBezTo>
                    <a:lnTo>
                      <a:pt x="70903" y="20128"/>
                    </a:lnTo>
                    <a:cubicBezTo>
                      <a:pt x="72214" y="18040"/>
                      <a:pt x="71598" y="15284"/>
                      <a:pt x="69511" y="13999"/>
                    </a:cubicBezTo>
                    <a:lnTo>
                      <a:pt x="59661" y="7816"/>
                    </a:lnTo>
                    <a:cubicBezTo>
                      <a:pt x="59822" y="7334"/>
                      <a:pt x="59902" y="6852"/>
                      <a:pt x="59902" y="6344"/>
                    </a:cubicBezTo>
                    <a:cubicBezTo>
                      <a:pt x="59902" y="3801"/>
                      <a:pt x="57841" y="1740"/>
                      <a:pt x="55298" y="1740"/>
                    </a:cubicBezTo>
                    <a:cubicBezTo>
                      <a:pt x="54067" y="1740"/>
                      <a:pt x="52916" y="2222"/>
                      <a:pt x="52086" y="3052"/>
                    </a:cubicBezTo>
                    <a:lnTo>
                      <a:pt x="49865" y="1633"/>
                    </a:lnTo>
                    <a:cubicBezTo>
                      <a:pt x="49142" y="1205"/>
                      <a:pt x="48339" y="964"/>
                      <a:pt x="47509" y="964"/>
                    </a:cubicBezTo>
                    <a:cubicBezTo>
                      <a:pt x="45957" y="964"/>
                      <a:pt x="44538" y="1740"/>
                      <a:pt x="43735" y="3052"/>
                    </a:cubicBezTo>
                    <a:lnTo>
                      <a:pt x="43254" y="3801"/>
                    </a:lnTo>
                    <a:cubicBezTo>
                      <a:pt x="42906" y="2730"/>
                      <a:pt x="42263" y="1847"/>
                      <a:pt x="41353" y="1258"/>
                    </a:cubicBezTo>
                    <a:cubicBezTo>
                      <a:pt x="41139" y="1044"/>
                      <a:pt x="40925" y="884"/>
                      <a:pt x="40657" y="723"/>
                    </a:cubicBezTo>
                    <a:cubicBezTo>
                      <a:pt x="39908" y="268"/>
                      <a:pt x="39051" y="0"/>
                      <a:pt x="381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2568;p70">
                <a:extLst>
                  <a:ext uri="{FF2B5EF4-FFF2-40B4-BE49-F238E27FC236}">
                    <a16:creationId xmlns:a16="http://schemas.microsoft.com/office/drawing/2014/main" id="{AC7E8805-06DB-49DF-BC4C-D7362A96490F}"/>
                  </a:ext>
                </a:extLst>
              </p:cNvPr>
              <p:cNvSpPr/>
              <p:nvPr/>
            </p:nvSpPr>
            <p:spPr>
              <a:xfrm>
                <a:off x="6047600" y="978225"/>
                <a:ext cx="1147600" cy="1259675"/>
              </a:xfrm>
              <a:custGeom>
                <a:avLst/>
                <a:gdLst/>
                <a:ahLst/>
                <a:cxnLst/>
                <a:rect l="l" t="t" r="r" b="b"/>
                <a:pathLst>
                  <a:path w="45904" h="50387" extrusionOk="0">
                    <a:moveTo>
                      <a:pt x="23625" y="0"/>
                    </a:moveTo>
                    <a:cubicBezTo>
                      <a:pt x="22861" y="0"/>
                      <a:pt x="22114" y="390"/>
                      <a:pt x="21680" y="1084"/>
                    </a:cubicBezTo>
                    <a:lnTo>
                      <a:pt x="15444" y="10987"/>
                    </a:lnTo>
                    <a:lnTo>
                      <a:pt x="12768" y="15243"/>
                    </a:lnTo>
                    <a:lnTo>
                      <a:pt x="669" y="34514"/>
                    </a:lnTo>
                    <a:cubicBezTo>
                      <a:pt x="0" y="35584"/>
                      <a:pt x="322" y="37003"/>
                      <a:pt x="1392" y="37672"/>
                    </a:cubicBezTo>
                    <a:lnTo>
                      <a:pt x="21038" y="50038"/>
                    </a:lnTo>
                    <a:cubicBezTo>
                      <a:pt x="21425" y="50274"/>
                      <a:pt x="21853" y="50387"/>
                      <a:pt x="22273" y="50387"/>
                    </a:cubicBezTo>
                    <a:cubicBezTo>
                      <a:pt x="23044" y="50387"/>
                      <a:pt x="23790" y="50008"/>
                      <a:pt x="24223" y="49315"/>
                    </a:cubicBezTo>
                    <a:lnTo>
                      <a:pt x="36776" y="29348"/>
                    </a:lnTo>
                    <a:lnTo>
                      <a:pt x="39185" y="25520"/>
                    </a:lnTo>
                    <a:lnTo>
                      <a:pt x="45234" y="15885"/>
                    </a:lnTo>
                    <a:cubicBezTo>
                      <a:pt x="45903" y="14787"/>
                      <a:pt x="45582" y="13369"/>
                      <a:pt x="44512" y="12700"/>
                    </a:cubicBezTo>
                    <a:lnTo>
                      <a:pt x="24839" y="361"/>
                    </a:lnTo>
                    <a:cubicBezTo>
                      <a:pt x="24462" y="116"/>
                      <a:pt x="24041" y="0"/>
                      <a:pt x="23625" y="0"/>
                    </a:cubicBezTo>
                    <a:close/>
                  </a:path>
                </a:pathLst>
              </a:custGeom>
              <a:solidFill>
                <a:srgbClr val="4EBCF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2569;p70">
                <a:extLst>
                  <a:ext uri="{FF2B5EF4-FFF2-40B4-BE49-F238E27FC236}">
                    <a16:creationId xmlns:a16="http://schemas.microsoft.com/office/drawing/2014/main" id="{B0913A6A-1CA5-476B-93C2-FC9508C8FECF}"/>
                  </a:ext>
                </a:extLst>
              </p:cNvPr>
              <p:cNvSpPr/>
              <p:nvPr/>
            </p:nvSpPr>
            <p:spPr>
              <a:xfrm>
                <a:off x="6336000" y="1176600"/>
                <a:ext cx="575475" cy="883275"/>
              </a:xfrm>
              <a:custGeom>
                <a:avLst/>
                <a:gdLst/>
                <a:ahLst/>
                <a:cxnLst/>
                <a:rect l="l" t="t" r="r" b="b"/>
                <a:pathLst>
                  <a:path w="23019" h="35331" fill="none" extrusionOk="0">
                    <a:moveTo>
                      <a:pt x="589" y="35063"/>
                    </a:moveTo>
                    <a:lnTo>
                      <a:pt x="589" y="35063"/>
                    </a:lnTo>
                    <a:cubicBezTo>
                      <a:pt x="134" y="34769"/>
                      <a:pt x="0" y="34153"/>
                      <a:pt x="268" y="33698"/>
                    </a:cubicBezTo>
                    <a:lnTo>
                      <a:pt x="21065" y="616"/>
                    </a:lnTo>
                    <a:cubicBezTo>
                      <a:pt x="21359" y="161"/>
                      <a:pt x="21975" y="1"/>
                      <a:pt x="22430" y="295"/>
                    </a:cubicBezTo>
                    <a:lnTo>
                      <a:pt x="22430" y="295"/>
                    </a:lnTo>
                    <a:cubicBezTo>
                      <a:pt x="22885" y="589"/>
                      <a:pt x="23019" y="1205"/>
                      <a:pt x="22724" y="1660"/>
                    </a:cubicBezTo>
                    <a:lnTo>
                      <a:pt x="1954" y="34742"/>
                    </a:lnTo>
                    <a:cubicBezTo>
                      <a:pt x="1660" y="35197"/>
                      <a:pt x="1044" y="35331"/>
                      <a:pt x="589" y="35063"/>
                    </a:cubicBezTo>
                    <a:close/>
                  </a:path>
                </a:pathLst>
              </a:custGeom>
              <a:noFill/>
              <a:ln w="4025" cap="flat" cmpd="sng">
                <a:solidFill>
                  <a:srgbClr val="FAEDDC"/>
                </a:solidFill>
                <a:prstDash val="solid"/>
                <a:miter lim="2676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2570;p70">
                <a:extLst>
                  <a:ext uri="{FF2B5EF4-FFF2-40B4-BE49-F238E27FC236}">
                    <a16:creationId xmlns:a16="http://schemas.microsoft.com/office/drawing/2014/main" id="{D9C7DA8F-7C22-4885-BB55-53975BD3BD49}"/>
                  </a:ext>
                </a:extLst>
              </p:cNvPr>
              <p:cNvSpPr/>
              <p:nvPr/>
            </p:nvSpPr>
            <p:spPr>
              <a:xfrm>
                <a:off x="6580225" y="1123600"/>
                <a:ext cx="170650" cy="149525"/>
              </a:xfrm>
              <a:custGeom>
                <a:avLst/>
                <a:gdLst/>
                <a:ahLst/>
                <a:cxnLst/>
                <a:rect l="l" t="t" r="r" b="b"/>
                <a:pathLst>
                  <a:path w="6826" h="5981" extrusionOk="0">
                    <a:moveTo>
                      <a:pt x="3423" y="1"/>
                    </a:moveTo>
                    <a:cubicBezTo>
                      <a:pt x="2429" y="1"/>
                      <a:pt x="1455" y="498"/>
                      <a:pt x="884" y="1398"/>
                    </a:cubicBezTo>
                    <a:cubicBezTo>
                      <a:pt x="1" y="2816"/>
                      <a:pt x="429" y="4636"/>
                      <a:pt x="1821" y="5520"/>
                    </a:cubicBezTo>
                    <a:cubicBezTo>
                      <a:pt x="2322" y="5832"/>
                      <a:pt x="2877" y="5980"/>
                      <a:pt x="3422" y="5980"/>
                    </a:cubicBezTo>
                    <a:cubicBezTo>
                      <a:pt x="4421" y="5980"/>
                      <a:pt x="5389" y="5483"/>
                      <a:pt x="5943" y="4583"/>
                    </a:cubicBezTo>
                    <a:cubicBezTo>
                      <a:pt x="6826" y="3191"/>
                      <a:pt x="6425" y="1344"/>
                      <a:pt x="5006" y="461"/>
                    </a:cubicBezTo>
                    <a:cubicBezTo>
                      <a:pt x="4514" y="149"/>
                      <a:pt x="3966" y="1"/>
                      <a:pt x="3423" y="1"/>
                    </a:cubicBezTo>
                    <a:close/>
                  </a:path>
                </a:pathLst>
              </a:custGeom>
              <a:solidFill>
                <a:srgbClr val="AD8B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2571;p70">
                <a:extLst>
                  <a:ext uri="{FF2B5EF4-FFF2-40B4-BE49-F238E27FC236}">
                    <a16:creationId xmlns:a16="http://schemas.microsoft.com/office/drawing/2014/main" id="{422426EC-314A-40E2-A1B8-09E168E1E6BD}"/>
                  </a:ext>
                </a:extLst>
              </p:cNvPr>
              <p:cNvSpPr/>
              <p:nvPr/>
            </p:nvSpPr>
            <p:spPr>
              <a:xfrm>
                <a:off x="6578900" y="1112225"/>
                <a:ext cx="169975" cy="149525"/>
              </a:xfrm>
              <a:custGeom>
                <a:avLst/>
                <a:gdLst/>
                <a:ahLst/>
                <a:cxnLst/>
                <a:rect l="l" t="t" r="r" b="b"/>
                <a:pathLst>
                  <a:path w="6799" h="5981" extrusionOk="0">
                    <a:moveTo>
                      <a:pt x="3396" y="1"/>
                    </a:moveTo>
                    <a:cubicBezTo>
                      <a:pt x="2402" y="1"/>
                      <a:pt x="1428" y="498"/>
                      <a:pt x="857" y="1398"/>
                    </a:cubicBezTo>
                    <a:cubicBezTo>
                      <a:pt x="0" y="2816"/>
                      <a:pt x="402" y="4663"/>
                      <a:pt x="1820" y="5520"/>
                    </a:cubicBezTo>
                    <a:cubicBezTo>
                      <a:pt x="2312" y="5832"/>
                      <a:pt x="2861" y="5980"/>
                      <a:pt x="3403" y="5980"/>
                    </a:cubicBezTo>
                    <a:cubicBezTo>
                      <a:pt x="4397" y="5980"/>
                      <a:pt x="5371" y="5483"/>
                      <a:pt x="5942" y="4583"/>
                    </a:cubicBezTo>
                    <a:cubicBezTo>
                      <a:pt x="6799" y="3191"/>
                      <a:pt x="6397" y="1344"/>
                      <a:pt x="4979" y="461"/>
                    </a:cubicBezTo>
                    <a:cubicBezTo>
                      <a:pt x="4487" y="149"/>
                      <a:pt x="3938" y="1"/>
                      <a:pt x="3396" y="1"/>
                    </a:cubicBezTo>
                    <a:close/>
                  </a:path>
                </a:pathLst>
              </a:custGeom>
              <a:solidFill>
                <a:srgbClr val="E7D8DD"/>
              </a:solidFill>
              <a:ln w="8700" cap="flat" cmpd="sng">
                <a:solidFill>
                  <a:srgbClr val="E7D8DD"/>
                </a:solidFill>
                <a:prstDash val="solid"/>
                <a:miter lim="2676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2572;p70">
                <a:extLst>
                  <a:ext uri="{FF2B5EF4-FFF2-40B4-BE49-F238E27FC236}">
                    <a16:creationId xmlns:a16="http://schemas.microsoft.com/office/drawing/2014/main" id="{19A54F47-0AEF-4596-B769-365E53EE3FB8}"/>
                  </a:ext>
                </a:extLst>
              </p:cNvPr>
              <p:cNvSpPr/>
              <p:nvPr/>
            </p:nvSpPr>
            <p:spPr>
              <a:xfrm>
                <a:off x="6459125" y="1316975"/>
                <a:ext cx="170650" cy="149525"/>
              </a:xfrm>
              <a:custGeom>
                <a:avLst/>
                <a:gdLst/>
                <a:ahLst/>
                <a:cxnLst/>
                <a:rect l="l" t="t" r="r" b="b"/>
                <a:pathLst>
                  <a:path w="6826" h="5981" extrusionOk="0">
                    <a:moveTo>
                      <a:pt x="3422" y="1"/>
                    </a:moveTo>
                    <a:cubicBezTo>
                      <a:pt x="2429" y="1"/>
                      <a:pt x="1455" y="498"/>
                      <a:pt x="883" y="1398"/>
                    </a:cubicBezTo>
                    <a:cubicBezTo>
                      <a:pt x="0" y="2790"/>
                      <a:pt x="428" y="4637"/>
                      <a:pt x="1820" y="5520"/>
                    </a:cubicBezTo>
                    <a:cubicBezTo>
                      <a:pt x="2312" y="5832"/>
                      <a:pt x="2860" y="5980"/>
                      <a:pt x="3403" y="5980"/>
                    </a:cubicBezTo>
                    <a:cubicBezTo>
                      <a:pt x="4397" y="5980"/>
                      <a:pt x="5371" y="5483"/>
                      <a:pt x="5942" y="4583"/>
                    </a:cubicBezTo>
                    <a:cubicBezTo>
                      <a:pt x="6825" y="3165"/>
                      <a:pt x="6397" y="1318"/>
                      <a:pt x="5005" y="461"/>
                    </a:cubicBezTo>
                    <a:cubicBezTo>
                      <a:pt x="4514" y="149"/>
                      <a:pt x="3965" y="1"/>
                      <a:pt x="3422" y="1"/>
                    </a:cubicBezTo>
                    <a:close/>
                  </a:path>
                </a:pathLst>
              </a:custGeom>
              <a:solidFill>
                <a:srgbClr val="AD8B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2573;p70">
                <a:extLst>
                  <a:ext uri="{FF2B5EF4-FFF2-40B4-BE49-F238E27FC236}">
                    <a16:creationId xmlns:a16="http://schemas.microsoft.com/office/drawing/2014/main" id="{709D1FF4-93DC-45DD-8982-ED55FDB26C1F}"/>
                  </a:ext>
                </a:extLst>
              </p:cNvPr>
              <p:cNvSpPr/>
              <p:nvPr/>
            </p:nvSpPr>
            <p:spPr>
              <a:xfrm>
                <a:off x="6457100" y="1305600"/>
                <a:ext cx="170675" cy="149525"/>
              </a:xfrm>
              <a:custGeom>
                <a:avLst/>
                <a:gdLst/>
                <a:ahLst/>
                <a:cxnLst/>
                <a:rect l="l" t="t" r="r" b="b"/>
                <a:pathLst>
                  <a:path w="6827" h="5981" extrusionOk="0">
                    <a:moveTo>
                      <a:pt x="3423" y="1"/>
                    </a:moveTo>
                    <a:cubicBezTo>
                      <a:pt x="2430" y="1"/>
                      <a:pt x="1455" y="498"/>
                      <a:pt x="884" y="1398"/>
                    </a:cubicBezTo>
                    <a:cubicBezTo>
                      <a:pt x="1" y="2790"/>
                      <a:pt x="429" y="4637"/>
                      <a:pt x="1821" y="5520"/>
                    </a:cubicBezTo>
                    <a:cubicBezTo>
                      <a:pt x="2322" y="5832"/>
                      <a:pt x="2877" y="5980"/>
                      <a:pt x="3422" y="5980"/>
                    </a:cubicBezTo>
                    <a:cubicBezTo>
                      <a:pt x="4421" y="5980"/>
                      <a:pt x="5389" y="5483"/>
                      <a:pt x="5943" y="4583"/>
                    </a:cubicBezTo>
                    <a:cubicBezTo>
                      <a:pt x="6826" y="3191"/>
                      <a:pt x="6398" y="1345"/>
                      <a:pt x="5006" y="461"/>
                    </a:cubicBezTo>
                    <a:cubicBezTo>
                      <a:pt x="4514" y="149"/>
                      <a:pt x="3966" y="1"/>
                      <a:pt x="3423" y="1"/>
                    </a:cubicBezTo>
                    <a:close/>
                  </a:path>
                </a:pathLst>
              </a:custGeom>
              <a:solidFill>
                <a:srgbClr val="E7D8DD"/>
              </a:solidFill>
              <a:ln w="8700" cap="flat" cmpd="sng">
                <a:solidFill>
                  <a:srgbClr val="E7D8DD"/>
                </a:solidFill>
                <a:prstDash val="solid"/>
                <a:miter lim="2676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2574;p70">
                <a:extLst>
                  <a:ext uri="{FF2B5EF4-FFF2-40B4-BE49-F238E27FC236}">
                    <a16:creationId xmlns:a16="http://schemas.microsoft.com/office/drawing/2014/main" id="{B439B9FF-EB75-4D79-B39B-2248D28A3280}"/>
                  </a:ext>
                </a:extLst>
              </p:cNvPr>
              <p:cNvSpPr/>
              <p:nvPr/>
            </p:nvSpPr>
            <p:spPr>
              <a:xfrm>
                <a:off x="6334650" y="1514700"/>
                <a:ext cx="170675" cy="149525"/>
              </a:xfrm>
              <a:custGeom>
                <a:avLst/>
                <a:gdLst/>
                <a:ahLst/>
                <a:cxnLst/>
                <a:rect l="l" t="t" r="r" b="b"/>
                <a:pathLst>
                  <a:path w="6827" h="5981" extrusionOk="0">
                    <a:moveTo>
                      <a:pt x="3428" y="1"/>
                    </a:moveTo>
                    <a:cubicBezTo>
                      <a:pt x="2432" y="1"/>
                      <a:pt x="1456" y="493"/>
                      <a:pt x="884" y="1412"/>
                    </a:cubicBezTo>
                    <a:cubicBezTo>
                      <a:pt x="1" y="2803"/>
                      <a:pt x="429" y="4650"/>
                      <a:pt x="1821" y="5534"/>
                    </a:cubicBezTo>
                    <a:cubicBezTo>
                      <a:pt x="2321" y="5835"/>
                      <a:pt x="2874" y="5981"/>
                      <a:pt x="3418" y="5981"/>
                    </a:cubicBezTo>
                    <a:cubicBezTo>
                      <a:pt x="4418" y="5981"/>
                      <a:pt x="5388" y="5489"/>
                      <a:pt x="5943" y="4570"/>
                    </a:cubicBezTo>
                    <a:cubicBezTo>
                      <a:pt x="6826" y="3178"/>
                      <a:pt x="6398" y="1331"/>
                      <a:pt x="5006" y="448"/>
                    </a:cubicBezTo>
                    <a:cubicBezTo>
                      <a:pt x="4516" y="146"/>
                      <a:pt x="3969" y="1"/>
                      <a:pt x="3428" y="1"/>
                    </a:cubicBezTo>
                    <a:close/>
                  </a:path>
                </a:pathLst>
              </a:custGeom>
              <a:solidFill>
                <a:srgbClr val="AD8B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2575;p70">
                <a:extLst>
                  <a:ext uri="{FF2B5EF4-FFF2-40B4-BE49-F238E27FC236}">
                    <a16:creationId xmlns:a16="http://schemas.microsoft.com/office/drawing/2014/main" id="{DB9256F3-489A-410C-9C59-32EB8A66327D}"/>
                  </a:ext>
                </a:extLst>
              </p:cNvPr>
              <p:cNvSpPr/>
              <p:nvPr/>
            </p:nvSpPr>
            <p:spPr>
              <a:xfrm>
                <a:off x="6333325" y="1503500"/>
                <a:ext cx="169975" cy="149675"/>
              </a:xfrm>
              <a:custGeom>
                <a:avLst/>
                <a:gdLst/>
                <a:ahLst/>
                <a:cxnLst/>
                <a:rect l="l" t="t" r="r" b="b"/>
                <a:pathLst>
                  <a:path w="6799" h="5987" extrusionOk="0">
                    <a:moveTo>
                      <a:pt x="3378" y="1"/>
                    </a:moveTo>
                    <a:cubicBezTo>
                      <a:pt x="2391" y="1"/>
                      <a:pt x="1425" y="493"/>
                      <a:pt x="857" y="1405"/>
                    </a:cubicBezTo>
                    <a:cubicBezTo>
                      <a:pt x="0" y="2796"/>
                      <a:pt x="402" y="4643"/>
                      <a:pt x="1820" y="5527"/>
                    </a:cubicBezTo>
                    <a:cubicBezTo>
                      <a:pt x="2312" y="5839"/>
                      <a:pt x="2861" y="5987"/>
                      <a:pt x="3403" y="5987"/>
                    </a:cubicBezTo>
                    <a:cubicBezTo>
                      <a:pt x="4397" y="5987"/>
                      <a:pt x="5371" y="5490"/>
                      <a:pt x="5942" y="4590"/>
                    </a:cubicBezTo>
                    <a:cubicBezTo>
                      <a:pt x="6799" y="3171"/>
                      <a:pt x="6397" y="1324"/>
                      <a:pt x="4979" y="468"/>
                    </a:cubicBezTo>
                    <a:cubicBezTo>
                      <a:pt x="4482" y="153"/>
                      <a:pt x="3927" y="1"/>
                      <a:pt x="3378" y="1"/>
                    </a:cubicBezTo>
                    <a:close/>
                  </a:path>
                </a:pathLst>
              </a:custGeom>
              <a:solidFill>
                <a:srgbClr val="E7D8DD"/>
              </a:solidFill>
              <a:ln w="8700" cap="flat" cmpd="sng">
                <a:solidFill>
                  <a:srgbClr val="E7D8DD"/>
                </a:solidFill>
                <a:prstDash val="solid"/>
                <a:miter lim="2676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2576;p70">
                <a:extLst>
                  <a:ext uri="{FF2B5EF4-FFF2-40B4-BE49-F238E27FC236}">
                    <a16:creationId xmlns:a16="http://schemas.microsoft.com/office/drawing/2014/main" id="{63601156-7029-40E1-8562-921E64FCA535}"/>
                  </a:ext>
                </a:extLst>
              </p:cNvPr>
              <p:cNvSpPr/>
              <p:nvPr/>
            </p:nvSpPr>
            <p:spPr>
              <a:xfrm>
                <a:off x="6201500" y="1727175"/>
                <a:ext cx="170650" cy="149500"/>
              </a:xfrm>
              <a:custGeom>
                <a:avLst/>
                <a:gdLst/>
                <a:ahLst/>
                <a:cxnLst/>
                <a:rect l="l" t="t" r="r" b="b"/>
                <a:pathLst>
                  <a:path w="6826" h="5980" extrusionOk="0">
                    <a:moveTo>
                      <a:pt x="3423" y="0"/>
                    </a:moveTo>
                    <a:cubicBezTo>
                      <a:pt x="2429" y="0"/>
                      <a:pt x="1455" y="497"/>
                      <a:pt x="884" y="1397"/>
                    </a:cubicBezTo>
                    <a:cubicBezTo>
                      <a:pt x="0" y="2789"/>
                      <a:pt x="429" y="4636"/>
                      <a:pt x="1820" y="5519"/>
                    </a:cubicBezTo>
                    <a:cubicBezTo>
                      <a:pt x="2312" y="5831"/>
                      <a:pt x="2861" y="5980"/>
                      <a:pt x="3403" y="5980"/>
                    </a:cubicBezTo>
                    <a:cubicBezTo>
                      <a:pt x="4397" y="5980"/>
                      <a:pt x="5371" y="5483"/>
                      <a:pt x="5942" y="4582"/>
                    </a:cubicBezTo>
                    <a:cubicBezTo>
                      <a:pt x="6826" y="3191"/>
                      <a:pt x="6397" y="1344"/>
                      <a:pt x="5006" y="461"/>
                    </a:cubicBezTo>
                    <a:cubicBezTo>
                      <a:pt x="4514" y="149"/>
                      <a:pt x="3965" y="0"/>
                      <a:pt x="3423" y="0"/>
                    </a:cubicBezTo>
                    <a:close/>
                  </a:path>
                </a:pathLst>
              </a:custGeom>
              <a:solidFill>
                <a:srgbClr val="AD8B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2577;p70">
                <a:extLst>
                  <a:ext uri="{FF2B5EF4-FFF2-40B4-BE49-F238E27FC236}">
                    <a16:creationId xmlns:a16="http://schemas.microsoft.com/office/drawing/2014/main" id="{6501BBFD-2989-46F0-98E7-0FA7CC9C697A}"/>
                  </a:ext>
                </a:extLst>
              </p:cNvPr>
              <p:cNvSpPr/>
              <p:nvPr/>
            </p:nvSpPr>
            <p:spPr>
              <a:xfrm>
                <a:off x="6199500" y="1715800"/>
                <a:ext cx="170650" cy="149500"/>
              </a:xfrm>
              <a:custGeom>
                <a:avLst/>
                <a:gdLst/>
                <a:ahLst/>
                <a:cxnLst/>
                <a:rect l="l" t="t" r="r" b="b"/>
                <a:pathLst>
                  <a:path w="6826" h="5980" extrusionOk="0">
                    <a:moveTo>
                      <a:pt x="3422" y="0"/>
                    </a:moveTo>
                    <a:cubicBezTo>
                      <a:pt x="2429" y="0"/>
                      <a:pt x="1455" y="497"/>
                      <a:pt x="883" y="1397"/>
                    </a:cubicBezTo>
                    <a:cubicBezTo>
                      <a:pt x="0" y="2789"/>
                      <a:pt x="428" y="4636"/>
                      <a:pt x="1820" y="5519"/>
                    </a:cubicBezTo>
                    <a:cubicBezTo>
                      <a:pt x="2312" y="5831"/>
                      <a:pt x="2860" y="5980"/>
                      <a:pt x="3403" y="5980"/>
                    </a:cubicBezTo>
                    <a:cubicBezTo>
                      <a:pt x="4397" y="5980"/>
                      <a:pt x="5371" y="5483"/>
                      <a:pt x="5942" y="4582"/>
                    </a:cubicBezTo>
                    <a:cubicBezTo>
                      <a:pt x="6825" y="3191"/>
                      <a:pt x="6397" y="1344"/>
                      <a:pt x="5005" y="461"/>
                    </a:cubicBezTo>
                    <a:cubicBezTo>
                      <a:pt x="4514" y="148"/>
                      <a:pt x="3965" y="0"/>
                      <a:pt x="3422" y="0"/>
                    </a:cubicBezTo>
                    <a:close/>
                  </a:path>
                </a:pathLst>
              </a:custGeom>
              <a:solidFill>
                <a:srgbClr val="E7D8DD"/>
              </a:solidFill>
              <a:ln w="8700" cap="flat" cmpd="sng">
                <a:solidFill>
                  <a:srgbClr val="E7D8DD"/>
                </a:solidFill>
                <a:prstDash val="solid"/>
                <a:miter lim="2676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2578;p70">
                <a:extLst>
                  <a:ext uri="{FF2B5EF4-FFF2-40B4-BE49-F238E27FC236}">
                    <a16:creationId xmlns:a16="http://schemas.microsoft.com/office/drawing/2014/main" id="{BBC196AE-D32E-4086-A225-D172547BC374}"/>
                  </a:ext>
                </a:extLst>
              </p:cNvPr>
              <p:cNvSpPr/>
              <p:nvPr/>
            </p:nvSpPr>
            <p:spPr>
              <a:xfrm>
                <a:off x="6897400" y="1323000"/>
                <a:ext cx="170650" cy="149525"/>
              </a:xfrm>
              <a:custGeom>
                <a:avLst/>
                <a:gdLst/>
                <a:ahLst/>
                <a:cxnLst/>
                <a:rect l="l" t="t" r="r" b="b"/>
                <a:pathLst>
                  <a:path w="6826" h="5981" extrusionOk="0">
                    <a:moveTo>
                      <a:pt x="3423" y="1"/>
                    </a:moveTo>
                    <a:cubicBezTo>
                      <a:pt x="2429" y="1"/>
                      <a:pt x="1455" y="498"/>
                      <a:pt x="884" y="1398"/>
                    </a:cubicBezTo>
                    <a:cubicBezTo>
                      <a:pt x="1" y="2790"/>
                      <a:pt x="429" y="4637"/>
                      <a:pt x="1821" y="5520"/>
                    </a:cubicBezTo>
                    <a:cubicBezTo>
                      <a:pt x="2312" y="5832"/>
                      <a:pt x="2861" y="5980"/>
                      <a:pt x="3404" y="5980"/>
                    </a:cubicBezTo>
                    <a:cubicBezTo>
                      <a:pt x="4397" y="5980"/>
                      <a:pt x="5371" y="5483"/>
                      <a:pt x="5943" y="4583"/>
                    </a:cubicBezTo>
                    <a:cubicBezTo>
                      <a:pt x="6826" y="3164"/>
                      <a:pt x="6398" y="1344"/>
                      <a:pt x="5006" y="461"/>
                    </a:cubicBezTo>
                    <a:cubicBezTo>
                      <a:pt x="4514" y="149"/>
                      <a:pt x="3966" y="1"/>
                      <a:pt x="3423" y="1"/>
                    </a:cubicBezTo>
                    <a:close/>
                  </a:path>
                </a:pathLst>
              </a:custGeom>
              <a:solidFill>
                <a:srgbClr val="AD8B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2579;p70">
                <a:extLst>
                  <a:ext uri="{FF2B5EF4-FFF2-40B4-BE49-F238E27FC236}">
                    <a16:creationId xmlns:a16="http://schemas.microsoft.com/office/drawing/2014/main" id="{F89F7D42-11FD-4C22-9830-220C320086B3}"/>
                  </a:ext>
                </a:extLst>
              </p:cNvPr>
              <p:cNvSpPr/>
              <p:nvPr/>
            </p:nvSpPr>
            <p:spPr>
              <a:xfrm>
                <a:off x="6895400" y="1311625"/>
                <a:ext cx="170650" cy="149525"/>
              </a:xfrm>
              <a:custGeom>
                <a:avLst/>
                <a:gdLst/>
                <a:ahLst/>
                <a:cxnLst/>
                <a:rect l="l" t="t" r="r" b="b"/>
                <a:pathLst>
                  <a:path w="6826" h="5981" extrusionOk="0">
                    <a:moveTo>
                      <a:pt x="3423" y="1"/>
                    </a:moveTo>
                    <a:cubicBezTo>
                      <a:pt x="2429" y="1"/>
                      <a:pt x="1455" y="498"/>
                      <a:pt x="884" y="1398"/>
                    </a:cubicBezTo>
                    <a:cubicBezTo>
                      <a:pt x="0" y="2790"/>
                      <a:pt x="429" y="4637"/>
                      <a:pt x="1820" y="5520"/>
                    </a:cubicBezTo>
                    <a:cubicBezTo>
                      <a:pt x="2322" y="5832"/>
                      <a:pt x="2876" y="5980"/>
                      <a:pt x="3422" y="5980"/>
                    </a:cubicBezTo>
                    <a:cubicBezTo>
                      <a:pt x="4420" y="5980"/>
                      <a:pt x="5388" y="5483"/>
                      <a:pt x="5942" y="4583"/>
                    </a:cubicBezTo>
                    <a:cubicBezTo>
                      <a:pt x="6826" y="3191"/>
                      <a:pt x="6397" y="1344"/>
                      <a:pt x="5006" y="461"/>
                    </a:cubicBezTo>
                    <a:cubicBezTo>
                      <a:pt x="4514" y="149"/>
                      <a:pt x="3965" y="1"/>
                      <a:pt x="3423" y="1"/>
                    </a:cubicBezTo>
                    <a:close/>
                  </a:path>
                </a:pathLst>
              </a:custGeom>
              <a:solidFill>
                <a:srgbClr val="E7D8DD"/>
              </a:solidFill>
              <a:ln w="8700" cap="flat" cmpd="sng">
                <a:solidFill>
                  <a:srgbClr val="E7D8DD"/>
                </a:solidFill>
                <a:prstDash val="solid"/>
                <a:miter lim="2676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2580;p70">
                <a:extLst>
                  <a:ext uri="{FF2B5EF4-FFF2-40B4-BE49-F238E27FC236}">
                    <a16:creationId xmlns:a16="http://schemas.microsoft.com/office/drawing/2014/main" id="{33B017D9-3624-4266-A282-F2CD484646D5}"/>
                  </a:ext>
                </a:extLst>
              </p:cNvPr>
              <p:cNvSpPr/>
              <p:nvPr/>
            </p:nvSpPr>
            <p:spPr>
              <a:xfrm>
                <a:off x="6776300" y="1515725"/>
                <a:ext cx="170650" cy="149500"/>
              </a:xfrm>
              <a:custGeom>
                <a:avLst/>
                <a:gdLst/>
                <a:ahLst/>
                <a:cxnLst/>
                <a:rect l="l" t="t" r="r" b="b"/>
                <a:pathLst>
                  <a:path w="6826" h="5980" extrusionOk="0">
                    <a:moveTo>
                      <a:pt x="3410" y="0"/>
                    </a:moveTo>
                    <a:cubicBezTo>
                      <a:pt x="2418" y="0"/>
                      <a:pt x="1455" y="497"/>
                      <a:pt x="883" y="1397"/>
                    </a:cubicBezTo>
                    <a:cubicBezTo>
                      <a:pt x="0" y="2816"/>
                      <a:pt x="428" y="4663"/>
                      <a:pt x="1820" y="5519"/>
                    </a:cubicBezTo>
                    <a:cubicBezTo>
                      <a:pt x="2312" y="5831"/>
                      <a:pt x="2860" y="5980"/>
                      <a:pt x="3403" y="5980"/>
                    </a:cubicBezTo>
                    <a:cubicBezTo>
                      <a:pt x="4397" y="5980"/>
                      <a:pt x="5371" y="5483"/>
                      <a:pt x="5942" y="4583"/>
                    </a:cubicBezTo>
                    <a:cubicBezTo>
                      <a:pt x="6825" y="3191"/>
                      <a:pt x="6397" y="1344"/>
                      <a:pt x="5005" y="461"/>
                    </a:cubicBezTo>
                    <a:cubicBezTo>
                      <a:pt x="4504" y="149"/>
                      <a:pt x="3953" y="0"/>
                      <a:pt x="3410" y="0"/>
                    </a:cubicBezTo>
                    <a:close/>
                  </a:path>
                </a:pathLst>
              </a:custGeom>
              <a:solidFill>
                <a:srgbClr val="AD8B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2581;p70">
                <a:extLst>
                  <a:ext uri="{FF2B5EF4-FFF2-40B4-BE49-F238E27FC236}">
                    <a16:creationId xmlns:a16="http://schemas.microsoft.com/office/drawing/2014/main" id="{D05217C2-23ED-4FAE-95C1-3AEFA92BACA6}"/>
                  </a:ext>
                </a:extLst>
              </p:cNvPr>
              <p:cNvSpPr/>
              <p:nvPr/>
            </p:nvSpPr>
            <p:spPr>
              <a:xfrm>
                <a:off x="6774275" y="1504675"/>
                <a:ext cx="170675" cy="149525"/>
              </a:xfrm>
              <a:custGeom>
                <a:avLst/>
                <a:gdLst/>
                <a:ahLst/>
                <a:cxnLst/>
                <a:rect l="l" t="t" r="r" b="b"/>
                <a:pathLst>
                  <a:path w="6827" h="5981" extrusionOk="0">
                    <a:moveTo>
                      <a:pt x="3428" y="0"/>
                    </a:moveTo>
                    <a:cubicBezTo>
                      <a:pt x="2432" y="0"/>
                      <a:pt x="1456" y="492"/>
                      <a:pt x="884" y="1411"/>
                    </a:cubicBezTo>
                    <a:cubicBezTo>
                      <a:pt x="1" y="2803"/>
                      <a:pt x="429" y="4650"/>
                      <a:pt x="1821" y="5533"/>
                    </a:cubicBezTo>
                    <a:cubicBezTo>
                      <a:pt x="2311" y="5835"/>
                      <a:pt x="2858" y="5980"/>
                      <a:pt x="3399" y="5980"/>
                    </a:cubicBezTo>
                    <a:cubicBezTo>
                      <a:pt x="4394" y="5980"/>
                      <a:pt x="5371" y="5488"/>
                      <a:pt x="5943" y="4570"/>
                    </a:cubicBezTo>
                    <a:cubicBezTo>
                      <a:pt x="6826" y="3178"/>
                      <a:pt x="6398" y="1331"/>
                      <a:pt x="5006" y="448"/>
                    </a:cubicBezTo>
                    <a:cubicBezTo>
                      <a:pt x="4516" y="146"/>
                      <a:pt x="3969" y="0"/>
                      <a:pt x="3428" y="0"/>
                    </a:cubicBezTo>
                    <a:close/>
                  </a:path>
                </a:pathLst>
              </a:custGeom>
              <a:solidFill>
                <a:srgbClr val="E7D8DD"/>
              </a:solidFill>
              <a:ln w="8700" cap="flat" cmpd="sng">
                <a:solidFill>
                  <a:srgbClr val="E7D8DD"/>
                </a:solidFill>
                <a:prstDash val="solid"/>
                <a:miter lim="2676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2582;p70">
                <a:extLst>
                  <a:ext uri="{FF2B5EF4-FFF2-40B4-BE49-F238E27FC236}">
                    <a16:creationId xmlns:a16="http://schemas.microsoft.com/office/drawing/2014/main" id="{FF476FBD-D435-4620-A9DA-0876F8B7876C}"/>
                  </a:ext>
                </a:extLst>
              </p:cNvPr>
              <p:cNvSpPr/>
              <p:nvPr/>
            </p:nvSpPr>
            <p:spPr>
              <a:xfrm>
                <a:off x="6651825" y="1713775"/>
                <a:ext cx="170650" cy="149525"/>
              </a:xfrm>
              <a:custGeom>
                <a:avLst/>
                <a:gdLst/>
                <a:ahLst/>
                <a:cxnLst/>
                <a:rect l="l" t="t" r="r" b="b"/>
                <a:pathLst>
                  <a:path w="6826" h="5981" extrusionOk="0">
                    <a:moveTo>
                      <a:pt x="3423" y="1"/>
                    </a:moveTo>
                    <a:cubicBezTo>
                      <a:pt x="2429" y="1"/>
                      <a:pt x="1455" y="498"/>
                      <a:pt x="884" y="1398"/>
                    </a:cubicBezTo>
                    <a:cubicBezTo>
                      <a:pt x="1" y="2790"/>
                      <a:pt x="429" y="4637"/>
                      <a:pt x="1821" y="5520"/>
                    </a:cubicBezTo>
                    <a:cubicBezTo>
                      <a:pt x="2312" y="5832"/>
                      <a:pt x="2861" y="5980"/>
                      <a:pt x="3404" y="5980"/>
                    </a:cubicBezTo>
                    <a:cubicBezTo>
                      <a:pt x="4397" y="5980"/>
                      <a:pt x="5371" y="5483"/>
                      <a:pt x="5943" y="4583"/>
                    </a:cubicBezTo>
                    <a:cubicBezTo>
                      <a:pt x="6826" y="3191"/>
                      <a:pt x="6398" y="1345"/>
                      <a:pt x="5006" y="461"/>
                    </a:cubicBezTo>
                    <a:cubicBezTo>
                      <a:pt x="4514" y="149"/>
                      <a:pt x="3966" y="1"/>
                      <a:pt x="3423" y="1"/>
                    </a:cubicBezTo>
                    <a:close/>
                  </a:path>
                </a:pathLst>
              </a:custGeom>
              <a:solidFill>
                <a:srgbClr val="AD8B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2583;p70">
                <a:extLst>
                  <a:ext uri="{FF2B5EF4-FFF2-40B4-BE49-F238E27FC236}">
                    <a16:creationId xmlns:a16="http://schemas.microsoft.com/office/drawing/2014/main" id="{ED885881-F8FD-4E88-B3AE-0A1F77AB99EA}"/>
                  </a:ext>
                </a:extLst>
              </p:cNvPr>
              <p:cNvSpPr/>
              <p:nvPr/>
            </p:nvSpPr>
            <p:spPr>
              <a:xfrm>
                <a:off x="6649825" y="1702400"/>
                <a:ext cx="170650" cy="149525"/>
              </a:xfrm>
              <a:custGeom>
                <a:avLst/>
                <a:gdLst/>
                <a:ahLst/>
                <a:cxnLst/>
                <a:rect l="l" t="t" r="r" b="b"/>
                <a:pathLst>
                  <a:path w="6826" h="5981" extrusionOk="0">
                    <a:moveTo>
                      <a:pt x="3423" y="1"/>
                    </a:moveTo>
                    <a:cubicBezTo>
                      <a:pt x="2429" y="1"/>
                      <a:pt x="1455" y="498"/>
                      <a:pt x="884" y="1398"/>
                    </a:cubicBezTo>
                    <a:cubicBezTo>
                      <a:pt x="0" y="2817"/>
                      <a:pt x="429" y="4637"/>
                      <a:pt x="1820" y="5520"/>
                    </a:cubicBezTo>
                    <a:cubicBezTo>
                      <a:pt x="2312" y="5832"/>
                      <a:pt x="2861" y="5980"/>
                      <a:pt x="3403" y="5980"/>
                    </a:cubicBezTo>
                    <a:cubicBezTo>
                      <a:pt x="4397" y="5980"/>
                      <a:pt x="5371" y="5483"/>
                      <a:pt x="5942" y="4583"/>
                    </a:cubicBezTo>
                    <a:cubicBezTo>
                      <a:pt x="6826" y="3191"/>
                      <a:pt x="6397" y="1344"/>
                      <a:pt x="5006" y="461"/>
                    </a:cubicBezTo>
                    <a:cubicBezTo>
                      <a:pt x="4514" y="149"/>
                      <a:pt x="3965" y="1"/>
                      <a:pt x="3423" y="1"/>
                    </a:cubicBezTo>
                    <a:close/>
                  </a:path>
                </a:pathLst>
              </a:custGeom>
              <a:solidFill>
                <a:srgbClr val="E7D8DD"/>
              </a:solidFill>
              <a:ln w="8700" cap="flat" cmpd="sng">
                <a:solidFill>
                  <a:srgbClr val="E7D8DD"/>
                </a:solidFill>
                <a:prstDash val="solid"/>
                <a:miter lim="2676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2584;p70">
                <a:extLst>
                  <a:ext uri="{FF2B5EF4-FFF2-40B4-BE49-F238E27FC236}">
                    <a16:creationId xmlns:a16="http://schemas.microsoft.com/office/drawing/2014/main" id="{89DF575C-0A2A-4CA5-9216-42D469147863}"/>
                  </a:ext>
                </a:extLst>
              </p:cNvPr>
              <p:cNvSpPr/>
              <p:nvPr/>
            </p:nvSpPr>
            <p:spPr>
              <a:xfrm>
                <a:off x="6518675" y="1926225"/>
                <a:ext cx="169975" cy="149525"/>
              </a:xfrm>
              <a:custGeom>
                <a:avLst/>
                <a:gdLst/>
                <a:ahLst/>
                <a:cxnLst/>
                <a:rect l="l" t="t" r="r" b="b"/>
                <a:pathLst>
                  <a:path w="6799" h="5981" extrusionOk="0">
                    <a:moveTo>
                      <a:pt x="3409" y="1"/>
                    </a:moveTo>
                    <a:cubicBezTo>
                      <a:pt x="2409" y="1"/>
                      <a:pt x="1438" y="493"/>
                      <a:pt x="884" y="1411"/>
                    </a:cubicBezTo>
                    <a:cubicBezTo>
                      <a:pt x="0" y="2803"/>
                      <a:pt x="402" y="4650"/>
                      <a:pt x="1820" y="5533"/>
                    </a:cubicBezTo>
                    <a:cubicBezTo>
                      <a:pt x="2311" y="5835"/>
                      <a:pt x="2858" y="5981"/>
                      <a:pt x="3399" y="5981"/>
                    </a:cubicBezTo>
                    <a:cubicBezTo>
                      <a:pt x="4394" y="5981"/>
                      <a:pt x="5370" y="5489"/>
                      <a:pt x="5942" y="4570"/>
                    </a:cubicBezTo>
                    <a:cubicBezTo>
                      <a:pt x="6799" y="3178"/>
                      <a:pt x="6397" y="1331"/>
                      <a:pt x="5006" y="448"/>
                    </a:cubicBezTo>
                    <a:cubicBezTo>
                      <a:pt x="4506" y="146"/>
                      <a:pt x="3953" y="1"/>
                      <a:pt x="3409" y="1"/>
                    </a:cubicBezTo>
                    <a:close/>
                  </a:path>
                </a:pathLst>
              </a:custGeom>
              <a:solidFill>
                <a:srgbClr val="AD8B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2585;p70">
                <a:extLst>
                  <a:ext uri="{FF2B5EF4-FFF2-40B4-BE49-F238E27FC236}">
                    <a16:creationId xmlns:a16="http://schemas.microsoft.com/office/drawing/2014/main" id="{AC4C8844-C941-4918-8FDB-18F2DBD2480B}"/>
                  </a:ext>
                </a:extLst>
              </p:cNvPr>
              <p:cNvSpPr/>
              <p:nvPr/>
            </p:nvSpPr>
            <p:spPr>
              <a:xfrm>
                <a:off x="6516675" y="1915025"/>
                <a:ext cx="170650" cy="149375"/>
              </a:xfrm>
              <a:custGeom>
                <a:avLst/>
                <a:gdLst/>
                <a:ahLst/>
                <a:cxnLst/>
                <a:rect l="l" t="t" r="r" b="b"/>
                <a:pathLst>
                  <a:path w="6826" h="5975" extrusionOk="0">
                    <a:moveTo>
                      <a:pt x="3387" y="1"/>
                    </a:moveTo>
                    <a:cubicBezTo>
                      <a:pt x="2394" y="1"/>
                      <a:pt x="1434" y="492"/>
                      <a:pt x="883" y="1404"/>
                    </a:cubicBezTo>
                    <a:cubicBezTo>
                      <a:pt x="0" y="2796"/>
                      <a:pt x="428" y="4643"/>
                      <a:pt x="1820" y="5526"/>
                    </a:cubicBezTo>
                    <a:cubicBezTo>
                      <a:pt x="2312" y="5829"/>
                      <a:pt x="2862" y="5975"/>
                      <a:pt x="3405" y="5975"/>
                    </a:cubicBezTo>
                    <a:cubicBezTo>
                      <a:pt x="4398" y="5975"/>
                      <a:pt x="5371" y="5489"/>
                      <a:pt x="5942" y="4590"/>
                    </a:cubicBezTo>
                    <a:cubicBezTo>
                      <a:pt x="6825" y="3171"/>
                      <a:pt x="6397" y="1324"/>
                      <a:pt x="5005" y="468"/>
                    </a:cubicBezTo>
                    <a:cubicBezTo>
                      <a:pt x="4499" y="152"/>
                      <a:pt x="3938" y="1"/>
                      <a:pt x="3387" y="1"/>
                    </a:cubicBezTo>
                    <a:close/>
                  </a:path>
                </a:pathLst>
              </a:custGeom>
              <a:solidFill>
                <a:srgbClr val="E7D8DD"/>
              </a:solidFill>
              <a:ln w="8700" cap="flat" cmpd="sng">
                <a:solidFill>
                  <a:srgbClr val="E7D8DD"/>
                </a:solidFill>
                <a:prstDash val="solid"/>
                <a:miter lim="2676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2586;p70">
                <a:extLst>
                  <a:ext uri="{FF2B5EF4-FFF2-40B4-BE49-F238E27FC236}">
                    <a16:creationId xmlns:a16="http://schemas.microsoft.com/office/drawing/2014/main" id="{7DA30E0B-E1EC-4E08-8042-9BD44E47CF8A}"/>
                  </a:ext>
                </a:extLst>
              </p:cNvPr>
              <p:cNvSpPr/>
              <p:nvPr/>
            </p:nvSpPr>
            <p:spPr>
              <a:xfrm>
                <a:off x="5644100" y="1159875"/>
                <a:ext cx="916750" cy="1145525"/>
              </a:xfrm>
              <a:custGeom>
                <a:avLst/>
                <a:gdLst/>
                <a:ahLst/>
                <a:cxnLst/>
                <a:rect l="l" t="t" r="r" b="b"/>
                <a:pathLst>
                  <a:path w="36670" h="45821" extrusionOk="0">
                    <a:moveTo>
                      <a:pt x="22163" y="0"/>
                    </a:moveTo>
                    <a:lnTo>
                      <a:pt x="12393" y="2168"/>
                    </a:lnTo>
                    <a:lnTo>
                      <a:pt x="6398" y="3426"/>
                    </a:lnTo>
                    <a:lnTo>
                      <a:pt x="2865" y="5327"/>
                    </a:lnTo>
                    <a:lnTo>
                      <a:pt x="3560" y="7843"/>
                    </a:lnTo>
                    <a:lnTo>
                      <a:pt x="3748" y="8485"/>
                    </a:lnTo>
                    <a:cubicBezTo>
                      <a:pt x="3748" y="8485"/>
                      <a:pt x="1" y="10546"/>
                      <a:pt x="991" y="17104"/>
                    </a:cubicBezTo>
                    <a:cubicBezTo>
                      <a:pt x="1018" y="17184"/>
                      <a:pt x="1018" y="17237"/>
                      <a:pt x="1044" y="17318"/>
                    </a:cubicBezTo>
                    <a:cubicBezTo>
                      <a:pt x="1205" y="18335"/>
                      <a:pt x="1500" y="19646"/>
                      <a:pt x="1928" y="21172"/>
                    </a:cubicBezTo>
                    <a:cubicBezTo>
                      <a:pt x="3373" y="26632"/>
                      <a:pt x="6076" y="34662"/>
                      <a:pt x="7896" y="39935"/>
                    </a:cubicBezTo>
                    <a:cubicBezTo>
                      <a:pt x="7896" y="39988"/>
                      <a:pt x="7923" y="40015"/>
                      <a:pt x="7923" y="40068"/>
                    </a:cubicBezTo>
                    <a:cubicBezTo>
                      <a:pt x="8673" y="42156"/>
                      <a:pt x="9235" y="43816"/>
                      <a:pt x="9556" y="44672"/>
                    </a:cubicBezTo>
                    <a:cubicBezTo>
                      <a:pt x="9717" y="45100"/>
                      <a:pt x="10065" y="45421"/>
                      <a:pt x="10520" y="45502"/>
                    </a:cubicBezTo>
                    <a:cubicBezTo>
                      <a:pt x="10734" y="45555"/>
                      <a:pt x="11001" y="45582"/>
                      <a:pt x="11323" y="45636"/>
                    </a:cubicBezTo>
                    <a:cubicBezTo>
                      <a:pt x="12038" y="45736"/>
                      <a:pt x="13006" y="45821"/>
                      <a:pt x="14219" y="45821"/>
                    </a:cubicBezTo>
                    <a:cubicBezTo>
                      <a:pt x="15274" y="45821"/>
                      <a:pt x="16514" y="45756"/>
                      <a:pt x="17934" y="45582"/>
                    </a:cubicBezTo>
                    <a:cubicBezTo>
                      <a:pt x="19620" y="45368"/>
                      <a:pt x="21574" y="45020"/>
                      <a:pt x="23795" y="44431"/>
                    </a:cubicBezTo>
                    <a:lnTo>
                      <a:pt x="24197" y="44324"/>
                    </a:lnTo>
                    <a:cubicBezTo>
                      <a:pt x="31316" y="42290"/>
                      <a:pt x="34903" y="39587"/>
                      <a:pt x="36161" y="38462"/>
                    </a:cubicBezTo>
                    <a:cubicBezTo>
                      <a:pt x="36509" y="38141"/>
                      <a:pt x="36670" y="37686"/>
                      <a:pt x="36563" y="37258"/>
                    </a:cubicBezTo>
                    <a:cubicBezTo>
                      <a:pt x="36348" y="36187"/>
                      <a:pt x="35920" y="33993"/>
                      <a:pt x="35358" y="31263"/>
                    </a:cubicBezTo>
                    <a:cubicBezTo>
                      <a:pt x="35305" y="31022"/>
                      <a:pt x="35251" y="30754"/>
                      <a:pt x="35197" y="30513"/>
                    </a:cubicBezTo>
                    <a:cubicBezTo>
                      <a:pt x="33913" y="24491"/>
                      <a:pt x="32093" y="16194"/>
                      <a:pt x="30594" y="11429"/>
                    </a:cubicBezTo>
                    <a:cubicBezTo>
                      <a:pt x="30326" y="10546"/>
                      <a:pt x="30058" y="9770"/>
                      <a:pt x="29818" y="9181"/>
                    </a:cubicBezTo>
                    <a:cubicBezTo>
                      <a:pt x="29657" y="8753"/>
                      <a:pt x="29470" y="8351"/>
                      <a:pt x="29282" y="8003"/>
                    </a:cubicBezTo>
                    <a:cubicBezTo>
                      <a:pt x="26895" y="3306"/>
                      <a:pt x="23424" y="3185"/>
                      <a:pt x="23075" y="3185"/>
                    </a:cubicBezTo>
                    <a:cubicBezTo>
                      <a:pt x="23056" y="3185"/>
                      <a:pt x="23046" y="3185"/>
                      <a:pt x="23046" y="3185"/>
                    </a:cubicBezTo>
                    <a:lnTo>
                      <a:pt x="22163" y="0"/>
                    </a:lnTo>
                    <a:close/>
                  </a:path>
                </a:pathLst>
              </a:custGeom>
              <a:solidFill>
                <a:srgbClr val="FFA2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2587;p70">
                <a:extLst>
                  <a:ext uri="{FF2B5EF4-FFF2-40B4-BE49-F238E27FC236}">
                    <a16:creationId xmlns:a16="http://schemas.microsoft.com/office/drawing/2014/main" id="{3ECF9DE0-6342-41A7-B7BE-F9149F08CED2}"/>
                  </a:ext>
                </a:extLst>
              </p:cNvPr>
              <p:cNvSpPr/>
              <p:nvPr/>
            </p:nvSpPr>
            <p:spPr>
              <a:xfrm>
                <a:off x="5670200" y="1359950"/>
                <a:ext cx="853850" cy="798300"/>
              </a:xfrm>
              <a:custGeom>
                <a:avLst/>
                <a:gdLst/>
                <a:ahLst/>
                <a:cxnLst/>
                <a:rect l="l" t="t" r="r" b="b"/>
                <a:pathLst>
                  <a:path w="34154" h="31932" extrusionOk="0">
                    <a:moveTo>
                      <a:pt x="28238" y="0"/>
                    </a:moveTo>
                    <a:cubicBezTo>
                      <a:pt x="19807" y="5434"/>
                      <a:pt x="9984" y="8672"/>
                      <a:pt x="0" y="9315"/>
                    </a:cubicBezTo>
                    <a:cubicBezTo>
                      <a:pt x="161" y="10332"/>
                      <a:pt x="456" y="11643"/>
                      <a:pt x="884" y="13169"/>
                    </a:cubicBezTo>
                    <a:cubicBezTo>
                      <a:pt x="2329" y="18629"/>
                      <a:pt x="5032" y="26659"/>
                      <a:pt x="6852" y="31932"/>
                    </a:cubicBezTo>
                    <a:cubicBezTo>
                      <a:pt x="13196" y="31423"/>
                      <a:pt x="19593" y="30299"/>
                      <a:pt x="25455" y="27917"/>
                    </a:cubicBezTo>
                    <a:cubicBezTo>
                      <a:pt x="30647" y="25829"/>
                      <a:pt x="32226" y="24571"/>
                      <a:pt x="34153" y="22510"/>
                    </a:cubicBezTo>
                    <a:cubicBezTo>
                      <a:pt x="32869" y="16488"/>
                      <a:pt x="31049" y="8191"/>
                      <a:pt x="29550" y="3453"/>
                    </a:cubicBezTo>
                    <a:cubicBezTo>
                      <a:pt x="29282" y="2543"/>
                      <a:pt x="29014" y="1794"/>
                      <a:pt x="28774" y="1178"/>
                    </a:cubicBezTo>
                    <a:cubicBezTo>
                      <a:pt x="28613" y="750"/>
                      <a:pt x="28426" y="348"/>
                      <a:pt x="28238" y="0"/>
                    </a:cubicBezTo>
                    <a:close/>
                  </a:path>
                </a:pathLst>
              </a:custGeom>
              <a:solidFill>
                <a:srgbClr val="FAED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2588;p70">
                <a:extLst>
                  <a:ext uri="{FF2B5EF4-FFF2-40B4-BE49-F238E27FC236}">
                    <a16:creationId xmlns:a16="http://schemas.microsoft.com/office/drawing/2014/main" id="{59982302-62FB-4A63-91C9-6B7FE5EFC553}"/>
                  </a:ext>
                </a:extLst>
              </p:cNvPr>
              <p:cNvSpPr/>
              <p:nvPr/>
            </p:nvSpPr>
            <p:spPr>
              <a:xfrm>
                <a:off x="6057625" y="1628950"/>
                <a:ext cx="162625" cy="343950"/>
              </a:xfrm>
              <a:custGeom>
                <a:avLst/>
                <a:gdLst/>
                <a:ahLst/>
                <a:cxnLst/>
                <a:rect l="l" t="t" r="r" b="b"/>
                <a:pathLst>
                  <a:path w="6505" h="13758" extrusionOk="0">
                    <a:moveTo>
                      <a:pt x="2276" y="0"/>
                    </a:moveTo>
                    <a:lnTo>
                      <a:pt x="1" y="749"/>
                    </a:lnTo>
                    <a:lnTo>
                      <a:pt x="4203" y="13757"/>
                    </a:lnTo>
                    <a:lnTo>
                      <a:pt x="6505" y="13008"/>
                    </a:lnTo>
                    <a:lnTo>
                      <a:pt x="2276" y="0"/>
                    </a:lnTo>
                    <a:close/>
                  </a:path>
                </a:pathLst>
              </a:custGeom>
              <a:solidFill>
                <a:srgbClr val="FE69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2589;p70">
                <a:extLst>
                  <a:ext uri="{FF2B5EF4-FFF2-40B4-BE49-F238E27FC236}">
                    <a16:creationId xmlns:a16="http://schemas.microsoft.com/office/drawing/2014/main" id="{71AF0DF5-3F81-48D3-90EF-85F303F92B79}"/>
                  </a:ext>
                </a:extLst>
              </p:cNvPr>
              <p:cNvSpPr/>
              <p:nvPr/>
            </p:nvSpPr>
            <p:spPr>
              <a:xfrm>
                <a:off x="5986700" y="1722625"/>
                <a:ext cx="303150" cy="156600"/>
              </a:xfrm>
              <a:custGeom>
                <a:avLst/>
                <a:gdLst/>
                <a:ahLst/>
                <a:cxnLst/>
                <a:rect l="l" t="t" r="r" b="b"/>
                <a:pathLst>
                  <a:path w="12126" h="6264" extrusionOk="0">
                    <a:moveTo>
                      <a:pt x="11269" y="0"/>
                    </a:moveTo>
                    <a:lnTo>
                      <a:pt x="1" y="3640"/>
                    </a:lnTo>
                    <a:lnTo>
                      <a:pt x="857" y="6263"/>
                    </a:lnTo>
                    <a:lnTo>
                      <a:pt x="12125" y="2623"/>
                    </a:lnTo>
                    <a:lnTo>
                      <a:pt x="11269" y="0"/>
                    </a:lnTo>
                    <a:close/>
                  </a:path>
                </a:pathLst>
              </a:custGeom>
              <a:solidFill>
                <a:srgbClr val="FE69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2590;p70">
                <a:extLst>
                  <a:ext uri="{FF2B5EF4-FFF2-40B4-BE49-F238E27FC236}">
                    <a16:creationId xmlns:a16="http://schemas.microsoft.com/office/drawing/2014/main" id="{5E3E4B68-E393-483F-B6F0-5AA5BB824AC5}"/>
                  </a:ext>
                </a:extLst>
              </p:cNvPr>
              <p:cNvSpPr/>
              <p:nvPr/>
            </p:nvSpPr>
            <p:spPr>
              <a:xfrm>
                <a:off x="6239200" y="1312825"/>
                <a:ext cx="102175" cy="113475"/>
              </a:xfrm>
              <a:custGeom>
                <a:avLst/>
                <a:gdLst/>
                <a:ahLst/>
                <a:cxnLst/>
                <a:rect l="l" t="t" r="r" b="b"/>
                <a:pathLst>
                  <a:path w="4087" h="4539" extrusionOk="0">
                    <a:moveTo>
                      <a:pt x="1566" y="0"/>
                    </a:moveTo>
                    <a:cubicBezTo>
                      <a:pt x="614" y="0"/>
                      <a:pt x="1" y="1058"/>
                      <a:pt x="339" y="2394"/>
                    </a:cubicBezTo>
                    <a:cubicBezTo>
                      <a:pt x="527" y="3170"/>
                      <a:pt x="1062" y="3866"/>
                      <a:pt x="1758" y="4267"/>
                    </a:cubicBezTo>
                    <a:cubicBezTo>
                      <a:pt x="2027" y="4414"/>
                      <a:pt x="2318" y="4538"/>
                      <a:pt x="2632" y="4538"/>
                    </a:cubicBezTo>
                    <a:cubicBezTo>
                      <a:pt x="2661" y="4538"/>
                      <a:pt x="2691" y="4537"/>
                      <a:pt x="2721" y="4535"/>
                    </a:cubicBezTo>
                    <a:cubicBezTo>
                      <a:pt x="3337" y="4508"/>
                      <a:pt x="3846" y="3919"/>
                      <a:pt x="3979" y="3277"/>
                    </a:cubicBezTo>
                    <a:cubicBezTo>
                      <a:pt x="4086" y="2661"/>
                      <a:pt x="3872" y="1992"/>
                      <a:pt x="3551" y="1457"/>
                    </a:cubicBezTo>
                    <a:cubicBezTo>
                      <a:pt x="3391" y="1136"/>
                      <a:pt x="3176" y="841"/>
                      <a:pt x="2909" y="627"/>
                    </a:cubicBezTo>
                    <a:cubicBezTo>
                      <a:pt x="2431" y="190"/>
                      <a:pt x="1968" y="0"/>
                      <a:pt x="15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2591;p70">
                <a:extLst>
                  <a:ext uri="{FF2B5EF4-FFF2-40B4-BE49-F238E27FC236}">
                    <a16:creationId xmlns:a16="http://schemas.microsoft.com/office/drawing/2014/main" id="{F845D273-C992-4B20-A21E-580559555CB2}"/>
                  </a:ext>
                </a:extLst>
              </p:cNvPr>
              <p:cNvSpPr/>
              <p:nvPr/>
            </p:nvSpPr>
            <p:spPr>
              <a:xfrm>
                <a:off x="6303200" y="1441450"/>
                <a:ext cx="103075" cy="131375"/>
              </a:xfrm>
              <a:custGeom>
                <a:avLst/>
                <a:gdLst/>
                <a:ahLst/>
                <a:cxnLst/>
                <a:rect l="l" t="t" r="r" b="b"/>
                <a:pathLst>
                  <a:path w="4123" h="5255" extrusionOk="0">
                    <a:moveTo>
                      <a:pt x="1965" y="0"/>
                    </a:moveTo>
                    <a:cubicBezTo>
                      <a:pt x="1926" y="0"/>
                      <a:pt x="1887" y="2"/>
                      <a:pt x="1848" y="6"/>
                    </a:cubicBezTo>
                    <a:cubicBezTo>
                      <a:pt x="1" y="193"/>
                      <a:pt x="670" y="3137"/>
                      <a:pt x="1259" y="4128"/>
                    </a:cubicBezTo>
                    <a:cubicBezTo>
                      <a:pt x="1473" y="4502"/>
                      <a:pt x="1767" y="4850"/>
                      <a:pt x="2142" y="5064"/>
                    </a:cubicBezTo>
                    <a:cubicBezTo>
                      <a:pt x="2352" y="5185"/>
                      <a:pt x="2597" y="5254"/>
                      <a:pt x="2837" y="5254"/>
                    </a:cubicBezTo>
                    <a:cubicBezTo>
                      <a:pt x="3024" y="5254"/>
                      <a:pt x="3209" y="5212"/>
                      <a:pt x="3373" y="5118"/>
                    </a:cubicBezTo>
                    <a:cubicBezTo>
                      <a:pt x="3935" y="4823"/>
                      <a:pt x="4123" y="4128"/>
                      <a:pt x="4096" y="3485"/>
                    </a:cubicBezTo>
                    <a:cubicBezTo>
                      <a:pt x="4096" y="2390"/>
                      <a:pt x="3410" y="0"/>
                      <a:pt x="196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2592;p70">
                <a:extLst>
                  <a:ext uri="{FF2B5EF4-FFF2-40B4-BE49-F238E27FC236}">
                    <a16:creationId xmlns:a16="http://schemas.microsoft.com/office/drawing/2014/main" id="{CBD62A0D-0016-4355-8B79-065E4633E4CA}"/>
                  </a:ext>
                </a:extLst>
              </p:cNvPr>
              <p:cNvSpPr/>
              <p:nvPr/>
            </p:nvSpPr>
            <p:spPr>
              <a:xfrm>
                <a:off x="5644100" y="1355925"/>
                <a:ext cx="283075" cy="944850"/>
              </a:xfrm>
              <a:custGeom>
                <a:avLst/>
                <a:gdLst/>
                <a:ahLst/>
                <a:cxnLst/>
                <a:rect l="l" t="t" r="r" b="b"/>
                <a:pathLst>
                  <a:path w="11323" h="37794" extrusionOk="0">
                    <a:moveTo>
                      <a:pt x="3560" y="1"/>
                    </a:moveTo>
                    <a:lnTo>
                      <a:pt x="3748" y="643"/>
                    </a:lnTo>
                    <a:cubicBezTo>
                      <a:pt x="3748" y="643"/>
                      <a:pt x="1" y="2704"/>
                      <a:pt x="991" y="9262"/>
                    </a:cubicBezTo>
                    <a:cubicBezTo>
                      <a:pt x="1018" y="9342"/>
                      <a:pt x="1018" y="9395"/>
                      <a:pt x="1044" y="9476"/>
                    </a:cubicBezTo>
                    <a:cubicBezTo>
                      <a:pt x="1205" y="10493"/>
                      <a:pt x="1500" y="11804"/>
                      <a:pt x="1928" y="13330"/>
                    </a:cubicBezTo>
                    <a:cubicBezTo>
                      <a:pt x="3373" y="18790"/>
                      <a:pt x="6076" y="26820"/>
                      <a:pt x="7896" y="32093"/>
                    </a:cubicBezTo>
                    <a:cubicBezTo>
                      <a:pt x="7896" y="32146"/>
                      <a:pt x="7923" y="32173"/>
                      <a:pt x="7923" y="32226"/>
                    </a:cubicBezTo>
                    <a:cubicBezTo>
                      <a:pt x="8673" y="34314"/>
                      <a:pt x="9235" y="35974"/>
                      <a:pt x="9556" y="36830"/>
                    </a:cubicBezTo>
                    <a:cubicBezTo>
                      <a:pt x="9717" y="37258"/>
                      <a:pt x="10065" y="37579"/>
                      <a:pt x="10520" y="37660"/>
                    </a:cubicBezTo>
                    <a:cubicBezTo>
                      <a:pt x="10734" y="37713"/>
                      <a:pt x="11001" y="37740"/>
                      <a:pt x="11323" y="37794"/>
                    </a:cubicBezTo>
                    <a:cubicBezTo>
                      <a:pt x="9288" y="33698"/>
                      <a:pt x="7977" y="29282"/>
                      <a:pt x="6879" y="24839"/>
                    </a:cubicBezTo>
                    <a:cubicBezTo>
                      <a:pt x="5755" y="20396"/>
                      <a:pt x="4872" y="15873"/>
                      <a:pt x="4176" y="11322"/>
                    </a:cubicBezTo>
                    <a:cubicBezTo>
                      <a:pt x="3908" y="9476"/>
                      <a:pt x="3668" y="7575"/>
                      <a:pt x="3721" y="5675"/>
                    </a:cubicBezTo>
                    <a:cubicBezTo>
                      <a:pt x="3721" y="4872"/>
                      <a:pt x="3801" y="4042"/>
                      <a:pt x="3962" y="3239"/>
                    </a:cubicBezTo>
                    <a:cubicBezTo>
                      <a:pt x="4069" y="2570"/>
                      <a:pt x="4444" y="1847"/>
                      <a:pt x="4444" y="1205"/>
                    </a:cubicBezTo>
                    <a:cubicBezTo>
                      <a:pt x="4444" y="536"/>
                      <a:pt x="4096" y="188"/>
                      <a:pt x="3560" y="1"/>
                    </a:cubicBezTo>
                    <a:close/>
                  </a:path>
                </a:pathLst>
              </a:custGeom>
              <a:solidFill>
                <a:srgbClr val="3D29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2593;p70">
                <a:extLst>
                  <a:ext uri="{FF2B5EF4-FFF2-40B4-BE49-F238E27FC236}">
                    <a16:creationId xmlns:a16="http://schemas.microsoft.com/office/drawing/2014/main" id="{B78FD344-342B-4825-9473-52FD3222FAE7}"/>
                  </a:ext>
                </a:extLst>
              </p:cNvPr>
              <p:cNvSpPr/>
              <p:nvPr/>
            </p:nvSpPr>
            <p:spPr>
              <a:xfrm>
                <a:off x="5627375" y="961675"/>
                <a:ext cx="594900" cy="382550"/>
              </a:xfrm>
              <a:custGeom>
                <a:avLst/>
                <a:gdLst/>
                <a:ahLst/>
                <a:cxnLst/>
                <a:rect l="l" t="t" r="r" b="b"/>
                <a:pathLst>
                  <a:path w="23796" h="15302" extrusionOk="0">
                    <a:moveTo>
                      <a:pt x="19932" y="1"/>
                    </a:moveTo>
                    <a:cubicBezTo>
                      <a:pt x="19882" y="1"/>
                      <a:pt x="19831" y="2"/>
                      <a:pt x="19780" y="6"/>
                    </a:cubicBezTo>
                    <a:cubicBezTo>
                      <a:pt x="16167" y="247"/>
                      <a:pt x="7602" y="1237"/>
                      <a:pt x="1098" y="5118"/>
                    </a:cubicBezTo>
                    <a:cubicBezTo>
                      <a:pt x="536" y="5439"/>
                      <a:pt x="161" y="5974"/>
                      <a:pt x="54" y="6563"/>
                    </a:cubicBezTo>
                    <a:cubicBezTo>
                      <a:pt x="54" y="6617"/>
                      <a:pt x="54" y="6644"/>
                      <a:pt x="27" y="6670"/>
                    </a:cubicBezTo>
                    <a:cubicBezTo>
                      <a:pt x="0" y="6938"/>
                      <a:pt x="0" y="7232"/>
                      <a:pt x="81" y="7500"/>
                    </a:cubicBezTo>
                    <a:lnTo>
                      <a:pt x="1901" y="14780"/>
                    </a:lnTo>
                    <a:cubicBezTo>
                      <a:pt x="1901" y="14780"/>
                      <a:pt x="2490" y="15048"/>
                      <a:pt x="3694" y="15182"/>
                    </a:cubicBezTo>
                    <a:cubicBezTo>
                      <a:pt x="3721" y="15182"/>
                      <a:pt x="3748" y="15182"/>
                      <a:pt x="3801" y="15209"/>
                    </a:cubicBezTo>
                    <a:cubicBezTo>
                      <a:pt x="4272" y="15261"/>
                      <a:pt x="4834" y="15302"/>
                      <a:pt x="5486" y="15302"/>
                    </a:cubicBezTo>
                    <a:cubicBezTo>
                      <a:pt x="5835" y="15302"/>
                      <a:pt x="6210" y="15290"/>
                      <a:pt x="6612" y="15262"/>
                    </a:cubicBezTo>
                    <a:cubicBezTo>
                      <a:pt x="6665" y="15262"/>
                      <a:pt x="6692" y="15262"/>
                      <a:pt x="6719" y="15235"/>
                    </a:cubicBezTo>
                    <a:cubicBezTo>
                      <a:pt x="7629" y="15182"/>
                      <a:pt x="8646" y="15048"/>
                      <a:pt x="9797" y="14807"/>
                    </a:cubicBezTo>
                    <a:cubicBezTo>
                      <a:pt x="9823" y="14807"/>
                      <a:pt x="9877" y="14780"/>
                      <a:pt x="9904" y="14780"/>
                    </a:cubicBezTo>
                    <a:cubicBezTo>
                      <a:pt x="10974" y="14566"/>
                      <a:pt x="12152" y="14245"/>
                      <a:pt x="13437" y="13790"/>
                    </a:cubicBezTo>
                    <a:cubicBezTo>
                      <a:pt x="13464" y="13763"/>
                      <a:pt x="13490" y="13763"/>
                      <a:pt x="13544" y="13763"/>
                    </a:cubicBezTo>
                    <a:cubicBezTo>
                      <a:pt x="13731" y="13683"/>
                      <a:pt x="13919" y="13603"/>
                      <a:pt x="14133" y="13549"/>
                    </a:cubicBezTo>
                    <a:cubicBezTo>
                      <a:pt x="15043" y="13201"/>
                      <a:pt x="15899" y="12853"/>
                      <a:pt x="16649" y="12532"/>
                    </a:cubicBezTo>
                    <a:cubicBezTo>
                      <a:pt x="16702" y="12505"/>
                      <a:pt x="16729" y="12505"/>
                      <a:pt x="16756" y="12479"/>
                    </a:cubicBezTo>
                    <a:cubicBezTo>
                      <a:pt x="17853" y="11997"/>
                      <a:pt x="18817" y="11515"/>
                      <a:pt x="19593" y="11087"/>
                    </a:cubicBezTo>
                    <a:cubicBezTo>
                      <a:pt x="19646" y="11060"/>
                      <a:pt x="19673" y="11033"/>
                      <a:pt x="19700" y="11033"/>
                    </a:cubicBezTo>
                    <a:cubicBezTo>
                      <a:pt x="20717" y="10444"/>
                      <a:pt x="21493" y="9936"/>
                      <a:pt x="22055" y="9481"/>
                    </a:cubicBezTo>
                    <a:cubicBezTo>
                      <a:pt x="22109" y="9454"/>
                      <a:pt x="22136" y="9427"/>
                      <a:pt x="22162" y="9400"/>
                    </a:cubicBezTo>
                    <a:cubicBezTo>
                      <a:pt x="23447" y="8410"/>
                      <a:pt x="23795" y="7741"/>
                      <a:pt x="23795" y="7741"/>
                    </a:cubicBezTo>
                    <a:lnTo>
                      <a:pt x="22002" y="1558"/>
                    </a:lnTo>
                    <a:cubicBezTo>
                      <a:pt x="21841" y="996"/>
                      <a:pt x="21467" y="541"/>
                      <a:pt x="20985" y="273"/>
                    </a:cubicBezTo>
                    <a:cubicBezTo>
                      <a:pt x="20931" y="247"/>
                      <a:pt x="20904" y="220"/>
                      <a:pt x="20878" y="220"/>
                    </a:cubicBezTo>
                    <a:cubicBezTo>
                      <a:pt x="20597" y="80"/>
                      <a:pt x="20276" y="1"/>
                      <a:pt x="19932" y="1"/>
                    </a:cubicBezTo>
                    <a:close/>
                  </a:path>
                </a:pathLst>
              </a:custGeom>
              <a:solidFill>
                <a:srgbClr val="FAED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2594;p70">
                <a:extLst>
                  <a:ext uri="{FF2B5EF4-FFF2-40B4-BE49-F238E27FC236}">
                    <a16:creationId xmlns:a16="http://schemas.microsoft.com/office/drawing/2014/main" id="{2664AA10-F12C-4F88-87A4-A17FC7B4FC2D}"/>
                  </a:ext>
                </a:extLst>
              </p:cNvPr>
              <p:cNvSpPr/>
              <p:nvPr/>
            </p:nvSpPr>
            <p:spPr>
              <a:xfrm>
                <a:off x="5628050" y="967150"/>
                <a:ext cx="523950" cy="165975"/>
              </a:xfrm>
              <a:custGeom>
                <a:avLst/>
                <a:gdLst/>
                <a:ahLst/>
                <a:cxnLst/>
                <a:rect l="l" t="t" r="r" b="b"/>
                <a:pathLst>
                  <a:path w="20958" h="6639" extrusionOk="0">
                    <a:moveTo>
                      <a:pt x="20851" y="1"/>
                    </a:moveTo>
                    <a:cubicBezTo>
                      <a:pt x="20235" y="536"/>
                      <a:pt x="19566" y="1018"/>
                      <a:pt x="18897" y="1446"/>
                    </a:cubicBezTo>
                    <a:lnTo>
                      <a:pt x="18870" y="1446"/>
                    </a:lnTo>
                    <a:cubicBezTo>
                      <a:pt x="16434" y="3025"/>
                      <a:pt x="13704" y="4016"/>
                      <a:pt x="11188" y="4819"/>
                    </a:cubicBezTo>
                    <a:cubicBezTo>
                      <a:pt x="9449" y="5381"/>
                      <a:pt x="7575" y="5809"/>
                      <a:pt x="5407" y="6130"/>
                    </a:cubicBezTo>
                    <a:cubicBezTo>
                      <a:pt x="3881" y="6379"/>
                      <a:pt x="2724" y="6535"/>
                      <a:pt x="1728" y="6535"/>
                    </a:cubicBezTo>
                    <a:cubicBezTo>
                      <a:pt x="1117" y="6535"/>
                      <a:pt x="566" y="6477"/>
                      <a:pt x="27" y="6344"/>
                    </a:cubicBezTo>
                    <a:cubicBezTo>
                      <a:pt x="27" y="6398"/>
                      <a:pt x="27" y="6425"/>
                      <a:pt x="0" y="6451"/>
                    </a:cubicBezTo>
                    <a:cubicBezTo>
                      <a:pt x="455" y="6558"/>
                      <a:pt x="884" y="6612"/>
                      <a:pt x="1365" y="6639"/>
                    </a:cubicBezTo>
                    <a:lnTo>
                      <a:pt x="1686" y="6639"/>
                    </a:lnTo>
                    <a:cubicBezTo>
                      <a:pt x="2436" y="6639"/>
                      <a:pt x="3266" y="6558"/>
                      <a:pt x="4283" y="6425"/>
                    </a:cubicBezTo>
                    <a:cubicBezTo>
                      <a:pt x="4310" y="6398"/>
                      <a:pt x="4336" y="6398"/>
                      <a:pt x="4390" y="6398"/>
                    </a:cubicBezTo>
                    <a:cubicBezTo>
                      <a:pt x="4711" y="6344"/>
                      <a:pt x="5059" y="6291"/>
                      <a:pt x="5407" y="6237"/>
                    </a:cubicBezTo>
                    <a:cubicBezTo>
                      <a:pt x="6130" y="6130"/>
                      <a:pt x="6799" y="6023"/>
                      <a:pt x="7468" y="5889"/>
                    </a:cubicBezTo>
                    <a:cubicBezTo>
                      <a:pt x="7495" y="5863"/>
                      <a:pt x="7548" y="5863"/>
                      <a:pt x="7575" y="5863"/>
                    </a:cubicBezTo>
                    <a:cubicBezTo>
                      <a:pt x="8619" y="5648"/>
                      <a:pt x="9582" y="5408"/>
                      <a:pt x="10492" y="5140"/>
                    </a:cubicBezTo>
                    <a:cubicBezTo>
                      <a:pt x="10546" y="5140"/>
                      <a:pt x="10573" y="5113"/>
                      <a:pt x="10599" y="5113"/>
                    </a:cubicBezTo>
                    <a:cubicBezTo>
                      <a:pt x="10814" y="5060"/>
                      <a:pt x="11028" y="4979"/>
                      <a:pt x="11215" y="4926"/>
                    </a:cubicBezTo>
                    <a:cubicBezTo>
                      <a:pt x="11938" y="4712"/>
                      <a:pt x="12660" y="4444"/>
                      <a:pt x="13410" y="4176"/>
                    </a:cubicBezTo>
                    <a:cubicBezTo>
                      <a:pt x="13437" y="4176"/>
                      <a:pt x="13463" y="4150"/>
                      <a:pt x="13517" y="4150"/>
                    </a:cubicBezTo>
                    <a:cubicBezTo>
                      <a:pt x="14400" y="3828"/>
                      <a:pt x="15283" y="3454"/>
                      <a:pt x="16167" y="3052"/>
                    </a:cubicBezTo>
                    <a:cubicBezTo>
                      <a:pt x="16193" y="3052"/>
                      <a:pt x="16220" y="3025"/>
                      <a:pt x="16247" y="2999"/>
                    </a:cubicBezTo>
                    <a:cubicBezTo>
                      <a:pt x="17157" y="2597"/>
                      <a:pt x="18067" y="2115"/>
                      <a:pt x="18924" y="1553"/>
                    </a:cubicBezTo>
                    <a:cubicBezTo>
                      <a:pt x="18950" y="1527"/>
                      <a:pt x="18977" y="1527"/>
                      <a:pt x="19004" y="1500"/>
                    </a:cubicBezTo>
                    <a:cubicBezTo>
                      <a:pt x="19673" y="1045"/>
                      <a:pt x="20342" y="590"/>
                      <a:pt x="20958" y="54"/>
                    </a:cubicBezTo>
                    <a:cubicBezTo>
                      <a:pt x="20904" y="28"/>
                      <a:pt x="20877" y="1"/>
                      <a:pt x="20851" y="1"/>
                    </a:cubicBezTo>
                    <a:close/>
                  </a:path>
                </a:pathLst>
              </a:custGeom>
              <a:solidFill>
                <a:srgbClr val="B0D8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2595;p70">
                <a:extLst>
                  <a:ext uri="{FF2B5EF4-FFF2-40B4-BE49-F238E27FC236}">
                    <a16:creationId xmlns:a16="http://schemas.microsoft.com/office/drawing/2014/main" id="{D5ADF014-D57E-426A-9E41-BC641A58C81D}"/>
                  </a:ext>
                </a:extLst>
              </p:cNvPr>
              <p:cNvSpPr/>
              <p:nvPr/>
            </p:nvSpPr>
            <p:spPr>
              <a:xfrm>
                <a:off x="5662175" y="1131775"/>
                <a:ext cx="60250" cy="210125"/>
              </a:xfrm>
              <a:custGeom>
                <a:avLst/>
                <a:gdLst/>
                <a:ahLst/>
                <a:cxnLst/>
                <a:rect l="l" t="t" r="r" b="b"/>
                <a:pathLst>
                  <a:path w="2410" h="8405" extrusionOk="0">
                    <a:moveTo>
                      <a:pt x="107" y="0"/>
                    </a:moveTo>
                    <a:lnTo>
                      <a:pt x="0" y="27"/>
                    </a:lnTo>
                    <a:lnTo>
                      <a:pt x="0" y="54"/>
                    </a:lnTo>
                    <a:lnTo>
                      <a:pt x="2302" y="8378"/>
                    </a:lnTo>
                    <a:cubicBezTo>
                      <a:pt x="2329" y="8378"/>
                      <a:pt x="2356" y="8378"/>
                      <a:pt x="2409" y="8405"/>
                    </a:cubicBezTo>
                    <a:lnTo>
                      <a:pt x="107" y="54"/>
                    </a:ln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B0D8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2596;p70">
                <a:extLst>
                  <a:ext uri="{FF2B5EF4-FFF2-40B4-BE49-F238E27FC236}">
                    <a16:creationId xmlns:a16="http://schemas.microsoft.com/office/drawing/2014/main" id="{E6AAB8A4-66B4-414D-B786-8A53FD8C5A1F}"/>
                  </a:ext>
                </a:extLst>
              </p:cNvPr>
              <p:cNvSpPr/>
              <p:nvPr/>
            </p:nvSpPr>
            <p:spPr>
              <a:xfrm>
                <a:off x="5735100" y="1125750"/>
                <a:ext cx="60925" cy="217500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8700" extrusionOk="0">
                    <a:moveTo>
                      <a:pt x="81" y="0"/>
                    </a:moveTo>
                    <a:lnTo>
                      <a:pt x="1" y="27"/>
                    </a:lnTo>
                    <a:cubicBezTo>
                      <a:pt x="1" y="54"/>
                      <a:pt x="1" y="54"/>
                      <a:pt x="1" y="81"/>
                    </a:cubicBezTo>
                    <a:cubicBezTo>
                      <a:pt x="402" y="1606"/>
                      <a:pt x="830" y="3159"/>
                      <a:pt x="1232" y="4711"/>
                    </a:cubicBezTo>
                    <a:cubicBezTo>
                      <a:pt x="1607" y="6049"/>
                      <a:pt x="1955" y="7361"/>
                      <a:pt x="2303" y="8699"/>
                    </a:cubicBezTo>
                    <a:cubicBezTo>
                      <a:pt x="2356" y="8699"/>
                      <a:pt x="2383" y="8699"/>
                      <a:pt x="2436" y="8672"/>
                    </a:cubicBezTo>
                    <a:cubicBezTo>
                      <a:pt x="2062" y="7361"/>
                      <a:pt x="1714" y="6023"/>
                      <a:pt x="1339" y="4658"/>
                    </a:cubicBezTo>
                    <a:cubicBezTo>
                      <a:pt x="938" y="3132"/>
                      <a:pt x="509" y="1580"/>
                      <a:pt x="108" y="54"/>
                    </a:cubicBezTo>
                    <a:cubicBezTo>
                      <a:pt x="108" y="27"/>
                      <a:pt x="108" y="27"/>
                      <a:pt x="81" y="0"/>
                    </a:cubicBezTo>
                    <a:close/>
                  </a:path>
                </a:pathLst>
              </a:custGeom>
              <a:solidFill>
                <a:srgbClr val="B0D8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2597;p70">
                <a:extLst>
                  <a:ext uri="{FF2B5EF4-FFF2-40B4-BE49-F238E27FC236}">
                    <a16:creationId xmlns:a16="http://schemas.microsoft.com/office/drawing/2014/main" id="{B775BC8A-423C-42DE-9665-0AF076A6221F}"/>
                  </a:ext>
                </a:extLst>
              </p:cNvPr>
              <p:cNvSpPr/>
              <p:nvPr/>
            </p:nvSpPr>
            <p:spPr>
              <a:xfrm>
                <a:off x="5814075" y="1112375"/>
                <a:ext cx="60900" cy="219500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8780" extrusionOk="0">
                    <a:moveTo>
                      <a:pt x="107" y="0"/>
                    </a:moveTo>
                    <a:lnTo>
                      <a:pt x="0" y="27"/>
                    </a:lnTo>
                    <a:cubicBezTo>
                      <a:pt x="0" y="27"/>
                      <a:pt x="27" y="54"/>
                      <a:pt x="27" y="80"/>
                    </a:cubicBezTo>
                    <a:cubicBezTo>
                      <a:pt x="776" y="2944"/>
                      <a:pt x="1553" y="5888"/>
                      <a:pt x="2329" y="8779"/>
                    </a:cubicBezTo>
                    <a:cubicBezTo>
                      <a:pt x="2355" y="8779"/>
                      <a:pt x="2409" y="8752"/>
                      <a:pt x="2436" y="8752"/>
                    </a:cubicBezTo>
                    <a:cubicBezTo>
                      <a:pt x="1660" y="5862"/>
                      <a:pt x="883" y="2944"/>
                      <a:pt x="134" y="54"/>
                    </a:cubicBezTo>
                    <a:cubicBezTo>
                      <a:pt x="134" y="27"/>
                      <a:pt x="107" y="0"/>
                      <a:pt x="107" y="0"/>
                    </a:cubicBezTo>
                    <a:close/>
                  </a:path>
                </a:pathLst>
              </a:custGeom>
              <a:solidFill>
                <a:srgbClr val="B0D8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2598;p70">
                <a:extLst>
                  <a:ext uri="{FF2B5EF4-FFF2-40B4-BE49-F238E27FC236}">
                    <a16:creationId xmlns:a16="http://schemas.microsoft.com/office/drawing/2014/main" id="{953760E2-6EA3-46DF-ADED-6331D58F01E5}"/>
                  </a:ext>
                </a:extLst>
              </p:cNvPr>
              <p:cNvSpPr/>
              <p:nvPr/>
            </p:nvSpPr>
            <p:spPr>
              <a:xfrm>
                <a:off x="5890350" y="1092950"/>
                <a:ext cx="75625" cy="213500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8540" extrusionOk="0">
                    <a:moveTo>
                      <a:pt x="81" y="1"/>
                    </a:moveTo>
                    <a:lnTo>
                      <a:pt x="0" y="54"/>
                    </a:lnTo>
                    <a:cubicBezTo>
                      <a:pt x="0" y="81"/>
                      <a:pt x="0" y="81"/>
                      <a:pt x="0" y="108"/>
                    </a:cubicBezTo>
                    <a:cubicBezTo>
                      <a:pt x="1017" y="2892"/>
                      <a:pt x="1981" y="5729"/>
                      <a:pt x="2918" y="8539"/>
                    </a:cubicBezTo>
                    <a:cubicBezTo>
                      <a:pt x="2945" y="8512"/>
                      <a:pt x="2971" y="8512"/>
                      <a:pt x="3025" y="8512"/>
                    </a:cubicBezTo>
                    <a:cubicBezTo>
                      <a:pt x="2088" y="5702"/>
                      <a:pt x="1098" y="2865"/>
                      <a:pt x="107" y="81"/>
                    </a:cubicBezTo>
                    <a:cubicBezTo>
                      <a:pt x="107" y="54"/>
                      <a:pt x="107" y="28"/>
                      <a:pt x="81" y="1"/>
                    </a:cubicBezTo>
                    <a:close/>
                  </a:path>
                </a:pathLst>
              </a:custGeom>
              <a:solidFill>
                <a:srgbClr val="B0D8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2599;p70">
                <a:extLst>
                  <a:ext uri="{FF2B5EF4-FFF2-40B4-BE49-F238E27FC236}">
                    <a16:creationId xmlns:a16="http://schemas.microsoft.com/office/drawing/2014/main" id="{5ED6B97F-6D79-47EF-821A-3F1674CD3C67}"/>
                  </a:ext>
                </a:extLst>
              </p:cNvPr>
              <p:cNvSpPr/>
              <p:nvPr/>
            </p:nvSpPr>
            <p:spPr>
              <a:xfrm>
                <a:off x="5961950" y="1068200"/>
                <a:ext cx="84325" cy="206800"/>
              </a:xfrm>
              <a:custGeom>
                <a:avLst/>
                <a:gdLst/>
                <a:ahLst/>
                <a:cxnLst/>
                <a:rect l="l" t="t" r="r" b="b"/>
                <a:pathLst>
                  <a:path w="3373" h="8272" extrusionOk="0">
                    <a:moveTo>
                      <a:pt x="107" y="1"/>
                    </a:moveTo>
                    <a:lnTo>
                      <a:pt x="0" y="54"/>
                    </a:lnTo>
                    <a:lnTo>
                      <a:pt x="54" y="134"/>
                    </a:lnTo>
                    <a:lnTo>
                      <a:pt x="3266" y="8271"/>
                    </a:lnTo>
                    <a:cubicBezTo>
                      <a:pt x="3319" y="8244"/>
                      <a:pt x="3346" y="8244"/>
                      <a:pt x="3373" y="8218"/>
                    </a:cubicBezTo>
                    <a:lnTo>
                      <a:pt x="161" y="108"/>
                    </a:ln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B0D8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2600;p70">
                <a:extLst>
                  <a:ext uri="{FF2B5EF4-FFF2-40B4-BE49-F238E27FC236}">
                    <a16:creationId xmlns:a16="http://schemas.microsoft.com/office/drawing/2014/main" id="{94EFECC6-55CE-4A89-955D-42BEF95F7CBE}"/>
                  </a:ext>
                </a:extLst>
              </p:cNvPr>
              <p:cNvSpPr/>
              <p:nvPr/>
            </p:nvSpPr>
            <p:spPr>
              <a:xfrm>
                <a:off x="6031525" y="1042100"/>
                <a:ext cx="88350" cy="196750"/>
              </a:xfrm>
              <a:custGeom>
                <a:avLst/>
                <a:gdLst/>
                <a:ahLst/>
                <a:cxnLst/>
                <a:rect l="l" t="t" r="r" b="b"/>
                <a:pathLst>
                  <a:path w="3534" h="7870" extrusionOk="0">
                    <a:moveTo>
                      <a:pt x="108" y="1"/>
                    </a:moveTo>
                    <a:lnTo>
                      <a:pt x="1" y="27"/>
                    </a:lnTo>
                    <a:cubicBezTo>
                      <a:pt x="1" y="54"/>
                      <a:pt x="1" y="54"/>
                      <a:pt x="28" y="54"/>
                    </a:cubicBezTo>
                    <a:cubicBezTo>
                      <a:pt x="1098" y="2677"/>
                      <a:pt x="2249" y="5300"/>
                      <a:pt x="3427" y="7870"/>
                    </a:cubicBezTo>
                    <a:cubicBezTo>
                      <a:pt x="3480" y="7843"/>
                      <a:pt x="3507" y="7816"/>
                      <a:pt x="3534" y="7816"/>
                    </a:cubicBezTo>
                    <a:cubicBezTo>
                      <a:pt x="2330" y="5247"/>
                      <a:pt x="1179" y="2624"/>
                      <a:pt x="108" y="1"/>
                    </a:cubicBezTo>
                    <a:close/>
                  </a:path>
                </a:pathLst>
              </a:custGeom>
              <a:solidFill>
                <a:srgbClr val="B0D8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2601;p70">
                <a:extLst>
                  <a:ext uri="{FF2B5EF4-FFF2-40B4-BE49-F238E27FC236}">
                    <a16:creationId xmlns:a16="http://schemas.microsoft.com/office/drawing/2014/main" id="{88A8F804-6060-48C6-9531-6E6F86F70FB0}"/>
                  </a:ext>
                </a:extLst>
              </p:cNvPr>
              <p:cNvSpPr/>
              <p:nvPr/>
            </p:nvSpPr>
            <p:spPr>
              <a:xfrm>
                <a:off x="6099800" y="1002625"/>
                <a:ext cx="81650" cy="196075"/>
              </a:xfrm>
              <a:custGeom>
                <a:avLst/>
                <a:gdLst/>
                <a:ahLst/>
                <a:cxnLst/>
                <a:rect l="l" t="t" r="r" b="b"/>
                <a:pathLst>
                  <a:path w="3266" h="7843" extrusionOk="0">
                    <a:moveTo>
                      <a:pt x="107" y="0"/>
                    </a:moveTo>
                    <a:lnTo>
                      <a:pt x="0" y="27"/>
                    </a:lnTo>
                    <a:cubicBezTo>
                      <a:pt x="27" y="81"/>
                      <a:pt x="27" y="108"/>
                      <a:pt x="54" y="134"/>
                    </a:cubicBezTo>
                    <a:cubicBezTo>
                      <a:pt x="1178" y="2650"/>
                      <a:pt x="2222" y="5247"/>
                      <a:pt x="3158" y="7843"/>
                    </a:cubicBezTo>
                    <a:cubicBezTo>
                      <a:pt x="3212" y="7816"/>
                      <a:pt x="3239" y="7789"/>
                      <a:pt x="3265" y="7762"/>
                    </a:cubicBezTo>
                    <a:cubicBezTo>
                      <a:pt x="2329" y="5166"/>
                      <a:pt x="1285" y="2597"/>
                      <a:pt x="134" y="81"/>
                    </a:cubicBezTo>
                    <a:cubicBezTo>
                      <a:pt x="134" y="54"/>
                      <a:pt x="107" y="27"/>
                      <a:pt x="107" y="0"/>
                    </a:cubicBezTo>
                    <a:close/>
                  </a:path>
                </a:pathLst>
              </a:custGeom>
              <a:solidFill>
                <a:srgbClr val="B0D8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2602;p70">
                <a:extLst>
                  <a:ext uri="{FF2B5EF4-FFF2-40B4-BE49-F238E27FC236}">
                    <a16:creationId xmlns:a16="http://schemas.microsoft.com/office/drawing/2014/main" id="{58F98FB7-93D4-4AEC-90CD-7EBF54E17E93}"/>
                  </a:ext>
                </a:extLst>
              </p:cNvPr>
              <p:cNvSpPr/>
              <p:nvPr/>
            </p:nvSpPr>
            <p:spPr>
              <a:xfrm>
                <a:off x="5514950" y="1598750"/>
                <a:ext cx="230875" cy="284850"/>
              </a:xfrm>
              <a:custGeom>
                <a:avLst/>
                <a:gdLst/>
                <a:ahLst/>
                <a:cxnLst/>
                <a:rect l="l" t="t" r="r" b="b"/>
                <a:pathLst>
                  <a:path w="9235" h="11394" extrusionOk="0">
                    <a:moveTo>
                      <a:pt x="5839" y="0"/>
                    </a:moveTo>
                    <a:cubicBezTo>
                      <a:pt x="4076" y="0"/>
                      <a:pt x="2090" y="1726"/>
                      <a:pt x="1098" y="4286"/>
                    </a:cubicBezTo>
                    <a:cubicBezTo>
                      <a:pt x="1071" y="4286"/>
                      <a:pt x="1071" y="4313"/>
                      <a:pt x="1071" y="4340"/>
                    </a:cubicBezTo>
                    <a:cubicBezTo>
                      <a:pt x="1" y="7070"/>
                      <a:pt x="402" y="9827"/>
                      <a:pt x="1901" y="10924"/>
                    </a:cubicBezTo>
                    <a:cubicBezTo>
                      <a:pt x="2062" y="11058"/>
                      <a:pt x="2249" y="11138"/>
                      <a:pt x="2463" y="11218"/>
                    </a:cubicBezTo>
                    <a:cubicBezTo>
                      <a:pt x="2762" y="11337"/>
                      <a:pt x="3075" y="11394"/>
                      <a:pt x="3394" y="11394"/>
                    </a:cubicBezTo>
                    <a:cubicBezTo>
                      <a:pt x="5163" y="11394"/>
                      <a:pt x="7140" y="9654"/>
                      <a:pt x="8138" y="7070"/>
                    </a:cubicBezTo>
                    <a:cubicBezTo>
                      <a:pt x="8218" y="6856"/>
                      <a:pt x="8298" y="6668"/>
                      <a:pt x="8352" y="6454"/>
                    </a:cubicBezTo>
                    <a:cubicBezTo>
                      <a:pt x="9235" y="3617"/>
                      <a:pt x="8566" y="887"/>
                      <a:pt x="6746" y="164"/>
                    </a:cubicBezTo>
                    <a:cubicBezTo>
                      <a:pt x="6719" y="164"/>
                      <a:pt x="6692" y="137"/>
                      <a:pt x="6666" y="137"/>
                    </a:cubicBezTo>
                    <a:cubicBezTo>
                      <a:pt x="6399" y="45"/>
                      <a:pt x="6122" y="0"/>
                      <a:pt x="5839" y="0"/>
                    </a:cubicBezTo>
                    <a:close/>
                  </a:path>
                </a:pathLst>
              </a:custGeom>
              <a:solidFill>
                <a:srgbClr val="E7D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2603;p70">
                <a:extLst>
                  <a:ext uri="{FF2B5EF4-FFF2-40B4-BE49-F238E27FC236}">
                    <a16:creationId xmlns:a16="http://schemas.microsoft.com/office/drawing/2014/main" id="{89ACEE39-E0FE-45D8-A42C-FA26DF83B71B}"/>
                  </a:ext>
                </a:extLst>
              </p:cNvPr>
              <p:cNvSpPr/>
              <p:nvPr/>
            </p:nvSpPr>
            <p:spPr>
              <a:xfrm>
                <a:off x="5495550" y="1590600"/>
                <a:ext cx="232225" cy="284675"/>
              </a:xfrm>
              <a:custGeom>
                <a:avLst/>
                <a:gdLst/>
                <a:ahLst/>
                <a:cxnLst/>
                <a:rect l="l" t="t" r="r" b="b"/>
                <a:pathLst>
                  <a:path w="9289" h="11387" extrusionOk="0">
                    <a:moveTo>
                      <a:pt x="5965" y="1"/>
                    </a:moveTo>
                    <a:cubicBezTo>
                      <a:pt x="4211" y="1"/>
                      <a:pt x="2231" y="1699"/>
                      <a:pt x="1232" y="4264"/>
                    </a:cubicBezTo>
                    <a:cubicBezTo>
                      <a:pt x="1205" y="4264"/>
                      <a:pt x="1205" y="4291"/>
                      <a:pt x="1205" y="4318"/>
                    </a:cubicBezTo>
                    <a:cubicBezTo>
                      <a:pt x="1" y="7369"/>
                      <a:pt x="643" y="10447"/>
                      <a:pt x="2570" y="11223"/>
                    </a:cubicBezTo>
                    <a:cubicBezTo>
                      <a:pt x="2624" y="11223"/>
                      <a:pt x="2650" y="11250"/>
                      <a:pt x="2677" y="11250"/>
                    </a:cubicBezTo>
                    <a:cubicBezTo>
                      <a:pt x="2943" y="11342"/>
                      <a:pt x="3220" y="11387"/>
                      <a:pt x="3503" y="11387"/>
                    </a:cubicBezTo>
                    <a:cubicBezTo>
                      <a:pt x="5267" y="11387"/>
                      <a:pt x="7256" y="9658"/>
                      <a:pt x="8271" y="7074"/>
                    </a:cubicBezTo>
                    <a:cubicBezTo>
                      <a:pt x="8298" y="6941"/>
                      <a:pt x="8352" y="6834"/>
                      <a:pt x="8378" y="6727"/>
                    </a:cubicBezTo>
                    <a:cubicBezTo>
                      <a:pt x="9288" y="4103"/>
                      <a:pt x="8860" y="1507"/>
                      <a:pt x="7442" y="463"/>
                    </a:cubicBezTo>
                    <a:cubicBezTo>
                      <a:pt x="7254" y="356"/>
                      <a:pt x="7067" y="249"/>
                      <a:pt x="6879" y="169"/>
                    </a:cubicBezTo>
                    <a:cubicBezTo>
                      <a:pt x="6587" y="55"/>
                      <a:pt x="6279" y="1"/>
                      <a:pt x="5965" y="1"/>
                    </a:cubicBezTo>
                    <a:close/>
                  </a:path>
                </a:pathLst>
              </a:custGeom>
              <a:solidFill>
                <a:srgbClr val="FAED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2604;p70">
                <a:extLst>
                  <a:ext uri="{FF2B5EF4-FFF2-40B4-BE49-F238E27FC236}">
                    <a16:creationId xmlns:a16="http://schemas.microsoft.com/office/drawing/2014/main" id="{0E09FD39-0AC7-4FB6-997F-5C21B6983663}"/>
                  </a:ext>
                </a:extLst>
              </p:cNvPr>
              <p:cNvSpPr/>
              <p:nvPr/>
            </p:nvSpPr>
            <p:spPr>
              <a:xfrm>
                <a:off x="5526325" y="1590600"/>
                <a:ext cx="201450" cy="168175"/>
              </a:xfrm>
              <a:custGeom>
                <a:avLst/>
                <a:gdLst/>
                <a:ahLst/>
                <a:cxnLst/>
                <a:rect l="l" t="t" r="r" b="b"/>
                <a:pathLst>
                  <a:path w="8058" h="6727" extrusionOk="0">
                    <a:moveTo>
                      <a:pt x="4734" y="1"/>
                    </a:moveTo>
                    <a:cubicBezTo>
                      <a:pt x="2980" y="1"/>
                      <a:pt x="1000" y="1699"/>
                      <a:pt x="1" y="4264"/>
                    </a:cubicBezTo>
                    <a:cubicBezTo>
                      <a:pt x="215" y="4371"/>
                      <a:pt x="429" y="4505"/>
                      <a:pt x="643" y="4612"/>
                    </a:cubicBezTo>
                    <a:cubicBezTo>
                      <a:pt x="2062" y="5361"/>
                      <a:pt x="3614" y="5870"/>
                      <a:pt x="5167" y="6298"/>
                    </a:cubicBezTo>
                    <a:cubicBezTo>
                      <a:pt x="5836" y="6486"/>
                      <a:pt x="6478" y="6646"/>
                      <a:pt x="7147" y="6727"/>
                    </a:cubicBezTo>
                    <a:cubicBezTo>
                      <a:pt x="8057" y="4103"/>
                      <a:pt x="7629" y="1507"/>
                      <a:pt x="6211" y="463"/>
                    </a:cubicBezTo>
                    <a:cubicBezTo>
                      <a:pt x="6023" y="356"/>
                      <a:pt x="5836" y="249"/>
                      <a:pt x="5648" y="169"/>
                    </a:cubicBezTo>
                    <a:cubicBezTo>
                      <a:pt x="5356" y="55"/>
                      <a:pt x="5048" y="1"/>
                      <a:pt x="4734" y="1"/>
                    </a:cubicBezTo>
                    <a:close/>
                  </a:path>
                </a:pathLst>
              </a:custGeom>
              <a:solidFill>
                <a:srgbClr val="4EBCF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2605;p70">
                <a:extLst>
                  <a:ext uri="{FF2B5EF4-FFF2-40B4-BE49-F238E27FC236}">
                    <a16:creationId xmlns:a16="http://schemas.microsoft.com/office/drawing/2014/main" id="{50E70900-615A-424E-97CC-9961BB8DDE40}"/>
                  </a:ext>
                </a:extLst>
              </p:cNvPr>
              <p:cNvSpPr/>
              <p:nvPr/>
            </p:nvSpPr>
            <p:spPr>
              <a:xfrm>
                <a:off x="6252350" y="966025"/>
                <a:ext cx="246275" cy="270650"/>
              </a:xfrm>
              <a:custGeom>
                <a:avLst/>
                <a:gdLst/>
                <a:ahLst/>
                <a:cxnLst/>
                <a:rect l="l" t="t" r="r" b="b"/>
                <a:pathLst>
                  <a:path w="9851" h="10826" extrusionOk="0">
                    <a:moveTo>
                      <a:pt x="6619" y="0"/>
                    </a:moveTo>
                    <a:cubicBezTo>
                      <a:pt x="4987" y="0"/>
                      <a:pt x="3038" y="1274"/>
                      <a:pt x="1714" y="3365"/>
                    </a:cubicBezTo>
                    <a:cubicBezTo>
                      <a:pt x="1714" y="3365"/>
                      <a:pt x="1687" y="3392"/>
                      <a:pt x="1687" y="3392"/>
                    </a:cubicBezTo>
                    <a:cubicBezTo>
                      <a:pt x="134" y="5908"/>
                      <a:pt x="1" y="8691"/>
                      <a:pt x="1259" y="10029"/>
                    </a:cubicBezTo>
                    <a:cubicBezTo>
                      <a:pt x="1419" y="10190"/>
                      <a:pt x="1580" y="10324"/>
                      <a:pt x="1767" y="10431"/>
                    </a:cubicBezTo>
                    <a:cubicBezTo>
                      <a:pt x="2188" y="10698"/>
                      <a:pt x="2670" y="10825"/>
                      <a:pt x="3185" y="10825"/>
                    </a:cubicBezTo>
                    <a:cubicBezTo>
                      <a:pt x="4832" y="10825"/>
                      <a:pt x="6805" y="9528"/>
                      <a:pt x="8111" y="7406"/>
                    </a:cubicBezTo>
                    <a:cubicBezTo>
                      <a:pt x="8244" y="7219"/>
                      <a:pt x="8351" y="7032"/>
                      <a:pt x="8459" y="6844"/>
                    </a:cubicBezTo>
                    <a:cubicBezTo>
                      <a:pt x="9850" y="4221"/>
                      <a:pt x="9690" y="1411"/>
                      <a:pt x="8057" y="367"/>
                    </a:cubicBezTo>
                    <a:cubicBezTo>
                      <a:pt x="8030" y="367"/>
                      <a:pt x="7977" y="340"/>
                      <a:pt x="7950" y="340"/>
                    </a:cubicBezTo>
                    <a:cubicBezTo>
                      <a:pt x="7550" y="110"/>
                      <a:pt x="7098" y="0"/>
                      <a:pt x="6619" y="0"/>
                    </a:cubicBezTo>
                    <a:close/>
                  </a:path>
                </a:pathLst>
              </a:custGeom>
              <a:solidFill>
                <a:srgbClr val="E7D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2606;p70">
                <a:extLst>
                  <a:ext uri="{FF2B5EF4-FFF2-40B4-BE49-F238E27FC236}">
                    <a16:creationId xmlns:a16="http://schemas.microsoft.com/office/drawing/2014/main" id="{481E845C-556F-4535-BEBA-0A06570B6BCA}"/>
                  </a:ext>
                </a:extLst>
              </p:cNvPr>
              <p:cNvSpPr/>
              <p:nvPr/>
            </p:nvSpPr>
            <p:spPr>
              <a:xfrm>
                <a:off x="6236950" y="954225"/>
                <a:ext cx="244950" cy="271025"/>
              </a:xfrm>
              <a:custGeom>
                <a:avLst/>
                <a:gdLst/>
                <a:ahLst/>
                <a:cxnLst/>
                <a:rect l="l" t="t" r="r" b="b"/>
                <a:pathLst>
                  <a:path w="9798" h="10841" extrusionOk="0">
                    <a:moveTo>
                      <a:pt x="6678" y="0"/>
                    </a:moveTo>
                    <a:cubicBezTo>
                      <a:pt x="5044" y="0"/>
                      <a:pt x="3094" y="1273"/>
                      <a:pt x="1768" y="3355"/>
                    </a:cubicBezTo>
                    <a:cubicBezTo>
                      <a:pt x="1768" y="3382"/>
                      <a:pt x="1741" y="3409"/>
                      <a:pt x="1741" y="3409"/>
                    </a:cubicBezTo>
                    <a:cubicBezTo>
                      <a:pt x="1" y="6192"/>
                      <a:pt x="28" y="9351"/>
                      <a:pt x="1794" y="10448"/>
                    </a:cubicBezTo>
                    <a:cubicBezTo>
                      <a:pt x="1821" y="10475"/>
                      <a:pt x="1848" y="10501"/>
                      <a:pt x="1875" y="10501"/>
                    </a:cubicBezTo>
                    <a:cubicBezTo>
                      <a:pt x="2280" y="10731"/>
                      <a:pt x="2736" y="10841"/>
                      <a:pt x="3219" y="10841"/>
                    </a:cubicBezTo>
                    <a:cubicBezTo>
                      <a:pt x="4872" y="10841"/>
                      <a:pt x="6839" y="9557"/>
                      <a:pt x="8165" y="7423"/>
                    </a:cubicBezTo>
                    <a:cubicBezTo>
                      <a:pt x="8218" y="7343"/>
                      <a:pt x="8272" y="7236"/>
                      <a:pt x="8352" y="7129"/>
                    </a:cubicBezTo>
                    <a:cubicBezTo>
                      <a:pt x="9717" y="4720"/>
                      <a:pt x="9797" y="2097"/>
                      <a:pt x="8566" y="786"/>
                    </a:cubicBezTo>
                    <a:cubicBezTo>
                      <a:pt x="8432" y="652"/>
                      <a:pt x="8272" y="518"/>
                      <a:pt x="8084" y="384"/>
                    </a:cubicBezTo>
                    <a:cubicBezTo>
                      <a:pt x="7665" y="124"/>
                      <a:pt x="7187" y="0"/>
                      <a:pt x="6678" y="0"/>
                    </a:cubicBezTo>
                    <a:close/>
                  </a:path>
                </a:pathLst>
              </a:custGeom>
              <a:solidFill>
                <a:srgbClr val="FAED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2607;p70">
                <a:extLst>
                  <a:ext uri="{FF2B5EF4-FFF2-40B4-BE49-F238E27FC236}">
                    <a16:creationId xmlns:a16="http://schemas.microsoft.com/office/drawing/2014/main" id="{CAE076AA-8B98-4BF3-A859-CE9F8708F5E8}"/>
                  </a:ext>
                </a:extLst>
              </p:cNvPr>
              <p:cNvSpPr/>
              <p:nvPr/>
            </p:nvSpPr>
            <p:spPr>
              <a:xfrm>
                <a:off x="6281125" y="954225"/>
                <a:ext cx="200775" cy="178225"/>
              </a:xfrm>
              <a:custGeom>
                <a:avLst/>
                <a:gdLst/>
                <a:ahLst/>
                <a:cxnLst/>
                <a:rect l="l" t="t" r="r" b="b"/>
                <a:pathLst>
                  <a:path w="8031" h="7129" extrusionOk="0">
                    <a:moveTo>
                      <a:pt x="4911" y="0"/>
                    </a:moveTo>
                    <a:cubicBezTo>
                      <a:pt x="3277" y="0"/>
                      <a:pt x="1327" y="1273"/>
                      <a:pt x="1" y="3355"/>
                    </a:cubicBezTo>
                    <a:cubicBezTo>
                      <a:pt x="188" y="3516"/>
                      <a:pt x="375" y="3676"/>
                      <a:pt x="563" y="3837"/>
                    </a:cubicBezTo>
                    <a:cubicBezTo>
                      <a:pt x="1821" y="4827"/>
                      <a:pt x="3266" y="5630"/>
                      <a:pt x="4711" y="6326"/>
                    </a:cubicBezTo>
                    <a:cubicBezTo>
                      <a:pt x="5327" y="6647"/>
                      <a:pt x="5942" y="6915"/>
                      <a:pt x="6585" y="7129"/>
                    </a:cubicBezTo>
                    <a:cubicBezTo>
                      <a:pt x="7950" y="4720"/>
                      <a:pt x="8030" y="2097"/>
                      <a:pt x="6799" y="786"/>
                    </a:cubicBezTo>
                    <a:cubicBezTo>
                      <a:pt x="6665" y="652"/>
                      <a:pt x="6505" y="518"/>
                      <a:pt x="6317" y="384"/>
                    </a:cubicBezTo>
                    <a:cubicBezTo>
                      <a:pt x="5898" y="124"/>
                      <a:pt x="5420" y="0"/>
                      <a:pt x="4911" y="0"/>
                    </a:cubicBezTo>
                    <a:close/>
                  </a:path>
                </a:pathLst>
              </a:custGeom>
              <a:solidFill>
                <a:srgbClr val="FF9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2608;p70">
                <a:extLst>
                  <a:ext uri="{FF2B5EF4-FFF2-40B4-BE49-F238E27FC236}">
                    <a16:creationId xmlns:a16="http://schemas.microsoft.com/office/drawing/2014/main" id="{52BDD680-1AE4-4496-92AD-3EFE622599F5}"/>
                  </a:ext>
                </a:extLst>
              </p:cNvPr>
              <p:cNvSpPr/>
              <p:nvPr/>
            </p:nvSpPr>
            <p:spPr>
              <a:xfrm>
                <a:off x="5552425" y="2102025"/>
                <a:ext cx="534675" cy="151900"/>
              </a:xfrm>
              <a:custGeom>
                <a:avLst/>
                <a:gdLst/>
                <a:ahLst/>
                <a:cxnLst/>
                <a:rect l="l" t="t" r="r" b="b"/>
                <a:pathLst>
                  <a:path w="21387" h="6076" extrusionOk="0">
                    <a:moveTo>
                      <a:pt x="2088" y="0"/>
                    </a:moveTo>
                    <a:cubicBezTo>
                      <a:pt x="938" y="0"/>
                      <a:pt x="1" y="910"/>
                      <a:pt x="1" y="2061"/>
                    </a:cubicBezTo>
                    <a:lnTo>
                      <a:pt x="1" y="3988"/>
                    </a:lnTo>
                    <a:cubicBezTo>
                      <a:pt x="1" y="5139"/>
                      <a:pt x="938" y="6076"/>
                      <a:pt x="2088" y="6076"/>
                    </a:cubicBezTo>
                    <a:lnTo>
                      <a:pt x="19299" y="6076"/>
                    </a:lnTo>
                    <a:cubicBezTo>
                      <a:pt x="20450" y="6076"/>
                      <a:pt x="21386" y="5139"/>
                      <a:pt x="21386" y="3988"/>
                    </a:cubicBezTo>
                    <a:lnTo>
                      <a:pt x="21386" y="2061"/>
                    </a:lnTo>
                    <a:cubicBezTo>
                      <a:pt x="21386" y="910"/>
                      <a:pt x="20450" y="0"/>
                      <a:pt x="19299" y="0"/>
                    </a:cubicBezTo>
                    <a:close/>
                  </a:path>
                </a:pathLst>
              </a:custGeom>
              <a:solidFill>
                <a:srgbClr val="E7D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2609;p70">
                <a:extLst>
                  <a:ext uri="{FF2B5EF4-FFF2-40B4-BE49-F238E27FC236}">
                    <a16:creationId xmlns:a16="http://schemas.microsoft.com/office/drawing/2014/main" id="{AC8F1AEA-1534-4377-921E-9336ECC34828}"/>
                  </a:ext>
                </a:extLst>
              </p:cNvPr>
              <p:cNvSpPr/>
              <p:nvPr/>
            </p:nvSpPr>
            <p:spPr>
              <a:xfrm>
                <a:off x="5719050" y="2118075"/>
                <a:ext cx="176000" cy="119800"/>
              </a:xfrm>
              <a:custGeom>
                <a:avLst/>
                <a:gdLst/>
                <a:ahLst/>
                <a:cxnLst/>
                <a:rect l="l" t="t" r="r" b="b"/>
                <a:pathLst>
                  <a:path w="7040" h="4792" fill="none" extrusionOk="0">
                    <a:moveTo>
                      <a:pt x="0" y="1"/>
                    </a:moveTo>
                    <a:lnTo>
                      <a:pt x="7040" y="1"/>
                    </a:lnTo>
                    <a:lnTo>
                      <a:pt x="7040" y="4792"/>
                    </a:lnTo>
                    <a:lnTo>
                      <a:pt x="0" y="4792"/>
                    </a:lnTo>
                    <a:close/>
                  </a:path>
                </a:pathLst>
              </a:custGeom>
              <a:noFill/>
              <a:ln w="2000" cap="flat" cmpd="sng">
                <a:solidFill>
                  <a:srgbClr val="AD8B96"/>
                </a:solidFill>
                <a:prstDash val="solid"/>
                <a:miter lim="2676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2610;p70">
                <a:extLst>
                  <a:ext uri="{FF2B5EF4-FFF2-40B4-BE49-F238E27FC236}">
                    <a16:creationId xmlns:a16="http://schemas.microsoft.com/office/drawing/2014/main" id="{234C0660-CD3F-43EE-BA71-3088372CFD17}"/>
                  </a:ext>
                </a:extLst>
              </p:cNvPr>
              <p:cNvSpPr/>
              <p:nvPr/>
            </p:nvSpPr>
            <p:spPr>
              <a:xfrm>
                <a:off x="5599275" y="2127450"/>
                <a:ext cx="17425" cy="17425"/>
              </a:xfrm>
              <a:custGeom>
                <a:avLst/>
                <a:gdLst/>
                <a:ahLst/>
                <a:cxnLst/>
                <a:rect l="l" t="t" r="r" b="b"/>
                <a:pathLst>
                  <a:path w="697" h="697" extrusionOk="0">
                    <a:moveTo>
                      <a:pt x="348" y="0"/>
                    </a:moveTo>
                    <a:cubicBezTo>
                      <a:pt x="161" y="0"/>
                      <a:pt x="0" y="161"/>
                      <a:pt x="0" y="348"/>
                    </a:cubicBezTo>
                    <a:cubicBezTo>
                      <a:pt x="0" y="536"/>
                      <a:pt x="161" y="696"/>
                      <a:pt x="348" y="696"/>
                    </a:cubicBezTo>
                    <a:cubicBezTo>
                      <a:pt x="536" y="696"/>
                      <a:pt x="696" y="536"/>
                      <a:pt x="696" y="348"/>
                    </a:cubicBezTo>
                    <a:cubicBezTo>
                      <a:pt x="696" y="161"/>
                      <a:pt x="536" y="0"/>
                      <a:pt x="348" y="0"/>
                    </a:cubicBezTo>
                    <a:close/>
                  </a:path>
                </a:pathLst>
              </a:custGeom>
              <a:solidFill>
                <a:srgbClr val="AD8B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2611;p70">
                <a:extLst>
                  <a:ext uri="{FF2B5EF4-FFF2-40B4-BE49-F238E27FC236}">
                    <a16:creationId xmlns:a16="http://schemas.microsoft.com/office/drawing/2014/main" id="{15ADB91C-96AD-4E57-B257-EA1112350FFB}"/>
                  </a:ext>
                </a:extLst>
              </p:cNvPr>
              <p:cNvSpPr/>
              <p:nvPr/>
            </p:nvSpPr>
            <p:spPr>
              <a:xfrm>
                <a:off x="5637400" y="2164925"/>
                <a:ext cx="17425" cy="17425"/>
              </a:xfrm>
              <a:custGeom>
                <a:avLst/>
                <a:gdLst/>
                <a:ahLst/>
                <a:cxnLst/>
                <a:rect l="l" t="t" r="r" b="b"/>
                <a:pathLst>
                  <a:path w="697" h="697" extrusionOk="0">
                    <a:moveTo>
                      <a:pt x="349" y="0"/>
                    </a:moveTo>
                    <a:cubicBezTo>
                      <a:pt x="162" y="0"/>
                      <a:pt x="1" y="161"/>
                      <a:pt x="1" y="348"/>
                    </a:cubicBezTo>
                    <a:cubicBezTo>
                      <a:pt x="1" y="536"/>
                      <a:pt x="162" y="696"/>
                      <a:pt x="349" y="696"/>
                    </a:cubicBezTo>
                    <a:cubicBezTo>
                      <a:pt x="536" y="696"/>
                      <a:pt x="697" y="536"/>
                      <a:pt x="697" y="348"/>
                    </a:cubicBezTo>
                    <a:cubicBezTo>
                      <a:pt x="697" y="161"/>
                      <a:pt x="536" y="0"/>
                      <a:pt x="349" y="0"/>
                    </a:cubicBezTo>
                    <a:close/>
                  </a:path>
                </a:pathLst>
              </a:custGeom>
              <a:solidFill>
                <a:srgbClr val="AD8B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2612;p70">
                <a:extLst>
                  <a:ext uri="{FF2B5EF4-FFF2-40B4-BE49-F238E27FC236}">
                    <a16:creationId xmlns:a16="http://schemas.microsoft.com/office/drawing/2014/main" id="{FC4CF40A-0E0F-4A8B-AFD8-3DC254EC05F7}"/>
                  </a:ext>
                </a:extLst>
              </p:cNvPr>
              <p:cNvSpPr/>
              <p:nvPr/>
            </p:nvSpPr>
            <p:spPr>
              <a:xfrm>
                <a:off x="5600600" y="2201725"/>
                <a:ext cx="17425" cy="17425"/>
              </a:xfrm>
              <a:custGeom>
                <a:avLst/>
                <a:gdLst/>
                <a:ahLst/>
                <a:cxnLst/>
                <a:rect l="l" t="t" r="r" b="b"/>
                <a:pathLst>
                  <a:path w="697" h="697" extrusionOk="0">
                    <a:moveTo>
                      <a:pt x="349" y="0"/>
                    </a:moveTo>
                    <a:cubicBezTo>
                      <a:pt x="161" y="0"/>
                      <a:pt x="1" y="161"/>
                      <a:pt x="1" y="348"/>
                    </a:cubicBezTo>
                    <a:cubicBezTo>
                      <a:pt x="1" y="536"/>
                      <a:pt x="161" y="696"/>
                      <a:pt x="349" y="696"/>
                    </a:cubicBezTo>
                    <a:cubicBezTo>
                      <a:pt x="536" y="696"/>
                      <a:pt x="697" y="536"/>
                      <a:pt x="697" y="348"/>
                    </a:cubicBezTo>
                    <a:cubicBezTo>
                      <a:pt x="697" y="161"/>
                      <a:pt x="536" y="0"/>
                      <a:pt x="349" y="0"/>
                    </a:cubicBezTo>
                    <a:close/>
                  </a:path>
                </a:pathLst>
              </a:custGeom>
              <a:solidFill>
                <a:srgbClr val="AD8B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2613;p70">
                <a:extLst>
                  <a:ext uri="{FF2B5EF4-FFF2-40B4-BE49-F238E27FC236}">
                    <a16:creationId xmlns:a16="http://schemas.microsoft.com/office/drawing/2014/main" id="{749C72CB-5F31-4D85-AB45-30D218048314}"/>
                  </a:ext>
                </a:extLst>
              </p:cNvPr>
              <p:cNvSpPr/>
              <p:nvPr/>
            </p:nvSpPr>
            <p:spPr>
              <a:xfrm>
                <a:off x="6008775" y="2127450"/>
                <a:ext cx="17425" cy="17425"/>
              </a:xfrm>
              <a:custGeom>
                <a:avLst/>
                <a:gdLst/>
                <a:ahLst/>
                <a:cxnLst/>
                <a:rect l="l" t="t" r="r" b="b"/>
                <a:pathLst>
                  <a:path w="697" h="697" extrusionOk="0">
                    <a:moveTo>
                      <a:pt x="349" y="0"/>
                    </a:moveTo>
                    <a:cubicBezTo>
                      <a:pt x="162" y="0"/>
                      <a:pt x="1" y="161"/>
                      <a:pt x="1" y="348"/>
                    </a:cubicBezTo>
                    <a:cubicBezTo>
                      <a:pt x="1" y="536"/>
                      <a:pt x="162" y="696"/>
                      <a:pt x="349" y="696"/>
                    </a:cubicBezTo>
                    <a:cubicBezTo>
                      <a:pt x="536" y="696"/>
                      <a:pt x="697" y="536"/>
                      <a:pt x="697" y="348"/>
                    </a:cubicBezTo>
                    <a:cubicBezTo>
                      <a:pt x="697" y="161"/>
                      <a:pt x="536" y="0"/>
                      <a:pt x="349" y="0"/>
                    </a:cubicBezTo>
                    <a:close/>
                  </a:path>
                </a:pathLst>
              </a:custGeom>
              <a:solidFill>
                <a:srgbClr val="AD8B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2614;p70">
                <a:extLst>
                  <a:ext uri="{FF2B5EF4-FFF2-40B4-BE49-F238E27FC236}">
                    <a16:creationId xmlns:a16="http://schemas.microsoft.com/office/drawing/2014/main" id="{C03025AE-CBDB-4A5B-AC86-1A132DC9D17C}"/>
                  </a:ext>
                </a:extLst>
              </p:cNvPr>
              <p:cNvSpPr/>
              <p:nvPr/>
            </p:nvSpPr>
            <p:spPr>
              <a:xfrm>
                <a:off x="5970650" y="2164925"/>
                <a:ext cx="17425" cy="17425"/>
              </a:xfrm>
              <a:custGeom>
                <a:avLst/>
                <a:gdLst/>
                <a:ahLst/>
                <a:cxnLst/>
                <a:rect l="l" t="t" r="r" b="b"/>
                <a:pathLst>
                  <a:path w="697" h="697" extrusionOk="0">
                    <a:moveTo>
                      <a:pt x="348" y="0"/>
                    </a:moveTo>
                    <a:cubicBezTo>
                      <a:pt x="161" y="0"/>
                      <a:pt x="0" y="161"/>
                      <a:pt x="0" y="348"/>
                    </a:cubicBezTo>
                    <a:cubicBezTo>
                      <a:pt x="0" y="536"/>
                      <a:pt x="161" y="696"/>
                      <a:pt x="348" y="696"/>
                    </a:cubicBezTo>
                    <a:cubicBezTo>
                      <a:pt x="536" y="696"/>
                      <a:pt x="696" y="536"/>
                      <a:pt x="696" y="348"/>
                    </a:cubicBezTo>
                    <a:cubicBezTo>
                      <a:pt x="696" y="161"/>
                      <a:pt x="536" y="0"/>
                      <a:pt x="348" y="0"/>
                    </a:cubicBezTo>
                    <a:close/>
                  </a:path>
                </a:pathLst>
              </a:custGeom>
              <a:solidFill>
                <a:srgbClr val="AD8B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2615;p70">
                <a:extLst>
                  <a:ext uri="{FF2B5EF4-FFF2-40B4-BE49-F238E27FC236}">
                    <a16:creationId xmlns:a16="http://schemas.microsoft.com/office/drawing/2014/main" id="{0CED2D25-BA34-4528-8189-0510829A72A7}"/>
                  </a:ext>
                </a:extLst>
              </p:cNvPr>
              <p:cNvSpPr/>
              <p:nvPr/>
            </p:nvSpPr>
            <p:spPr>
              <a:xfrm>
                <a:off x="6007450" y="2201725"/>
                <a:ext cx="17425" cy="17425"/>
              </a:xfrm>
              <a:custGeom>
                <a:avLst/>
                <a:gdLst/>
                <a:ahLst/>
                <a:cxnLst/>
                <a:rect l="l" t="t" r="r" b="b"/>
                <a:pathLst>
                  <a:path w="697" h="697" extrusionOk="0">
                    <a:moveTo>
                      <a:pt x="348" y="0"/>
                    </a:moveTo>
                    <a:cubicBezTo>
                      <a:pt x="161" y="0"/>
                      <a:pt x="0" y="161"/>
                      <a:pt x="0" y="348"/>
                    </a:cubicBezTo>
                    <a:cubicBezTo>
                      <a:pt x="0" y="536"/>
                      <a:pt x="161" y="696"/>
                      <a:pt x="348" y="696"/>
                    </a:cubicBezTo>
                    <a:cubicBezTo>
                      <a:pt x="536" y="696"/>
                      <a:pt x="696" y="536"/>
                      <a:pt x="696" y="348"/>
                    </a:cubicBezTo>
                    <a:cubicBezTo>
                      <a:pt x="696" y="161"/>
                      <a:pt x="536" y="0"/>
                      <a:pt x="348" y="0"/>
                    </a:cubicBezTo>
                    <a:close/>
                  </a:path>
                </a:pathLst>
              </a:custGeom>
              <a:solidFill>
                <a:srgbClr val="AD8B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2616;p70">
                <a:extLst>
                  <a:ext uri="{FF2B5EF4-FFF2-40B4-BE49-F238E27FC236}">
                    <a16:creationId xmlns:a16="http://schemas.microsoft.com/office/drawing/2014/main" id="{987255F7-F393-4939-8EEA-AF2453CB6C1C}"/>
                  </a:ext>
                </a:extLst>
              </p:cNvPr>
              <p:cNvSpPr/>
              <p:nvPr/>
            </p:nvSpPr>
            <p:spPr>
              <a:xfrm>
                <a:off x="6300525" y="2165575"/>
                <a:ext cx="117800" cy="118475"/>
              </a:xfrm>
              <a:custGeom>
                <a:avLst/>
                <a:gdLst/>
                <a:ahLst/>
                <a:cxnLst/>
                <a:rect l="l" t="t" r="r" b="b"/>
                <a:pathLst>
                  <a:path w="4712" h="4739" extrusionOk="0">
                    <a:moveTo>
                      <a:pt x="2356" y="1"/>
                    </a:moveTo>
                    <a:cubicBezTo>
                      <a:pt x="1045" y="1"/>
                      <a:pt x="1" y="1072"/>
                      <a:pt x="1" y="2383"/>
                    </a:cubicBezTo>
                    <a:cubicBezTo>
                      <a:pt x="1" y="3668"/>
                      <a:pt x="1045" y="4738"/>
                      <a:pt x="2356" y="4738"/>
                    </a:cubicBezTo>
                    <a:cubicBezTo>
                      <a:pt x="3668" y="4738"/>
                      <a:pt x="4711" y="3668"/>
                      <a:pt x="4711" y="2383"/>
                    </a:cubicBezTo>
                    <a:cubicBezTo>
                      <a:pt x="4711" y="1072"/>
                      <a:pt x="3668" y="1"/>
                      <a:pt x="2356" y="1"/>
                    </a:cubicBezTo>
                    <a:close/>
                  </a:path>
                </a:pathLst>
              </a:custGeom>
              <a:solidFill>
                <a:srgbClr val="FAED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2617;p70">
                <a:extLst>
                  <a:ext uri="{FF2B5EF4-FFF2-40B4-BE49-F238E27FC236}">
                    <a16:creationId xmlns:a16="http://schemas.microsoft.com/office/drawing/2014/main" id="{E4D70640-1B41-4CB6-9514-0DB276414928}"/>
                  </a:ext>
                </a:extLst>
              </p:cNvPr>
              <p:cNvSpPr/>
              <p:nvPr/>
            </p:nvSpPr>
            <p:spPr>
              <a:xfrm>
                <a:off x="5520975" y="1386050"/>
                <a:ext cx="117800" cy="118450"/>
              </a:xfrm>
              <a:custGeom>
                <a:avLst/>
                <a:gdLst/>
                <a:ahLst/>
                <a:cxnLst/>
                <a:rect l="l" t="t" r="r" b="b"/>
                <a:pathLst>
                  <a:path w="4712" h="4738" fill="none" extrusionOk="0">
                    <a:moveTo>
                      <a:pt x="4712" y="2355"/>
                    </a:moveTo>
                    <a:cubicBezTo>
                      <a:pt x="4712" y="3667"/>
                      <a:pt x="3668" y="4738"/>
                      <a:pt x="2356" y="4738"/>
                    </a:cubicBezTo>
                    <a:cubicBezTo>
                      <a:pt x="1045" y="4738"/>
                      <a:pt x="1" y="3667"/>
                      <a:pt x="1" y="2355"/>
                    </a:cubicBezTo>
                    <a:cubicBezTo>
                      <a:pt x="1" y="1071"/>
                      <a:pt x="1045" y="0"/>
                      <a:pt x="2356" y="0"/>
                    </a:cubicBezTo>
                    <a:cubicBezTo>
                      <a:pt x="3668" y="0"/>
                      <a:pt x="4712" y="1071"/>
                      <a:pt x="4712" y="2355"/>
                    </a:cubicBezTo>
                    <a:close/>
                  </a:path>
                </a:pathLst>
              </a:custGeom>
              <a:noFill/>
              <a:ln w="5350" cap="rnd" cmpd="sng">
                <a:solidFill>
                  <a:srgbClr val="3D292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2618;p70">
                <a:extLst>
                  <a:ext uri="{FF2B5EF4-FFF2-40B4-BE49-F238E27FC236}">
                    <a16:creationId xmlns:a16="http://schemas.microsoft.com/office/drawing/2014/main" id="{C944EB22-5953-4675-A914-941969F97D7E}"/>
                  </a:ext>
                </a:extLst>
              </p:cNvPr>
              <p:cNvSpPr/>
              <p:nvPr/>
            </p:nvSpPr>
            <p:spPr>
              <a:xfrm>
                <a:off x="6774275" y="1000625"/>
                <a:ext cx="117800" cy="117775"/>
              </a:xfrm>
              <a:custGeom>
                <a:avLst/>
                <a:gdLst/>
                <a:ahLst/>
                <a:cxnLst/>
                <a:rect l="l" t="t" r="r" b="b"/>
                <a:pathLst>
                  <a:path w="4712" h="4711" fill="none" extrusionOk="0">
                    <a:moveTo>
                      <a:pt x="4712" y="2356"/>
                    </a:moveTo>
                    <a:cubicBezTo>
                      <a:pt x="4712" y="3667"/>
                      <a:pt x="3668" y="4711"/>
                      <a:pt x="2356" y="4711"/>
                    </a:cubicBezTo>
                    <a:cubicBezTo>
                      <a:pt x="1045" y="4711"/>
                      <a:pt x="1" y="3667"/>
                      <a:pt x="1" y="2356"/>
                    </a:cubicBezTo>
                    <a:cubicBezTo>
                      <a:pt x="1" y="1044"/>
                      <a:pt x="1045" y="0"/>
                      <a:pt x="2356" y="0"/>
                    </a:cubicBezTo>
                    <a:cubicBezTo>
                      <a:pt x="3668" y="0"/>
                      <a:pt x="4712" y="1044"/>
                      <a:pt x="4712" y="2356"/>
                    </a:cubicBezTo>
                    <a:close/>
                  </a:path>
                </a:pathLst>
              </a:custGeom>
              <a:noFill/>
              <a:ln w="5350" cap="rnd" cmpd="sng">
                <a:solidFill>
                  <a:srgbClr val="3D292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2619;p70">
                <a:extLst>
                  <a:ext uri="{FF2B5EF4-FFF2-40B4-BE49-F238E27FC236}">
                    <a16:creationId xmlns:a16="http://schemas.microsoft.com/office/drawing/2014/main" id="{7D4770C7-AF74-4F27-9413-840B3F5FC1DB}"/>
                  </a:ext>
                </a:extLst>
              </p:cNvPr>
              <p:cNvSpPr/>
              <p:nvPr/>
            </p:nvSpPr>
            <p:spPr>
              <a:xfrm>
                <a:off x="5648125" y="1952125"/>
                <a:ext cx="103075" cy="25450"/>
              </a:xfrm>
              <a:custGeom>
                <a:avLst/>
                <a:gdLst/>
                <a:ahLst/>
                <a:cxnLst/>
                <a:rect l="l" t="t" r="r" b="b"/>
                <a:pathLst>
                  <a:path w="4123" h="1018" fill="none" extrusionOk="0">
                    <a:moveTo>
                      <a:pt x="4122" y="1018"/>
                    </a:moveTo>
                    <a:lnTo>
                      <a:pt x="0" y="1"/>
                    </a:lnTo>
                  </a:path>
                </a:pathLst>
              </a:custGeom>
              <a:noFill/>
              <a:ln w="14725" cap="rnd" cmpd="sng">
                <a:solidFill>
                  <a:srgbClr val="3D292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2620;p70">
                <a:extLst>
                  <a:ext uri="{FF2B5EF4-FFF2-40B4-BE49-F238E27FC236}">
                    <a16:creationId xmlns:a16="http://schemas.microsoft.com/office/drawing/2014/main" id="{AA5E13AB-A78E-40FE-A529-5CA2518A8FF0}"/>
                  </a:ext>
                </a:extLst>
              </p:cNvPr>
              <p:cNvSpPr/>
              <p:nvPr/>
            </p:nvSpPr>
            <p:spPr>
              <a:xfrm>
                <a:off x="5686925" y="1913325"/>
                <a:ext cx="25450" cy="103075"/>
              </a:xfrm>
              <a:custGeom>
                <a:avLst/>
                <a:gdLst/>
                <a:ahLst/>
                <a:cxnLst/>
                <a:rect l="l" t="t" r="r" b="b"/>
                <a:pathLst>
                  <a:path w="1018" h="4123" fill="none" extrusionOk="0">
                    <a:moveTo>
                      <a:pt x="1018" y="0"/>
                    </a:moveTo>
                    <a:lnTo>
                      <a:pt x="1" y="4122"/>
                    </a:lnTo>
                  </a:path>
                </a:pathLst>
              </a:custGeom>
              <a:noFill/>
              <a:ln w="14725" cap="rnd" cmpd="sng">
                <a:solidFill>
                  <a:srgbClr val="3D292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2621;p70">
                <a:extLst>
                  <a:ext uri="{FF2B5EF4-FFF2-40B4-BE49-F238E27FC236}">
                    <a16:creationId xmlns:a16="http://schemas.microsoft.com/office/drawing/2014/main" id="{50405D69-3F8A-4D66-BC92-5BFA5EB45A20}"/>
                  </a:ext>
                </a:extLst>
              </p:cNvPr>
              <p:cNvSpPr/>
              <p:nvPr/>
            </p:nvSpPr>
            <p:spPr>
              <a:xfrm>
                <a:off x="6865275" y="1800225"/>
                <a:ext cx="73650" cy="77000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3080" fill="none" extrusionOk="0">
                    <a:moveTo>
                      <a:pt x="2945" y="1"/>
                    </a:moveTo>
                    <a:lnTo>
                      <a:pt x="1" y="3079"/>
                    </a:lnTo>
                  </a:path>
                </a:pathLst>
              </a:custGeom>
              <a:noFill/>
              <a:ln w="14725" cap="rnd" cmpd="sng">
                <a:solidFill>
                  <a:srgbClr val="3D292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2622;p70">
                <a:extLst>
                  <a:ext uri="{FF2B5EF4-FFF2-40B4-BE49-F238E27FC236}">
                    <a16:creationId xmlns:a16="http://schemas.microsoft.com/office/drawing/2014/main" id="{B5CA5CE1-2FE6-4AF5-867A-0958E82D9F13}"/>
                  </a:ext>
                </a:extLst>
              </p:cNvPr>
              <p:cNvSpPr/>
              <p:nvPr/>
            </p:nvSpPr>
            <p:spPr>
              <a:xfrm>
                <a:off x="6863950" y="1802250"/>
                <a:ext cx="76975" cy="72950"/>
              </a:xfrm>
              <a:custGeom>
                <a:avLst/>
                <a:gdLst/>
                <a:ahLst/>
                <a:cxnLst/>
                <a:rect l="l" t="t" r="r" b="b"/>
                <a:pathLst>
                  <a:path w="3079" h="2918" fill="none" extrusionOk="0">
                    <a:moveTo>
                      <a:pt x="0" y="0"/>
                    </a:moveTo>
                    <a:lnTo>
                      <a:pt x="3078" y="2918"/>
                    </a:lnTo>
                  </a:path>
                </a:pathLst>
              </a:custGeom>
              <a:noFill/>
              <a:ln w="14725" cap="rnd" cmpd="sng">
                <a:solidFill>
                  <a:srgbClr val="3D292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74" name="Google Shape;1878;p60">
            <a:extLst>
              <a:ext uri="{FF2B5EF4-FFF2-40B4-BE49-F238E27FC236}">
                <a16:creationId xmlns:a16="http://schemas.microsoft.com/office/drawing/2014/main" id="{5336E0E9-0261-4D5B-ADEE-F943D9DFE622}"/>
              </a:ext>
            </a:extLst>
          </p:cNvPr>
          <p:cNvGrpSpPr/>
          <p:nvPr/>
        </p:nvGrpSpPr>
        <p:grpSpPr>
          <a:xfrm>
            <a:off x="6527271" y="884098"/>
            <a:ext cx="967569" cy="853499"/>
            <a:chOff x="5805120" y="475195"/>
            <a:chExt cx="967569" cy="853499"/>
          </a:xfrm>
        </p:grpSpPr>
        <p:sp>
          <p:nvSpPr>
            <p:cNvPr id="175" name="Google Shape;1879;p60">
              <a:extLst>
                <a:ext uri="{FF2B5EF4-FFF2-40B4-BE49-F238E27FC236}">
                  <a16:creationId xmlns:a16="http://schemas.microsoft.com/office/drawing/2014/main" id="{ACDA3D9D-D82C-41CA-B052-C8AA1438A53E}"/>
                </a:ext>
              </a:extLst>
            </p:cNvPr>
            <p:cNvSpPr/>
            <p:nvPr/>
          </p:nvSpPr>
          <p:spPr>
            <a:xfrm rot="6657875">
              <a:off x="5985928" y="499951"/>
              <a:ext cx="605953" cy="803987"/>
            </a:xfrm>
            <a:custGeom>
              <a:avLst/>
              <a:gdLst/>
              <a:ahLst/>
              <a:cxnLst/>
              <a:rect l="l" t="t" r="r" b="b"/>
              <a:pathLst>
                <a:path w="16462" h="21842" extrusionOk="0">
                  <a:moveTo>
                    <a:pt x="5006" y="1"/>
                  </a:moveTo>
                  <a:lnTo>
                    <a:pt x="1" y="18764"/>
                  </a:lnTo>
                  <a:lnTo>
                    <a:pt x="11456" y="21842"/>
                  </a:lnTo>
                  <a:lnTo>
                    <a:pt x="16462" y="3052"/>
                  </a:lnTo>
                  <a:lnTo>
                    <a:pt x="5006" y="1"/>
                  </a:lnTo>
                  <a:close/>
                </a:path>
              </a:pathLst>
            </a:custGeom>
            <a:solidFill>
              <a:schemeClr val="accent3"/>
            </a:solidFill>
            <a:ln w="762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6" name="Google Shape;1880;p60">
              <a:extLst>
                <a:ext uri="{FF2B5EF4-FFF2-40B4-BE49-F238E27FC236}">
                  <a16:creationId xmlns:a16="http://schemas.microsoft.com/office/drawing/2014/main" id="{37568328-7E20-4EB0-BAC3-9191F2D17A4B}"/>
                </a:ext>
              </a:extLst>
            </p:cNvPr>
            <p:cNvGrpSpPr/>
            <p:nvPr/>
          </p:nvGrpSpPr>
          <p:grpSpPr>
            <a:xfrm rot="6657875">
              <a:off x="5985928" y="499951"/>
              <a:ext cx="605953" cy="803987"/>
              <a:chOff x="3893625" y="1829000"/>
              <a:chExt cx="411550" cy="546050"/>
            </a:xfrm>
          </p:grpSpPr>
          <p:sp>
            <p:nvSpPr>
              <p:cNvPr id="177" name="Google Shape;1881;p60">
                <a:extLst>
                  <a:ext uri="{FF2B5EF4-FFF2-40B4-BE49-F238E27FC236}">
                    <a16:creationId xmlns:a16="http://schemas.microsoft.com/office/drawing/2014/main" id="{65C01102-A1D6-4EF4-80FF-868BEFC5CB1E}"/>
                  </a:ext>
                </a:extLst>
              </p:cNvPr>
              <p:cNvSpPr/>
              <p:nvPr/>
            </p:nvSpPr>
            <p:spPr>
              <a:xfrm>
                <a:off x="3893625" y="1829000"/>
                <a:ext cx="411550" cy="546050"/>
              </a:xfrm>
              <a:custGeom>
                <a:avLst/>
                <a:gdLst/>
                <a:ahLst/>
                <a:cxnLst/>
                <a:rect l="l" t="t" r="r" b="b"/>
                <a:pathLst>
                  <a:path w="16462" h="21842" extrusionOk="0">
                    <a:moveTo>
                      <a:pt x="5006" y="1"/>
                    </a:moveTo>
                    <a:lnTo>
                      <a:pt x="1" y="18764"/>
                    </a:lnTo>
                    <a:lnTo>
                      <a:pt x="11456" y="21842"/>
                    </a:lnTo>
                    <a:lnTo>
                      <a:pt x="16462" y="3052"/>
                    </a:lnTo>
                    <a:lnTo>
                      <a:pt x="5006" y="1"/>
                    </a:lnTo>
                    <a:close/>
                  </a:path>
                </a:pathLst>
              </a:custGeom>
              <a:solidFill>
                <a:srgbClr val="FAED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1882;p60">
                <a:extLst>
                  <a:ext uri="{FF2B5EF4-FFF2-40B4-BE49-F238E27FC236}">
                    <a16:creationId xmlns:a16="http://schemas.microsoft.com/office/drawing/2014/main" id="{01FB41D0-DD34-4622-891C-C869DB621C33}"/>
                  </a:ext>
                </a:extLst>
              </p:cNvPr>
              <p:cNvSpPr/>
              <p:nvPr/>
            </p:nvSpPr>
            <p:spPr>
              <a:xfrm>
                <a:off x="4041500" y="1932325"/>
                <a:ext cx="174675" cy="158475"/>
              </a:xfrm>
              <a:custGeom>
                <a:avLst/>
                <a:gdLst/>
                <a:ahLst/>
                <a:cxnLst/>
                <a:rect l="l" t="t" r="r" b="b"/>
                <a:pathLst>
                  <a:path w="6987" h="6339" extrusionOk="0">
                    <a:moveTo>
                      <a:pt x="3456" y="1"/>
                    </a:moveTo>
                    <a:cubicBezTo>
                      <a:pt x="2034" y="1"/>
                      <a:pt x="766" y="972"/>
                      <a:pt x="402" y="2425"/>
                    </a:cubicBezTo>
                    <a:cubicBezTo>
                      <a:pt x="1" y="4138"/>
                      <a:pt x="1045" y="5851"/>
                      <a:pt x="2758" y="6253"/>
                    </a:cubicBezTo>
                    <a:cubicBezTo>
                      <a:pt x="3001" y="6311"/>
                      <a:pt x="3246" y="6339"/>
                      <a:pt x="3486" y="6339"/>
                    </a:cubicBezTo>
                    <a:cubicBezTo>
                      <a:pt x="4912" y="6339"/>
                      <a:pt x="6219" y="5363"/>
                      <a:pt x="6585" y="3898"/>
                    </a:cubicBezTo>
                    <a:cubicBezTo>
                      <a:pt x="6987" y="2211"/>
                      <a:pt x="5943" y="498"/>
                      <a:pt x="4230" y="97"/>
                    </a:cubicBezTo>
                    <a:cubicBezTo>
                      <a:pt x="3970" y="32"/>
                      <a:pt x="3711" y="1"/>
                      <a:pt x="3456" y="1"/>
                    </a:cubicBezTo>
                    <a:close/>
                  </a:path>
                </a:pathLst>
              </a:custGeom>
              <a:solidFill>
                <a:srgbClr val="AD8B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1883;p60">
                <a:extLst>
                  <a:ext uri="{FF2B5EF4-FFF2-40B4-BE49-F238E27FC236}">
                    <a16:creationId xmlns:a16="http://schemas.microsoft.com/office/drawing/2014/main" id="{832A7578-C52A-43F0-A01D-C430198B3842}"/>
                  </a:ext>
                </a:extLst>
              </p:cNvPr>
              <p:cNvSpPr/>
              <p:nvPr/>
            </p:nvSpPr>
            <p:spPr>
              <a:xfrm>
                <a:off x="4056225" y="1924000"/>
                <a:ext cx="160625" cy="158675"/>
              </a:xfrm>
              <a:custGeom>
                <a:avLst/>
                <a:gdLst/>
                <a:ahLst/>
                <a:cxnLst/>
                <a:rect l="l" t="t" r="r" b="b"/>
                <a:pathLst>
                  <a:path w="6425" h="6347" extrusionOk="0">
                    <a:moveTo>
                      <a:pt x="3229" y="0"/>
                    </a:moveTo>
                    <a:cubicBezTo>
                      <a:pt x="3197" y="0"/>
                      <a:pt x="3165" y="1"/>
                      <a:pt x="3132" y="2"/>
                    </a:cubicBezTo>
                    <a:cubicBezTo>
                      <a:pt x="1393" y="55"/>
                      <a:pt x="1" y="1500"/>
                      <a:pt x="54" y="3267"/>
                    </a:cubicBezTo>
                    <a:cubicBezTo>
                      <a:pt x="107" y="4974"/>
                      <a:pt x="1500" y="6347"/>
                      <a:pt x="3196" y="6347"/>
                    </a:cubicBezTo>
                    <a:cubicBezTo>
                      <a:pt x="3228" y="6347"/>
                      <a:pt x="3260" y="6346"/>
                      <a:pt x="3293" y="6345"/>
                    </a:cubicBezTo>
                    <a:cubicBezTo>
                      <a:pt x="5059" y="6292"/>
                      <a:pt x="6425" y="4846"/>
                      <a:pt x="6398" y="3080"/>
                    </a:cubicBezTo>
                    <a:cubicBezTo>
                      <a:pt x="6345" y="1372"/>
                      <a:pt x="4927" y="0"/>
                      <a:pt x="3229" y="0"/>
                    </a:cubicBezTo>
                    <a:close/>
                  </a:path>
                </a:pathLst>
              </a:custGeom>
              <a:solidFill>
                <a:srgbClr val="E7D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1884;p60">
                <a:extLst>
                  <a:ext uri="{FF2B5EF4-FFF2-40B4-BE49-F238E27FC236}">
                    <a16:creationId xmlns:a16="http://schemas.microsoft.com/office/drawing/2014/main" id="{0A40366A-FEA8-4162-B9CC-D30B0CCB2884}"/>
                  </a:ext>
                </a:extLst>
              </p:cNvPr>
              <p:cNvSpPr/>
              <p:nvPr/>
            </p:nvSpPr>
            <p:spPr>
              <a:xfrm>
                <a:off x="4077650" y="1958825"/>
                <a:ext cx="123150" cy="97050"/>
              </a:xfrm>
              <a:custGeom>
                <a:avLst/>
                <a:gdLst/>
                <a:ahLst/>
                <a:cxnLst/>
                <a:rect l="l" t="t" r="r" b="b"/>
                <a:pathLst>
                  <a:path w="4926" h="3882" extrusionOk="0">
                    <a:moveTo>
                      <a:pt x="4925" y="0"/>
                    </a:moveTo>
                    <a:lnTo>
                      <a:pt x="0" y="3881"/>
                    </a:lnTo>
                  </a:path>
                </a:pathLst>
              </a:custGeom>
              <a:solidFill>
                <a:srgbClr val="E7D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1885;p60">
                <a:extLst>
                  <a:ext uri="{FF2B5EF4-FFF2-40B4-BE49-F238E27FC236}">
                    <a16:creationId xmlns:a16="http://schemas.microsoft.com/office/drawing/2014/main" id="{C4C8A3F0-81B8-4073-B53C-DFB5FB41FA7C}"/>
                  </a:ext>
                </a:extLst>
              </p:cNvPr>
              <p:cNvSpPr/>
              <p:nvPr/>
            </p:nvSpPr>
            <p:spPr>
              <a:xfrm>
                <a:off x="4077650" y="1958825"/>
                <a:ext cx="123150" cy="97050"/>
              </a:xfrm>
              <a:custGeom>
                <a:avLst/>
                <a:gdLst/>
                <a:ahLst/>
                <a:cxnLst/>
                <a:rect l="l" t="t" r="r" b="b"/>
                <a:pathLst>
                  <a:path w="4926" h="3882" fill="none" extrusionOk="0">
                    <a:moveTo>
                      <a:pt x="4925" y="0"/>
                    </a:moveTo>
                    <a:lnTo>
                      <a:pt x="0" y="3881"/>
                    </a:lnTo>
                  </a:path>
                </a:pathLst>
              </a:custGeom>
              <a:noFill/>
              <a:ln w="335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1886;p60">
                <a:extLst>
                  <a:ext uri="{FF2B5EF4-FFF2-40B4-BE49-F238E27FC236}">
                    <a16:creationId xmlns:a16="http://schemas.microsoft.com/office/drawing/2014/main" id="{3A72C7A9-4C8C-46FE-8387-9F204FB932A2}"/>
                  </a:ext>
                </a:extLst>
              </p:cNvPr>
              <p:cNvSpPr/>
              <p:nvPr/>
            </p:nvSpPr>
            <p:spPr>
              <a:xfrm>
                <a:off x="3989325" y="2137125"/>
                <a:ext cx="166625" cy="158650"/>
              </a:xfrm>
              <a:custGeom>
                <a:avLst/>
                <a:gdLst/>
                <a:ahLst/>
                <a:cxnLst/>
                <a:rect l="l" t="t" r="r" b="b"/>
                <a:pathLst>
                  <a:path w="6665" h="6346" extrusionOk="0">
                    <a:moveTo>
                      <a:pt x="3341" y="1"/>
                    </a:moveTo>
                    <a:cubicBezTo>
                      <a:pt x="1726" y="1"/>
                      <a:pt x="339" y="1213"/>
                      <a:pt x="188" y="2852"/>
                    </a:cubicBezTo>
                    <a:cubicBezTo>
                      <a:pt x="0" y="4592"/>
                      <a:pt x="1285" y="6144"/>
                      <a:pt x="3025" y="6331"/>
                    </a:cubicBezTo>
                    <a:cubicBezTo>
                      <a:pt x="3125" y="6341"/>
                      <a:pt x="3225" y="6345"/>
                      <a:pt x="3324" y="6345"/>
                    </a:cubicBezTo>
                    <a:cubicBezTo>
                      <a:pt x="4939" y="6345"/>
                      <a:pt x="6326" y="5134"/>
                      <a:pt x="6477" y="3494"/>
                    </a:cubicBezTo>
                    <a:cubicBezTo>
                      <a:pt x="6665" y="1755"/>
                      <a:pt x="5380" y="202"/>
                      <a:pt x="3640" y="15"/>
                    </a:cubicBezTo>
                    <a:cubicBezTo>
                      <a:pt x="3540" y="6"/>
                      <a:pt x="3440" y="1"/>
                      <a:pt x="3341" y="1"/>
                    </a:cubicBezTo>
                    <a:close/>
                  </a:path>
                </a:pathLst>
              </a:custGeom>
              <a:solidFill>
                <a:srgbClr val="AD8B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1887;p60">
                <a:extLst>
                  <a:ext uri="{FF2B5EF4-FFF2-40B4-BE49-F238E27FC236}">
                    <a16:creationId xmlns:a16="http://schemas.microsoft.com/office/drawing/2014/main" id="{619FE73C-423B-42FB-95B4-81E9BD10745A}"/>
                  </a:ext>
                </a:extLst>
              </p:cNvPr>
              <p:cNvSpPr/>
              <p:nvPr/>
            </p:nvSpPr>
            <p:spPr>
              <a:xfrm>
                <a:off x="3992675" y="2128825"/>
                <a:ext cx="176000" cy="158625"/>
              </a:xfrm>
              <a:custGeom>
                <a:avLst/>
                <a:gdLst/>
                <a:ahLst/>
                <a:cxnLst/>
                <a:rect l="l" t="t" r="r" b="b"/>
                <a:pathLst>
                  <a:path w="7040" h="6345" extrusionOk="0">
                    <a:moveTo>
                      <a:pt x="3490" y="0"/>
                    </a:moveTo>
                    <a:cubicBezTo>
                      <a:pt x="2640" y="0"/>
                      <a:pt x="1795" y="343"/>
                      <a:pt x="1178" y="1016"/>
                    </a:cubicBezTo>
                    <a:cubicBezTo>
                      <a:pt x="0" y="2301"/>
                      <a:pt x="80" y="4308"/>
                      <a:pt x="1365" y="5513"/>
                    </a:cubicBezTo>
                    <a:cubicBezTo>
                      <a:pt x="1973" y="6069"/>
                      <a:pt x="2742" y="6345"/>
                      <a:pt x="3508" y="6345"/>
                    </a:cubicBezTo>
                    <a:cubicBezTo>
                      <a:pt x="4363" y="6345"/>
                      <a:pt x="5214" y="6002"/>
                      <a:pt x="5835" y="5325"/>
                    </a:cubicBezTo>
                    <a:cubicBezTo>
                      <a:pt x="7039" y="4040"/>
                      <a:pt x="6959" y="2033"/>
                      <a:pt x="5648" y="855"/>
                    </a:cubicBezTo>
                    <a:cubicBezTo>
                      <a:pt x="5036" y="282"/>
                      <a:pt x="4261" y="0"/>
                      <a:pt x="3490" y="0"/>
                    </a:cubicBezTo>
                    <a:close/>
                  </a:path>
                </a:pathLst>
              </a:custGeom>
              <a:solidFill>
                <a:srgbClr val="E7D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1888;p60">
                <a:extLst>
                  <a:ext uri="{FF2B5EF4-FFF2-40B4-BE49-F238E27FC236}">
                    <a16:creationId xmlns:a16="http://schemas.microsoft.com/office/drawing/2014/main" id="{E49B19A2-6B58-4D4D-8347-EE803A2B15D9}"/>
                  </a:ext>
                </a:extLst>
              </p:cNvPr>
              <p:cNvSpPr/>
              <p:nvPr/>
            </p:nvSpPr>
            <p:spPr>
              <a:xfrm>
                <a:off x="4021425" y="2163575"/>
                <a:ext cx="122500" cy="97050"/>
              </a:xfrm>
              <a:custGeom>
                <a:avLst/>
                <a:gdLst/>
                <a:ahLst/>
                <a:cxnLst/>
                <a:rect l="l" t="t" r="r" b="b"/>
                <a:pathLst>
                  <a:path w="4900" h="3882" extrusionOk="0">
                    <a:moveTo>
                      <a:pt x="4899" y="1"/>
                    </a:moveTo>
                    <a:lnTo>
                      <a:pt x="1" y="3882"/>
                    </a:lnTo>
                  </a:path>
                </a:pathLst>
              </a:custGeom>
              <a:solidFill>
                <a:srgbClr val="E7D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1889;p60">
                <a:extLst>
                  <a:ext uri="{FF2B5EF4-FFF2-40B4-BE49-F238E27FC236}">
                    <a16:creationId xmlns:a16="http://schemas.microsoft.com/office/drawing/2014/main" id="{8EBC9F90-F612-4B31-9CA7-88BF7C235383}"/>
                  </a:ext>
                </a:extLst>
              </p:cNvPr>
              <p:cNvSpPr/>
              <p:nvPr/>
            </p:nvSpPr>
            <p:spPr>
              <a:xfrm>
                <a:off x="4021425" y="2163575"/>
                <a:ext cx="122500" cy="97050"/>
              </a:xfrm>
              <a:custGeom>
                <a:avLst/>
                <a:gdLst/>
                <a:ahLst/>
                <a:cxnLst/>
                <a:rect l="l" t="t" r="r" b="b"/>
                <a:pathLst>
                  <a:path w="4900" h="3882" fill="none" extrusionOk="0">
                    <a:moveTo>
                      <a:pt x="4899" y="1"/>
                    </a:moveTo>
                    <a:lnTo>
                      <a:pt x="1" y="3882"/>
                    </a:lnTo>
                  </a:path>
                </a:pathLst>
              </a:custGeom>
              <a:noFill/>
              <a:ln w="335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86" name="Google Shape;1890;p60">
            <a:extLst>
              <a:ext uri="{FF2B5EF4-FFF2-40B4-BE49-F238E27FC236}">
                <a16:creationId xmlns:a16="http://schemas.microsoft.com/office/drawing/2014/main" id="{12BE10C4-0EF6-45A5-900E-BC403A91A1F8}"/>
              </a:ext>
            </a:extLst>
          </p:cNvPr>
          <p:cNvGrpSpPr/>
          <p:nvPr/>
        </p:nvGrpSpPr>
        <p:grpSpPr>
          <a:xfrm>
            <a:off x="7966470" y="841962"/>
            <a:ext cx="299357" cy="295877"/>
            <a:chOff x="7596431" y="805081"/>
            <a:chExt cx="299357" cy="295877"/>
          </a:xfrm>
        </p:grpSpPr>
        <p:grpSp>
          <p:nvGrpSpPr>
            <p:cNvPr id="187" name="Google Shape;1891;p60">
              <a:extLst>
                <a:ext uri="{FF2B5EF4-FFF2-40B4-BE49-F238E27FC236}">
                  <a16:creationId xmlns:a16="http://schemas.microsoft.com/office/drawing/2014/main" id="{DF1C9386-F0E5-4D44-8C55-DF909556DD9B}"/>
                </a:ext>
              </a:extLst>
            </p:cNvPr>
            <p:cNvGrpSpPr/>
            <p:nvPr/>
          </p:nvGrpSpPr>
          <p:grpSpPr>
            <a:xfrm>
              <a:off x="7596431" y="805081"/>
              <a:ext cx="299357" cy="295877"/>
              <a:chOff x="3988650" y="3211375"/>
              <a:chExt cx="221500" cy="218925"/>
            </a:xfrm>
          </p:grpSpPr>
          <p:sp>
            <p:nvSpPr>
              <p:cNvPr id="192" name="Google Shape;1892;p60">
                <a:extLst>
                  <a:ext uri="{FF2B5EF4-FFF2-40B4-BE49-F238E27FC236}">
                    <a16:creationId xmlns:a16="http://schemas.microsoft.com/office/drawing/2014/main" id="{174EBC79-BCB0-4304-9A71-DCBE9F2F9531}"/>
                  </a:ext>
                </a:extLst>
              </p:cNvPr>
              <p:cNvSpPr/>
              <p:nvPr/>
            </p:nvSpPr>
            <p:spPr>
              <a:xfrm>
                <a:off x="3988650" y="3222100"/>
                <a:ext cx="211475" cy="208200"/>
              </a:xfrm>
              <a:custGeom>
                <a:avLst/>
                <a:gdLst/>
                <a:ahLst/>
                <a:cxnLst/>
                <a:rect l="l" t="t" r="r" b="b"/>
                <a:pathLst>
                  <a:path w="8459" h="8328" extrusionOk="0">
                    <a:moveTo>
                      <a:pt x="4242" y="0"/>
                    </a:moveTo>
                    <a:cubicBezTo>
                      <a:pt x="4193" y="0"/>
                      <a:pt x="4145" y="1"/>
                      <a:pt x="4096" y="3"/>
                    </a:cubicBezTo>
                    <a:cubicBezTo>
                      <a:pt x="1794" y="56"/>
                      <a:pt x="0" y="1983"/>
                      <a:pt x="54" y="4285"/>
                    </a:cubicBezTo>
                    <a:cubicBezTo>
                      <a:pt x="107" y="6553"/>
                      <a:pt x="1979" y="8328"/>
                      <a:pt x="4236" y="8328"/>
                    </a:cubicBezTo>
                    <a:cubicBezTo>
                      <a:pt x="4269" y="8328"/>
                      <a:pt x="4303" y="8328"/>
                      <a:pt x="4336" y="8327"/>
                    </a:cubicBezTo>
                    <a:cubicBezTo>
                      <a:pt x="6638" y="8273"/>
                      <a:pt x="8458" y="6346"/>
                      <a:pt x="8378" y="4044"/>
                    </a:cubicBezTo>
                    <a:cubicBezTo>
                      <a:pt x="8326" y="1791"/>
                      <a:pt x="6479" y="0"/>
                      <a:pt x="424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76200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1893;p60">
                <a:extLst>
                  <a:ext uri="{FF2B5EF4-FFF2-40B4-BE49-F238E27FC236}">
                    <a16:creationId xmlns:a16="http://schemas.microsoft.com/office/drawing/2014/main" id="{E1CA0481-117C-4056-8A98-9AE8EAA9CBA5}"/>
                  </a:ext>
                </a:extLst>
              </p:cNvPr>
              <p:cNvSpPr/>
              <p:nvPr/>
            </p:nvSpPr>
            <p:spPr>
              <a:xfrm>
                <a:off x="3998675" y="3211375"/>
                <a:ext cx="211475" cy="208225"/>
              </a:xfrm>
              <a:custGeom>
                <a:avLst/>
                <a:gdLst/>
                <a:ahLst/>
                <a:cxnLst/>
                <a:rect l="l" t="t" r="r" b="b"/>
                <a:pathLst>
                  <a:path w="8459" h="8329" extrusionOk="0">
                    <a:moveTo>
                      <a:pt x="4269" y="1"/>
                    </a:moveTo>
                    <a:cubicBezTo>
                      <a:pt x="4221" y="1"/>
                      <a:pt x="4172" y="2"/>
                      <a:pt x="4123" y="3"/>
                    </a:cubicBezTo>
                    <a:cubicBezTo>
                      <a:pt x="1821" y="57"/>
                      <a:pt x="1" y="1984"/>
                      <a:pt x="54" y="4259"/>
                    </a:cubicBezTo>
                    <a:cubicBezTo>
                      <a:pt x="134" y="6528"/>
                      <a:pt x="1981" y="8329"/>
                      <a:pt x="4238" y="8329"/>
                    </a:cubicBezTo>
                    <a:cubicBezTo>
                      <a:pt x="4271" y="8329"/>
                      <a:pt x="4304" y="8328"/>
                      <a:pt x="4337" y="8328"/>
                    </a:cubicBezTo>
                    <a:cubicBezTo>
                      <a:pt x="6639" y="8274"/>
                      <a:pt x="8459" y="6347"/>
                      <a:pt x="8379" y="4045"/>
                    </a:cubicBezTo>
                    <a:cubicBezTo>
                      <a:pt x="8326" y="1792"/>
                      <a:pt x="6505" y="1"/>
                      <a:pt x="42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76200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1894;p60">
                <a:extLst>
                  <a:ext uri="{FF2B5EF4-FFF2-40B4-BE49-F238E27FC236}">
                    <a16:creationId xmlns:a16="http://schemas.microsoft.com/office/drawing/2014/main" id="{8097AD27-1771-4A3E-91C4-75D452244132}"/>
                  </a:ext>
                </a:extLst>
              </p:cNvPr>
              <p:cNvSpPr/>
              <p:nvPr/>
            </p:nvSpPr>
            <p:spPr>
              <a:xfrm>
                <a:off x="4024125" y="3254500"/>
                <a:ext cx="166625" cy="132300"/>
              </a:xfrm>
              <a:custGeom>
                <a:avLst/>
                <a:gdLst/>
                <a:ahLst/>
                <a:cxnLst/>
                <a:rect l="l" t="t" r="r" b="b"/>
                <a:pathLst>
                  <a:path w="6665" h="5292" extrusionOk="0">
                    <a:moveTo>
                      <a:pt x="6569" y="1"/>
                    </a:moveTo>
                    <a:cubicBezTo>
                      <a:pt x="6548" y="1"/>
                      <a:pt x="6526" y="7"/>
                      <a:pt x="6504" y="18"/>
                    </a:cubicBezTo>
                    <a:lnTo>
                      <a:pt x="54" y="5104"/>
                    </a:lnTo>
                    <a:cubicBezTo>
                      <a:pt x="0" y="5157"/>
                      <a:pt x="0" y="5211"/>
                      <a:pt x="27" y="5238"/>
                    </a:cubicBezTo>
                    <a:cubicBezTo>
                      <a:pt x="54" y="5264"/>
                      <a:pt x="80" y="5291"/>
                      <a:pt x="107" y="5291"/>
                    </a:cubicBezTo>
                    <a:cubicBezTo>
                      <a:pt x="107" y="5291"/>
                      <a:pt x="134" y="5264"/>
                      <a:pt x="161" y="5264"/>
                    </a:cubicBezTo>
                    <a:lnTo>
                      <a:pt x="6611" y="179"/>
                    </a:lnTo>
                    <a:cubicBezTo>
                      <a:pt x="6665" y="125"/>
                      <a:pt x="6665" y="72"/>
                      <a:pt x="6638" y="45"/>
                    </a:cubicBezTo>
                    <a:cubicBezTo>
                      <a:pt x="6622" y="14"/>
                      <a:pt x="6597" y="1"/>
                      <a:pt x="65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76200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8" name="Google Shape;1895;p60">
              <a:extLst>
                <a:ext uri="{FF2B5EF4-FFF2-40B4-BE49-F238E27FC236}">
                  <a16:creationId xmlns:a16="http://schemas.microsoft.com/office/drawing/2014/main" id="{47D62D2B-0583-42DC-B066-72B69DC23EEC}"/>
                </a:ext>
              </a:extLst>
            </p:cNvPr>
            <p:cNvGrpSpPr/>
            <p:nvPr/>
          </p:nvGrpSpPr>
          <p:grpSpPr>
            <a:xfrm>
              <a:off x="7596431" y="805081"/>
              <a:ext cx="299357" cy="295877"/>
              <a:chOff x="3988650" y="3211375"/>
              <a:chExt cx="221500" cy="218925"/>
            </a:xfrm>
          </p:grpSpPr>
          <p:sp>
            <p:nvSpPr>
              <p:cNvPr id="189" name="Google Shape;1896;p60">
                <a:extLst>
                  <a:ext uri="{FF2B5EF4-FFF2-40B4-BE49-F238E27FC236}">
                    <a16:creationId xmlns:a16="http://schemas.microsoft.com/office/drawing/2014/main" id="{EB42EBAC-EB52-44E6-AD2A-5AB7E25E034C}"/>
                  </a:ext>
                </a:extLst>
              </p:cNvPr>
              <p:cNvSpPr/>
              <p:nvPr/>
            </p:nvSpPr>
            <p:spPr>
              <a:xfrm>
                <a:off x="3988650" y="3222100"/>
                <a:ext cx="211475" cy="208200"/>
              </a:xfrm>
              <a:custGeom>
                <a:avLst/>
                <a:gdLst/>
                <a:ahLst/>
                <a:cxnLst/>
                <a:rect l="l" t="t" r="r" b="b"/>
                <a:pathLst>
                  <a:path w="8459" h="8328" extrusionOk="0">
                    <a:moveTo>
                      <a:pt x="4242" y="0"/>
                    </a:moveTo>
                    <a:cubicBezTo>
                      <a:pt x="4193" y="0"/>
                      <a:pt x="4145" y="1"/>
                      <a:pt x="4096" y="3"/>
                    </a:cubicBezTo>
                    <a:cubicBezTo>
                      <a:pt x="1794" y="56"/>
                      <a:pt x="0" y="1983"/>
                      <a:pt x="54" y="4285"/>
                    </a:cubicBezTo>
                    <a:cubicBezTo>
                      <a:pt x="107" y="6553"/>
                      <a:pt x="1979" y="8328"/>
                      <a:pt x="4236" y="8328"/>
                    </a:cubicBezTo>
                    <a:cubicBezTo>
                      <a:pt x="4269" y="8328"/>
                      <a:pt x="4303" y="8328"/>
                      <a:pt x="4336" y="8327"/>
                    </a:cubicBezTo>
                    <a:cubicBezTo>
                      <a:pt x="6638" y="8273"/>
                      <a:pt x="8458" y="6346"/>
                      <a:pt x="8378" y="4044"/>
                    </a:cubicBezTo>
                    <a:cubicBezTo>
                      <a:pt x="8326" y="1791"/>
                      <a:pt x="6479" y="0"/>
                      <a:pt x="4242" y="0"/>
                    </a:cubicBezTo>
                    <a:close/>
                  </a:path>
                </a:pathLst>
              </a:custGeom>
              <a:solidFill>
                <a:srgbClr val="AD8B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1897;p60">
                <a:extLst>
                  <a:ext uri="{FF2B5EF4-FFF2-40B4-BE49-F238E27FC236}">
                    <a16:creationId xmlns:a16="http://schemas.microsoft.com/office/drawing/2014/main" id="{D8498CE1-4BDF-418B-A5D4-4D0A568CF7A5}"/>
                  </a:ext>
                </a:extLst>
              </p:cNvPr>
              <p:cNvSpPr/>
              <p:nvPr/>
            </p:nvSpPr>
            <p:spPr>
              <a:xfrm>
                <a:off x="3998675" y="3211375"/>
                <a:ext cx="211475" cy="208225"/>
              </a:xfrm>
              <a:custGeom>
                <a:avLst/>
                <a:gdLst/>
                <a:ahLst/>
                <a:cxnLst/>
                <a:rect l="l" t="t" r="r" b="b"/>
                <a:pathLst>
                  <a:path w="8459" h="8329" extrusionOk="0">
                    <a:moveTo>
                      <a:pt x="4269" y="1"/>
                    </a:moveTo>
                    <a:cubicBezTo>
                      <a:pt x="4221" y="1"/>
                      <a:pt x="4172" y="2"/>
                      <a:pt x="4123" y="3"/>
                    </a:cubicBezTo>
                    <a:cubicBezTo>
                      <a:pt x="1821" y="57"/>
                      <a:pt x="1" y="1984"/>
                      <a:pt x="54" y="4259"/>
                    </a:cubicBezTo>
                    <a:cubicBezTo>
                      <a:pt x="134" y="6528"/>
                      <a:pt x="1981" y="8329"/>
                      <a:pt x="4238" y="8329"/>
                    </a:cubicBezTo>
                    <a:cubicBezTo>
                      <a:pt x="4271" y="8329"/>
                      <a:pt x="4304" y="8328"/>
                      <a:pt x="4337" y="8328"/>
                    </a:cubicBezTo>
                    <a:cubicBezTo>
                      <a:pt x="6639" y="8274"/>
                      <a:pt x="8459" y="6347"/>
                      <a:pt x="8379" y="4045"/>
                    </a:cubicBezTo>
                    <a:cubicBezTo>
                      <a:pt x="8326" y="1792"/>
                      <a:pt x="6505" y="1"/>
                      <a:pt x="4269" y="1"/>
                    </a:cubicBezTo>
                    <a:close/>
                  </a:path>
                </a:pathLst>
              </a:custGeom>
              <a:solidFill>
                <a:srgbClr val="E7D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1898;p60">
                <a:extLst>
                  <a:ext uri="{FF2B5EF4-FFF2-40B4-BE49-F238E27FC236}">
                    <a16:creationId xmlns:a16="http://schemas.microsoft.com/office/drawing/2014/main" id="{3BD69031-AE60-4AEE-A582-E75426EE2F8C}"/>
                  </a:ext>
                </a:extLst>
              </p:cNvPr>
              <p:cNvSpPr/>
              <p:nvPr/>
            </p:nvSpPr>
            <p:spPr>
              <a:xfrm>
                <a:off x="4024125" y="3254500"/>
                <a:ext cx="166625" cy="132300"/>
              </a:xfrm>
              <a:custGeom>
                <a:avLst/>
                <a:gdLst/>
                <a:ahLst/>
                <a:cxnLst/>
                <a:rect l="l" t="t" r="r" b="b"/>
                <a:pathLst>
                  <a:path w="6665" h="5292" extrusionOk="0">
                    <a:moveTo>
                      <a:pt x="6569" y="1"/>
                    </a:moveTo>
                    <a:cubicBezTo>
                      <a:pt x="6548" y="1"/>
                      <a:pt x="6526" y="7"/>
                      <a:pt x="6504" y="18"/>
                    </a:cubicBezTo>
                    <a:lnTo>
                      <a:pt x="54" y="5104"/>
                    </a:lnTo>
                    <a:cubicBezTo>
                      <a:pt x="0" y="5157"/>
                      <a:pt x="0" y="5211"/>
                      <a:pt x="27" y="5238"/>
                    </a:cubicBezTo>
                    <a:cubicBezTo>
                      <a:pt x="54" y="5264"/>
                      <a:pt x="80" y="5291"/>
                      <a:pt x="107" y="5291"/>
                    </a:cubicBezTo>
                    <a:cubicBezTo>
                      <a:pt x="107" y="5291"/>
                      <a:pt x="134" y="5264"/>
                      <a:pt x="161" y="5264"/>
                    </a:cubicBezTo>
                    <a:lnTo>
                      <a:pt x="6611" y="179"/>
                    </a:lnTo>
                    <a:cubicBezTo>
                      <a:pt x="6665" y="125"/>
                      <a:pt x="6665" y="72"/>
                      <a:pt x="6638" y="45"/>
                    </a:cubicBezTo>
                    <a:cubicBezTo>
                      <a:pt x="6622" y="14"/>
                      <a:pt x="6597" y="1"/>
                      <a:pt x="656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51216028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>
            <a:extLst>
              <a:ext uri="{FF2B5EF4-FFF2-40B4-BE49-F238E27FC236}">
                <a16:creationId xmlns:a16="http://schemas.microsoft.com/office/drawing/2014/main" id="{6EFDE412-5129-4709-9DA5-46E8AF0C43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093" y="2049950"/>
            <a:ext cx="2371725" cy="841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1">
            <a:extLst>
              <a:ext uri="{FF2B5EF4-FFF2-40B4-BE49-F238E27FC236}">
                <a16:creationId xmlns:a16="http://schemas.microsoft.com/office/drawing/2014/main" id="{5A24B655-3537-488F-88D6-71A676D69E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343" y="1605450"/>
            <a:ext cx="2419350" cy="73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62C3F500-0F30-4F7F-B22E-420573DEE3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156" y="922825"/>
            <a:ext cx="2300287" cy="141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9">
            <a:extLst>
              <a:ext uri="{FF2B5EF4-FFF2-40B4-BE49-F238E27FC236}">
                <a16:creationId xmlns:a16="http://schemas.microsoft.com/office/drawing/2014/main" id="{92E32F0A-5ED0-4B6D-8F26-A03FE46F30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18419">
            <a:off x="2284180" y="2581763"/>
            <a:ext cx="2957512" cy="92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>
            <a:extLst>
              <a:ext uri="{FF2B5EF4-FFF2-40B4-BE49-F238E27FC236}">
                <a16:creationId xmlns:a16="http://schemas.microsoft.com/office/drawing/2014/main" id="{F31B096B-9172-41A1-9EEC-476BCE71B0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2723" y="2470638"/>
            <a:ext cx="1839912" cy="1149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7">
            <a:extLst>
              <a:ext uri="{FF2B5EF4-FFF2-40B4-BE49-F238E27FC236}">
                <a16:creationId xmlns:a16="http://schemas.microsoft.com/office/drawing/2014/main" id="{65E8587A-3E58-4D41-8777-79E31E6609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7160" y="1368913"/>
            <a:ext cx="1641475" cy="1363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99F7F77C-E945-4273-877E-83EB6B64E8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2723" y="2218226"/>
            <a:ext cx="1982787" cy="515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5">
            <a:extLst>
              <a:ext uri="{FF2B5EF4-FFF2-40B4-BE49-F238E27FC236}">
                <a16:creationId xmlns:a16="http://schemas.microsoft.com/office/drawing/2014/main" id="{EADEF384-F763-4FA1-A61C-E629ACEB74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6523" y="2226163"/>
            <a:ext cx="2981325" cy="1728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>
            <a:extLst>
              <a:ext uri="{FF2B5EF4-FFF2-40B4-BE49-F238E27FC236}">
                <a16:creationId xmlns:a16="http://schemas.microsoft.com/office/drawing/2014/main" id="{A37AFFFB-F770-4746-88B2-3F07727C69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273" y="2811951"/>
            <a:ext cx="2173287" cy="1776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Freeform 6">
            <a:extLst>
              <a:ext uri="{FF2B5EF4-FFF2-40B4-BE49-F238E27FC236}">
                <a16:creationId xmlns:a16="http://schemas.microsoft.com/office/drawing/2014/main" id="{81EBE695-596D-44A3-A19E-D45ED4B2E80A}"/>
              </a:ext>
            </a:extLst>
          </p:cNvPr>
          <p:cNvSpPr/>
          <p:nvPr/>
        </p:nvSpPr>
        <p:spPr>
          <a:xfrm>
            <a:off x="7759324" y="446246"/>
            <a:ext cx="1085738" cy="1022658"/>
          </a:xfrm>
          <a:custGeom>
            <a:avLst/>
            <a:gdLst/>
            <a:ahLst/>
            <a:cxnLst/>
            <a:rect l="l" t="t" r="r" b="b"/>
            <a:pathLst>
              <a:path w="1805195" h="1915326">
                <a:moveTo>
                  <a:pt x="0" y="0"/>
                </a:moveTo>
                <a:lnTo>
                  <a:pt x="1805194" y="0"/>
                </a:lnTo>
                <a:lnTo>
                  <a:pt x="1805194" y="1915326"/>
                </a:lnTo>
                <a:lnTo>
                  <a:pt x="0" y="191532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1">
            <a:extLst>
              <a:ext uri="{FF2B5EF4-FFF2-40B4-BE49-F238E27FC236}">
                <a16:creationId xmlns:a16="http://schemas.microsoft.com/office/drawing/2014/main" id="{D8B25AB1-6709-4D52-B010-235BDCF9D599}"/>
              </a:ext>
            </a:extLst>
          </p:cNvPr>
          <p:cNvSpPr/>
          <p:nvPr/>
        </p:nvSpPr>
        <p:spPr>
          <a:xfrm>
            <a:off x="308754" y="185027"/>
            <a:ext cx="871369" cy="730250"/>
          </a:xfrm>
          <a:custGeom>
            <a:avLst/>
            <a:gdLst/>
            <a:ahLst/>
            <a:cxnLst/>
            <a:rect l="l" t="t" r="r" b="b"/>
            <a:pathLst>
              <a:path w="3198914" h="2775058">
                <a:moveTo>
                  <a:pt x="0" y="0"/>
                </a:moveTo>
                <a:lnTo>
                  <a:pt x="3198914" y="0"/>
                </a:lnTo>
                <a:lnTo>
                  <a:pt x="3198914" y="2775058"/>
                </a:lnTo>
                <a:lnTo>
                  <a:pt x="0" y="2775058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20" name="Freeform 12">
            <a:extLst>
              <a:ext uri="{FF2B5EF4-FFF2-40B4-BE49-F238E27FC236}">
                <a16:creationId xmlns:a16="http://schemas.microsoft.com/office/drawing/2014/main" id="{96AF086E-62E4-47B9-8524-2A09F7A25B6E}"/>
              </a:ext>
            </a:extLst>
          </p:cNvPr>
          <p:cNvSpPr/>
          <p:nvPr/>
        </p:nvSpPr>
        <p:spPr>
          <a:xfrm>
            <a:off x="75004" y="1214836"/>
            <a:ext cx="729866" cy="755739"/>
          </a:xfrm>
          <a:custGeom>
            <a:avLst/>
            <a:gdLst/>
            <a:ahLst/>
            <a:cxnLst/>
            <a:rect l="l" t="t" r="r" b="b"/>
            <a:pathLst>
              <a:path w="1728631" h="2267058">
                <a:moveTo>
                  <a:pt x="0" y="0"/>
                </a:moveTo>
                <a:lnTo>
                  <a:pt x="1728632" y="0"/>
                </a:lnTo>
                <a:lnTo>
                  <a:pt x="1728632" y="2267058"/>
                </a:lnTo>
                <a:lnTo>
                  <a:pt x="0" y="2267058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21" name="Freeform 13">
            <a:extLst>
              <a:ext uri="{FF2B5EF4-FFF2-40B4-BE49-F238E27FC236}">
                <a16:creationId xmlns:a16="http://schemas.microsoft.com/office/drawing/2014/main" id="{535171EC-D742-4C5B-91C5-64563FA9E5BF}"/>
              </a:ext>
            </a:extLst>
          </p:cNvPr>
          <p:cNvSpPr/>
          <p:nvPr/>
        </p:nvSpPr>
        <p:spPr>
          <a:xfrm>
            <a:off x="151202" y="2970700"/>
            <a:ext cx="1029907" cy="563509"/>
          </a:xfrm>
          <a:custGeom>
            <a:avLst/>
            <a:gdLst/>
            <a:ahLst/>
            <a:cxnLst/>
            <a:rect l="l" t="t" r="r" b="b"/>
            <a:pathLst>
              <a:path w="3059118" h="1873710">
                <a:moveTo>
                  <a:pt x="0" y="0"/>
                </a:moveTo>
                <a:lnTo>
                  <a:pt x="3059118" y="0"/>
                </a:lnTo>
                <a:lnTo>
                  <a:pt x="3059118" y="1873710"/>
                </a:lnTo>
                <a:lnTo>
                  <a:pt x="0" y="187371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24146E59-D64D-4CED-9C85-AD22387103B2}"/>
              </a:ext>
            </a:extLst>
          </p:cNvPr>
          <p:cNvSpPr/>
          <p:nvPr/>
        </p:nvSpPr>
        <p:spPr>
          <a:xfrm>
            <a:off x="8208154" y="1668621"/>
            <a:ext cx="860842" cy="670656"/>
          </a:xfrm>
          <a:custGeom>
            <a:avLst/>
            <a:gdLst/>
            <a:ahLst/>
            <a:cxnLst/>
            <a:rect l="l" t="t" r="r" b="b"/>
            <a:pathLst>
              <a:path w="2095072" h="1662963">
                <a:moveTo>
                  <a:pt x="0" y="0"/>
                </a:moveTo>
                <a:lnTo>
                  <a:pt x="2095071" y="0"/>
                </a:lnTo>
                <a:lnTo>
                  <a:pt x="2095071" y="1662963"/>
                </a:lnTo>
                <a:lnTo>
                  <a:pt x="0" y="166296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pic>
        <p:nvPicPr>
          <p:cNvPr id="1026" name="Picture 2" descr="Xem hơn 48 ảnh về hình vẽ cấm hút thuốc lá - NEC">
            <a:extLst>
              <a:ext uri="{FF2B5EF4-FFF2-40B4-BE49-F238E27FC236}">
                <a16:creationId xmlns:a16="http://schemas.microsoft.com/office/drawing/2014/main" id="{BC735CE8-A2A3-491A-9035-20D0032A12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4564" b="97262" l="3700" r="99000">
                        <a14:foregroundMark x1="14500" y1="28093" x2="14500" y2="28093"/>
                        <a14:foregroundMark x1="12200" y1="32860" x2="12200" y2="32860"/>
                        <a14:foregroundMark x1="12200" y1="32860" x2="12200" y2="32860"/>
                        <a14:foregroundMark x1="12100" y1="32657" x2="11900" y2="31643"/>
                        <a14:foregroundMark x1="11900" y1="26166" x2="11900" y2="26166"/>
                        <a14:foregroundMark x1="11900" y1="22008" x2="11900" y2="22008"/>
                        <a14:foregroundMark x1="11300" y1="25355" x2="11300" y2="25355"/>
                        <a14:foregroundMark x1="9200" y1="27992" x2="9200" y2="27992"/>
                        <a14:foregroundMark x1="7500" y1="28905" x2="6600" y2="28905"/>
                        <a14:foregroundMark x1="6300" y1="28905" x2="6300" y2="28905"/>
                        <a14:foregroundMark x1="8400" y1="26471" x2="8400" y2="26471"/>
                        <a14:foregroundMark x1="9500" y1="27789" x2="10400" y2="29006"/>
                        <a14:foregroundMark x1="10600" y1="29615" x2="11000" y2="32353"/>
                        <a14:foregroundMark x1="11000" y1="34178" x2="11000" y2="34178"/>
                        <a14:foregroundMark x1="11000" y1="34178" x2="11600" y2="32049"/>
                        <a14:foregroundMark x1="13000" y1="28600" x2="13000" y2="28600"/>
                        <a14:foregroundMark x1="13100" y1="21298" x2="13100" y2="21298"/>
                        <a14:foregroundMark x1="13100" y1="21095" x2="13100" y2="21095"/>
                        <a14:foregroundMark x1="14300" y1="22008" x2="14300" y2="22008"/>
                        <a14:foregroundMark x1="14900" y1="22921" x2="14900" y2="22921"/>
                        <a14:foregroundMark x1="15100" y1="23225" x2="15100" y2="23225"/>
                        <a14:foregroundMark x1="15200" y1="23428" x2="15700" y2="23428"/>
                        <a14:foregroundMark x1="15800" y1="23428" x2="15800" y2="23428"/>
                        <a14:foregroundMark x1="16400" y1="23529" x2="16900" y2="23529"/>
                        <a14:foregroundMark x1="17000" y1="23834" x2="17000" y2="23834"/>
                        <a14:foregroundMark x1="18400" y1="24341" x2="19400" y2="24138"/>
                        <a14:foregroundMark x1="19400" y1="24138" x2="19400" y2="24138"/>
                        <a14:foregroundMark x1="19700" y1="26166" x2="19700" y2="26166"/>
                        <a14:foregroundMark x1="19700" y1="23732" x2="19700" y2="23732"/>
                        <a14:foregroundMark x1="19600" y1="22008" x2="19600" y2="22008"/>
                        <a14:foregroundMark x1="19600" y1="22008" x2="19000" y2="24037"/>
                        <a14:foregroundMark x1="19000" y1="24442" x2="19000" y2="24442"/>
                        <a14:foregroundMark x1="18500" y1="26572" x2="18500" y2="26572"/>
                        <a14:foregroundMark x1="18400" y1="27992" x2="18400" y2="27992"/>
                        <a14:foregroundMark x1="18400" y1="28600" x2="18400" y2="28600"/>
                        <a14:foregroundMark x1="11800" y1="40568" x2="11800" y2="40568"/>
                        <a14:foregroundMark x1="11600" y1="45740" x2="11600" y2="45740"/>
                        <a14:foregroundMark x1="11600" y1="47363" x2="11600" y2="47972"/>
                        <a14:foregroundMark x1="8200" y1="61055" x2="8200" y2="61055"/>
                        <a14:foregroundMark x1="8500" y1="62475" x2="8500" y2="62475"/>
                        <a14:foregroundMark x1="8500" y1="62475" x2="8500" y2="62475"/>
                        <a14:foregroundMark x1="7200" y1="54970" x2="7200" y2="54970"/>
                        <a14:foregroundMark x1="6900" y1="53144" x2="6900" y2="53144"/>
                        <a14:foregroundMark x1="8200" y1="57404" x2="8200" y2="57404"/>
                        <a14:foregroundMark x1="9500" y1="60953" x2="9800" y2="61968"/>
                        <a14:foregroundMark x1="11800" y1="71095" x2="11800" y2="71095"/>
                        <a14:foregroundMark x1="14800" y1="76166" x2="14800" y2="76166"/>
                        <a14:foregroundMark x1="17200" y1="80730" x2="17200" y2="80730"/>
                        <a14:foregroundMark x1="19300" y1="83773" x2="19300" y2="83773"/>
                        <a14:foregroundMark x1="25400" y1="86004" x2="25400" y2="86004"/>
                        <a14:foregroundMark x1="26800" y1="86714" x2="26800" y2="86714"/>
                        <a14:foregroundMark x1="20800" y1="77383" x2="20800" y2="77383"/>
                        <a14:foregroundMark x1="19400" y1="75355" x2="19400" y2="75355"/>
                        <a14:foregroundMark x1="19000" y1="74645" x2="19000" y2="74645"/>
                        <a14:foregroundMark x1="17900" y1="72617" x2="17900" y2="72617"/>
                        <a14:foregroundMark x1="17000" y1="70183" x2="17000" y2="70183"/>
                        <a14:foregroundMark x1="16300" y1="68864" x2="16300" y2="68864"/>
                        <a14:foregroundMark x1="15400" y1="67039" x2="15400" y2="67039"/>
                        <a14:foregroundMark x1="14800" y1="65517" x2="14800" y2="65517"/>
                        <a14:foregroundMark x1="14800" y1="67748" x2="14800" y2="67748"/>
                        <a14:foregroundMark x1="16000" y1="72515" x2="16300" y2="72921"/>
                        <a14:foregroundMark x1="17500" y1="75254" x2="17500" y2="75254"/>
                        <a14:foregroundMark x1="19000" y1="77789" x2="19100" y2="78600"/>
                        <a14:foregroundMark x1="19300" y1="78600" x2="19300" y2="78600"/>
                        <a14:foregroundMark x1="19300" y1="77992" x2="19300" y2="77181"/>
                        <a14:foregroundMark x1="17500" y1="73225" x2="17200" y2="72819"/>
                        <a14:foregroundMark x1="11900" y1="65822" x2="11600" y2="65213"/>
                        <a14:foregroundMark x1="9500" y1="59838" x2="9400" y2="59432"/>
                        <a14:foregroundMark x1="8500" y1="55172" x2="8500" y2="55172"/>
                        <a14:foregroundMark x1="8400" y1="53043" x2="8400" y2="53043"/>
                        <a14:foregroundMark x1="8400" y1="52535" x2="8400" y2="52535"/>
                        <a14:foregroundMark x1="10900" y1="56998" x2="10900" y2="56998"/>
                        <a14:foregroundMark x1="11300" y1="58824" x2="11300" y2="58824"/>
                        <a14:foregroundMark x1="12500" y1="63083" x2="12500" y2="63083"/>
                        <a14:foregroundMark x1="13000" y1="64604" x2="13000" y2="64604"/>
                        <a14:foregroundMark x1="13000" y1="64097" x2="13000" y2="64097"/>
                        <a14:foregroundMark x1="13000" y1="61663" x2="13000" y2="61663"/>
                        <a14:foregroundMark x1="13000" y1="61562" x2="13000" y2="61562"/>
                        <a14:foregroundMark x1="13000" y1="60751" x2="13000" y2="60751"/>
                        <a14:foregroundMark x1="12400" y1="57099" x2="12400" y2="57099"/>
                        <a14:foregroundMark x1="12200" y1="54361" x2="12200" y2="53955"/>
                        <a14:foregroundMark x1="12200" y1="51318" x2="12200" y2="51318"/>
                        <a14:foregroundMark x1="12200" y1="50304" x2="12200" y2="50304"/>
                        <a14:foregroundMark x1="11800" y1="49189" x2="11800" y2="49189"/>
                        <a14:foregroundMark x1="11800" y1="47667" x2="11800" y2="47667"/>
                        <a14:foregroundMark x1="11800" y1="46146" x2="11800" y2="46146"/>
                        <a14:foregroundMark x1="11800" y1="45436" x2="11800" y2="45436"/>
                        <a14:foregroundMark x1="10900" y1="45436" x2="10900" y2="45436"/>
                        <a14:foregroundMark x1="9200" y1="46957" x2="9200" y2="46957"/>
                        <a14:foregroundMark x1="8800" y1="47667" x2="8800" y2="47667"/>
                        <a14:foregroundMark x1="8800" y1="47667" x2="8800" y2="47667"/>
                        <a14:foregroundMark x1="9100" y1="47059" x2="9500" y2="48174"/>
                        <a14:foregroundMark x1="9500" y1="48174" x2="9500" y2="48174"/>
                        <a14:foregroundMark x1="9700" y1="48479" x2="10400" y2="49189"/>
                        <a14:foregroundMark x1="10600" y1="49391" x2="11000" y2="49696"/>
                        <a14:foregroundMark x1="11000" y1="51826" x2="11000" y2="51826"/>
                        <a14:foregroundMark x1="11000" y1="52130" x2="11000" y2="52130"/>
                        <a14:foregroundMark x1="6700" y1="52130" x2="6700" y2="52130"/>
                        <a14:foregroundMark x1="4600" y1="51521" x2="4600" y2="51521"/>
                        <a14:foregroundMark x1="3700" y1="48783" x2="3700" y2="48783"/>
                        <a14:foregroundMark x1="4800" y1="48174" x2="4800" y2="48174"/>
                        <a14:foregroundMark x1="4800" y1="50101" x2="4800" y2="50101"/>
                        <a14:foregroundMark x1="4600" y1="51217" x2="4600" y2="51217"/>
                        <a14:foregroundMark x1="4500" y1="57099" x2="4500" y2="57099"/>
                        <a14:foregroundMark x1="4800" y1="58316" x2="4800" y2="58316"/>
                        <a14:foregroundMark x1="6000" y1="53753" x2="6000" y2="53753"/>
                        <a14:foregroundMark x1="6600" y1="49189" x2="6600" y2="49189"/>
                        <a14:foregroundMark x1="6600" y1="49087" x2="6600" y2="49087"/>
                        <a14:foregroundMark x1="6400" y1="51217" x2="6400" y2="51826"/>
                        <a14:foregroundMark x1="6400" y1="54361" x2="6400" y2="54361"/>
                        <a14:foregroundMark x1="9400" y1="43306" x2="9400" y2="43306"/>
                        <a14:foregroundMark x1="9400" y1="43002" x2="9400" y2="43002"/>
                        <a14:foregroundMark x1="7900" y1="41176" x2="7900" y2="41176"/>
                        <a14:foregroundMark x1="6700" y1="38945" x2="6700" y2="38945"/>
                        <a14:foregroundMark x1="6700" y1="37728" x2="6700" y2="37728"/>
                        <a14:foregroundMark x1="7500" y1="37424" x2="7500" y2="37424"/>
                        <a14:foregroundMark x1="7500" y1="37221" x2="7500" y2="37221"/>
                        <a14:foregroundMark x1="39400" y1="33874" x2="39400" y2="33874"/>
                        <a14:foregroundMark x1="39800" y1="32353" x2="39800" y2="31744"/>
                        <a14:foregroundMark x1="40600" y1="29310" x2="40600" y2="29310"/>
                        <a14:foregroundMark x1="41000" y1="28296" x2="41000" y2="28296"/>
                        <a14:foregroundMark x1="42200" y1="28702" x2="43000" y2="29615"/>
                        <a14:foregroundMark x1="44900" y1="36207" x2="44900" y2="36207"/>
                        <a14:foregroundMark x1="44900" y1="38742" x2="44900" y2="38742"/>
                        <a14:foregroundMark x1="44600" y1="38945" x2="44600" y2="38945"/>
                        <a14:foregroundMark x1="42100" y1="36308" x2="42100" y2="36308"/>
                        <a14:foregroundMark x1="40400" y1="34686" x2="40400" y2="34686"/>
                        <a14:foregroundMark x1="40100" y1="34077" x2="40100" y2="34077"/>
                        <a14:foregroundMark x1="30100" y1="33266" x2="30100" y2="33266"/>
                        <a14:foregroundMark x1="30200" y1="33164" x2="30100" y2="32252"/>
                        <a14:foregroundMark x1="28400" y1="32049" x2="28400" y2="32049"/>
                        <a14:foregroundMark x1="27500" y1="34178" x2="27500" y2="34178"/>
                        <a14:foregroundMark x1="27500" y1="34178" x2="27500" y2="34178"/>
                        <a14:foregroundMark x1="27500" y1="30730" x2="27500" y2="30730"/>
                        <a14:foregroundMark x1="59000" y1="41379" x2="59000" y2="41379"/>
                        <a14:foregroundMark x1="59000" y1="41379" x2="59000" y2="41379"/>
                        <a14:foregroundMark x1="57500" y1="44828" x2="57500" y2="44828"/>
                        <a14:foregroundMark x1="50300" y1="51217" x2="50300" y2="51217"/>
                        <a14:foregroundMark x1="50100" y1="51623" x2="50100" y2="51623"/>
                        <a14:foregroundMark x1="50100" y1="51623" x2="50100" y2="51623"/>
                        <a14:foregroundMark x1="56900" y1="48174" x2="56900" y2="48174"/>
                        <a14:foregroundMark x1="58100" y1="47667" x2="58100" y2="47667"/>
                        <a14:foregroundMark x1="59400" y1="45842" x2="59400" y2="45842"/>
                        <a14:foregroundMark x1="60600" y1="43712" x2="60600" y2="43712"/>
                        <a14:foregroundMark x1="63900" y1="39655" x2="63900" y2="39655"/>
                        <a14:foregroundMark x1="63900" y1="38742" x2="63900" y2="38742"/>
                        <a14:foregroundMark x1="64400" y1="38337" x2="64400" y2="38337"/>
                        <a14:foregroundMark x1="65100" y1="37424" x2="65100" y2="37424"/>
                        <a14:foregroundMark x1="65900" y1="35903" x2="65900" y2="35903"/>
                        <a14:foregroundMark x1="68400" y1="33164" x2="68400" y2="33164"/>
                        <a14:foregroundMark x1="68600" y1="32961" x2="68600" y2="32961"/>
                        <a14:foregroundMark x1="68600" y1="32961" x2="68600" y2="32961"/>
                        <a14:foregroundMark x1="68600" y1="32961" x2="68600" y2="32961"/>
                        <a14:foregroundMark x1="68000" y1="34990" x2="68000" y2="34990"/>
                        <a14:foregroundMark x1="67200" y1="36917" x2="66800" y2="37525"/>
                        <a14:foregroundMark x1="65300" y1="39351" x2="65300" y2="39351"/>
                        <a14:foregroundMark x1="53300" y1="45842" x2="53300" y2="45842"/>
                        <a14:foregroundMark x1="50400" y1="49391" x2="50100" y2="50609"/>
                        <a14:foregroundMark x1="47800" y1="54260" x2="47800" y2="54260"/>
                        <a14:foregroundMark x1="45100" y1="56694" x2="45100" y2="56694"/>
                        <a14:foregroundMark x1="43600" y1="60041" x2="43600" y2="60041"/>
                        <a14:foregroundMark x1="43600" y1="60041" x2="43600" y2="60041"/>
                        <a14:foregroundMark x1="44200" y1="60142" x2="44200" y2="60142"/>
                        <a14:foregroundMark x1="50400" y1="55477" x2="50400" y2="55477"/>
                        <a14:foregroundMark x1="52500" y1="52434" x2="52500" y2="52434"/>
                        <a14:foregroundMark x1="52800" y1="51927" x2="52800" y2="51927"/>
                        <a14:foregroundMark x1="54000" y1="49189" x2="54000" y2="49189"/>
                        <a14:foregroundMark x1="55200" y1="46755" x2="55200" y2="46755"/>
                        <a14:foregroundMark x1="55400" y1="46146" x2="55400" y2="46146"/>
                        <a14:foregroundMark x1="55700" y1="46045" x2="55700" y2="46045"/>
                        <a14:foregroundMark x1="56300" y1="46045" x2="56300" y2="46045"/>
                        <a14:foregroundMark x1="59900" y1="44016" x2="59900" y2="44016"/>
                        <a14:foregroundMark x1="60200" y1="43408" x2="60200" y2="43408"/>
                        <a14:foregroundMark x1="60600" y1="42799" x2="61100" y2="42698"/>
                        <a14:foregroundMark x1="61700" y1="42698" x2="62600" y2="42698"/>
                        <a14:foregroundMark x1="62600" y1="42698" x2="62600" y2="42698"/>
                        <a14:foregroundMark x1="62700" y1="42495" x2="62700" y2="42495"/>
                        <a14:foregroundMark x1="63600" y1="39554" x2="63600" y2="39554"/>
                        <a14:foregroundMark x1="63800" y1="39351" x2="63800" y2="39351"/>
                        <a14:foregroundMark x1="63800" y1="39249" x2="63800" y2="39249"/>
                        <a14:foregroundMark x1="63800" y1="38641" x2="63800" y2="38134"/>
                        <a14:foregroundMark x1="64400" y1="35091" x2="64400" y2="35091"/>
                        <a14:foregroundMark x1="62900" y1="39554" x2="62900" y2="39554"/>
                        <a14:foregroundMark x1="63200" y1="39858" x2="63000" y2="42495"/>
                        <a14:foregroundMark x1="63000" y1="43002" x2="62900" y2="43408"/>
                        <a14:foregroundMark x1="45100" y1="35598" x2="45100" y2="35598"/>
                        <a14:foregroundMark x1="44000" y1="32961" x2="44000" y2="32961"/>
                        <a14:foregroundMark x1="43700" y1="31034" x2="43700" y2="31034"/>
                        <a14:foregroundMark x1="43600" y1="30426" x2="43600" y2="30426"/>
                        <a14:foregroundMark x1="45800" y1="32049" x2="45800" y2="32657"/>
                        <a14:foregroundMark x1="46000" y1="34483" x2="46000" y2="34990"/>
                        <a14:foregroundMark x1="45400" y1="36004" x2="45400" y2="36004"/>
                        <a14:foregroundMark x1="43700" y1="36004" x2="43700" y2="36004"/>
                        <a14:foregroundMark x1="41000" y1="35091" x2="41000" y2="35091"/>
                        <a14:foregroundMark x1="40600" y1="34787" x2="40600" y2="34787"/>
                        <a14:foregroundMark x1="40000" y1="33570" x2="40000" y2="33570"/>
                        <a14:foregroundMark x1="37900" y1="31440" x2="37900" y2="31440"/>
                        <a14:foregroundMark x1="37600" y1="31136" x2="37600" y2="31136"/>
                        <a14:foregroundMark x1="36400" y1="34077" x2="36400" y2="34077"/>
                        <a14:foregroundMark x1="37100" y1="36207" x2="37100" y2="36207"/>
                        <a14:foregroundMark x1="38600" y1="39249" x2="38800" y2="39655"/>
                        <a14:foregroundMark x1="40900" y1="41379" x2="40900" y2="41379"/>
                        <a14:foregroundMark x1="41600" y1="43915" x2="41600" y2="43915"/>
                        <a14:foregroundMark x1="43600" y1="62170" x2="43600" y2="62170"/>
                        <a14:foregroundMark x1="43600" y1="62170" x2="43600" y2="62170"/>
                        <a14:foregroundMark x1="41200" y1="63387" x2="41200" y2="63387"/>
                        <a14:foregroundMark x1="38300" y1="65517" x2="38300" y2="65517"/>
                        <a14:foregroundMark x1="37400" y1="67343" x2="37400" y2="67343"/>
                        <a14:foregroundMark x1="37100" y1="67647" x2="37100" y2="67647"/>
                        <a14:foregroundMark x1="30500" y1="73225" x2="30500" y2="73225"/>
                        <a14:foregroundMark x1="18400" y1="53753" x2="18400" y2="53753"/>
                        <a14:foregroundMark x1="18500" y1="53955" x2="18500" y2="53955"/>
                        <a14:foregroundMark x1="20000" y1="53955" x2="20000" y2="53955"/>
                        <a14:foregroundMark x1="20000" y1="53955" x2="20000" y2="53955"/>
                        <a14:foregroundMark x1="20900" y1="53955" x2="20900" y2="53955"/>
                        <a14:foregroundMark x1="23500" y1="53955" x2="23500" y2="53955"/>
                        <a14:foregroundMark x1="26800" y1="53955" x2="26800" y2="53955"/>
                        <a14:foregroundMark x1="28000" y1="53955" x2="28000" y2="53955"/>
                        <a14:foregroundMark x1="12700" y1="53955" x2="12700" y2="53955"/>
                        <a14:foregroundMark x1="12700" y1="53955" x2="13300" y2="53955"/>
                        <a14:foregroundMark x1="13300" y1="53955" x2="13300" y2="53955"/>
                        <a14:foregroundMark x1="29200" y1="82252" x2="29200" y2="82252"/>
                        <a14:foregroundMark x1="28600" y1="82252" x2="28600" y2="82252"/>
                        <a14:foregroundMark x1="28600" y1="82252" x2="28600" y2="82252"/>
                        <a14:foregroundMark x1="29200" y1="84178" x2="29200" y2="84178"/>
                        <a14:foregroundMark x1="29900" y1="84584" x2="29900" y2="84584"/>
                        <a14:foregroundMark x1="31000" y1="85801" x2="31300" y2="86308"/>
                        <a14:foregroundMark x1="34900" y1="89047" x2="34900" y2="89047"/>
                        <a14:foregroundMark x1="36100" y1="89757" x2="36100" y2="89757"/>
                        <a14:foregroundMark x1="34700" y1="89757" x2="34700" y2="89757"/>
                        <a14:foregroundMark x1="29800" y1="86714" x2="29800" y2="86714"/>
                        <a14:foregroundMark x1="27800" y1="85497" x2="27800" y2="85497"/>
                        <a14:foregroundMark x1="25100" y1="83266" x2="25100" y2="83266"/>
                        <a14:foregroundMark x1="21200" y1="81339" x2="21200" y2="81339"/>
                        <a14:foregroundMark x1="20500" y1="80832" x2="20500" y2="80832"/>
                        <a14:foregroundMark x1="23600" y1="80730" x2="23600" y2="80730"/>
                        <a14:foregroundMark x1="23600" y1="80730" x2="23600" y2="80730"/>
                        <a14:foregroundMark x1="23600" y1="80730" x2="23600" y2="80730"/>
                        <a14:foregroundMark x1="23500" y1="80527" x2="23500" y2="80527"/>
                        <a14:foregroundMark x1="18800" y1="78398" x2="18800" y2="78398"/>
                        <a14:foregroundMark x1="14200" y1="73732" x2="13900" y2="73225"/>
                        <a14:foregroundMark x1="12100" y1="69473" x2="12100" y2="69473"/>
                        <a14:foregroundMark x1="10100" y1="66836" x2="10100" y2="66836"/>
                        <a14:foregroundMark x1="10300" y1="69878" x2="10300" y2="69878"/>
                        <a14:foregroundMark x1="11500" y1="71095" x2="11500" y2="71095"/>
                        <a14:foregroundMark x1="12700" y1="73732" x2="12700" y2="73732"/>
                        <a14:foregroundMark x1="14000" y1="75254" x2="14000" y2="75254"/>
                        <a14:foregroundMark x1="17200" y1="78398" x2="17200" y2="78398"/>
                        <a14:foregroundMark x1="21400" y1="80730" x2="21400" y2="80730"/>
                        <a14:foregroundMark x1="21400" y1="81034" x2="21400" y2="81034"/>
                        <a14:foregroundMark x1="22700" y1="83469" x2="22700" y2="83469"/>
                        <a14:foregroundMark x1="28900" y1="87627" x2="28900" y2="87627"/>
                        <a14:foregroundMark x1="29200" y1="88844" x2="29200" y2="88844"/>
                        <a14:foregroundMark x1="29600" y1="89351" x2="29600" y2="89351"/>
                        <a14:foregroundMark x1="31100" y1="89959" x2="31100" y2="89959"/>
                        <a14:foregroundMark x1="33400" y1="90669" x2="33400" y2="90669"/>
                        <a14:foregroundMark x1="34100" y1="90974" x2="34100" y2="90974"/>
                        <a14:foregroundMark x1="36700" y1="92799" x2="36700" y2="92799"/>
                        <a14:foregroundMark x1="41200" y1="94320" x2="41200" y2="94320"/>
                        <a14:foregroundMark x1="47200" y1="95436" x2="47200" y2="95436"/>
                        <a14:foregroundMark x1="51000" y1="95842" x2="51000" y2="95842"/>
                        <a14:foregroundMark x1="51600" y1="95842" x2="51600" y2="95842"/>
                        <a14:foregroundMark x1="51600" y1="95842" x2="51600" y2="95842"/>
                        <a14:foregroundMark x1="51600" y1="95842" x2="51600" y2="95842"/>
                        <a14:foregroundMark x1="57300" y1="95233" x2="57300" y2="95233"/>
                        <a14:foregroundMark x1="57800" y1="94929" x2="57800" y2="94929"/>
                        <a14:foregroundMark x1="63000" y1="93712" x2="63000" y2="93712"/>
                        <a14:foregroundMark x1="41000" y1="62170" x2="41000" y2="62170"/>
                        <a14:foregroundMark x1="41000" y1="62170" x2="41000" y2="62170"/>
                        <a14:foregroundMark x1="39500" y1="64300" x2="39500" y2="64300"/>
                        <a14:foregroundMark x1="32900" y1="69473" x2="32900" y2="69473"/>
                        <a14:foregroundMark x1="31300" y1="71095" x2="31300" y2="71095"/>
                        <a14:foregroundMark x1="31100" y1="71400" x2="31100" y2="71400"/>
                        <a14:foregroundMark x1="37700" y1="69270" x2="37700" y2="69270"/>
                        <a14:foregroundMark x1="49100" y1="54564" x2="49100" y2="54564"/>
                        <a14:foregroundMark x1="42700" y1="60041" x2="42700" y2="60041"/>
                        <a14:foregroundMark x1="40900" y1="64909" x2="40700" y2="65314"/>
                        <a14:foregroundMark x1="38000" y1="68357" x2="38000" y2="68357"/>
                        <a14:foregroundMark x1="36400" y1="69574" x2="36400" y2="69574"/>
                        <a14:foregroundMark x1="34700" y1="71095" x2="34700" y2="71095"/>
                        <a14:foregroundMark x1="31700" y1="73732" x2="31700" y2="73732"/>
                        <a14:foregroundMark x1="29200" y1="76268" x2="29200" y2="76268"/>
                        <a14:foregroundMark x1="27200" y1="79615" x2="27200" y2="79615"/>
                        <a14:foregroundMark x1="27100" y1="79919" x2="27100" y2="79919"/>
                        <a14:foregroundMark x1="25900" y1="82860" x2="25900" y2="82860"/>
                        <a14:foregroundMark x1="25700" y1="78398" x2="25700" y2="78398"/>
                        <a14:foregroundMark x1="25700" y1="77992" x2="25700" y2="77992"/>
                        <a14:foregroundMark x1="25700" y1="77992" x2="25700" y2="77992"/>
                        <a14:foregroundMark x1="25700" y1="77992" x2="25700" y2="77992"/>
                        <a14:foregroundMark x1="25700" y1="77992" x2="25700" y2="77992"/>
                        <a14:foregroundMark x1="25700" y1="77992" x2="25700" y2="77992"/>
                        <a14:foregroundMark x1="25700" y1="77992" x2="25700" y2="77992"/>
                        <a14:foregroundMark x1="25700" y1="77992" x2="25700" y2="77992"/>
                        <a14:foregroundMark x1="25700" y1="77992" x2="25700" y2="77992"/>
                        <a14:foregroundMark x1="25700" y1="77992" x2="25700" y2="77992"/>
                        <a14:foregroundMark x1="26900" y1="87525" x2="26900" y2="87525"/>
                        <a14:foregroundMark x1="31700" y1="88235" x2="31700" y2="88235"/>
                        <a14:foregroundMark x1="49900" y1="95132" x2="49900" y2="95132"/>
                        <a14:foregroundMark x1="50900" y1="95132" x2="50900" y2="95132"/>
                        <a14:foregroundMark x1="52500" y1="95132" x2="52500" y2="95132"/>
                        <a14:foregroundMark x1="56300" y1="95132" x2="56300" y2="95132"/>
                        <a14:foregroundMark x1="56900" y1="95132" x2="56900" y2="95132"/>
                        <a14:foregroundMark x1="58500" y1="94929" x2="58500" y2="94929"/>
                        <a14:foregroundMark x1="60000" y1="94828" x2="60000" y2="94828"/>
                        <a14:foregroundMark x1="69600" y1="91582" x2="69600" y2="91582"/>
                        <a14:foregroundMark x1="70200" y1="91481" x2="70200" y2="91481"/>
                        <a14:foregroundMark x1="72300" y1="89959" x2="72300" y2="89959"/>
                        <a14:foregroundMark x1="73700" y1="88844" x2="73700" y2="88844"/>
                        <a14:foregroundMark x1="73800" y1="88742" x2="73800" y2="88742"/>
                        <a14:foregroundMark x1="79500" y1="84584" x2="79500" y2="84584"/>
                        <a14:foregroundMark x1="79500" y1="84483" x2="79500" y2="84483"/>
                        <a14:foregroundMark x1="80000" y1="84178" x2="80000" y2="84178"/>
                        <a14:foregroundMark x1="80000" y1="84178" x2="80000" y2="84178"/>
                        <a14:foregroundMark x1="80000" y1="84178" x2="80000" y2="84888"/>
                        <a14:foregroundMark x1="76400" y1="86410" x2="76400" y2="86410"/>
                        <a14:foregroundMark x1="71000" y1="87830" x2="71000" y2="87830"/>
                        <a14:foregroundMark x1="62100" y1="90568" x2="62100" y2="90568"/>
                        <a14:foregroundMark x1="54800" y1="91886" x2="54300" y2="91886"/>
                        <a14:foregroundMark x1="53300" y1="91785" x2="53300" y2="91785"/>
                        <a14:foregroundMark x1="53000" y1="91785" x2="53000" y2="91785"/>
                        <a14:foregroundMark x1="51500" y1="92799" x2="51500" y2="92799"/>
                        <a14:foregroundMark x1="50300" y1="94523" x2="50300" y2="94523"/>
                        <a14:foregroundMark x1="50000" y1="94625" x2="50000" y2="94625"/>
                        <a14:foregroundMark x1="45500" y1="97262" x2="45500" y2="97262"/>
                        <a14:foregroundMark x1="45400" y1="97059" x2="45400" y2="97059"/>
                        <a14:foregroundMark x1="44900" y1="95132" x2="44900" y2="95132"/>
                        <a14:foregroundMark x1="44600" y1="93712" x2="44600" y2="93712"/>
                        <a14:foregroundMark x1="43700" y1="91278" x2="43700" y2="91278"/>
                        <a14:foregroundMark x1="43700" y1="91278" x2="43700" y2="91278"/>
                        <a14:foregroundMark x1="42100" y1="90872" x2="42100" y2="90872"/>
                        <a14:foregroundMark x1="41600" y1="90872" x2="41600" y2="90872"/>
                        <a14:foregroundMark x1="42400" y1="92089" x2="42400" y2="92089"/>
                        <a14:foregroundMark x1="44800" y1="93611" x2="44800" y2="93611"/>
                        <a14:foregroundMark x1="95800" y1="39351" x2="95800" y2="39351"/>
                        <a14:foregroundMark x1="94800" y1="47870" x2="94800" y2="48884"/>
                        <a14:foregroundMark x1="94800" y1="48783" x2="94500" y2="47262"/>
                        <a14:foregroundMark x1="92700" y1="42191" x2="92700" y2="42191"/>
                        <a14:foregroundMark x1="91600" y1="38742" x2="91600" y2="38742"/>
                        <a14:foregroundMark x1="91200" y1="37221" x2="91200" y2="37221"/>
                        <a14:foregroundMark x1="89300" y1="32860" x2="88700" y2="31643"/>
                        <a14:foregroundMark x1="86100" y1="27485" x2="86100" y2="27485"/>
                        <a14:foregroundMark x1="70700" y1="13387" x2="70700" y2="13387"/>
                        <a14:foregroundMark x1="65000" y1="13387" x2="65000" y2="13387"/>
                        <a14:foregroundMark x1="64200" y1="16836" x2="64200" y2="17343"/>
                        <a14:foregroundMark x1="65000" y1="19270" x2="65000" y2="19270"/>
                        <a14:foregroundMark x1="59700" y1="14706" x2="59700" y2="14706"/>
                        <a14:foregroundMark x1="53100" y1="10446" x2="53100" y2="10446"/>
                        <a14:foregroundMark x1="47500" y1="9229" x2="47500" y2="9229"/>
                        <a14:foregroundMark x1="54200" y1="9128" x2="54200" y2="9128"/>
                        <a14:foregroundMark x1="56000" y1="10649" x2="56600" y2="11663"/>
                        <a14:foregroundMark x1="60200" y1="16430" x2="60200" y2="16430"/>
                        <a14:foregroundMark x1="62400" y1="20183" x2="62700" y2="20994"/>
                        <a14:foregroundMark x1="64700" y1="23732" x2="64700" y2="23732"/>
                        <a14:foregroundMark x1="65100" y1="25963" x2="65100" y2="25963"/>
                        <a14:foregroundMark x1="62400" y1="26166" x2="60500" y2="19270"/>
                        <a14:foregroundMark x1="54300" y1="8925" x2="54300" y2="8925"/>
                        <a14:foregroundMark x1="55100" y1="6389" x2="55100" y2="6389"/>
                        <a14:foregroundMark x1="56000" y1="6187" x2="57000" y2="6187"/>
                        <a14:foregroundMark x1="57600" y1="6187" x2="59900" y2="6187"/>
                        <a14:foregroundMark x1="60300" y1="6187" x2="61400" y2="6187"/>
                        <a14:foregroundMark x1="62000" y1="6187" x2="63200" y2="6187"/>
                        <a14:foregroundMark x1="63200" y1="6187" x2="63900" y2="6187"/>
                        <a14:foregroundMark x1="60900" y1="5781" x2="60000" y2="5578"/>
                        <a14:foregroundMark x1="54300" y1="4564" x2="50700" y2="4564"/>
                        <a14:foregroundMark x1="74400" y1="21298" x2="74400" y2="21298"/>
                        <a14:foregroundMark x1="74400" y1="21298" x2="74400" y2="21298"/>
                        <a14:foregroundMark x1="99000" y1="46450" x2="99000" y2="46450"/>
                        <a14:foregroundMark x1="98200" y1="55578" x2="98200" y2="55578"/>
                        <a14:foregroundMark x1="45500" y1="37525" x2="45500" y2="37525"/>
                        <a14:foregroundMark x1="45400" y1="37221" x2="45400" y2="37221"/>
                        <a14:foregroundMark x1="41000" y1="33874" x2="40600" y2="33469"/>
                        <a14:foregroundMark x1="38900" y1="32252" x2="38900" y2="32252"/>
                        <a14:foregroundMark x1="38900" y1="36004" x2="39700" y2="38337"/>
                        <a14:foregroundMark x1="41300" y1="38742" x2="41300" y2="38742"/>
                        <a14:foregroundMark x1="42500" y1="39249" x2="42500" y2="39249"/>
                        <a14:foregroundMark x1="42700" y1="33164" x2="42700" y2="33164"/>
                        <a14:foregroundMark x1="42200" y1="30122" x2="42200" y2="30122"/>
                        <a14:foregroundMark x1="42100" y1="34483" x2="42200" y2="35903"/>
                        <a14:foregroundMark x1="38600" y1="32556" x2="38600" y2="32556"/>
                        <a14:foregroundMark x1="38200" y1="31034" x2="38200" y2="30527"/>
                        <a14:foregroundMark x1="38000" y1="30122" x2="38000" y2="30122"/>
                        <a14:foregroundMark x1="35300" y1="31947" x2="35000" y2="33570"/>
                        <a14:foregroundMark x1="35000" y1="33570" x2="35000" y2="33570"/>
                        <a14:foregroundMark x1="33200" y1="29209" x2="33200" y2="29209"/>
                        <a14:foregroundMark x1="35800" y1="28398" x2="35800" y2="28398"/>
                        <a14:foregroundMark x1="37100" y1="27789" x2="37100" y2="27789"/>
                        <a14:foregroundMark x1="38600" y1="26572" x2="38600" y2="26572"/>
                        <a14:foregroundMark x1="40000" y1="25659" x2="40000" y2="25659"/>
                        <a14:foregroundMark x1="41600" y1="27181" x2="41600" y2="27181"/>
                        <a14:foregroundMark x1="44300" y1="31339" x2="45400" y2="32556"/>
                        <a14:foregroundMark x1="48400" y1="35091" x2="48400" y2="35091"/>
                        <a14:foregroundMark x1="49000" y1="35598" x2="49000" y2="35598"/>
                        <a14:foregroundMark x1="49000" y1="33570" x2="49000" y2="31440"/>
                        <a14:foregroundMark x1="49000" y1="28905" x2="49000" y2="28905"/>
                        <a14:foregroundMark x1="48100" y1="27079" x2="48100" y2="27079"/>
                        <a14:foregroundMark x1="46700" y1="25355" x2="45500" y2="25051"/>
                        <a14:foregroundMark x1="44000" y1="24746" x2="44000" y2="24746"/>
                        <a14:foregroundMark x1="43700" y1="24746" x2="42800" y2="24746"/>
                        <a14:foregroundMark x1="42400" y1="24746" x2="41800" y2="24746"/>
                        <a14:foregroundMark x1="41500" y1="26572" x2="41500" y2="26572"/>
                        <a14:foregroundMark x1="42800" y1="28905" x2="43600" y2="30527"/>
                        <a14:foregroundMark x1="43700" y1="40467" x2="43700" y2="40467"/>
                        <a14:foregroundMark x1="43700" y1="41379" x2="43700" y2="41379"/>
                        <a14:foregroundMark x1="45500" y1="41481" x2="45500" y2="41481"/>
                        <a14:foregroundMark x1="29300" y1="37830" x2="29300" y2="37830"/>
                        <a14:foregroundMark x1="28700" y1="34787" x2="28700" y2="34787"/>
                        <a14:foregroundMark x1="28400" y1="31440" x2="28400" y2="31440"/>
                        <a14:foregroundMark x1="28400" y1="29615" x2="28400" y2="29615"/>
                        <a14:foregroundMark x1="31400" y1="29310" x2="31400" y2="29310"/>
                        <a14:foregroundMark x1="31600" y1="28600" x2="31600" y2="28600"/>
                        <a14:foregroundMark x1="31700" y1="31643" x2="31700" y2="31643"/>
                        <a14:foregroundMark x1="31900" y1="32252" x2="31900" y2="32252"/>
                        <a14:foregroundMark x1="32300" y1="35091" x2="32300" y2="35091"/>
                        <a14:foregroundMark x1="32300" y1="37221" x2="32300" y2="37221"/>
                        <a14:foregroundMark x1="32300" y1="37525" x2="32300" y2="37525"/>
                        <a14:foregroundMark x1="32300" y1="37525" x2="32300" y2="37525"/>
                        <a14:foregroundMark x1="32300" y1="37525" x2="31300" y2="37221"/>
                        <a14:foregroundMark x1="30200" y1="36207" x2="30200" y2="36207"/>
                        <a14:foregroundMark x1="29500" y1="35294" x2="29500" y2="35294"/>
                        <a14:foregroundMark x1="28700" y1="34381" x2="28700" y2="34381"/>
                        <a14:foregroundMark x1="27400" y1="30122" x2="27400" y2="30122"/>
                        <a14:foregroundMark x1="27400" y1="30122" x2="27400" y2="30122"/>
                        <a14:foregroundMark x1="32000" y1="27992" x2="32000" y2="27992"/>
                        <a14:foregroundMark x1="32200" y1="26471" x2="32200" y2="26471"/>
                        <a14:foregroundMark x1="32200" y1="26471" x2="32200" y2="26471"/>
                        <a14:foregroundMark x1="32200" y1="26268" x2="32200" y2="26268"/>
                        <a14:foregroundMark x1="16000" y1="25963" x2="16000" y2="25963"/>
                        <a14:foregroundMark x1="14600" y1="24138" x2="14600" y2="24138"/>
                        <a14:foregroundMark x1="13300" y1="21907" x2="13300" y2="21907"/>
                        <a14:foregroundMark x1="12400" y1="20791" x2="12400" y2="20791"/>
                        <a14:foregroundMark x1="11600" y1="20081" x2="11600" y2="20081"/>
                        <a14:foregroundMark x1="10100" y1="20081" x2="9500" y2="20081"/>
                        <a14:foregroundMark x1="9100" y1="20081" x2="9100" y2="20081"/>
                        <a14:foregroundMark x1="9100" y1="21602" x2="9100" y2="22515"/>
                        <a14:foregroundMark x1="9100" y1="23225" x2="9100" y2="23225"/>
                        <a14:foregroundMark x1="11600" y1="23834" x2="11600" y2="23834"/>
                        <a14:foregroundMark x1="14600" y1="21400" x2="14600" y2="21400"/>
                        <a14:foregroundMark x1="15700" y1="19777" x2="15700" y2="19777"/>
                        <a14:foregroundMark x1="13700" y1="19574" x2="13700" y2="19574"/>
                        <a14:foregroundMark x1="13700" y1="18256" x2="13700" y2="18256"/>
                        <a14:foregroundMark x1="13700" y1="18053" x2="13700" y2="18053"/>
                        <a14:foregroundMark x1="16000" y1="18053" x2="16700" y2="18357"/>
                        <a14:foregroundMark x1="17000" y1="18357" x2="17000" y2="18357"/>
                        <a14:foregroundMark x1="14600" y1="24138" x2="14000" y2="25963"/>
                        <a14:foregroundMark x1="10700" y1="34178" x2="10700" y2="34178"/>
                        <a14:foregroundMark x1="5500" y1="38032" x2="5500" y2="38032"/>
                        <a14:foregroundMark x1="5400" y1="39047" x2="5400" y2="39047"/>
                        <a14:foregroundMark x1="5400" y1="39959" x2="5400" y2="39959"/>
                        <a14:foregroundMark x1="5400" y1="39959" x2="5400" y2="40568"/>
                        <a14:foregroundMark x1="5800" y1="41379" x2="5800" y2="41379"/>
                        <a14:foregroundMark x1="8500" y1="45233" x2="8500" y2="45233"/>
                        <a14:foregroundMark x1="8900" y1="44320" x2="8900" y2="44320"/>
                        <a14:foregroundMark x1="8900" y1="42495" x2="8900" y2="42495"/>
                        <a14:foregroundMark x1="8400" y1="39858" x2="8400" y2="39858"/>
                        <a14:foregroundMark x1="7000" y1="34787" x2="7000" y2="34787"/>
                        <a14:foregroundMark x1="6300" y1="36815" x2="6300" y2="36815"/>
                        <a14:foregroundMark x1="13000" y1="32961" x2="13000" y2="32961"/>
                        <a14:foregroundMark x1="13000" y1="32961" x2="13400" y2="32860"/>
                        <a14:foregroundMark x1="14600" y1="32860" x2="14600" y2="32860"/>
                        <a14:foregroundMark x1="15100" y1="33773" x2="15100" y2="33773"/>
                        <a14:foregroundMark x1="12100" y1="44523" x2="12100" y2="44523"/>
                        <a14:foregroundMark x1="12500" y1="44625" x2="13100" y2="44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3159" y="3536180"/>
            <a:ext cx="1029538" cy="1015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B89701C4-07C5-48C4-8540-E24490414CA4}"/>
              </a:ext>
            </a:extLst>
          </p:cNvPr>
          <p:cNvGrpSpPr/>
          <p:nvPr/>
        </p:nvGrpSpPr>
        <p:grpSpPr>
          <a:xfrm>
            <a:off x="2844751" y="510244"/>
            <a:ext cx="4094969" cy="1219979"/>
            <a:chOff x="2844751" y="510244"/>
            <a:chExt cx="4094969" cy="1219979"/>
          </a:xfrm>
        </p:grpSpPr>
        <p:pic>
          <p:nvPicPr>
            <p:cNvPr id="29" name="Picture 10">
              <a:extLst>
                <a:ext uri="{FF2B5EF4-FFF2-40B4-BE49-F238E27FC236}">
                  <a16:creationId xmlns:a16="http://schemas.microsoft.com/office/drawing/2014/main" id="{F8AC710D-DE7D-4714-A4D4-73E9E400CE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rcRect/>
            <a:stretch>
              <a:fillRect/>
            </a:stretch>
          </p:blipFill>
          <p:spPr>
            <a:xfrm>
              <a:off x="2844751" y="510244"/>
              <a:ext cx="4094969" cy="1219979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386330E-2038-417F-B948-2EA5EDE50DC1}"/>
                </a:ext>
              </a:extLst>
            </p:cNvPr>
            <p:cNvSpPr txBox="1"/>
            <p:nvPr/>
          </p:nvSpPr>
          <p:spPr>
            <a:xfrm>
              <a:off x="3056776" y="651816"/>
              <a:ext cx="3688634" cy="958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000" b="1" dirty="0" err="1">
                  <a:effectLst/>
                  <a:latin typeface="+mj-lt"/>
                  <a:ea typeface="Times New Roman" panose="02020603050405020304" pitchFamily="18" charset="0"/>
                </a:rPr>
                <a:t>Ví</a:t>
              </a:r>
              <a:r>
                <a:rPr lang="en-US" sz="2000" b="1" dirty="0"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000" b="1" dirty="0" err="1">
                  <a:effectLst/>
                  <a:latin typeface="+mj-lt"/>
                  <a:ea typeface="Times New Roman" panose="02020603050405020304" pitchFamily="18" charset="0"/>
                </a:rPr>
                <a:t>dụ</a:t>
              </a:r>
              <a:r>
                <a:rPr lang="en-US" sz="2000" b="1" dirty="0"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000" b="1" dirty="0" err="1">
                  <a:effectLst/>
                  <a:latin typeface="+mj-lt"/>
                  <a:ea typeface="Times New Roman" panose="02020603050405020304" pitchFamily="18" charset="0"/>
                </a:rPr>
                <a:t>một</a:t>
              </a:r>
              <a:r>
                <a:rPr lang="en-US" sz="2000" b="1" dirty="0"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000" b="1" dirty="0" err="1">
                  <a:effectLst/>
                  <a:latin typeface="+mj-lt"/>
                  <a:ea typeface="Times New Roman" panose="02020603050405020304" pitchFamily="18" charset="0"/>
                </a:rPr>
                <a:t>vài</a:t>
              </a:r>
              <a:r>
                <a:rPr lang="en-US" sz="2000" b="1" dirty="0"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000" b="1" dirty="0" err="1">
                  <a:effectLst/>
                  <a:latin typeface="+mj-lt"/>
                  <a:ea typeface="Times New Roman" panose="02020603050405020304" pitchFamily="18" charset="0"/>
                </a:rPr>
                <a:t>bệnh</a:t>
              </a:r>
              <a:r>
                <a:rPr lang="en-US" sz="2000" b="1" dirty="0"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000" b="1" dirty="0" err="1">
                  <a:effectLst/>
                  <a:latin typeface="+mj-lt"/>
                  <a:ea typeface="Times New Roman" panose="02020603050405020304" pitchFamily="18" charset="0"/>
                </a:rPr>
                <a:t>về</a:t>
              </a:r>
              <a:r>
                <a:rPr lang="en-US" sz="2000" b="1" dirty="0"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000" b="1" dirty="0" err="1">
                  <a:effectLst/>
                  <a:latin typeface="+mj-lt"/>
                  <a:ea typeface="Times New Roman" panose="02020603050405020304" pitchFamily="18" charset="0"/>
                </a:rPr>
                <a:t>máu</a:t>
              </a:r>
              <a:r>
                <a:rPr lang="en-US" sz="2000" b="1" dirty="0"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000" b="1" dirty="0" err="1">
                  <a:effectLst/>
                  <a:latin typeface="+mj-lt"/>
                  <a:ea typeface="Times New Roman" panose="02020603050405020304" pitchFamily="18" charset="0"/>
                </a:rPr>
                <a:t>và</a:t>
              </a:r>
              <a:r>
                <a:rPr lang="en-US" sz="2000" b="1" dirty="0"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000" b="1" dirty="0" err="1">
                  <a:effectLst/>
                  <a:latin typeface="+mj-lt"/>
                  <a:ea typeface="Times New Roman" panose="02020603050405020304" pitchFamily="18" charset="0"/>
                </a:rPr>
                <a:t>hệ</a:t>
              </a:r>
              <a:r>
                <a:rPr lang="en-US" sz="2000" b="1" dirty="0"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000" b="1" dirty="0" err="1">
                  <a:effectLst/>
                  <a:latin typeface="+mj-lt"/>
                  <a:ea typeface="Times New Roman" panose="02020603050405020304" pitchFamily="18" charset="0"/>
                </a:rPr>
                <a:t>tuần</a:t>
              </a:r>
              <a:r>
                <a:rPr lang="en-US" sz="2000" b="1" dirty="0"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000" b="1" dirty="0" err="1">
                  <a:effectLst/>
                  <a:latin typeface="+mj-lt"/>
                  <a:ea typeface="Times New Roman" panose="02020603050405020304" pitchFamily="18" charset="0"/>
                </a:rPr>
                <a:t>hoàn</a:t>
              </a:r>
              <a:endParaRPr lang="en-US" sz="2000" b="1" dirty="0">
                <a:latin typeface="+mj-lt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087987C-5DDA-42B8-BA8B-5A9768068EE9}"/>
              </a:ext>
            </a:extLst>
          </p:cNvPr>
          <p:cNvGrpSpPr/>
          <p:nvPr/>
        </p:nvGrpSpPr>
        <p:grpSpPr>
          <a:xfrm>
            <a:off x="-428596" y="3920530"/>
            <a:ext cx="3653150" cy="1526686"/>
            <a:chOff x="-428596" y="3920530"/>
            <a:chExt cx="3653150" cy="1526686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A6A53A4C-6CF8-4907-9116-E6A63A2BA94A}"/>
                </a:ext>
              </a:extLst>
            </p:cNvPr>
            <p:cNvSpPr/>
            <p:nvPr/>
          </p:nvSpPr>
          <p:spPr>
            <a:xfrm>
              <a:off x="-428596" y="3920530"/>
              <a:ext cx="3653150" cy="1526686"/>
            </a:xfrm>
            <a:prstGeom prst="ellipse">
              <a:avLst/>
            </a:prstGeom>
            <a:solidFill>
              <a:srgbClr val="FF988C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74D8A6D-F673-4A30-9704-4D0C0B9AF45E}"/>
                </a:ext>
              </a:extLst>
            </p:cNvPr>
            <p:cNvSpPr txBox="1"/>
            <p:nvPr/>
          </p:nvSpPr>
          <p:spPr>
            <a:xfrm>
              <a:off x="213509" y="4398023"/>
              <a:ext cx="267727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000" b="1" i="1" dirty="0">
                  <a:solidFill>
                    <a:schemeClr val="accent3"/>
                  </a:solidFill>
                </a:rPr>
                <a:t>Bệnh cao huyết áp </a:t>
              </a:r>
              <a:endParaRPr lang="en-US" sz="2000" b="1" i="1" dirty="0">
                <a:solidFill>
                  <a:schemeClr val="accent3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58778483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9">
            <a:extLst>
              <a:ext uri="{FF2B5EF4-FFF2-40B4-BE49-F238E27FC236}">
                <a16:creationId xmlns:a16="http://schemas.microsoft.com/office/drawing/2014/main" id="{426A2648-4A08-4FD3-B121-3EF0138031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49540">
            <a:off x="2588751" y="2570659"/>
            <a:ext cx="2110245" cy="1430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5">
            <a:extLst>
              <a:ext uri="{FF2B5EF4-FFF2-40B4-BE49-F238E27FC236}">
                <a16:creationId xmlns:a16="http://schemas.microsoft.com/office/drawing/2014/main" id="{EB688A82-5E9F-473A-AC80-38FA2048F7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97406">
            <a:off x="4153520" y="2175213"/>
            <a:ext cx="2514538" cy="152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>
            <a:extLst>
              <a:ext uri="{FF2B5EF4-FFF2-40B4-BE49-F238E27FC236}">
                <a16:creationId xmlns:a16="http://schemas.microsoft.com/office/drawing/2014/main" id="{C89DDE13-6857-4A16-99A3-CB00FD8A05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4413" y="3360006"/>
            <a:ext cx="2090249" cy="1012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1" name="Group 70">
            <a:extLst>
              <a:ext uri="{FF2B5EF4-FFF2-40B4-BE49-F238E27FC236}">
                <a16:creationId xmlns:a16="http://schemas.microsoft.com/office/drawing/2014/main" id="{25BF7327-8400-44B3-AC07-4FD294340E78}"/>
              </a:ext>
            </a:extLst>
          </p:cNvPr>
          <p:cNvGrpSpPr/>
          <p:nvPr/>
        </p:nvGrpSpPr>
        <p:grpSpPr>
          <a:xfrm>
            <a:off x="6101956" y="1408925"/>
            <a:ext cx="2956136" cy="1116577"/>
            <a:chOff x="6101956" y="1408925"/>
            <a:chExt cx="2956136" cy="1116577"/>
          </a:xfrm>
        </p:grpSpPr>
        <p:pic>
          <p:nvPicPr>
            <p:cNvPr id="27" name="Picture 7">
              <a:extLst>
                <a:ext uri="{FF2B5EF4-FFF2-40B4-BE49-F238E27FC236}">
                  <a16:creationId xmlns:a16="http://schemas.microsoft.com/office/drawing/2014/main" id="{3F751226-34A3-44BA-8FB7-D7CA0005F9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98234">
              <a:off x="6101956" y="1408925"/>
              <a:ext cx="2924849" cy="11165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95EE09F-9267-4597-A336-7AFF2F574723}"/>
                </a:ext>
              </a:extLst>
            </p:cNvPr>
            <p:cNvSpPr txBox="1"/>
            <p:nvPr/>
          </p:nvSpPr>
          <p:spPr>
            <a:xfrm rot="335106">
              <a:off x="7020299" y="1690982"/>
              <a:ext cx="2037793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 err="1">
                  <a:effectLst/>
                  <a:latin typeface="+mj-lt"/>
                  <a:ea typeface="Times New Roman" panose="02020603050405020304" pitchFamily="18" charset="0"/>
                </a:rPr>
                <a:t>mảng</a:t>
              </a:r>
              <a:r>
                <a:rPr lang="en-US" sz="1600" dirty="0"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600" dirty="0" err="1">
                  <a:effectLst/>
                  <a:latin typeface="+mj-lt"/>
                  <a:ea typeface="Times New Roman" panose="02020603050405020304" pitchFamily="18" charset="0"/>
                </a:rPr>
                <a:t>xơ</a:t>
              </a:r>
              <a:r>
                <a:rPr lang="en-US" sz="1600" dirty="0"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600" dirty="0" err="1">
                  <a:effectLst/>
                  <a:latin typeface="+mj-lt"/>
                  <a:ea typeface="Times New Roman" panose="02020603050405020304" pitchFamily="18" charset="0"/>
                </a:rPr>
                <a:t>vữa</a:t>
              </a:r>
              <a:r>
                <a:rPr lang="en-US" sz="1600" dirty="0"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600" dirty="0" err="1">
                  <a:effectLst/>
                  <a:latin typeface="+mj-lt"/>
                  <a:ea typeface="Times New Roman" panose="02020603050405020304" pitchFamily="18" charset="0"/>
                </a:rPr>
                <a:t>bám</a:t>
              </a:r>
              <a:r>
                <a:rPr lang="en-US" sz="1600" dirty="0"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600" dirty="0" err="1">
                  <a:effectLst/>
                  <a:latin typeface="+mj-lt"/>
                  <a:ea typeface="Times New Roman" panose="02020603050405020304" pitchFamily="18" charset="0"/>
                </a:rPr>
                <a:t>trên</a:t>
              </a:r>
              <a:r>
                <a:rPr lang="en-US" sz="1600" dirty="0"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600" dirty="0" err="1">
                  <a:effectLst/>
                  <a:latin typeface="+mj-lt"/>
                  <a:ea typeface="Times New Roman" panose="02020603050405020304" pitchFamily="18" charset="0"/>
                </a:rPr>
                <a:t>thành</a:t>
              </a:r>
              <a:r>
                <a:rPr lang="en-US" sz="1600" dirty="0"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600" dirty="0" err="1">
                  <a:effectLst/>
                  <a:latin typeface="+mj-lt"/>
                  <a:ea typeface="Times New Roman" panose="02020603050405020304" pitchFamily="18" charset="0"/>
                </a:rPr>
                <a:t>mạch</a:t>
              </a:r>
              <a:endParaRPr lang="en-US" sz="1600" dirty="0">
                <a:latin typeface="+mj-lt"/>
              </a:endParaRPr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F3215DC7-CAC2-4A6D-8DAC-C3BDEF8080C0}"/>
              </a:ext>
            </a:extLst>
          </p:cNvPr>
          <p:cNvSpPr txBox="1"/>
          <p:nvPr/>
        </p:nvSpPr>
        <p:spPr>
          <a:xfrm>
            <a:off x="2939459" y="4242308"/>
            <a:ext cx="3502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/>
              <a:t>Bệnh xơ vữa động mạch </a:t>
            </a:r>
            <a:endParaRPr lang="en-US" sz="2000" b="1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1BA1033-C243-4EFC-9E0A-1C912DEE5562}"/>
              </a:ext>
            </a:extLst>
          </p:cNvPr>
          <p:cNvSpPr txBox="1"/>
          <p:nvPr/>
        </p:nvSpPr>
        <p:spPr>
          <a:xfrm>
            <a:off x="2571997" y="172855"/>
            <a:ext cx="3251126" cy="941464"/>
          </a:xfrm>
          <a:prstGeom prst="roundRect">
            <a:avLst/>
          </a:prstGeom>
          <a:solidFill>
            <a:srgbClr val="FF988C"/>
          </a:solidFill>
          <a:ln>
            <a:solidFill>
              <a:schemeClr val="accent3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000" b="1" dirty="0" err="1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Ví</a:t>
            </a:r>
            <a:r>
              <a:rPr lang="en-US" sz="2000" b="1" dirty="0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dụ</a:t>
            </a:r>
            <a:r>
              <a:rPr lang="en-US" sz="2000" b="1" dirty="0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một</a:t>
            </a:r>
            <a:r>
              <a:rPr lang="en-US" sz="2000" b="1" dirty="0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vài</a:t>
            </a:r>
            <a:r>
              <a:rPr lang="en-US" sz="2000" b="1" dirty="0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bệnh</a:t>
            </a:r>
            <a:r>
              <a:rPr lang="en-US" sz="2000" b="1" dirty="0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về</a:t>
            </a:r>
            <a:r>
              <a:rPr lang="en-US" sz="2000" b="1" dirty="0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máu</a:t>
            </a:r>
            <a:r>
              <a:rPr lang="en-US" sz="2000" b="1" dirty="0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hệ</a:t>
            </a:r>
            <a:r>
              <a:rPr lang="en-US" sz="2000" b="1" dirty="0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tuần</a:t>
            </a:r>
            <a:r>
              <a:rPr lang="en-US" sz="2000" b="1" dirty="0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hoàn</a:t>
            </a:r>
            <a:endParaRPr lang="en-US" sz="2000" b="1" dirty="0">
              <a:solidFill>
                <a:schemeClr val="accent3"/>
              </a:solidFill>
              <a:latin typeface="+mj-lt"/>
            </a:endParaRPr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1A114C32-A191-49AB-8B33-55AD3D8EC923}"/>
              </a:ext>
            </a:extLst>
          </p:cNvPr>
          <p:cNvGrpSpPr/>
          <p:nvPr/>
        </p:nvGrpSpPr>
        <p:grpSpPr>
          <a:xfrm>
            <a:off x="6072333" y="2093781"/>
            <a:ext cx="2805280" cy="2453841"/>
            <a:chOff x="6072333" y="2093781"/>
            <a:chExt cx="2805280" cy="2453841"/>
          </a:xfrm>
        </p:grpSpPr>
        <p:pic>
          <p:nvPicPr>
            <p:cNvPr id="26" name="Picture 8">
              <a:extLst>
                <a:ext uri="{FF2B5EF4-FFF2-40B4-BE49-F238E27FC236}">
                  <a16:creationId xmlns:a16="http://schemas.microsoft.com/office/drawing/2014/main" id="{B5F33B94-160D-4F76-9573-3670DADB0E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8946">
              <a:off x="6072333" y="2093781"/>
              <a:ext cx="2805280" cy="15890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42A60168-C097-4804-8E6F-DB8D5DA8B048}"/>
                </a:ext>
              </a:extLst>
            </p:cNvPr>
            <p:cNvSpPr txBox="1"/>
            <p:nvPr/>
          </p:nvSpPr>
          <p:spPr>
            <a:xfrm rot="214551">
              <a:off x="7217646" y="2747945"/>
              <a:ext cx="1429692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 err="1">
                  <a:effectLst/>
                  <a:latin typeface="+mj-lt"/>
                  <a:ea typeface="Times New Roman" panose="02020603050405020304" pitchFamily="18" charset="0"/>
                </a:rPr>
                <a:t>mạch</a:t>
              </a:r>
              <a:r>
                <a:rPr lang="en-US" sz="1600" dirty="0"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600" dirty="0" err="1">
                  <a:effectLst/>
                  <a:latin typeface="+mj-lt"/>
                  <a:ea typeface="Times New Roman" panose="02020603050405020304" pitchFamily="18" charset="0"/>
                </a:rPr>
                <a:t>cứng</a:t>
              </a:r>
              <a:r>
                <a:rPr lang="en-US" sz="1600" dirty="0">
                  <a:effectLst/>
                  <a:latin typeface="+mj-lt"/>
                  <a:ea typeface="Times New Roman" panose="02020603050405020304" pitchFamily="18" charset="0"/>
                </a:rPr>
                <a:t>, </a:t>
              </a:r>
              <a:r>
                <a:rPr lang="en-US" sz="1600" dirty="0" err="1">
                  <a:effectLst/>
                  <a:latin typeface="+mj-lt"/>
                  <a:ea typeface="Times New Roman" panose="02020603050405020304" pitchFamily="18" charset="0"/>
                </a:rPr>
                <a:t>kém</a:t>
              </a:r>
              <a:r>
                <a:rPr lang="en-US" sz="1600" dirty="0"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600" dirty="0" err="1">
                  <a:effectLst/>
                  <a:latin typeface="+mj-lt"/>
                  <a:ea typeface="Times New Roman" panose="02020603050405020304" pitchFamily="18" charset="0"/>
                </a:rPr>
                <a:t>đàn</a:t>
              </a:r>
              <a:r>
                <a:rPr lang="en-US" sz="1600" dirty="0"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600" dirty="0" err="1">
                  <a:effectLst/>
                  <a:latin typeface="+mj-lt"/>
                  <a:ea typeface="Times New Roman" panose="02020603050405020304" pitchFamily="18" charset="0"/>
                </a:rPr>
                <a:t>hồi</a:t>
              </a:r>
              <a:endParaRPr lang="en-US" sz="1600" dirty="0">
                <a:latin typeface="+mj-lt"/>
              </a:endParaRPr>
            </a:p>
          </p:txBody>
        </p:sp>
        <p:sp>
          <p:nvSpPr>
            <p:cNvPr id="50" name="Freeform 4">
              <a:extLst>
                <a:ext uri="{FF2B5EF4-FFF2-40B4-BE49-F238E27FC236}">
                  <a16:creationId xmlns:a16="http://schemas.microsoft.com/office/drawing/2014/main" id="{EFC3696E-2246-4C92-AC11-88F53C4EB34F}"/>
                </a:ext>
              </a:extLst>
            </p:cNvPr>
            <p:cNvSpPr/>
            <p:nvPr/>
          </p:nvSpPr>
          <p:spPr>
            <a:xfrm rot="1220135">
              <a:off x="7573664" y="3608667"/>
              <a:ext cx="1176155" cy="938955"/>
            </a:xfrm>
            <a:custGeom>
              <a:avLst/>
              <a:gdLst/>
              <a:ahLst/>
              <a:cxnLst/>
              <a:rect l="l" t="t" r="r" b="b"/>
              <a:pathLst>
                <a:path w="2916125" h="2930779">
                  <a:moveTo>
                    <a:pt x="0" y="0"/>
                  </a:moveTo>
                  <a:lnTo>
                    <a:pt x="2916125" y="0"/>
                  </a:lnTo>
                  <a:lnTo>
                    <a:pt x="2916125" y="2930779"/>
                  </a:lnTo>
                  <a:lnTo>
                    <a:pt x="0" y="29307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65141665-A554-412B-9A4C-3E5814CFA2BD}"/>
              </a:ext>
            </a:extLst>
          </p:cNvPr>
          <p:cNvGrpSpPr/>
          <p:nvPr/>
        </p:nvGrpSpPr>
        <p:grpSpPr>
          <a:xfrm>
            <a:off x="69516" y="294806"/>
            <a:ext cx="2934789" cy="2598372"/>
            <a:chOff x="69516" y="294806"/>
            <a:chExt cx="2934789" cy="2598372"/>
          </a:xfrm>
        </p:grpSpPr>
        <p:pic>
          <p:nvPicPr>
            <p:cNvPr id="24" name="Picture 10">
              <a:extLst>
                <a:ext uri="{FF2B5EF4-FFF2-40B4-BE49-F238E27FC236}">
                  <a16:creationId xmlns:a16="http://schemas.microsoft.com/office/drawing/2014/main" id="{553394EE-12B5-41BC-B19A-060678C535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516" y="294806"/>
              <a:ext cx="2934789" cy="25983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9922427B-9C13-4B7C-9932-A8B2018A0560}"/>
                </a:ext>
              </a:extLst>
            </p:cNvPr>
            <p:cNvSpPr txBox="1"/>
            <p:nvPr/>
          </p:nvSpPr>
          <p:spPr>
            <a:xfrm>
              <a:off x="722131" y="414129"/>
              <a:ext cx="1157108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 err="1">
                  <a:effectLst/>
                  <a:latin typeface="+mj-lt"/>
                  <a:ea typeface="Times New Roman" panose="02020603050405020304" pitchFamily="18" charset="0"/>
                </a:rPr>
                <a:t>Kiểm</a:t>
              </a:r>
              <a:r>
                <a:rPr lang="en-US" sz="1600" dirty="0"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600" dirty="0" err="1">
                  <a:effectLst/>
                  <a:latin typeface="+mj-lt"/>
                  <a:ea typeface="Times New Roman" panose="02020603050405020304" pitchFamily="18" charset="0"/>
                </a:rPr>
                <a:t>tra</a:t>
              </a:r>
              <a:r>
                <a:rPr lang="en-US" sz="1600" dirty="0"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600" dirty="0" err="1">
                  <a:effectLst/>
                  <a:latin typeface="+mj-lt"/>
                  <a:ea typeface="Times New Roman" panose="02020603050405020304" pitchFamily="18" charset="0"/>
                </a:rPr>
                <a:t>sức</a:t>
              </a:r>
              <a:r>
                <a:rPr lang="en-US" sz="1600" dirty="0"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600" dirty="0" err="1">
                  <a:effectLst/>
                  <a:latin typeface="+mj-lt"/>
                  <a:ea typeface="Times New Roman" panose="02020603050405020304" pitchFamily="18" charset="0"/>
                </a:rPr>
                <a:t>khỏe</a:t>
              </a:r>
              <a:r>
                <a:rPr lang="en-US" sz="1600" dirty="0"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600" dirty="0" err="1">
                  <a:effectLst/>
                  <a:latin typeface="+mj-lt"/>
                  <a:ea typeface="Times New Roman" panose="02020603050405020304" pitchFamily="18" charset="0"/>
                </a:rPr>
                <a:t>định</a:t>
              </a:r>
              <a:r>
                <a:rPr lang="en-US" sz="1600" dirty="0"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600" dirty="0" err="1">
                  <a:effectLst/>
                  <a:latin typeface="+mj-lt"/>
                  <a:ea typeface="Times New Roman" panose="02020603050405020304" pitchFamily="18" charset="0"/>
                </a:rPr>
                <a:t>kì</a:t>
              </a:r>
              <a:endParaRPr lang="en-US" sz="1600" dirty="0">
                <a:latin typeface="+mj-lt"/>
              </a:endParaRPr>
            </a:p>
          </p:txBody>
        </p:sp>
        <p:sp>
          <p:nvSpPr>
            <p:cNvPr id="51" name="Freeform 6">
              <a:extLst>
                <a:ext uri="{FF2B5EF4-FFF2-40B4-BE49-F238E27FC236}">
                  <a16:creationId xmlns:a16="http://schemas.microsoft.com/office/drawing/2014/main" id="{110152B4-458E-41AF-BA3C-C3834D102DB1}"/>
                </a:ext>
              </a:extLst>
            </p:cNvPr>
            <p:cNvSpPr/>
            <p:nvPr/>
          </p:nvSpPr>
          <p:spPr>
            <a:xfrm>
              <a:off x="71492" y="379066"/>
              <a:ext cx="832843" cy="815703"/>
            </a:xfrm>
            <a:custGeom>
              <a:avLst/>
              <a:gdLst/>
              <a:ahLst/>
              <a:cxnLst/>
              <a:rect l="l" t="t" r="r" b="b"/>
              <a:pathLst>
                <a:path w="2709518" h="2716308">
                  <a:moveTo>
                    <a:pt x="0" y="0"/>
                  </a:moveTo>
                  <a:lnTo>
                    <a:pt x="2709517" y="0"/>
                  </a:lnTo>
                  <a:lnTo>
                    <a:pt x="2709517" y="2716308"/>
                  </a:lnTo>
                  <a:lnTo>
                    <a:pt x="0" y="27163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25C97FEF-7947-4BAD-9FE2-8249CEF9B7E7}"/>
              </a:ext>
            </a:extLst>
          </p:cNvPr>
          <p:cNvGrpSpPr/>
          <p:nvPr/>
        </p:nvGrpSpPr>
        <p:grpSpPr>
          <a:xfrm>
            <a:off x="-2216" y="1593206"/>
            <a:ext cx="2987704" cy="1335035"/>
            <a:chOff x="-2216" y="1593206"/>
            <a:chExt cx="2987704" cy="1335035"/>
          </a:xfrm>
        </p:grpSpPr>
        <p:pic>
          <p:nvPicPr>
            <p:cNvPr id="23" name="Picture 11">
              <a:extLst>
                <a:ext uri="{FF2B5EF4-FFF2-40B4-BE49-F238E27FC236}">
                  <a16:creationId xmlns:a16="http://schemas.microsoft.com/office/drawing/2014/main" id="{91ED7EAA-3479-4565-A748-84C092D32F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289" y="1593206"/>
              <a:ext cx="2923199" cy="13350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03A61AD0-3C7E-4166-8F4A-D3D3765FBE9B}"/>
                </a:ext>
              </a:extLst>
            </p:cNvPr>
            <p:cNvSpPr txBox="1"/>
            <p:nvPr/>
          </p:nvSpPr>
          <p:spPr>
            <a:xfrm>
              <a:off x="795751" y="1744103"/>
              <a:ext cx="1073184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 err="1">
                  <a:effectLst/>
                  <a:latin typeface="+mj-lt"/>
                  <a:ea typeface="Times New Roman" panose="02020603050405020304" pitchFamily="18" charset="0"/>
                </a:rPr>
                <a:t>chế</a:t>
              </a:r>
              <a:r>
                <a:rPr lang="en-US" sz="1600" dirty="0"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600" dirty="0" err="1">
                  <a:effectLst/>
                  <a:latin typeface="+mj-lt"/>
                  <a:ea typeface="Times New Roman" panose="02020603050405020304" pitchFamily="18" charset="0"/>
                </a:rPr>
                <a:t>độ</a:t>
              </a:r>
              <a:r>
                <a:rPr lang="en-US" sz="1600" dirty="0"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600" dirty="0" err="1">
                  <a:effectLst/>
                  <a:latin typeface="+mj-lt"/>
                  <a:ea typeface="Times New Roman" panose="02020603050405020304" pitchFamily="18" charset="0"/>
                </a:rPr>
                <a:t>ăn</a:t>
              </a:r>
              <a:r>
                <a:rPr lang="en-US" sz="1600" dirty="0"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600" dirty="0" err="1">
                  <a:effectLst/>
                  <a:latin typeface="+mj-lt"/>
                  <a:ea typeface="Times New Roman" panose="02020603050405020304" pitchFamily="18" charset="0"/>
                </a:rPr>
                <a:t>uống</a:t>
              </a:r>
              <a:r>
                <a:rPr lang="en-US" sz="1600" dirty="0">
                  <a:effectLst/>
                  <a:latin typeface="+mj-lt"/>
                  <a:ea typeface="Times New Roman" panose="02020603050405020304" pitchFamily="18" charset="0"/>
                </a:rPr>
                <a:t> khoa </a:t>
              </a:r>
              <a:r>
                <a:rPr lang="en-US" sz="1600" dirty="0" err="1">
                  <a:effectLst/>
                  <a:latin typeface="+mj-lt"/>
                  <a:ea typeface="Times New Roman" panose="02020603050405020304" pitchFamily="18" charset="0"/>
                </a:rPr>
                <a:t>học</a:t>
              </a:r>
              <a:endParaRPr lang="en-US" sz="1600" dirty="0">
                <a:latin typeface="+mj-lt"/>
              </a:endParaRPr>
            </a:p>
          </p:txBody>
        </p:sp>
        <p:sp>
          <p:nvSpPr>
            <p:cNvPr id="52" name="Freeform 10">
              <a:extLst>
                <a:ext uri="{FF2B5EF4-FFF2-40B4-BE49-F238E27FC236}">
                  <a16:creationId xmlns:a16="http://schemas.microsoft.com/office/drawing/2014/main" id="{CBFFFEC5-6363-473A-ADC0-D2E25D825C83}"/>
                </a:ext>
              </a:extLst>
            </p:cNvPr>
            <p:cNvSpPr/>
            <p:nvPr/>
          </p:nvSpPr>
          <p:spPr>
            <a:xfrm>
              <a:off x="-2216" y="1728043"/>
              <a:ext cx="869699" cy="801761"/>
            </a:xfrm>
            <a:custGeom>
              <a:avLst/>
              <a:gdLst/>
              <a:ahLst/>
              <a:cxnLst/>
              <a:rect l="l" t="t" r="r" b="b"/>
              <a:pathLst>
                <a:path w="1990584" h="2602071">
                  <a:moveTo>
                    <a:pt x="0" y="0"/>
                  </a:moveTo>
                  <a:lnTo>
                    <a:pt x="1990584" y="0"/>
                  </a:lnTo>
                  <a:lnTo>
                    <a:pt x="1990584" y="2602071"/>
                  </a:lnTo>
                  <a:lnTo>
                    <a:pt x="0" y="26020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9671315E-0EF2-43CE-A4A1-7831A64038CC}"/>
              </a:ext>
            </a:extLst>
          </p:cNvPr>
          <p:cNvGrpSpPr/>
          <p:nvPr/>
        </p:nvGrpSpPr>
        <p:grpSpPr>
          <a:xfrm>
            <a:off x="215614" y="2593210"/>
            <a:ext cx="2723845" cy="2517509"/>
            <a:chOff x="215614" y="2593210"/>
            <a:chExt cx="2723845" cy="2517509"/>
          </a:xfrm>
        </p:grpSpPr>
        <p:pic>
          <p:nvPicPr>
            <p:cNvPr id="22" name="Picture 12">
              <a:extLst>
                <a:ext uri="{FF2B5EF4-FFF2-40B4-BE49-F238E27FC236}">
                  <a16:creationId xmlns:a16="http://schemas.microsoft.com/office/drawing/2014/main" id="{04C4D9D6-66E2-40F0-96CA-A842574642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614" y="2593210"/>
              <a:ext cx="2723845" cy="15318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EEDE7BB1-6ADC-4C45-89B5-A19C39AEE6AF}"/>
                </a:ext>
              </a:extLst>
            </p:cNvPr>
            <p:cNvSpPr txBox="1"/>
            <p:nvPr/>
          </p:nvSpPr>
          <p:spPr>
            <a:xfrm>
              <a:off x="344851" y="3132622"/>
              <a:ext cx="1611391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1600" dirty="0">
                  <a:effectLst/>
                  <a:latin typeface="+mn-lt"/>
                  <a:ea typeface="Times New Roman" panose="02020603050405020304" pitchFamily="18" charset="0"/>
                </a:rPr>
                <a:t>Hạn chế stress</a:t>
              </a:r>
              <a:endParaRPr lang="en-US" sz="1600" dirty="0">
                <a:latin typeface="+mn-lt"/>
              </a:endParaRPr>
            </a:p>
          </p:txBody>
        </p:sp>
        <p:sp>
          <p:nvSpPr>
            <p:cNvPr id="53" name="Freeform 13">
              <a:extLst>
                <a:ext uri="{FF2B5EF4-FFF2-40B4-BE49-F238E27FC236}">
                  <a16:creationId xmlns:a16="http://schemas.microsoft.com/office/drawing/2014/main" id="{25A33232-0181-442F-A047-9F2476FCC220}"/>
                </a:ext>
              </a:extLst>
            </p:cNvPr>
            <p:cNvSpPr/>
            <p:nvPr/>
          </p:nvSpPr>
          <p:spPr>
            <a:xfrm>
              <a:off x="360871" y="3529808"/>
              <a:ext cx="1216411" cy="1580911"/>
            </a:xfrm>
            <a:custGeom>
              <a:avLst/>
              <a:gdLst/>
              <a:ahLst/>
              <a:cxnLst/>
              <a:rect l="l" t="t" r="r" b="b"/>
              <a:pathLst>
                <a:path w="4624021" h="4965392">
                  <a:moveTo>
                    <a:pt x="0" y="0"/>
                  </a:moveTo>
                  <a:lnTo>
                    <a:pt x="4624021" y="0"/>
                  </a:lnTo>
                  <a:lnTo>
                    <a:pt x="4624021" y="4965392"/>
                  </a:lnTo>
                  <a:lnTo>
                    <a:pt x="0" y="49653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</p:sp>
        <p:pic>
          <p:nvPicPr>
            <p:cNvPr id="55" name="Picture 14">
              <a:extLst>
                <a:ext uri="{FF2B5EF4-FFF2-40B4-BE49-F238E27FC236}">
                  <a16:creationId xmlns:a16="http://schemas.microsoft.com/office/drawing/2014/main" id="{F564CF2E-1C64-4878-8E48-AB4FC652DF4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rcRect/>
            <a:stretch>
              <a:fillRect/>
            </a:stretch>
          </p:blipFill>
          <p:spPr>
            <a:xfrm>
              <a:off x="1551880" y="3564956"/>
              <a:ext cx="441342" cy="513189"/>
            </a:xfrm>
            <a:prstGeom prst="rect">
              <a:avLst/>
            </a:prstGeom>
          </p:spPr>
        </p:pic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7A2E0432-1967-449D-B66D-2FA0BE931A35}"/>
              </a:ext>
            </a:extLst>
          </p:cNvPr>
          <p:cNvGrpSpPr/>
          <p:nvPr/>
        </p:nvGrpSpPr>
        <p:grpSpPr>
          <a:xfrm>
            <a:off x="2552460" y="1578095"/>
            <a:ext cx="2934789" cy="1463896"/>
            <a:chOff x="2552460" y="1578095"/>
            <a:chExt cx="2934789" cy="1463896"/>
          </a:xfrm>
        </p:grpSpPr>
        <p:pic>
          <p:nvPicPr>
            <p:cNvPr id="46" name="Picture 11">
              <a:extLst>
                <a:ext uri="{FF2B5EF4-FFF2-40B4-BE49-F238E27FC236}">
                  <a16:creationId xmlns:a16="http://schemas.microsoft.com/office/drawing/2014/main" id="{BCB5709E-9710-4A34-B9E1-49A728A06D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246533" flipV="1">
              <a:off x="2552460" y="1578095"/>
              <a:ext cx="2934789" cy="1117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45FD85C4-2DF0-4539-9DF9-77AC466FC084}"/>
                </a:ext>
              </a:extLst>
            </p:cNvPr>
            <p:cNvSpPr txBox="1"/>
            <p:nvPr/>
          </p:nvSpPr>
          <p:spPr>
            <a:xfrm rot="21134651">
              <a:off x="3399459" y="1752995"/>
              <a:ext cx="2078113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 err="1">
                  <a:effectLst/>
                  <a:latin typeface="+mn-lt"/>
                  <a:ea typeface="Times New Roman" panose="02020603050405020304" pitchFamily="18" charset="0"/>
                </a:rPr>
                <a:t>tập</a:t>
              </a:r>
              <a:r>
                <a:rPr lang="en-US" sz="16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1600" dirty="0" err="1">
                  <a:effectLst/>
                  <a:latin typeface="+mn-lt"/>
                  <a:ea typeface="Times New Roman" panose="02020603050405020304" pitchFamily="18" charset="0"/>
                </a:rPr>
                <a:t>thể</a:t>
              </a:r>
              <a:r>
                <a:rPr lang="en-US" sz="16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1600" dirty="0" err="1">
                  <a:effectLst/>
                  <a:latin typeface="+mn-lt"/>
                  <a:ea typeface="Times New Roman" panose="02020603050405020304" pitchFamily="18" charset="0"/>
                </a:rPr>
                <a:t>dục</a:t>
              </a:r>
              <a:r>
                <a:rPr lang="en-US" sz="16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1600" dirty="0" err="1">
                  <a:effectLst/>
                  <a:latin typeface="+mn-lt"/>
                  <a:ea typeface="Times New Roman" panose="02020603050405020304" pitchFamily="18" charset="0"/>
                </a:rPr>
                <a:t>đều</a:t>
              </a:r>
              <a:r>
                <a:rPr lang="en-US" sz="16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1600" dirty="0" err="1">
                  <a:effectLst/>
                  <a:latin typeface="+mn-lt"/>
                  <a:ea typeface="Times New Roman" panose="02020603050405020304" pitchFamily="18" charset="0"/>
                </a:rPr>
                <a:t>đặn</a:t>
              </a:r>
              <a:endParaRPr lang="en-US" sz="1600" dirty="0">
                <a:latin typeface="+mn-lt"/>
              </a:endParaRPr>
            </a:p>
          </p:txBody>
        </p:sp>
        <p:sp>
          <p:nvSpPr>
            <p:cNvPr id="58" name="Freeform 8">
              <a:extLst>
                <a:ext uri="{FF2B5EF4-FFF2-40B4-BE49-F238E27FC236}">
                  <a16:creationId xmlns:a16="http://schemas.microsoft.com/office/drawing/2014/main" id="{0C36AB4E-B089-45CC-AA54-974104123B16}"/>
                </a:ext>
              </a:extLst>
            </p:cNvPr>
            <p:cNvSpPr/>
            <p:nvPr/>
          </p:nvSpPr>
          <p:spPr>
            <a:xfrm>
              <a:off x="3897391" y="2128737"/>
              <a:ext cx="1131156" cy="913254"/>
            </a:xfrm>
            <a:custGeom>
              <a:avLst/>
              <a:gdLst/>
              <a:ahLst/>
              <a:cxnLst/>
              <a:rect l="l" t="t" r="r" b="b"/>
              <a:pathLst>
                <a:path w="2919451" h="2335561">
                  <a:moveTo>
                    <a:pt x="0" y="0"/>
                  </a:moveTo>
                  <a:lnTo>
                    <a:pt x="2919451" y="0"/>
                  </a:lnTo>
                  <a:lnTo>
                    <a:pt x="2919451" y="2335561"/>
                  </a:lnTo>
                  <a:lnTo>
                    <a:pt x="0" y="23355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7356AE55-3D6D-4C43-B0D6-EE5950958DD7}"/>
              </a:ext>
            </a:extLst>
          </p:cNvPr>
          <p:cNvGrpSpPr/>
          <p:nvPr/>
        </p:nvGrpSpPr>
        <p:grpSpPr>
          <a:xfrm>
            <a:off x="6047049" y="117530"/>
            <a:ext cx="3010594" cy="2130468"/>
            <a:chOff x="6059083" y="149689"/>
            <a:chExt cx="3010594" cy="2130468"/>
          </a:xfrm>
        </p:grpSpPr>
        <p:pic>
          <p:nvPicPr>
            <p:cNvPr id="28" name="Picture 6">
              <a:extLst>
                <a:ext uri="{FF2B5EF4-FFF2-40B4-BE49-F238E27FC236}">
                  <a16:creationId xmlns:a16="http://schemas.microsoft.com/office/drawing/2014/main" id="{E849811D-D8A8-43B9-8794-0B832796DD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59083" y="257285"/>
              <a:ext cx="3005788" cy="20228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132AD49F-FDDB-4E23-92D4-1ED8E006A85B}"/>
                </a:ext>
              </a:extLst>
            </p:cNvPr>
            <p:cNvSpPr txBox="1"/>
            <p:nvPr/>
          </p:nvSpPr>
          <p:spPr>
            <a:xfrm>
              <a:off x="7106359" y="469818"/>
              <a:ext cx="1963318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 err="1">
                  <a:effectLst/>
                  <a:latin typeface="+mj-lt"/>
                  <a:ea typeface="Times New Roman" panose="02020603050405020304" pitchFamily="18" charset="0"/>
                </a:rPr>
                <a:t>khẩu</a:t>
              </a:r>
              <a:r>
                <a:rPr lang="en-US" sz="1600" dirty="0"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600" dirty="0" err="1">
                  <a:effectLst/>
                  <a:latin typeface="+mj-lt"/>
                  <a:ea typeface="Times New Roman" panose="02020603050405020304" pitchFamily="18" charset="0"/>
                </a:rPr>
                <a:t>phần</a:t>
              </a:r>
              <a:r>
                <a:rPr lang="en-US" sz="1600" dirty="0"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600" dirty="0" err="1">
                  <a:effectLst/>
                  <a:latin typeface="+mj-lt"/>
                  <a:ea typeface="Times New Roman" panose="02020603050405020304" pitchFamily="18" charset="0"/>
                </a:rPr>
                <a:t>ăn</a:t>
              </a:r>
              <a:r>
                <a:rPr lang="en-US" sz="1600" dirty="0"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600" dirty="0" err="1">
                  <a:effectLst/>
                  <a:latin typeface="+mj-lt"/>
                  <a:ea typeface="Times New Roman" panose="02020603050405020304" pitchFamily="18" charset="0"/>
                </a:rPr>
                <a:t>chứa</a:t>
              </a:r>
              <a:r>
                <a:rPr lang="en-US" sz="1600" dirty="0"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600" dirty="0" err="1">
                  <a:effectLst/>
                  <a:latin typeface="+mj-lt"/>
                  <a:ea typeface="Times New Roman" panose="02020603050405020304" pitchFamily="18" charset="0"/>
                </a:rPr>
                <a:t>nhiều</a:t>
              </a:r>
              <a:r>
                <a:rPr lang="en-US" sz="1600" dirty="0"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600" dirty="0" err="1">
                  <a:effectLst/>
                  <a:latin typeface="+mj-lt"/>
                  <a:ea typeface="Times New Roman" panose="02020603050405020304" pitchFamily="18" charset="0"/>
                </a:rPr>
                <a:t>chất</a:t>
              </a:r>
              <a:r>
                <a:rPr lang="en-US" sz="1600" dirty="0"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600" dirty="0" err="1">
                  <a:effectLst/>
                  <a:latin typeface="+mj-lt"/>
                  <a:ea typeface="Times New Roman" panose="02020603050405020304" pitchFamily="18" charset="0"/>
                </a:rPr>
                <a:t>béo</a:t>
              </a:r>
              <a:endParaRPr lang="en-US" sz="1600" dirty="0">
                <a:latin typeface="+mj-lt"/>
              </a:endParaRPr>
            </a:p>
          </p:txBody>
        </p:sp>
        <p:sp>
          <p:nvSpPr>
            <p:cNvPr id="61" name="Freeform 3">
              <a:extLst>
                <a:ext uri="{FF2B5EF4-FFF2-40B4-BE49-F238E27FC236}">
                  <a16:creationId xmlns:a16="http://schemas.microsoft.com/office/drawing/2014/main" id="{4F4C0372-954C-433B-852F-80F34F553E3C}"/>
                </a:ext>
              </a:extLst>
            </p:cNvPr>
            <p:cNvSpPr/>
            <p:nvPr/>
          </p:nvSpPr>
          <p:spPr>
            <a:xfrm>
              <a:off x="6156507" y="149689"/>
              <a:ext cx="949852" cy="848343"/>
            </a:xfrm>
            <a:custGeom>
              <a:avLst/>
              <a:gdLst/>
              <a:ahLst/>
              <a:cxnLst/>
              <a:rect l="l" t="t" r="r" b="b"/>
              <a:pathLst>
                <a:path w="2780979" h="3111585">
                  <a:moveTo>
                    <a:pt x="0" y="0"/>
                  </a:moveTo>
                  <a:lnTo>
                    <a:pt x="2780978" y="0"/>
                  </a:lnTo>
                  <a:lnTo>
                    <a:pt x="2780978" y="3111585"/>
                  </a:lnTo>
                  <a:lnTo>
                    <a:pt x="0" y="31115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/>
              <a:stretch>
                <a:fillRect/>
              </a:stretch>
            </a:blipFill>
          </p:spPr>
        </p:sp>
      </p:grpSp>
      <p:pic>
        <p:nvPicPr>
          <p:cNvPr id="63" name="Picture 7">
            <a:extLst>
              <a:ext uri="{FF2B5EF4-FFF2-40B4-BE49-F238E27FC236}">
                <a16:creationId xmlns:a16="http://schemas.microsoft.com/office/drawing/2014/main" id="{64CFD277-012A-4482-A847-BEC00CFFF0D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 rot="15626464" flipH="1" flipV="1">
            <a:off x="8396463" y="1230303"/>
            <a:ext cx="820072" cy="407876"/>
          </a:xfrm>
          <a:prstGeom prst="rect">
            <a:avLst/>
          </a:prstGeom>
        </p:spPr>
      </p:pic>
      <p:pic>
        <p:nvPicPr>
          <p:cNvPr id="64" name="Picture 7">
            <a:extLst>
              <a:ext uri="{FF2B5EF4-FFF2-40B4-BE49-F238E27FC236}">
                <a16:creationId xmlns:a16="http://schemas.microsoft.com/office/drawing/2014/main" id="{7142852B-E8D1-469C-9EDD-CE64E45D7A2F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 rot="17259025" flipH="1" flipV="1">
            <a:off x="8415300" y="2629817"/>
            <a:ext cx="820072" cy="407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48400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4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6941325-FAB0-4CA4-88C7-D6CDF5F81821}"/>
              </a:ext>
            </a:extLst>
          </p:cNvPr>
          <p:cNvSpPr/>
          <p:nvPr/>
        </p:nvSpPr>
        <p:spPr>
          <a:xfrm>
            <a:off x="860963" y="439056"/>
            <a:ext cx="7290899" cy="3142344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chemeClr val="accent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7B7B28ED-8AB2-49C8-88B9-EC67E8D3DA6C}"/>
              </a:ext>
            </a:extLst>
          </p:cNvPr>
          <p:cNvSpPr txBox="1"/>
          <p:nvPr/>
        </p:nvSpPr>
        <p:spPr>
          <a:xfrm>
            <a:off x="684352" y="633988"/>
            <a:ext cx="7290899" cy="577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u="sng" dirty="0">
                <a:solidFill>
                  <a:srgbClr val="C00000"/>
                </a:solidFill>
                <a:effectLst/>
                <a:latin typeface="+mn-lt"/>
                <a:ea typeface="Times New Roman" panose="02020603050405020304" pitchFamily="18" charset="0"/>
              </a:rPr>
              <a:t>KẾT LUẬN</a:t>
            </a:r>
            <a:r>
              <a:rPr lang="en-US" sz="2400" b="1" dirty="0">
                <a:solidFill>
                  <a:srgbClr val="C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endParaRPr lang="en-US" sz="2400" b="1" dirty="0">
              <a:solidFill>
                <a:srgbClr val="C00000"/>
              </a:solidFill>
              <a:effectLst/>
              <a:latin typeface="+mn-lt"/>
              <a:ea typeface="Calibri" panose="020F0502020204030204" pitchFamily="34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B0FCFC57-DEFB-4DC8-BCF6-BCA249200A86}"/>
              </a:ext>
            </a:extLst>
          </p:cNvPr>
          <p:cNvSpPr txBox="1"/>
          <p:nvPr/>
        </p:nvSpPr>
        <p:spPr>
          <a:xfrm>
            <a:off x="1272674" y="1233701"/>
            <a:ext cx="6467476" cy="1553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200" dirty="0" err="1">
                <a:effectLst/>
                <a:latin typeface="+mj-lt"/>
                <a:ea typeface="Times New Roman" panose="02020603050405020304" pitchFamily="18" charset="0"/>
              </a:rPr>
              <a:t>Để</a:t>
            </a:r>
            <a:r>
              <a:rPr lang="en-US" sz="22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Times New Roman" panose="02020603050405020304" pitchFamily="18" charset="0"/>
              </a:rPr>
              <a:t>bảo</a:t>
            </a:r>
            <a:r>
              <a:rPr lang="en-US" sz="22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Times New Roman" panose="02020603050405020304" pitchFamily="18" charset="0"/>
              </a:rPr>
              <a:t>vệ</a:t>
            </a:r>
            <a:r>
              <a:rPr lang="en-US" sz="22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Times New Roman" panose="02020603050405020304" pitchFamily="18" charset="0"/>
              </a:rPr>
              <a:t>hệ</a:t>
            </a:r>
            <a:r>
              <a:rPr lang="en-US" sz="22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Times New Roman" panose="02020603050405020304" pitchFamily="18" charset="0"/>
              </a:rPr>
              <a:t>tuần</a:t>
            </a:r>
            <a:r>
              <a:rPr lang="en-US" sz="22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Times New Roman" panose="02020603050405020304" pitchFamily="18" charset="0"/>
              </a:rPr>
              <a:t>hoàn</a:t>
            </a:r>
            <a:r>
              <a:rPr lang="en-US" sz="22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Times New Roman" panose="02020603050405020304" pitchFamily="18" charset="0"/>
              </a:rPr>
              <a:t>cần</a:t>
            </a:r>
            <a:r>
              <a:rPr lang="en-US" sz="22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Times New Roman" panose="02020603050405020304" pitchFamily="18" charset="0"/>
              </a:rPr>
              <a:t>thực</a:t>
            </a:r>
            <a:r>
              <a:rPr lang="en-US" sz="22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Times New Roman" panose="02020603050405020304" pitchFamily="18" charset="0"/>
              </a:rPr>
              <a:t>hiện</a:t>
            </a:r>
            <a:r>
              <a:rPr lang="en-US" sz="22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Times New Roman" panose="02020603050405020304" pitchFamily="18" charset="0"/>
              </a:rPr>
              <a:t>chế</a:t>
            </a:r>
            <a:r>
              <a:rPr lang="en-US" sz="22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Times New Roman" panose="02020603050405020304" pitchFamily="18" charset="0"/>
              </a:rPr>
              <a:t>độ</a:t>
            </a:r>
            <a:r>
              <a:rPr lang="en-US" sz="22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Times New Roman" panose="02020603050405020304" pitchFamily="18" charset="0"/>
              </a:rPr>
              <a:t>dinh</a:t>
            </a:r>
            <a:r>
              <a:rPr lang="en-US" sz="22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Times New Roman" panose="02020603050405020304" pitchFamily="18" charset="0"/>
              </a:rPr>
              <a:t>dưỡng</a:t>
            </a:r>
            <a:r>
              <a:rPr lang="en-US" sz="2200" dirty="0"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200" dirty="0" err="1">
                <a:effectLst/>
                <a:latin typeface="+mj-lt"/>
                <a:ea typeface="Times New Roman" panose="02020603050405020304" pitchFamily="18" charset="0"/>
              </a:rPr>
              <a:t>lối</a:t>
            </a:r>
            <a:r>
              <a:rPr lang="en-US" sz="22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Times New Roman" panose="02020603050405020304" pitchFamily="18" charset="0"/>
              </a:rPr>
              <a:t>sống</a:t>
            </a:r>
            <a:r>
              <a:rPr lang="en-US" sz="22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Times New Roman" panose="02020603050405020304" pitchFamily="18" charset="0"/>
              </a:rPr>
              <a:t>lành</a:t>
            </a:r>
            <a:r>
              <a:rPr lang="en-US" sz="22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Times New Roman" panose="02020603050405020304" pitchFamily="18" charset="0"/>
              </a:rPr>
              <a:t>mạnh</a:t>
            </a:r>
            <a:r>
              <a:rPr lang="en-US" sz="22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Times New Roman" panose="02020603050405020304" pitchFamily="18" charset="0"/>
              </a:rPr>
              <a:t>và</a:t>
            </a:r>
            <a:r>
              <a:rPr lang="en-US" sz="22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Times New Roman" panose="02020603050405020304" pitchFamily="18" charset="0"/>
              </a:rPr>
              <a:t>hạn</a:t>
            </a:r>
            <a:r>
              <a:rPr lang="en-US" sz="22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Times New Roman" panose="02020603050405020304" pitchFamily="18" charset="0"/>
              </a:rPr>
              <a:t>chế</a:t>
            </a:r>
            <a:r>
              <a:rPr lang="en-US" sz="22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Times New Roman" panose="02020603050405020304" pitchFamily="18" charset="0"/>
              </a:rPr>
              <a:t>tác</a:t>
            </a:r>
            <a:r>
              <a:rPr lang="en-US" sz="22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Times New Roman" panose="02020603050405020304" pitchFamily="18" charset="0"/>
              </a:rPr>
              <a:t>nhân</a:t>
            </a:r>
            <a:r>
              <a:rPr lang="en-US" sz="22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Times New Roman" panose="02020603050405020304" pitchFamily="18" charset="0"/>
              </a:rPr>
              <a:t>truyền</a:t>
            </a:r>
            <a:r>
              <a:rPr lang="en-US" sz="22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Times New Roman" panose="02020603050405020304" pitchFamily="18" charset="0"/>
              </a:rPr>
              <a:t>bệnh</a:t>
            </a:r>
            <a:r>
              <a:rPr lang="en-US" sz="2200" dirty="0"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2200" dirty="0">
              <a:effectLst/>
              <a:latin typeface="+mj-lt"/>
              <a:ea typeface="Calibri" panose="020F0502020204030204" pitchFamily="34" charset="0"/>
            </a:endParaRPr>
          </a:p>
        </p:txBody>
      </p:sp>
      <p:sp>
        <p:nvSpPr>
          <p:cNvPr id="77" name="Freeform 13">
            <a:extLst>
              <a:ext uri="{FF2B5EF4-FFF2-40B4-BE49-F238E27FC236}">
                <a16:creationId xmlns:a16="http://schemas.microsoft.com/office/drawing/2014/main" id="{BACFFCF4-3E0A-4C05-9A6F-34ECF0B105BE}"/>
              </a:ext>
            </a:extLst>
          </p:cNvPr>
          <p:cNvSpPr/>
          <p:nvPr/>
        </p:nvSpPr>
        <p:spPr>
          <a:xfrm>
            <a:off x="4694885" y="2245058"/>
            <a:ext cx="3903113" cy="2672683"/>
          </a:xfrm>
          <a:custGeom>
            <a:avLst/>
            <a:gdLst/>
            <a:ahLst/>
            <a:cxnLst/>
            <a:rect l="l" t="t" r="r" b="b"/>
            <a:pathLst>
              <a:path w="4584735" h="4114800">
                <a:moveTo>
                  <a:pt x="0" y="0"/>
                </a:moveTo>
                <a:lnTo>
                  <a:pt x="4584735" y="0"/>
                </a:lnTo>
                <a:lnTo>
                  <a:pt x="458473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986138145"/>
      </p:ext>
    </p:extLst>
  </p:cSld>
  <p:clrMapOvr>
    <a:masterClrMapping/>
  </p:clrMapOvr>
  <p:transition spd="med">
    <p:random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" name="Google Shape;2785;p77"/>
          <p:cNvSpPr txBox="1">
            <a:spLocks noGrp="1"/>
          </p:cNvSpPr>
          <p:nvPr>
            <p:ph type="title"/>
          </p:nvPr>
        </p:nvSpPr>
        <p:spPr>
          <a:xfrm>
            <a:off x="558550" y="250967"/>
            <a:ext cx="4375400" cy="1392625"/>
          </a:xfrm>
          <a:prstGeom prst="rect">
            <a:avLst/>
          </a:prstGeom>
          <a:ln w="28575">
            <a:solidFill>
              <a:schemeClr val="accent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 err="1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Điều</a:t>
            </a:r>
            <a:r>
              <a:rPr lang="en-US" sz="2000" b="1" dirty="0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tra</a:t>
            </a:r>
            <a:r>
              <a:rPr lang="en-US" sz="2000" b="1" dirty="0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về</a:t>
            </a:r>
            <a:r>
              <a:rPr lang="en-US" sz="2000" b="1" dirty="0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phong</a:t>
            </a:r>
            <a:r>
              <a:rPr lang="en-US" sz="2000" b="1" dirty="0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trào</a:t>
            </a:r>
            <a:r>
              <a:rPr lang="en-US" sz="2000" b="1" dirty="0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hiến</a:t>
            </a:r>
            <a:r>
              <a:rPr lang="en-US" sz="2000" b="1" dirty="0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máu</a:t>
            </a:r>
            <a:r>
              <a:rPr lang="en-US" sz="2000" b="1" dirty="0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nhân</a:t>
            </a:r>
            <a:r>
              <a:rPr lang="en-US" sz="2000" b="1" dirty="0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đạo</a:t>
            </a:r>
            <a:r>
              <a:rPr lang="en-US" sz="2000" b="1" dirty="0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 ở </a:t>
            </a:r>
            <a:r>
              <a:rPr lang="en-US" sz="2000" b="1" dirty="0" err="1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địa</a:t>
            </a:r>
            <a:r>
              <a:rPr lang="en-US" sz="2000" b="1" dirty="0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phương</a:t>
            </a:r>
            <a:r>
              <a:rPr lang="en-US" sz="2000" b="1" dirty="0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tỉ</a:t>
            </a:r>
            <a:r>
              <a:rPr lang="en-US" sz="2000" b="1" dirty="0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lệ</a:t>
            </a:r>
            <a:r>
              <a:rPr lang="en-US" sz="2000" b="1" dirty="0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người</a:t>
            </a:r>
            <a:r>
              <a:rPr lang="en-US" sz="2000" b="1" dirty="0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bị</a:t>
            </a:r>
            <a:r>
              <a:rPr lang="en-US" sz="2000" b="1" dirty="0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bệnh</a:t>
            </a:r>
            <a:r>
              <a:rPr lang="en-US" sz="2000" b="1" dirty="0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huyết</a:t>
            </a:r>
            <a:r>
              <a:rPr lang="en-US" sz="2000" b="1" dirty="0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áp</a:t>
            </a:r>
            <a:r>
              <a:rPr lang="en-US" sz="2000" b="1" dirty="0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3"/>
                </a:solidFill>
                <a:effectLst/>
                <a:latin typeface="+mj-lt"/>
                <a:ea typeface="Times New Roman" panose="02020603050405020304" pitchFamily="18" charset="0"/>
              </a:rPr>
              <a:t>cao</a:t>
            </a:r>
            <a:endParaRPr sz="2000" dirty="0"/>
          </a:p>
        </p:txBody>
      </p:sp>
      <p:sp>
        <p:nvSpPr>
          <p:cNvPr id="2786" name="Google Shape;2786;p77"/>
          <p:cNvSpPr/>
          <p:nvPr/>
        </p:nvSpPr>
        <p:spPr>
          <a:xfrm rot="-3638495">
            <a:off x="8345023" y="2640401"/>
            <a:ext cx="205656" cy="206906"/>
          </a:xfrm>
          <a:custGeom>
            <a:avLst/>
            <a:gdLst/>
            <a:ahLst/>
            <a:cxnLst/>
            <a:rect l="l" t="t" r="r" b="b"/>
            <a:pathLst>
              <a:path w="4390" h="4417" extrusionOk="0">
                <a:moveTo>
                  <a:pt x="2195" y="0"/>
                </a:moveTo>
                <a:cubicBezTo>
                  <a:pt x="991" y="0"/>
                  <a:pt x="0" y="991"/>
                  <a:pt x="0" y="2195"/>
                </a:cubicBezTo>
                <a:cubicBezTo>
                  <a:pt x="0" y="3426"/>
                  <a:pt x="991" y="4417"/>
                  <a:pt x="2195" y="4417"/>
                </a:cubicBezTo>
                <a:cubicBezTo>
                  <a:pt x="3426" y="4417"/>
                  <a:pt x="4390" y="3426"/>
                  <a:pt x="4390" y="2195"/>
                </a:cubicBezTo>
                <a:cubicBezTo>
                  <a:pt x="4390" y="991"/>
                  <a:pt x="3426" y="0"/>
                  <a:pt x="2195" y="0"/>
                </a:cubicBezTo>
                <a:close/>
              </a:path>
            </a:pathLst>
          </a:custGeom>
          <a:solidFill>
            <a:schemeClr val="accent3"/>
          </a:solidFill>
          <a:ln w="381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787" name="Google Shape;2787;p77"/>
          <p:cNvGrpSpPr/>
          <p:nvPr/>
        </p:nvGrpSpPr>
        <p:grpSpPr>
          <a:xfrm rot="-3638460">
            <a:off x="7094113" y="4404703"/>
            <a:ext cx="97704" cy="97054"/>
            <a:chOff x="6162900" y="995000"/>
            <a:chExt cx="97700" cy="97050"/>
          </a:xfrm>
        </p:grpSpPr>
        <p:grpSp>
          <p:nvGrpSpPr>
            <p:cNvPr id="2788" name="Google Shape;2788;p77"/>
            <p:cNvGrpSpPr/>
            <p:nvPr/>
          </p:nvGrpSpPr>
          <p:grpSpPr>
            <a:xfrm>
              <a:off x="6162900" y="995000"/>
              <a:ext cx="97700" cy="97050"/>
              <a:chOff x="1911475" y="4659225"/>
              <a:chExt cx="97700" cy="97050"/>
            </a:xfrm>
          </p:grpSpPr>
          <p:sp>
            <p:nvSpPr>
              <p:cNvPr id="2789" name="Google Shape;2789;p77"/>
              <p:cNvSpPr/>
              <p:nvPr/>
            </p:nvSpPr>
            <p:spPr>
              <a:xfrm>
                <a:off x="1949600" y="4659225"/>
                <a:ext cx="21450" cy="97050"/>
              </a:xfrm>
              <a:custGeom>
                <a:avLst/>
                <a:gdLst/>
                <a:ahLst/>
                <a:cxnLst/>
                <a:rect l="l" t="t" r="r" b="b"/>
                <a:pathLst>
                  <a:path w="858" h="3882" fill="none" extrusionOk="0">
                    <a:moveTo>
                      <a:pt x="1" y="1"/>
                    </a:moveTo>
                    <a:lnTo>
                      <a:pt x="857" y="3882"/>
                    </a:lnTo>
                  </a:path>
                </a:pathLst>
              </a:custGeom>
              <a:solidFill>
                <a:schemeClr val="accent3"/>
              </a:solidFill>
              <a:ln w="7620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90" name="Google Shape;2790;p77"/>
              <p:cNvSpPr/>
              <p:nvPr/>
            </p:nvSpPr>
            <p:spPr>
              <a:xfrm>
                <a:off x="1911475" y="4696700"/>
                <a:ext cx="97700" cy="221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884" fill="none" extrusionOk="0">
                    <a:moveTo>
                      <a:pt x="0" y="884"/>
                    </a:moveTo>
                    <a:lnTo>
                      <a:pt x="3908" y="1"/>
                    </a:lnTo>
                  </a:path>
                </a:pathLst>
              </a:custGeom>
              <a:solidFill>
                <a:schemeClr val="accent3"/>
              </a:solidFill>
              <a:ln w="7620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791" name="Google Shape;2791;p77"/>
            <p:cNvGrpSpPr/>
            <p:nvPr/>
          </p:nvGrpSpPr>
          <p:grpSpPr>
            <a:xfrm>
              <a:off x="6162900" y="995000"/>
              <a:ext cx="97700" cy="97050"/>
              <a:chOff x="1911475" y="4659225"/>
              <a:chExt cx="97700" cy="97050"/>
            </a:xfrm>
          </p:grpSpPr>
          <p:sp>
            <p:nvSpPr>
              <p:cNvPr id="2792" name="Google Shape;2792;p77"/>
              <p:cNvSpPr/>
              <p:nvPr/>
            </p:nvSpPr>
            <p:spPr>
              <a:xfrm>
                <a:off x="1949600" y="4659225"/>
                <a:ext cx="21450" cy="97050"/>
              </a:xfrm>
              <a:custGeom>
                <a:avLst/>
                <a:gdLst/>
                <a:ahLst/>
                <a:cxnLst/>
                <a:rect l="l" t="t" r="r" b="b"/>
                <a:pathLst>
                  <a:path w="858" h="3882" fill="none" extrusionOk="0">
                    <a:moveTo>
                      <a:pt x="1" y="1"/>
                    </a:moveTo>
                    <a:lnTo>
                      <a:pt x="857" y="3882"/>
                    </a:lnTo>
                  </a:path>
                </a:pathLst>
              </a:custGeom>
              <a:solidFill>
                <a:schemeClr val="accent3"/>
              </a:solidFill>
              <a:ln w="1337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93" name="Google Shape;2793;p77"/>
              <p:cNvSpPr/>
              <p:nvPr/>
            </p:nvSpPr>
            <p:spPr>
              <a:xfrm>
                <a:off x="1911475" y="4696700"/>
                <a:ext cx="97700" cy="221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884" fill="none" extrusionOk="0">
                    <a:moveTo>
                      <a:pt x="0" y="884"/>
                    </a:moveTo>
                    <a:lnTo>
                      <a:pt x="3908" y="1"/>
                    </a:lnTo>
                  </a:path>
                </a:pathLst>
              </a:custGeom>
              <a:solidFill>
                <a:schemeClr val="accent3"/>
              </a:solidFill>
              <a:ln w="1337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794" name="Google Shape;2794;p77"/>
          <p:cNvGrpSpPr/>
          <p:nvPr/>
        </p:nvGrpSpPr>
        <p:grpSpPr>
          <a:xfrm rot="-3638460">
            <a:off x="7762280" y="3909077"/>
            <a:ext cx="115130" cy="115130"/>
            <a:chOff x="6803525" y="538275"/>
            <a:chExt cx="115125" cy="115125"/>
          </a:xfrm>
        </p:grpSpPr>
        <p:sp>
          <p:nvSpPr>
            <p:cNvPr id="2795" name="Google Shape;2795;p77"/>
            <p:cNvSpPr/>
            <p:nvPr/>
          </p:nvSpPr>
          <p:spPr>
            <a:xfrm>
              <a:off x="6803525" y="538275"/>
              <a:ext cx="115125" cy="115125"/>
            </a:xfrm>
            <a:custGeom>
              <a:avLst/>
              <a:gdLst/>
              <a:ahLst/>
              <a:cxnLst/>
              <a:rect l="l" t="t" r="r" b="b"/>
              <a:pathLst>
                <a:path w="4605" h="4605" extrusionOk="0">
                  <a:moveTo>
                    <a:pt x="2302" y="215"/>
                  </a:moveTo>
                  <a:cubicBezTo>
                    <a:pt x="3400" y="215"/>
                    <a:pt x="4310" y="1072"/>
                    <a:pt x="4390" y="2142"/>
                  </a:cubicBezTo>
                  <a:cubicBezTo>
                    <a:pt x="4390" y="2196"/>
                    <a:pt x="4390" y="2249"/>
                    <a:pt x="4390" y="2303"/>
                  </a:cubicBezTo>
                  <a:cubicBezTo>
                    <a:pt x="4390" y="2972"/>
                    <a:pt x="4069" y="3588"/>
                    <a:pt x="3560" y="3962"/>
                  </a:cubicBezTo>
                  <a:cubicBezTo>
                    <a:pt x="3212" y="4230"/>
                    <a:pt x="2784" y="4391"/>
                    <a:pt x="2302" y="4391"/>
                  </a:cubicBezTo>
                  <a:cubicBezTo>
                    <a:pt x="1151" y="4391"/>
                    <a:pt x="215" y="3454"/>
                    <a:pt x="215" y="2303"/>
                  </a:cubicBezTo>
                  <a:cubicBezTo>
                    <a:pt x="215" y="1152"/>
                    <a:pt x="1151" y="215"/>
                    <a:pt x="2302" y="215"/>
                  </a:cubicBezTo>
                  <a:close/>
                  <a:moveTo>
                    <a:pt x="2302" y="1"/>
                  </a:moveTo>
                  <a:cubicBezTo>
                    <a:pt x="1044" y="1"/>
                    <a:pt x="1" y="1045"/>
                    <a:pt x="1" y="2303"/>
                  </a:cubicBezTo>
                  <a:cubicBezTo>
                    <a:pt x="1" y="3561"/>
                    <a:pt x="1044" y="4605"/>
                    <a:pt x="2302" y="4605"/>
                  </a:cubicBezTo>
                  <a:cubicBezTo>
                    <a:pt x="2784" y="4605"/>
                    <a:pt x="3212" y="4444"/>
                    <a:pt x="3587" y="4203"/>
                  </a:cubicBezTo>
                  <a:cubicBezTo>
                    <a:pt x="4203" y="3775"/>
                    <a:pt x="4604" y="3079"/>
                    <a:pt x="4604" y="2303"/>
                  </a:cubicBezTo>
                  <a:cubicBezTo>
                    <a:pt x="4604" y="2196"/>
                    <a:pt x="4604" y="2115"/>
                    <a:pt x="4577" y="2035"/>
                  </a:cubicBezTo>
                  <a:cubicBezTo>
                    <a:pt x="4444" y="884"/>
                    <a:pt x="3480" y="1"/>
                    <a:pt x="2302" y="1"/>
                  </a:cubicBezTo>
                  <a:close/>
                </a:path>
              </a:pathLst>
            </a:custGeom>
            <a:solidFill>
              <a:schemeClr val="accent3"/>
            </a:solidFill>
            <a:ln w="762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6" name="Google Shape;2796;p77"/>
            <p:cNvSpPr/>
            <p:nvPr/>
          </p:nvSpPr>
          <p:spPr>
            <a:xfrm>
              <a:off x="6803525" y="538275"/>
              <a:ext cx="115125" cy="115125"/>
            </a:xfrm>
            <a:custGeom>
              <a:avLst/>
              <a:gdLst/>
              <a:ahLst/>
              <a:cxnLst/>
              <a:rect l="l" t="t" r="r" b="b"/>
              <a:pathLst>
                <a:path w="4605" h="4605" extrusionOk="0">
                  <a:moveTo>
                    <a:pt x="2302" y="215"/>
                  </a:moveTo>
                  <a:cubicBezTo>
                    <a:pt x="3400" y="215"/>
                    <a:pt x="4310" y="1072"/>
                    <a:pt x="4390" y="2142"/>
                  </a:cubicBezTo>
                  <a:cubicBezTo>
                    <a:pt x="4390" y="2196"/>
                    <a:pt x="4390" y="2249"/>
                    <a:pt x="4390" y="2303"/>
                  </a:cubicBezTo>
                  <a:cubicBezTo>
                    <a:pt x="4390" y="2972"/>
                    <a:pt x="4069" y="3588"/>
                    <a:pt x="3560" y="3962"/>
                  </a:cubicBezTo>
                  <a:cubicBezTo>
                    <a:pt x="3212" y="4230"/>
                    <a:pt x="2784" y="4391"/>
                    <a:pt x="2302" y="4391"/>
                  </a:cubicBezTo>
                  <a:cubicBezTo>
                    <a:pt x="1151" y="4391"/>
                    <a:pt x="215" y="3454"/>
                    <a:pt x="215" y="2303"/>
                  </a:cubicBezTo>
                  <a:cubicBezTo>
                    <a:pt x="215" y="1152"/>
                    <a:pt x="1151" y="215"/>
                    <a:pt x="2302" y="215"/>
                  </a:cubicBezTo>
                  <a:close/>
                  <a:moveTo>
                    <a:pt x="2302" y="1"/>
                  </a:moveTo>
                  <a:cubicBezTo>
                    <a:pt x="1044" y="1"/>
                    <a:pt x="1" y="1045"/>
                    <a:pt x="1" y="2303"/>
                  </a:cubicBezTo>
                  <a:cubicBezTo>
                    <a:pt x="1" y="3561"/>
                    <a:pt x="1044" y="4605"/>
                    <a:pt x="2302" y="4605"/>
                  </a:cubicBezTo>
                  <a:cubicBezTo>
                    <a:pt x="2784" y="4605"/>
                    <a:pt x="3212" y="4444"/>
                    <a:pt x="3587" y="4203"/>
                  </a:cubicBezTo>
                  <a:cubicBezTo>
                    <a:pt x="4203" y="3775"/>
                    <a:pt x="4604" y="3079"/>
                    <a:pt x="4604" y="2303"/>
                  </a:cubicBezTo>
                  <a:cubicBezTo>
                    <a:pt x="4604" y="2196"/>
                    <a:pt x="4604" y="2115"/>
                    <a:pt x="4577" y="2035"/>
                  </a:cubicBezTo>
                  <a:cubicBezTo>
                    <a:pt x="4444" y="884"/>
                    <a:pt x="3480" y="1"/>
                    <a:pt x="2302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797" name="Google Shape;2797;p77"/>
          <p:cNvGrpSpPr/>
          <p:nvPr/>
        </p:nvGrpSpPr>
        <p:grpSpPr>
          <a:xfrm rot="-1033787">
            <a:off x="6816059" y="482220"/>
            <a:ext cx="332173" cy="462023"/>
            <a:chOff x="6756725" y="1619650"/>
            <a:chExt cx="260225" cy="361950"/>
          </a:xfrm>
        </p:grpSpPr>
        <p:sp>
          <p:nvSpPr>
            <p:cNvPr id="2798" name="Google Shape;2798;p77"/>
            <p:cNvSpPr/>
            <p:nvPr/>
          </p:nvSpPr>
          <p:spPr>
            <a:xfrm>
              <a:off x="6756725" y="1619650"/>
              <a:ext cx="260225" cy="361950"/>
            </a:xfrm>
            <a:custGeom>
              <a:avLst/>
              <a:gdLst/>
              <a:ahLst/>
              <a:cxnLst/>
              <a:rect l="l" t="t" r="r" b="b"/>
              <a:pathLst>
                <a:path w="10409" h="14478" extrusionOk="0">
                  <a:moveTo>
                    <a:pt x="5204" y="1"/>
                  </a:moveTo>
                  <a:cubicBezTo>
                    <a:pt x="5171" y="34"/>
                    <a:pt x="1" y="6105"/>
                    <a:pt x="1" y="8740"/>
                  </a:cubicBezTo>
                  <a:cubicBezTo>
                    <a:pt x="1" y="8907"/>
                    <a:pt x="1" y="9074"/>
                    <a:pt x="1" y="9241"/>
                  </a:cubicBezTo>
                  <a:cubicBezTo>
                    <a:pt x="1" y="12143"/>
                    <a:pt x="2336" y="14478"/>
                    <a:pt x="5204" y="14478"/>
                  </a:cubicBezTo>
                  <a:cubicBezTo>
                    <a:pt x="8073" y="14478"/>
                    <a:pt x="10408" y="12143"/>
                    <a:pt x="10408" y="9241"/>
                  </a:cubicBezTo>
                  <a:cubicBezTo>
                    <a:pt x="10408" y="9074"/>
                    <a:pt x="10408" y="8907"/>
                    <a:pt x="10408" y="8740"/>
                  </a:cubicBezTo>
                  <a:cubicBezTo>
                    <a:pt x="10408" y="6105"/>
                    <a:pt x="5238" y="34"/>
                    <a:pt x="5204" y="1"/>
                  </a:cubicBezTo>
                  <a:close/>
                </a:path>
              </a:pathLst>
            </a:custGeom>
            <a:solidFill>
              <a:schemeClr val="accent3"/>
            </a:solidFill>
            <a:ln w="762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9" name="Google Shape;2799;p77"/>
            <p:cNvSpPr/>
            <p:nvPr/>
          </p:nvSpPr>
          <p:spPr>
            <a:xfrm>
              <a:off x="6756725" y="1619650"/>
              <a:ext cx="260225" cy="361950"/>
            </a:xfrm>
            <a:custGeom>
              <a:avLst/>
              <a:gdLst/>
              <a:ahLst/>
              <a:cxnLst/>
              <a:rect l="l" t="t" r="r" b="b"/>
              <a:pathLst>
                <a:path w="10409" h="14478" extrusionOk="0">
                  <a:moveTo>
                    <a:pt x="5204" y="1"/>
                  </a:moveTo>
                  <a:cubicBezTo>
                    <a:pt x="5171" y="34"/>
                    <a:pt x="1" y="6105"/>
                    <a:pt x="1" y="8740"/>
                  </a:cubicBezTo>
                  <a:cubicBezTo>
                    <a:pt x="1" y="8907"/>
                    <a:pt x="1" y="9074"/>
                    <a:pt x="1" y="9241"/>
                  </a:cubicBezTo>
                  <a:cubicBezTo>
                    <a:pt x="1" y="12143"/>
                    <a:pt x="2336" y="14478"/>
                    <a:pt x="5204" y="14478"/>
                  </a:cubicBezTo>
                  <a:cubicBezTo>
                    <a:pt x="8073" y="14478"/>
                    <a:pt x="10408" y="12143"/>
                    <a:pt x="10408" y="9241"/>
                  </a:cubicBezTo>
                  <a:cubicBezTo>
                    <a:pt x="10408" y="9074"/>
                    <a:pt x="10408" y="8907"/>
                    <a:pt x="10408" y="8740"/>
                  </a:cubicBezTo>
                  <a:cubicBezTo>
                    <a:pt x="10408" y="6105"/>
                    <a:pt x="5238" y="34"/>
                    <a:pt x="52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800" name="Google Shape;2800;p77"/>
          <p:cNvGrpSpPr/>
          <p:nvPr/>
        </p:nvGrpSpPr>
        <p:grpSpPr>
          <a:xfrm>
            <a:off x="6196332" y="1119174"/>
            <a:ext cx="279690" cy="389060"/>
            <a:chOff x="6756725" y="1619650"/>
            <a:chExt cx="260225" cy="361950"/>
          </a:xfrm>
        </p:grpSpPr>
        <p:sp>
          <p:nvSpPr>
            <p:cNvPr id="2801" name="Google Shape;2801;p77"/>
            <p:cNvSpPr/>
            <p:nvPr/>
          </p:nvSpPr>
          <p:spPr>
            <a:xfrm>
              <a:off x="6756725" y="1619650"/>
              <a:ext cx="260225" cy="361950"/>
            </a:xfrm>
            <a:custGeom>
              <a:avLst/>
              <a:gdLst/>
              <a:ahLst/>
              <a:cxnLst/>
              <a:rect l="l" t="t" r="r" b="b"/>
              <a:pathLst>
                <a:path w="10409" h="14478" extrusionOk="0">
                  <a:moveTo>
                    <a:pt x="5204" y="1"/>
                  </a:moveTo>
                  <a:cubicBezTo>
                    <a:pt x="5171" y="34"/>
                    <a:pt x="1" y="6105"/>
                    <a:pt x="1" y="8740"/>
                  </a:cubicBezTo>
                  <a:cubicBezTo>
                    <a:pt x="1" y="8907"/>
                    <a:pt x="1" y="9074"/>
                    <a:pt x="1" y="9241"/>
                  </a:cubicBezTo>
                  <a:cubicBezTo>
                    <a:pt x="1" y="12143"/>
                    <a:pt x="2336" y="14478"/>
                    <a:pt x="5204" y="14478"/>
                  </a:cubicBezTo>
                  <a:cubicBezTo>
                    <a:pt x="8073" y="14478"/>
                    <a:pt x="10408" y="12143"/>
                    <a:pt x="10408" y="9241"/>
                  </a:cubicBezTo>
                  <a:cubicBezTo>
                    <a:pt x="10408" y="9074"/>
                    <a:pt x="10408" y="8907"/>
                    <a:pt x="10408" y="8740"/>
                  </a:cubicBezTo>
                  <a:cubicBezTo>
                    <a:pt x="10408" y="6105"/>
                    <a:pt x="5238" y="34"/>
                    <a:pt x="5204" y="1"/>
                  </a:cubicBezTo>
                  <a:close/>
                </a:path>
              </a:pathLst>
            </a:custGeom>
            <a:solidFill>
              <a:schemeClr val="accent3"/>
            </a:solidFill>
            <a:ln w="762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2" name="Google Shape;2802;p77"/>
            <p:cNvSpPr/>
            <p:nvPr/>
          </p:nvSpPr>
          <p:spPr>
            <a:xfrm>
              <a:off x="6756725" y="1619650"/>
              <a:ext cx="260225" cy="361950"/>
            </a:xfrm>
            <a:custGeom>
              <a:avLst/>
              <a:gdLst/>
              <a:ahLst/>
              <a:cxnLst/>
              <a:rect l="l" t="t" r="r" b="b"/>
              <a:pathLst>
                <a:path w="10409" h="14478" extrusionOk="0">
                  <a:moveTo>
                    <a:pt x="5204" y="1"/>
                  </a:moveTo>
                  <a:cubicBezTo>
                    <a:pt x="5171" y="34"/>
                    <a:pt x="1" y="6105"/>
                    <a:pt x="1" y="8740"/>
                  </a:cubicBezTo>
                  <a:cubicBezTo>
                    <a:pt x="1" y="8907"/>
                    <a:pt x="1" y="9074"/>
                    <a:pt x="1" y="9241"/>
                  </a:cubicBezTo>
                  <a:cubicBezTo>
                    <a:pt x="1" y="12143"/>
                    <a:pt x="2336" y="14478"/>
                    <a:pt x="5204" y="14478"/>
                  </a:cubicBezTo>
                  <a:cubicBezTo>
                    <a:pt x="8073" y="14478"/>
                    <a:pt x="10408" y="12143"/>
                    <a:pt x="10408" y="9241"/>
                  </a:cubicBezTo>
                  <a:cubicBezTo>
                    <a:pt x="10408" y="9074"/>
                    <a:pt x="10408" y="8907"/>
                    <a:pt x="10408" y="8740"/>
                  </a:cubicBezTo>
                  <a:cubicBezTo>
                    <a:pt x="10408" y="6105"/>
                    <a:pt x="5238" y="34"/>
                    <a:pt x="52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13523D87-34A4-46CF-90D6-DFEA96DC8968}"/>
              </a:ext>
            </a:extLst>
          </p:cNvPr>
          <p:cNvSpPr/>
          <p:nvPr/>
        </p:nvSpPr>
        <p:spPr>
          <a:xfrm>
            <a:off x="323850" y="171450"/>
            <a:ext cx="104775" cy="1581150"/>
          </a:xfrm>
          <a:prstGeom prst="rect">
            <a:avLst/>
          </a:prstGeom>
          <a:solidFill>
            <a:schemeClr val="bg2"/>
          </a:solidFill>
          <a:ln>
            <a:solidFill>
              <a:schemeClr val="accent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444803"/>
      </p:ext>
    </p:extLst>
  </p:cSld>
  <p:clrMapOvr>
    <a:masterClrMapping/>
  </p:clrMapOvr>
  <p:transition spd="med">
    <p:random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1561954-F0DF-4F34-AA5F-2A392265B395}"/>
              </a:ext>
            </a:extLst>
          </p:cNvPr>
          <p:cNvSpPr/>
          <p:nvPr/>
        </p:nvSpPr>
        <p:spPr>
          <a:xfrm>
            <a:off x="360219" y="258040"/>
            <a:ext cx="8377381" cy="4627419"/>
          </a:xfrm>
          <a:prstGeom prst="roundRect">
            <a:avLst>
              <a:gd name="adj" fmla="val 7099"/>
            </a:avLst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accent3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5ED4249-AFC6-4179-AA05-FD654BA3FD19}"/>
              </a:ext>
            </a:extLst>
          </p:cNvPr>
          <p:cNvSpPr txBox="1"/>
          <p:nvPr/>
        </p:nvSpPr>
        <p:spPr>
          <a:xfrm>
            <a:off x="540326" y="256597"/>
            <a:ext cx="8104909" cy="1287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800" b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BÁO CÁO DỰ ÁN ĐIỀU TRA TỈ NGƯỜI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NGƯỜI</a:t>
            </a:r>
            <a:r>
              <a:rPr lang="en-US" sz="1800" b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MẮC BỆNH HUYẾT ÁP CAO TẠI ĐỊA PHƯƠNG</a:t>
            </a:r>
            <a:endParaRPr lang="en-US" sz="1800" dirty="0">
              <a:effectLst/>
              <a:latin typeface="+mj-lt"/>
              <a:ea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800" b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1.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Kết</a:t>
            </a:r>
            <a:r>
              <a:rPr lang="en-US" sz="1800" b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quả</a:t>
            </a:r>
            <a:r>
              <a:rPr lang="en-US" sz="1800" b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điều</a:t>
            </a:r>
            <a:r>
              <a:rPr lang="en-US" sz="1800" b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tra</a:t>
            </a:r>
            <a:endParaRPr lang="en-US" sz="1800" dirty="0">
              <a:effectLst/>
              <a:latin typeface="+mj-lt"/>
              <a:ea typeface="Calibri" panose="020F0502020204030204" pitchFamily="34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FB950ABE-B5F3-4451-81FB-6F7A4CACE4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197281"/>
              </p:ext>
            </p:extLst>
          </p:nvPr>
        </p:nvGraphicFramePr>
        <p:xfrm>
          <a:off x="862588" y="1646407"/>
          <a:ext cx="7460384" cy="1431057"/>
        </p:xfrm>
        <a:graphic>
          <a:graphicData uri="http://schemas.openxmlformats.org/drawingml/2006/table">
            <a:tbl>
              <a:tblPr bandRow="1">
                <a:tableStyleId>{EC971282-C35C-4790-A9F2-DD52664DC80F}</a:tableStyleId>
              </a:tblPr>
              <a:tblGrid>
                <a:gridCol w="573810">
                  <a:extLst>
                    <a:ext uri="{9D8B030D-6E8A-4147-A177-3AD203B41FA5}">
                      <a16:colId xmlns:a16="http://schemas.microsoft.com/office/drawing/2014/main" val="3642753857"/>
                    </a:ext>
                  </a:extLst>
                </a:gridCol>
                <a:gridCol w="2533650">
                  <a:extLst>
                    <a:ext uri="{9D8B030D-6E8A-4147-A177-3AD203B41FA5}">
                      <a16:colId xmlns:a16="http://schemas.microsoft.com/office/drawing/2014/main" val="2075408191"/>
                    </a:ext>
                  </a:extLst>
                </a:gridCol>
                <a:gridCol w="2105025">
                  <a:extLst>
                    <a:ext uri="{9D8B030D-6E8A-4147-A177-3AD203B41FA5}">
                      <a16:colId xmlns:a16="http://schemas.microsoft.com/office/drawing/2014/main" val="2098570460"/>
                    </a:ext>
                  </a:extLst>
                </a:gridCol>
                <a:gridCol w="2247899">
                  <a:extLst>
                    <a:ext uri="{9D8B030D-6E8A-4147-A177-3AD203B41FA5}">
                      <a16:colId xmlns:a16="http://schemas.microsoft.com/office/drawing/2014/main" val="2052371765"/>
                    </a:ext>
                  </a:extLst>
                </a:gridCol>
              </a:tblGrid>
              <a:tr h="696743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STT</a:t>
                      </a:r>
                      <a:endParaRPr lang="en-US" sz="1600" b="1" dirty="0"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err="1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Tên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chủ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hộ</a:t>
                      </a:r>
                      <a:endParaRPr lang="en-US" sz="1600" b="1" dirty="0"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err="1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Tổng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số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người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trong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gia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đình</a:t>
                      </a:r>
                      <a:endParaRPr lang="en-US" sz="1600" b="1" dirty="0"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err="1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Số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người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mắc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bệnh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huyết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áp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cao</a:t>
                      </a:r>
                      <a:endParaRPr lang="en-US" sz="1600" b="1" dirty="0"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3845057"/>
                  </a:ext>
                </a:extLst>
              </a:tr>
              <a:tr h="36712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0422584"/>
                  </a:ext>
                </a:extLst>
              </a:tr>
              <a:tr h="29784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8245048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BA806D64-FF5C-42BC-98C4-412B6DC1BFB2}"/>
              </a:ext>
            </a:extLst>
          </p:cNvPr>
          <p:cNvSpPr txBox="1"/>
          <p:nvPr/>
        </p:nvSpPr>
        <p:spPr>
          <a:xfrm>
            <a:off x="533685" y="3105544"/>
            <a:ext cx="8104908" cy="17030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2.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Xác</a:t>
            </a:r>
            <a:r>
              <a:rPr lang="en-US" sz="1800" b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định</a:t>
            </a:r>
            <a:r>
              <a:rPr lang="en-US" sz="1800" b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tỉ</a:t>
            </a:r>
            <a:r>
              <a:rPr lang="en-US" sz="1800" b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lệ</a:t>
            </a:r>
            <a:r>
              <a:rPr lang="en-US" sz="1800" b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người</a:t>
            </a:r>
            <a:r>
              <a:rPr lang="en-US" sz="1800" b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mắc</a:t>
            </a:r>
            <a:r>
              <a:rPr lang="en-US" sz="1800" b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bệnh</a:t>
            </a:r>
            <a:r>
              <a:rPr lang="en-US" sz="1800" b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huyết</a:t>
            </a:r>
            <a:r>
              <a:rPr lang="en-US" sz="1800" b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áp</a:t>
            </a:r>
            <a:r>
              <a:rPr lang="en-US" sz="1800" b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cao</a:t>
            </a:r>
            <a:endParaRPr lang="en-US" sz="1800" dirty="0">
              <a:effectLst/>
              <a:latin typeface="+mj-lt"/>
              <a:ea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Tỉ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lệ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người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mắc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bệnh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huyết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áp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cao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=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người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mắc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bệnh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huyết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áp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cao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/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Tổng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người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điều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tra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+mj-lt"/>
              <a:ea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Nhận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xét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tỉ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lệ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người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mắc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bệnh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huyết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áp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cao</a:t>
            </a:r>
            <a:endParaRPr lang="en-US" sz="1800" dirty="0">
              <a:effectLst/>
              <a:latin typeface="+mj-lt"/>
              <a:ea typeface="Calibri" panose="020F0502020204030204" pitchFamily="34" charset="0"/>
            </a:endParaRPr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95F63E67-EE00-4DC0-89B4-5E2183532F02}"/>
              </a:ext>
            </a:extLst>
          </p:cNvPr>
          <p:cNvSpPr/>
          <p:nvPr/>
        </p:nvSpPr>
        <p:spPr>
          <a:xfrm>
            <a:off x="7232183" y="3187164"/>
            <a:ext cx="1911817" cy="1928562"/>
          </a:xfrm>
          <a:custGeom>
            <a:avLst/>
            <a:gdLst/>
            <a:ahLst/>
            <a:cxnLst/>
            <a:rect l="l" t="t" r="r" b="b"/>
            <a:pathLst>
              <a:path w="4160184" h="4114800">
                <a:moveTo>
                  <a:pt x="0" y="0"/>
                </a:moveTo>
                <a:lnTo>
                  <a:pt x="4160184" y="0"/>
                </a:lnTo>
                <a:lnTo>
                  <a:pt x="416018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000101186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  <p:bldP spid="9" grpId="0" uiExpand="1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1561954-F0DF-4F34-AA5F-2A392265B395}"/>
              </a:ext>
            </a:extLst>
          </p:cNvPr>
          <p:cNvSpPr/>
          <p:nvPr/>
        </p:nvSpPr>
        <p:spPr>
          <a:xfrm>
            <a:off x="360219" y="258040"/>
            <a:ext cx="8377381" cy="4627419"/>
          </a:xfrm>
          <a:prstGeom prst="roundRect">
            <a:avLst>
              <a:gd name="adj" fmla="val 7099"/>
            </a:avLst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accent3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5ED4249-AFC6-4179-AA05-FD654BA3FD19}"/>
              </a:ext>
            </a:extLst>
          </p:cNvPr>
          <p:cNvSpPr txBox="1"/>
          <p:nvPr/>
        </p:nvSpPr>
        <p:spPr>
          <a:xfrm>
            <a:off x="540326" y="256597"/>
            <a:ext cx="8104909" cy="1287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800" b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BÁO CÁO DỰ ÁN ĐIỀU TRA TỈ NGƯỜI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NGƯỜI</a:t>
            </a:r>
            <a:r>
              <a:rPr lang="en-US" sz="1800" b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MẮC BỆNH HUYẾT ÁP CAO TẠI ĐỊA PHƯƠNG</a:t>
            </a:r>
            <a:endParaRPr lang="en-US" sz="1800" dirty="0">
              <a:effectLst/>
              <a:latin typeface="+mj-lt"/>
              <a:ea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800" b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1.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Kết</a:t>
            </a:r>
            <a:r>
              <a:rPr lang="en-US" sz="1800" b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quả</a:t>
            </a:r>
            <a:r>
              <a:rPr lang="en-US" sz="1800" b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điều</a:t>
            </a:r>
            <a:r>
              <a:rPr lang="en-US" sz="1800" b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tra</a:t>
            </a:r>
            <a:endParaRPr lang="en-US" sz="1800" dirty="0">
              <a:effectLst/>
              <a:latin typeface="+mj-lt"/>
              <a:ea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A806D64-FF5C-42BC-98C4-412B6DC1BFB2}"/>
              </a:ext>
            </a:extLst>
          </p:cNvPr>
          <p:cNvSpPr txBox="1"/>
          <p:nvPr/>
        </p:nvSpPr>
        <p:spPr>
          <a:xfrm>
            <a:off x="540327" y="1484134"/>
            <a:ext cx="8104908" cy="456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2.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Xác</a:t>
            </a:r>
            <a:r>
              <a:rPr lang="en-US" sz="1800" b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định</a:t>
            </a:r>
            <a:r>
              <a:rPr lang="en-US" sz="1800" b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tỉ</a:t>
            </a:r>
            <a:r>
              <a:rPr lang="en-US" sz="1800" b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lệ</a:t>
            </a:r>
            <a:r>
              <a:rPr lang="en-US" sz="1800" b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người</a:t>
            </a:r>
            <a:r>
              <a:rPr lang="en-US" sz="1800" b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mắc</a:t>
            </a:r>
            <a:r>
              <a:rPr lang="en-US" sz="1800" b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bệnh</a:t>
            </a:r>
            <a:r>
              <a:rPr lang="en-US" sz="1800" b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huyết</a:t>
            </a:r>
            <a:r>
              <a:rPr lang="en-US" sz="1800" b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áp</a:t>
            </a:r>
            <a:r>
              <a:rPr lang="en-US" sz="1800" b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cao</a:t>
            </a:r>
            <a:endParaRPr lang="en-US" sz="1800" dirty="0">
              <a:effectLst/>
              <a:latin typeface="+mj-lt"/>
              <a:ea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086624-90D2-4F31-A376-B0605BC801EE}"/>
              </a:ext>
            </a:extLst>
          </p:cNvPr>
          <p:cNvSpPr txBox="1"/>
          <p:nvPr/>
        </p:nvSpPr>
        <p:spPr>
          <a:xfrm>
            <a:off x="540325" y="1940669"/>
            <a:ext cx="7870249" cy="17030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3.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Đề</a:t>
            </a:r>
            <a:r>
              <a:rPr lang="en-US" sz="1800" b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xuất</a:t>
            </a:r>
            <a:r>
              <a:rPr lang="en-US" sz="1800" b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một</a:t>
            </a:r>
            <a:r>
              <a:rPr lang="en-US" sz="1800" b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1800" b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biện</a:t>
            </a:r>
            <a:r>
              <a:rPr lang="en-US" sz="1800" b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pháp</a:t>
            </a:r>
            <a:r>
              <a:rPr lang="en-US" sz="1800" b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phòng</a:t>
            </a:r>
            <a:r>
              <a:rPr lang="en-US" sz="1800" b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tránh</a:t>
            </a:r>
            <a:r>
              <a:rPr lang="en-US" sz="1800" b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bệnh</a:t>
            </a:r>
            <a:r>
              <a:rPr lang="en-US" sz="1800" b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huyết</a:t>
            </a:r>
            <a:r>
              <a:rPr lang="en-US" sz="1800" b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áp</a:t>
            </a:r>
            <a:r>
              <a:rPr lang="en-US" sz="1800" b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cao</a:t>
            </a:r>
            <a:endParaRPr lang="en-US" sz="1800" dirty="0">
              <a:effectLst/>
              <a:latin typeface="+mj-lt"/>
              <a:ea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Xây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dựng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chế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độ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ăn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uống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lành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mạnh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khoa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học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+mj-lt"/>
              <a:ea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Hạn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chế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sử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dụng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chất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kích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thích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như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thuốc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lá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rượu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bia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+mj-lt"/>
              <a:ea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Thường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xuyên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luyện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tập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thể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dục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thể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thao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…</a:t>
            </a:r>
            <a:endParaRPr lang="en-US" sz="1800" dirty="0">
              <a:latin typeface="+mj-lt"/>
            </a:endParaRPr>
          </a:p>
        </p:txBody>
      </p:sp>
      <p:sp>
        <p:nvSpPr>
          <p:cNvPr id="11" name="Freeform 4">
            <a:extLst>
              <a:ext uri="{FF2B5EF4-FFF2-40B4-BE49-F238E27FC236}">
                <a16:creationId xmlns:a16="http://schemas.microsoft.com/office/drawing/2014/main" id="{2FF4C5F9-5271-4E07-B5B9-20341DD05C11}"/>
              </a:ext>
            </a:extLst>
          </p:cNvPr>
          <p:cNvSpPr/>
          <p:nvPr/>
        </p:nvSpPr>
        <p:spPr>
          <a:xfrm flipH="1">
            <a:off x="6312263" y="2397204"/>
            <a:ext cx="2736485" cy="2691903"/>
          </a:xfrm>
          <a:custGeom>
            <a:avLst/>
            <a:gdLst/>
            <a:ahLst/>
            <a:cxnLst/>
            <a:rect l="l" t="t" r="r" b="b"/>
            <a:pathLst>
              <a:path w="4242062" h="4114800">
                <a:moveTo>
                  <a:pt x="0" y="0"/>
                </a:moveTo>
                <a:lnTo>
                  <a:pt x="4242062" y="0"/>
                </a:lnTo>
                <a:lnTo>
                  <a:pt x="424206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1">
            <a:extLst>
              <a:ext uri="{FF2B5EF4-FFF2-40B4-BE49-F238E27FC236}">
                <a16:creationId xmlns:a16="http://schemas.microsoft.com/office/drawing/2014/main" id="{E43A99E8-7747-4825-8219-A383718A5BB1}"/>
              </a:ext>
            </a:extLst>
          </p:cNvPr>
          <p:cNvSpPr/>
          <p:nvPr/>
        </p:nvSpPr>
        <p:spPr>
          <a:xfrm>
            <a:off x="1906166" y="3686334"/>
            <a:ext cx="1430075" cy="1102616"/>
          </a:xfrm>
          <a:custGeom>
            <a:avLst/>
            <a:gdLst/>
            <a:ahLst/>
            <a:cxnLst/>
            <a:rect l="l" t="t" r="r" b="b"/>
            <a:pathLst>
              <a:path w="3198914" h="2775058">
                <a:moveTo>
                  <a:pt x="0" y="0"/>
                </a:moveTo>
                <a:lnTo>
                  <a:pt x="3198914" y="0"/>
                </a:lnTo>
                <a:lnTo>
                  <a:pt x="3198914" y="2775058"/>
                </a:lnTo>
                <a:lnTo>
                  <a:pt x="0" y="277505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7" name="Freeform 7">
            <a:extLst>
              <a:ext uri="{FF2B5EF4-FFF2-40B4-BE49-F238E27FC236}">
                <a16:creationId xmlns:a16="http://schemas.microsoft.com/office/drawing/2014/main" id="{9DBECB1B-2010-430E-A490-5189925CEB0C}"/>
              </a:ext>
            </a:extLst>
          </p:cNvPr>
          <p:cNvSpPr/>
          <p:nvPr/>
        </p:nvSpPr>
        <p:spPr>
          <a:xfrm>
            <a:off x="4121354" y="3747574"/>
            <a:ext cx="1241590" cy="1041376"/>
          </a:xfrm>
          <a:custGeom>
            <a:avLst/>
            <a:gdLst/>
            <a:ahLst/>
            <a:cxnLst/>
            <a:rect l="l" t="t" r="r" b="b"/>
            <a:pathLst>
              <a:path w="2115574" h="1832616">
                <a:moveTo>
                  <a:pt x="0" y="0"/>
                </a:moveTo>
                <a:lnTo>
                  <a:pt x="2115575" y="0"/>
                </a:lnTo>
                <a:lnTo>
                  <a:pt x="2115575" y="1832616"/>
                </a:lnTo>
                <a:lnTo>
                  <a:pt x="0" y="18326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319893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3" name="Google Shape;1183;p48"/>
          <p:cNvGrpSpPr/>
          <p:nvPr/>
        </p:nvGrpSpPr>
        <p:grpSpPr>
          <a:xfrm>
            <a:off x="4713947" y="888548"/>
            <a:ext cx="4104658" cy="3912787"/>
            <a:chOff x="5381125" y="2956500"/>
            <a:chExt cx="1866925" cy="1728425"/>
          </a:xfrm>
        </p:grpSpPr>
        <p:sp>
          <p:nvSpPr>
            <p:cNvPr id="1184" name="Google Shape;1184;p48"/>
            <p:cNvSpPr/>
            <p:nvPr/>
          </p:nvSpPr>
          <p:spPr>
            <a:xfrm>
              <a:off x="5381125" y="2956500"/>
              <a:ext cx="1866925" cy="1728425"/>
            </a:xfrm>
            <a:custGeom>
              <a:avLst/>
              <a:gdLst/>
              <a:ahLst/>
              <a:cxnLst/>
              <a:rect l="l" t="t" r="r" b="b"/>
              <a:pathLst>
                <a:path w="74677" h="69137" extrusionOk="0">
                  <a:moveTo>
                    <a:pt x="38249" y="1"/>
                  </a:moveTo>
                  <a:cubicBezTo>
                    <a:pt x="34475" y="1"/>
                    <a:pt x="30995" y="1339"/>
                    <a:pt x="28640" y="3641"/>
                  </a:cubicBezTo>
                  <a:cubicBezTo>
                    <a:pt x="23849" y="4712"/>
                    <a:pt x="19433" y="7120"/>
                    <a:pt x="15819" y="10600"/>
                  </a:cubicBezTo>
                  <a:cubicBezTo>
                    <a:pt x="12366" y="10841"/>
                    <a:pt x="9717" y="12581"/>
                    <a:pt x="9048" y="15070"/>
                  </a:cubicBezTo>
                  <a:cubicBezTo>
                    <a:pt x="8673" y="14749"/>
                    <a:pt x="8298" y="14454"/>
                    <a:pt x="7897" y="14160"/>
                  </a:cubicBezTo>
                  <a:cubicBezTo>
                    <a:pt x="7335" y="13785"/>
                    <a:pt x="6478" y="13277"/>
                    <a:pt x="5354" y="13277"/>
                  </a:cubicBezTo>
                  <a:lnTo>
                    <a:pt x="5300" y="13277"/>
                  </a:lnTo>
                  <a:cubicBezTo>
                    <a:pt x="3748" y="13303"/>
                    <a:pt x="2329" y="14267"/>
                    <a:pt x="1500" y="15900"/>
                  </a:cubicBezTo>
                  <a:cubicBezTo>
                    <a:pt x="1" y="18737"/>
                    <a:pt x="456" y="21761"/>
                    <a:pt x="991" y="24063"/>
                  </a:cubicBezTo>
                  <a:cubicBezTo>
                    <a:pt x="1607" y="26713"/>
                    <a:pt x="2463" y="29175"/>
                    <a:pt x="3561" y="31557"/>
                  </a:cubicBezTo>
                  <a:cubicBezTo>
                    <a:pt x="3346" y="31959"/>
                    <a:pt x="3159" y="32360"/>
                    <a:pt x="2945" y="32762"/>
                  </a:cubicBezTo>
                  <a:cubicBezTo>
                    <a:pt x="1687" y="35385"/>
                    <a:pt x="991" y="38168"/>
                    <a:pt x="884" y="41059"/>
                  </a:cubicBezTo>
                  <a:cubicBezTo>
                    <a:pt x="429" y="42076"/>
                    <a:pt x="483" y="43281"/>
                    <a:pt x="1018" y="44271"/>
                  </a:cubicBezTo>
                  <a:cubicBezTo>
                    <a:pt x="1098" y="44753"/>
                    <a:pt x="1152" y="45235"/>
                    <a:pt x="1232" y="45743"/>
                  </a:cubicBezTo>
                  <a:cubicBezTo>
                    <a:pt x="1741" y="48527"/>
                    <a:pt x="2677" y="51257"/>
                    <a:pt x="3507" y="53559"/>
                  </a:cubicBezTo>
                  <a:cubicBezTo>
                    <a:pt x="4658" y="56717"/>
                    <a:pt x="6478" y="59661"/>
                    <a:pt x="8780" y="62097"/>
                  </a:cubicBezTo>
                  <a:cubicBezTo>
                    <a:pt x="8807" y="62150"/>
                    <a:pt x="8860" y="62177"/>
                    <a:pt x="8887" y="62231"/>
                  </a:cubicBezTo>
                  <a:cubicBezTo>
                    <a:pt x="9422" y="63890"/>
                    <a:pt x="10439" y="65228"/>
                    <a:pt x="11911" y="66219"/>
                  </a:cubicBezTo>
                  <a:cubicBezTo>
                    <a:pt x="12688" y="66754"/>
                    <a:pt x="13598" y="67075"/>
                    <a:pt x="14615" y="67209"/>
                  </a:cubicBezTo>
                  <a:cubicBezTo>
                    <a:pt x="14882" y="67343"/>
                    <a:pt x="15177" y="67450"/>
                    <a:pt x="15498" y="67477"/>
                  </a:cubicBezTo>
                  <a:lnTo>
                    <a:pt x="16033" y="67477"/>
                  </a:lnTo>
                  <a:cubicBezTo>
                    <a:pt x="16863" y="67477"/>
                    <a:pt x="17746" y="67370"/>
                    <a:pt x="18630" y="67155"/>
                  </a:cubicBezTo>
                  <a:cubicBezTo>
                    <a:pt x="23367" y="68226"/>
                    <a:pt x="28479" y="68842"/>
                    <a:pt x="34635" y="69083"/>
                  </a:cubicBezTo>
                  <a:cubicBezTo>
                    <a:pt x="35546" y="69109"/>
                    <a:pt x="36375" y="69136"/>
                    <a:pt x="37151" y="69136"/>
                  </a:cubicBezTo>
                  <a:cubicBezTo>
                    <a:pt x="37847" y="69136"/>
                    <a:pt x="38463" y="69109"/>
                    <a:pt x="39105" y="69083"/>
                  </a:cubicBezTo>
                  <a:lnTo>
                    <a:pt x="39266" y="69083"/>
                  </a:lnTo>
                  <a:cubicBezTo>
                    <a:pt x="44566" y="68815"/>
                    <a:pt x="48634" y="67557"/>
                    <a:pt x="52060" y="65041"/>
                  </a:cubicBezTo>
                  <a:cubicBezTo>
                    <a:pt x="52113" y="65014"/>
                    <a:pt x="52167" y="64961"/>
                    <a:pt x="52221" y="64934"/>
                  </a:cubicBezTo>
                  <a:cubicBezTo>
                    <a:pt x="52247" y="64907"/>
                    <a:pt x="52247" y="64907"/>
                    <a:pt x="52274" y="64880"/>
                  </a:cubicBezTo>
                  <a:cubicBezTo>
                    <a:pt x="56423" y="61776"/>
                    <a:pt x="59742" y="57038"/>
                    <a:pt x="61615" y="51551"/>
                  </a:cubicBezTo>
                  <a:cubicBezTo>
                    <a:pt x="61642" y="51524"/>
                    <a:pt x="61642" y="51498"/>
                    <a:pt x="61642" y="51471"/>
                  </a:cubicBezTo>
                  <a:cubicBezTo>
                    <a:pt x="63676" y="50374"/>
                    <a:pt x="65282" y="48072"/>
                    <a:pt x="65978" y="45208"/>
                  </a:cubicBezTo>
                  <a:cubicBezTo>
                    <a:pt x="66058" y="44887"/>
                    <a:pt x="66112" y="44565"/>
                    <a:pt x="66139" y="44351"/>
                  </a:cubicBezTo>
                  <a:cubicBezTo>
                    <a:pt x="66647" y="41461"/>
                    <a:pt x="66058" y="38864"/>
                    <a:pt x="64720" y="37205"/>
                  </a:cubicBezTo>
                  <a:cubicBezTo>
                    <a:pt x="67878" y="34341"/>
                    <a:pt x="70475" y="31504"/>
                    <a:pt x="72562" y="28560"/>
                  </a:cubicBezTo>
                  <a:cubicBezTo>
                    <a:pt x="73124" y="27757"/>
                    <a:pt x="74677" y="25562"/>
                    <a:pt x="73954" y="23207"/>
                  </a:cubicBezTo>
                  <a:cubicBezTo>
                    <a:pt x="73339" y="21119"/>
                    <a:pt x="71197" y="19781"/>
                    <a:pt x="68521" y="19781"/>
                  </a:cubicBezTo>
                  <a:cubicBezTo>
                    <a:pt x="68280" y="19781"/>
                    <a:pt x="68039" y="19781"/>
                    <a:pt x="67798" y="19807"/>
                  </a:cubicBezTo>
                  <a:cubicBezTo>
                    <a:pt x="65014" y="20075"/>
                    <a:pt x="62659" y="21386"/>
                    <a:pt x="60625" y="23046"/>
                  </a:cubicBezTo>
                  <a:cubicBezTo>
                    <a:pt x="60518" y="22457"/>
                    <a:pt x="60411" y="21841"/>
                    <a:pt x="60277" y="21279"/>
                  </a:cubicBezTo>
                  <a:cubicBezTo>
                    <a:pt x="61160" y="20155"/>
                    <a:pt x="61642" y="18763"/>
                    <a:pt x="61615" y="17291"/>
                  </a:cubicBezTo>
                  <a:cubicBezTo>
                    <a:pt x="61562" y="16221"/>
                    <a:pt x="61267" y="15177"/>
                    <a:pt x="60678" y="14240"/>
                  </a:cubicBezTo>
                  <a:cubicBezTo>
                    <a:pt x="60625" y="14106"/>
                    <a:pt x="60518" y="13972"/>
                    <a:pt x="60464" y="13865"/>
                  </a:cubicBezTo>
                  <a:cubicBezTo>
                    <a:pt x="60411" y="13839"/>
                    <a:pt x="60384" y="13785"/>
                    <a:pt x="60331" y="13732"/>
                  </a:cubicBezTo>
                  <a:cubicBezTo>
                    <a:pt x="59180" y="12233"/>
                    <a:pt x="57386" y="11349"/>
                    <a:pt x="55513" y="11349"/>
                  </a:cubicBezTo>
                  <a:lnTo>
                    <a:pt x="55406" y="11349"/>
                  </a:lnTo>
                  <a:cubicBezTo>
                    <a:pt x="55299" y="11242"/>
                    <a:pt x="55191" y="11108"/>
                    <a:pt x="55084" y="10975"/>
                  </a:cubicBezTo>
                  <a:cubicBezTo>
                    <a:pt x="54710" y="10573"/>
                    <a:pt x="54335" y="10198"/>
                    <a:pt x="53934" y="9824"/>
                  </a:cubicBezTo>
                  <a:cubicBezTo>
                    <a:pt x="54442" y="9128"/>
                    <a:pt x="54736" y="8298"/>
                    <a:pt x="54736" y="7415"/>
                  </a:cubicBezTo>
                  <a:cubicBezTo>
                    <a:pt x="54736" y="5140"/>
                    <a:pt x="52863" y="3266"/>
                    <a:pt x="50588" y="3266"/>
                  </a:cubicBezTo>
                  <a:cubicBezTo>
                    <a:pt x="49758" y="3266"/>
                    <a:pt x="48982" y="3507"/>
                    <a:pt x="48339" y="3935"/>
                  </a:cubicBezTo>
                  <a:cubicBezTo>
                    <a:pt x="46118" y="1767"/>
                    <a:pt x="43147" y="429"/>
                    <a:pt x="39801" y="81"/>
                  </a:cubicBezTo>
                  <a:cubicBezTo>
                    <a:pt x="39266" y="28"/>
                    <a:pt x="38757" y="1"/>
                    <a:pt x="382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48"/>
            <p:cNvSpPr/>
            <p:nvPr/>
          </p:nvSpPr>
          <p:spPr>
            <a:xfrm>
              <a:off x="5451400" y="3080525"/>
              <a:ext cx="1452725" cy="1555600"/>
            </a:xfrm>
            <a:custGeom>
              <a:avLst/>
              <a:gdLst/>
              <a:ahLst/>
              <a:cxnLst/>
              <a:rect l="l" t="t" r="r" b="b"/>
              <a:pathLst>
                <a:path w="58109" h="62224" extrusionOk="0">
                  <a:moveTo>
                    <a:pt x="31914" y="1"/>
                  </a:moveTo>
                  <a:cubicBezTo>
                    <a:pt x="31352" y="1"/>
                    <a:pt x="30794" y="14"/>
                    <a:pt x="30245" y="45"/>
                  </a:cubicBezTo>
                  <a:cubicBezTo>
                    <a:pt x="29228" y="98"/>
                    <a:pt x="28184" y="206"/>
                    <a:pt x="27194" y="393"/>
                  </a:cubicBezTo>
                  <a:cubicBezTo>
                    <a:pt x="27060" y="420"/>
                    <a:pt x="26926" y="446"/>
                    <a:pt x="26793" y="473"/>
                  </a:cubicBezTo>
                  <a:cubicBezTo>
                    <a:pt x="21868" y="1464"/>
                    <a:pt x="17344" y="3979"/>
                    <a:pt x="13838" y="7539"/>
                  </a:cubicBezTo>
                  <a:cubicBezTo>
                    <a:pt x="13570" y="7807"/>
                    <a:pt x="13329" y="8075"/>
                    <a:pt x="13089" y="8342"/>
                  </a:cubicBezTo>
                  <a:cubicBezTo>
                    <a:pt x="11590" y="10028"/>
                    <a:pt x="10278" y="11902"/>
                    <a:pt x="9261" y="13909"/>
                  </a:cubicBezTo>
                  <a:cubicBezTo>
                    <a:pt x="9154" y="14124"/>
                    <a:pt x="9047" y="14338"/>
                    <a:pt x="8940" y="14579"/>
                  </a:cubicBezTo>
                  <a:cubicBezTo>
                    <a:pt x="8726" y="15034"/>
                    <a:pt x="8538" y="15515"/>
                    <a:pt x="8351" y="15970"/>
                  </a:cubicBezTo>
                  <a:cubicBezTo>
                    <a:pt x="8271" y="16131"/>
                    <a:pt x="8217" y="16292"/>
                    <a:pt x="8164" y="16452"/>
                  </a:cubicBezTo>
                  <a:cubicBezTo>
                    <a:pt x="6825" y="20119"/>
                    <a:pt x="4764" y="23277"/>
                    <a:pt x="2918" y="26650"/>
                  </a:cubicBezTo>
                  <a:cubicBezTo>
                    <a:pt x="2570" y="27319"/>
                    <a:pt x="2222" y="27988"/>
                    <a:pt x="1900" y="28657"/>
                  </a:cubicBezTo>
                  <a:cubicBezTo>
                    <a:pt x="643" y="31200"/>
                    <a:pt x="54" y="33877"/>
                    <a:pt x="27" y="36607"/>
                  </a:cubicBezTo>
                  <a:cubicBezTo>
                    <a:pt x="0" y="37303"/>
                    <a:pt x="27" y="37972"/>
                    <a:pt x="107" y="38668"/>
                  </a:cubicBezTo>
                  <a:cubicBezTo>
                    <a:pt x="161" y="39256"/>
                    <a:pt x="241" y="39845"/>
                    <a:pt x="348" y="40434"/>
                  </a:cubicBezTo>
                  <a:cubicBezTo>
                    <a:pt x="803" y="42923"/>
                    <a:pt x="1606" y="45413"/>
                    <a:pt x="2516" y="47928"/>
                  </a:cubicBezTo>
                  <a:cubicBezTo>
                    <a:pt x="3587" y="50846"/>
                    <a:pt x="5273" y="53549"/>
                    <a:pt x="7387" y="55798"/>
                  </a:cubicBezTo>
                  <a:cubicBezTo>
                    <a:pt x="7521" y="55958"/>
                    <a:pt x="7655" y="56092"/>
                    <a:pt x="7816" y="56253"/>
                  </a:cubicBezTo>
                  <a:cubicBezTo>
                    <a:pt x="7869" y="56333"/>
                    <a:pt x="7950" y="56386"/>
                    <a:pt x="8030" y="56467"/>
                  </a:cubicBezTo>
                  <a:cubicBezTo>
                    <a:pt x="8833" y="57296"/>
                    <a:pt x="9716" y="58099"/>
                    <a:pt x="10680" y="58661"/>
                  </a:cubicBezTo>
                  <a:cubicBezTo>
                    <a:pt x="11964" y="59411"/>
                    <a:pt x="13597" y="59679"/>
                    <a:pt x="15069" y="60053"/>
                  </a:cubicBezTo>
                  <a:cubicBezTo>
                    <a:pt x="15203" y="60080"/>
                    <a:pt x="15337" y="60107"/>
                    <a:pt x="15444" y="60134"/>
                  </a:cubicBezTo>
                  <a:cubicBezTo>
                    <a:pt x="15551" y="60160"/>
                    <a:pt x="15658" y="60187"/>
                    <a:pt x="15792" y="60214"/>
                  </a:cubicBezTo>
                  <a:cubicBezTo>
                    <a:pt x="21091" y="61418"/>
                    <a:pt x="26445" y="61954"/>
                    <a:pt x="31878" y="62168"/>
                  </a:cubicBezTo>
                  <a:cubicBezTo>
                    <a:pt x="32771" y="62201"/>
                    <a:pt x="33665" y="62224"/>
                    <a:pt x="34552" y="62224"/>
                  </a:cubicBezTo>
                  <a:cubicBezTo>
                    <a:pt x="35100" y="62224"/>
                    <a:pt x="35645" y="62215"/>
                    <a:pt x="36187" y="62194"/>
                  </a:cubicBezTo>
                  <a:cubicBezTo>
                    <a:pt x="36241" y="62194"/>
                    <a:pt x="36321" y="62168"/>
                    <a:pt x="36375" y="62168"/>
                  </a:cubicBezTo>
                  <a:cubicBezTo>
                    <a:pt x="40550" y="61980"/>
                    <a:pt x="44592" y="61097"/>
                    <a:pt x="48125" y="58501"/>
                  </a:cubicBezTo>
                  <a:cubicBezTo>
                    <a:pt x="48178" y="58447"/>
                    <a:pt x="48232" y="58421"/>
                    <a:pt x="48285" y="58367"/>
                  </a:cubicBezTo>
                  <a:cubicBezTo>
                    <a:pt x="52407" y="55289"/>
                    <a:pt x="55325" y="50766"/>
                    <a:pt x="56984" y="45948"/>
                  </a:cubicBezTo>
                  <a:cubicBezTo>
                    <a:pt x="57064" y="45653"/>
                    <a:pt x="57172" y="45386"/>
                    <a:pt x="57252" y="45091"/>
                  </a:cubicBezTo>
                  <a:cubicBezTo>
                    <a:pt x="57332" y="44850"/>
                    <a:pt x="57412" y="44583"/>
                    <a:pt x="57493" y="44315"/>
                  </a:cubicBezTo>
                  <a:cubicBezTo>
                    <a:pt x="57867" y="42870"/>
                    <a:pt x="58108" y="41344"/>
                    <a:pt x="58055" y="39845"/>
                  </a:cubicBezTo>
                  <a:cubicBezTo>
                    <a:pt x="58028" y="39524"/>
                    <a:pt x="58001" y="39203"/>
                    <a:pt x="57975" y="38882"/>
                  </a:cubicBezTo>
                  <a:cubicBezTo>
                    <a:pt x="57760" y="37195"/>
                    <a:pt x="57225" y="35590"/>
                    <a:pt x="56824" y="33957"/>
                  </a:cubicBezTo>
                  <a:cubicBezTo>
                    <a:pt x="56717" y="33555"/>
                    <a:pt x="56609" y="33127"/>
                    <a:pt x="56529" y="32699"/>
                  </a:cubicBezTo>
                  <a:cubicBezTo>
                    <a:pt x="56502" y="32512"/>
                    <a:pt x="56449" y="32324"/>
                    <a:pt x="56422" y="32137"/>
                  </a:cubicBezTo>
                  <a:cubicBezTo>
                    <a:pt x="56395" y="31949"/>
                    <a:pt x="56369" y="31762"/>
                    <a:pt x="56369" y="31548"/>
                  </a:cubicBezTo>
                  <a:cubicBezTo>
                    <a:pt x="56074" y="28764"/>
                    <a:pt x="56369" y="25927"/>
                    <a:pt x="56342" y="23117"/>
                  </a:cubicBezTo>
                  <a:cubicBezTo>
                    <a:pt x="56315" y="22796"/>
                    <a:pt x="56315" y="22474"/>
                    <a:pt x="56288" y="22127"/>
                  </a:cubicBezTo>
                  <a:cubicBezTo>
                    <a:pt x="56208" y="19985"/>
                    <a:pt x="55887" y="17844"/>
                    <a:pt x="55325" y="15783"/>
                  </a:cubicBezTo>
                  <a:cubicBezTo>
                    <a:pt x="55325" y="15756"/>
                    <a:pt x="55325" y="15756"/>
                    <a:pt x="55298" y="15730"/>
                  </a:cubicBezTo>
                  <a:cubicBezTo>
                    <a:pt x="54950" y="14445"/>
                    <a:pt x="54495" y="13160"/>
                    <a:pt x="53906" y="11956"/>
                  </a:cubicBezTo>
                  <a:cubicBezTo>
                    <a:pt x="53906" y="11929"/>
                    <a:pt x="53879" y="11902"/>
                    <a:pt x="53879" y="11875"/>
                  </a:cubicBezTo>
                  <a:cubicBezTo>
                    <a:pt x="53853" y="11849"/>
                    <a:pt x="53853" y="11822"/>
                    <a:pt x="53826" y="11795"/>
                  </a:cubicBezTo>
                  <a:cubicBezTo>
                    <a:pt x="53317" y="10751"/>
                    <a:pt x="52702" y="9734"/>
                    <a:pt x="52006" y="8771"/>
                  </a:cubicBezTo>
                  <a:cubicBezTo>
                    <a:pt x="51925" y="8663"/>
                    <a:pt x="51845" y="8556"/>
                    <a:pt x="51765" y="8449"/>
                  </a:cubicBezTo>
                  <a:cubicBezTo>
                    <a:pt x="51470" y="8048"/>
                    <a:pt x="51149" y="7673"/>
                    <a:pt x="50828" y="7298"/>
                  </a:cubicBezTo>
                  <a:cubicBezTo>
                    <a:pt x="49918" y="6308"/>
                    <a:pt x="48901" y="5425"/>
                    <a:pt x="47830" y="4649"/>
                  </a:cubicBezTo>
                  <a:cubicBezTo>
                    <a:pt x="47402" y="4354"/>
                    <a:pt x="46974" y="4060"/>
                    <a:pt x="46546" y="3792"/>
                  </a:cubicBezTo>
                  <a:cubicBezTo>
                    <a:pt x="46305" y="3632"/>
                    <a:pt x="46037" y="3498"/>
                    <a:pt x="45769" y="3337"/>
                  </a:cubicBezTo>
                  <a:cubicBezTo>
                    <a:pt x="45475" y="3177"/>
                    <a:pt x="45181" y="3016"/>
                    <a:pt x="44886" y="2882"/>
                  </a:cubicBezTo>
                  <a:cubicBezTo>
                    <a:pt x="43227" y="2052"/>
                    <a:pt x="41487" y="1410"/>
                    <a:pt x="39667" y="955"/>
                  </a:cubicBezTo>
                  <a:cubicBezTo>
                    <a:pt x="38462" y="661"/>
                    <a:pt x="37258" y="420"/>
                    <a:pt x="36027" y="259"/>
                  </a:cubicBezTo>
                  <a:lnTo>
                    <a:pt x="36000" y="259"/>
                  </a:lnTo>
                  <a:cubicBezTo>
                    <a:pt x="35036" y="152"/>
                    <a:pt x="34073" y="72"/>
                    <a:pt x="33109" y="18"/>
                  </a:cubicBezTo>
                  <a:cubicBezTo>
                    <a:pt x="32710" y="7"/>
                    <a:pt x="32311" y="1"/>
                    <a:pt x="319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48"/>
            <p:cNvSpPr/>
            <p:nvPr/>
          </p:nvSpPr>
          <p:spPr>
            <a:xfrm>
              <a:off x="6396875" y="3499225"/>
              <a:ext cx="796325" cy="770150"/>
            </a:xfrm>
            <a:custGeom>
              <a:avLst/>
              <a:gdLst/>
              <a:ahLst/>
              <a:cxnLst/>
              <a:rect l="l" t="t" r="r" b="b"/>
              <a:pathLst>
                <a:path w="31853" h="30806" extrusionOk="0">
                  <a:moveTo>
                    <a:pt x="27872" y="1"/>
                  </a:moveTo>
                  <a:cubicBezTo>
                    <a:pt x="27698" y="1"/>
                    <a:pt x="27525" y="9"/>
                    <a:pt x="27355" y="25"/>
                  </a:cubicBezTo>
                  <a:cubicBezTo>
                    <a:pt x="23501" y="400"/>
                    <a:pt x="20396" y="3318"/>
                    <a:pt x="17747" y="6155"/>
                  </a:cubicBezTo>
                  <a:cubicBezTo>
                    <a:pt x="18041" y="4977"/>
                    <a:pt x="18255" y="3478"/>
                    <a:pt x="17318" y="2702"/>
                  </a:cubicBezTo>
                  <a:cubicBezTo>
                    <a:pt x="16981" y="2409"/>
                    <a:pt x="16548" y="2284"/>
                    <a:pt x="16106" y="2284"/>
                  </a:cubicBezTo>
                  <a:cubicBezTo>
                    <a:pt x="15741" y="2284"/>
                    <a:pt x="15370" y="2369"/>
                    <a:pt x="15043" y="2515"/>
                  </a:cubicBezTo>
                  <a:cubicBezTo>
                    <a:pt x="14294" y="2836"/>
                    <a:pt x="13732" y="3425"/>
                    <a:pt x="13170" y="4013"/>
                  </a:cubicBezTo>
                  <a:cubicBezTo>
                    <a:pt x="7469" y="10143"/>
                    <a:pt x="3748" y="17878"/>
                    <a:pt x="670" y="25667"/>
                  </a:cubicBezTo>
                  <a:cubicBezTo>
                    <a:pt x="108" y="27059"/>
                    <a:pt x="242" y="29334"/>
                    <a:pt x="1" y="30806"/>
                  </a:cubicBezTo>
                  <a:cubicBezTo>
                    <a:pt x="5220" y="26791"/>
                    <a:pt x="10841" y="23285"/>
                    <a:pt x="16141" y="19377"/>
                  </a:cubicBezTo>
                  <a:cubicBezTo>
                    <a:pt x="21467" y="15469"/>
                    <a:pt x="26526" y="11106"/>
                    <a:pt x="30326" y="5726"/>
                  </a:cubicBezTo>
                  <a:cubicBezTo>
                    <a:pt x="31103" y="4656"/>
                    <a:pt x="31852" y="3318"/>
                    <a:pt x="31477" y="2060"/>
                  </a:cubicBezTo>
                  <a:cubicBezTo>
                    <a:pt x="31045" y="642"/>
                    <a:pt x="29404" y="1"/>
                    <a:pt x="278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48"/>
            <p:cNvSpPr/>
            <p:nvPr/>
          </p:nvSpPr>
          <p:spPr>
            <a:xfrm>
              <a:off x="5432650" y="3336575"/>
              <a:ext cx="460400" cy="1061275"/>
            </a:xfrm>
            <a:custGeom>
              <a:avLst/>
              <a:gdLst/>
              <a:ahLst/>
              <a:cxnLst/>
              <a:rect l="l" t="t" r="r" b="b"/>
              <a:pathLst>
                <a:path w="18416" h="42451" extrusionOk="0">
                  <a:moveTo>
                    <a:pt x="3266" y="1"/>
                  </a:moveTo>
                  <a:cubicBezTo>
                    <a:pt x="2303" y="27"/>
                    <a:pt x="1553" y="830"/>
                    <a:pt x="1152" y="1580"/>
                  </a:cubicBezTo>
                  <a:cubicBezTo>
                    <a:pt x="1" y="3801"/>
                    <a:pt x="295" y="6183"/>
                    <a:pt x="830" y="8405"/>
                  </a:cubicBezTo>
                  <a:cubicBezTo>
                    <a:pt x="1955" y="13250"/>
                    <a:pt x="3908" y="17559"/>
                    <a:pt x="6879" y="21734"/>
                  </a:cubicBezTo>
                  <a:cubicBezTo>
                    <a:pt x="6184" y="21600"/>
                    <a:pt x="5675" y="21145"/>
                    <a:pt x="5086" y="20851"/>
                  </a:cubicBezTo>
                  <a:cubicBezTo>
                    <a:pt x="4703" y="20642"/>
                    <a:pt x="4217" y="20478"/>
                    <a:pt x="3740" y="20478"/>
                  </a:cubicBezTo>
                  <a:cubicBezTo>
                    <a:pt x="3485" y="20478"/>
                    <a:pt x="3232" y="20525"/>
                    <a:pt x="2998" y="20637"/>
                  </a:cubicBezTo>
                  <a:cubicBezTo>
                    <a:pt x="2383" y="20958"/>
                    <a:pt x="2195" y="21600"/>
                    <a:pt x="2142" y="22162"/>
                  </a:cubicBezTo>
                  <a:cubicBezTo>
                    <a:pt x="2035" y="23822"/>
                    <a:pt x="2891" y="25321"/>
                    <a:pt x="3882" y="26713"/>
                  </a:cubicBezTo>
                  <a:cubicBezTo>
                    <a:pt x="7950" y="32414"/>
                    <a:pt x="14481" y="36669"/>
                    <a:pt x="18415" y="42451"/>
                  </a:cubicBezTo>
                  <a:cubicBezTo>
                    <a:pt x="18067" y="30085"/>
                    <a:pt x="15391" y="18201"/>
                    <a:pt x="9797" y="7093"/>
                  </a:cubicBezTo>
                  <a:cubicBezTo>
                    <a:pt x="8592" y="4658"/>
                    <a:pt x="7147" y="2249"/>
                    <a:pt x="4711" y="563"/>
                  </a:cubicBezTo>
                  <a:cubicBezTo>
                    <a:pt x="4310" y="268"/>
                    <a:pt x="3828" y="1"/>
                    <a:pt x="32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48"/>
            <p:cNvSpPr/>
            <p:nvPr/>
          </p:nvSpPr>
          <p:spPr>
            <a:xfrm>
              <a:off x="5902400" y="3004950"/>
              <a:ext cx="829075" cy="840050"/>
            </a:xfrm>
            <a:custGeom>
              <a:avLst/>
              <a:gdLst/>
              <a:ahLst/>
              <a:cxnLst/>
              <a:rect l="l" t="t" r="r" b="b"/>
              <a:pathLst>
                <a:path w="33163" h="33602" extrusionOk="0">
                  <a:moveTo>
                    <a:pt x="17376" y="1"/>
                  </a:moveTo>
                  <a:cubicBezTo>
                    <a:pt x="12562" y="1"/>
                    <a:pt x="7692" y="2583"/>
                    <a:pt x="6665" y="7645"/>
                  </a:cubicBezTo>
                  <a:cubicBezTo>
                    <a:pt x="6397" y="8956"/>
                    <a:pt x="6397" y="10402"/>
                    <a:pt x="5674" y="11526"/>
                  </a:cubicBezTo>
                  <a:cubicBezTo>
                    <a:pt x="4898" y="12730"/>
                    <a:pt x="3426" y="13319"/>
                    <a:pt x="2356" y="14309"/>
                  </a:cubicBezTo>
                  <a:cubicBezTo>
                    <a:pt x="214" y="16290"/>
                    <a:pt x="0" y="19770"/>
                    <a:pt x="1205" y="22393"/>
                  </a:cubicBezTo>
                  <a:cubicBezTo>
                    <a:pt x="2436" y="25042"/>
                    <a:pt x="4791" y="26996"/>
                    <a:pt x="7280" y="28522"/>
                  </a:cubicBezTo>
                  <a:cubicBezTo>
                    <a:pt x="11081" y="30851"/>
                    <a:pt x="15310" y="32456"/>
                    <a:pt x="19700" y="33233"/>
                  </a:cubicBezTo>
                  <a:cubicBezTo>
                    <a:pt x="21036" y="33453"/>
                    <a:pt x="22401" y="33601"/>
                    <a:pt x="23753" y="33601"/>
                  </a:cubicBezTo>
                  <a:cubicBezTo>
                    <a:pt x="25351" y="33601"/>
                    <a:pt x="26932" y="33395"/>
                    <a:pt x="28425" y="32858"/>
                  </a:cubicBezTo>
                  <a:cubicBezTo>
                    <a:pt x="29201" y="32564"/>
                    <a:pt x="29978" y="32189"/>
                    <a:pt x="30620" y="31627"/>
                  </a:cubicBezTo>
                  <a:cubicBezTo>
                    <a:pt x="31637" y="30744"/>
                    <a:pt x="32253" y="29486"/>
                    <a:pt x="32627" y="28174"/>
                  </a:cubicBezTo>
                  <a:cubicBezTo>
                    <a:pt x="33056" y="26729"/>
                    <a:pt x="33163" y="25096"/>
                    <a:pt x="32440" y="23758"/>
                  </a:cubicBezTo>
                  <a:cubicBezTo>
                    <a:pt x="31557" y="22152"/>
                    <a:pt x="29576" y="21322"/>
                    <a:pt x="28773" y="19663"/>
                  </a:cubicBezTo>
                  <a:cubicBezTo>
                    <a:pt x="27810" y="17628"/>
                    <a:pt x="28907" y="15273"/>
                    <a:pt x="29282" y="13051"/>
                  </a:cubicBezTo>
                  <a:cubicBezTo>
                    <a:pt x="29790" y="10295"/>
                    <a:pt x="29094" y="7404"/>
                    <a:pt x="27569" y="5102"/>
                  </a:cubicBezTo>
                  <a:cubicBezTo>
                    <a:pt x="27355" y="4781"/>
                    <a:pt x="27114" y="4460"/>
                    <a:pt x="26846" y="4165"/>
                  </a:cubicBezTo>
                  <a:cubicBezTo>
                    <a:pt x="24839" y="1756"/>
                    <a:pt x="21841" y="391"/>
                    <a:pt x="18736" y="70"/>
                  </a:cubicBezTo>
                  <a:cubicBezTo>
                    <a:pt x="18285" y="24"/>
                    <a:pt x="17831" y="1"/>
                    <a:pt x="17376" y="1"/>
                  </a:cubicBezTo>
                  <a:close/>
                </a:path>
              </a:pathLst>
            </a:custGeom>
            <a:solidFill>
              <a:srgbClr val="3D29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48"/>
            <p:cNvSpPr/>
            <p:nvPr/>
          </p:nvSpPr>
          <p:spPr>
            <a:xfrm>
              <a:off x="5652125" y="3646400"/>
              <a:ext cx="1090075" cy="989725"/>
            </a:xfrm>
            <a:custGeom>
              <a:avLst/>
              <a:gdLst/>
              <a:ahLst/>
              <a:cxnLst/>
              <a:rect l="l" t="t" r="r" b="b"/>
              <a:pathLst>
                <a:path w="43603" h="39589" extrusionOk="0">
                  <a:moveTo>
                    <a:pt x="21735" y="0"/>
                  </a:moveTo>
                  <a:cubicBezTo>
                    <a:pt x="21735" y="0"/>
                    <a:pt x="21601" y="54"/>
                    <a:pt x="21387" y="107"/>
                  </a:cubicBezTo>
                  <a:cubicBezTo>
                    <a:pt x="21360" y="134"/>
                    <a:pt x="21333" y="134"/>
                    <a:pt x="21306" y="134"/>
                  </a:cubicBezTo>
                  <a:cubicBezTo>
                    <a:pt x="21280" y="134"/>
                    <a:pt x="21253" y="161"/>
                    <a:pt x="21226" y="161"/>
                  </a:cubicBezTo>
                  <a:cubicBezTo>
                    <a:pt x="20343" y="455"/>
                    <a:pt x="18416" y="1097"/>
                    <a:pt x="16194" y="2061"/>
                  </a:cubicBezTo>
                  <a:cubicBezTo>
                    <a:pt x="16167" y="2088"/>
                    <a:pt x="16141" y="2088"/>
                    <a:pt x="16141" y="2115"/>
                  </a:cubicBezTo>
                  <a:cubicBezTo>
                    <a:pt x="16087" y="2115"/>
                    <a:pt x="16060" y="2141"/>
                    <a:pt x="16007" y="2141"/>
                  </a:cubicBezTo>
                  <a:cubicBezTo>
                    <a:pt x="13330" y="3346"/>
                    <a:pt x="10225" y="5005"/>
                    <a:pt x="8057" y="7066"/>
                  </a:cubicBezTo>
                  <a:cubicBezTo>
                    <a:pt x="7575" y="7521"/>
                    <a:pt x="7147" y="7976"/>
                    <a:pt x="6799" y="8458"/>
                  </a:cubicBezTo>
                  <a:cubicBezTo>
                    <a:pt x="6692" y="8592"/>
                    <a:pt x="6612" y="8726"/>
                    <a:pt x="6532" y="8833"/>
                  </a:cubicBezTo>
                  <a:lnTo>
                    <a:pt x="6532" y="8859"/>
                  </a:lnTo>
                  <a:lnTo>
                    <a:pt x="6505" y="8859"/>
                  </a:lnTo>
                  <a:cubicBezTo>
                    <a:pt x="6398" y="9020"/>
                    <a:pt x="6291" y="9181"/>
                    <a:pt x="6210" y="9341"/>
                  </a:cubicBezTo>
                  <a:cubicBezTo>
                    <a:pt x="5060" y="11322"/>
                    <a:pt x="3935" y="14293"/>
                    <a:pt x="2972" y="17558"/>
                  </a:cubicBezTo>
                  <a:cubicBezTo>
                    <a:pt x="2972" y="17558"/>
                    <a:pt x="2972" y="17585"/>
                    <a:pt x="2945" y="17585"/>
                  </a:cubicBezTo>
                  <a:cubicBezTo>
                    <a:pt x="2758" y="18308"/>
                    <a:pt x="2544" y="19030"/>
                    <a:pt x="2356" y="19753"/>
                  </a:cubicBezTo>
                  <a:cubicBezTo>
                    <a:pt x="2329" y="19833"/>
                    <a:pt x="2303" y="19914"/>
                    <a:pt x="2303" y="19967"/>
                  </a:cubicBezTo>
                  <a:cubicBezTo>
                    <a:pt x="2249" y="20154"/>
                    <a:pt x="2196" y="20342"/>
                    <a:pt x="2169" y="20529"/>
                  </a:cubicBezTo>
                  <a:cubicBezTo>
                    <a:pt x="2062" y="20904"/>
                    <a:pt x="1981" y="21252"/>
                    <a:pt x="1874" y="21627"/>
                  </a:cubicBezTo>
                  <a:cubicBezTo>
                    <a:pt x="1526" y="23045"/>
                    <a:pt x="1232" y="24464"/>
                    <a:pt x="964" y="25829"/>
                  </a:cubicBezTo>
                  <a:cubicBezTo>
                    <a:pt x="964" y="25909"/>
                    <a:pt x="938" y="25963"/>
                    <a:pt x="938" y="26043"/>
                  </a:cubicBezTo>
                  <a:cubicBezTo>
                    <a:pt x="349" y="29148"/>
                    <a:pt x="1" y="31985"/>
                    <a:pt x="1" y="33832"/>
                  </a:cubicBezTo>
                  <a:cubicBezTo>
                    <a:pt x="804" y="34661"/>
                    <a:pt x="1687" y="35464"/>
                    <a:pt x="2651" y="36026"/>
                  </a:cubicBezTo>
                  <a:cubicBezTo>
                    <a:pt x="3935" y="36776"/>
                    <a:pt x="5568" y="37044"/>
                    <a:pt x="7040" y="37418"/>
                  </a:cubicBezTo>
                  <a:cubicBezTo>
                    <a:pt x="7174" y="37445"/>
                    <a:pt x="7308" y="37472"/>
                    <a:pt x="7415" y="37499"/>
                  </a:cubicBezTo>
                  <a:cubicBezTo>
                    <a:pt x="7549" y="37525"/>
                    <a:pt x="7629" y="37552"/>
                    <a:pt x="7763" y="37579"/>
                  </a:cubicBezTo>
                  <a:cubicBezTo>
                    <a:pt x="13062" y="38810"/>
                    <a:pt x="18416" y="39319"/>
                    <a:pt x="23876" y="39533"/>
                  </a:cubicBezTo>
                  <a:cubicBezTo>
                    <a:pt x="24753" y="39566"/>
                    <a:pt x="25639" y="39589"/>
                    <a:pt x="26524" y="39589"/>
                  </a:cubicBezTo>
                  <a:cubicBezTo>
                    <a:pt x="27071" y="39589"/>
                    <a:pt x="27616" y="39580"/>
                    <a:pt x="28158" y="39559"/>
                  </a:cubicBezTo>
                  <a:cubicBezTo>
                    <a:pt x="28212" y="39559"/>
                    <a:pt x="28292" y="39533"/>
                    <a:pt x="28346" y="39533"/>
                  </a:cubicBezTo>
                  <a:cubicBezTo>
                    <a:pt x="32521" y="39345"/>
                    <a:pt x="36563" y="38462"/>
                    <a:pt x="40096" y="35866"/>
                  </a:cubicBezTo>
                  <a:cubicBezTo>
                    <a:pt x="40765" y="34661"/>
                    <a:pt x="41621" y="32868"/>
                    <a:pt x="42344" y="30754"/>
                  </a:cubicBezTo>
                  <a:cubicBezTo>
                    <a:pt x="42746" y="29549"/>
                    <a:pt x="43094" y="28211"/>
                    <a:pt x="43308" y="26846"/>
                  </a:cubicBezTo>
                  <a:cubicBezTo>
                    <a:pt x="43522" y="25481"/>
                    <a:pt x="43602" y="24062"/>
                    <a:pt x="43468" y="22644"/>
                  </a:cubicBezTo>
                  <a:cubicBezTo>
                    <a:pt x="43254" y="20154"/>
                    <a:pt x="42960" y="17933"/>
                    <a:pt x="42531" y="15926"/>
                  </a:cubicBezTo>
                  <a:cubicBezTo>
                    <a:pt x="41755" y="12232"/>
                    <a:pt x="40497" y="9368"/>
                    <a:pt x="38195" y="7280"/>
                  </a:cubicBezTo>
                  <a:cubicBezTo>
                    <a:pt x="38088" y="7173"/>
                    <a:pt x="37981" y="7066"/>
                    <a:pt x="37847" y="6959"/>
                  </a:cubicBezTo>
                  <a:cubicBezTo>
                    <a:pt x="37553" y="6691"/>
                    <a:pt x="37259" y="6451"/>
                    <a:pt x="36937" y="6210"/>
                  </a:cubicBezTo>
                  <a:cubicBezTo>
                    <a:pt x="36215" y="5648"/>
                    <a:pt x="35465" y="5086"/>
                    <a:pt x="34689" y="4550"/>
                  </a:cubicBezTo>
                  <a:cubicBezTo>
                    <a:pt x="34636" y="4523"/>
                    <a:pt x="34609" y="4497"/>
                    <a:pt x="34555" y="4443"/>
                  </a:cubicBezTo>
                  <a:cubicBezTo>
                    <a:pt x="31798" y="2570"/>
                    <a:pt x="29175" y="1097"/>
                    <a:pt x="28720" y="857"/>
                  </a:cubicBezTo>
                  <a:cubicBezTo>
                    <a:pt x="28694" y="830"/>
                    <a:pt x="28667" y="830"/>
                    <a:pt x="28667" y="830"/>
                  </a:cubicBezTo>
                  <a:lnTo>
                    <a:pt x="28587" y="803"/>
                  </a:lnTo>
                  <a:lnTo>
                    <a:pt x="27248" y="642"/>
                  </a:lnTo>
                  <a:lnTo>
                    <a:pt x="23180" y="187"/>
                  </a:lnTo>
                  <a:lnTo>
                    <a:pt x="21735" y="0"/>
                  </a:lnTo>
                  <a:close/>
                </a:path>
              </a:pathLst>
            </a:custGeom>
            <a:solidFill>
              <a:srgbClr val="FAED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48"/>
            <p:cNvSpPr/>
            <p:nvPr/>
          </p:nvSpPr>
          <p:spPr>
            <a:xfrm>
              <a:off x="6224925" y="3556725"/>
              <a:ext cx="123800" cy="130775"/>
            </a:xfrm>
            <a:custGeom>
              <a:avLst/>
              <a:gdLst/>
              <a:ahLst/>
              <a:cxnLst/>
              <a:rect l="l" t="t" r="r" b="b"/>
              <a:pathLst>
                <a:path w="4952" h="5231" extrusionOk="0">
                  <a:moveTo>
                    <a:pt x="776" y="0"/>
                  </a:moveTo>
                  <a:lnTo>
                    <a:pt x="776" y="27"/>
                  </a:lnTo>
                  <a:lnTo>
                    <a:pt x="509" y="1339"/>
                  </a:lnTo>
                  <a:lnTo>
                    <a:pt x="0" y="3132"/>
                  </a:lnTo>
                  <a:cubicBezTo>
                    <a:pt x="0" y="3132"/>
                    <a:pt x="509" y="5059"/>
                    <a:pt x="2302" y="5220"/>
                  </a:cubicBezTo>
                  <a:cubicBezTo>
                    <a:pt x="2380" y="5227"/>
                    <a:pt x="2456" y="5230"/>
                    <a:pt x="2529" y="5230"/>
                  </a:cubicBezTo>
                  <a:cubicBezTo>
                    <a:pt x="4143" y="5230"/>
                    <a:pt x="4657" y="3614"/>
                    <a:pt x="4657" y="3614"/>
                  </a:cubicBezTo>
                  <a:lnTo>
                    <a:pt x="4845" y="1553"/>
                  </a:lnTo>
                  <a:lnTo>
                    <a:pt x="4952" y="429"/>
                  </a:lnTo>
                  <a:lnTo>
                    <a:pt x="883" y="27"/>
                  </a:lnTo>
                  <a:lnTo>
                    <a:pt x="776" y="0"/>
                  </a:lnTo>
                  <a:close/>
                </a:path>
              </a:pathLst>
            </a:custGeom>
            <a:solidFill>
              <a:srgbClr val="FF98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48"/>
            <p:cNvSpPr/>
            <p:nvPr/>
          </p:nvSpPr>
          <p:spPr>
            <a:xfrm>
              <a:off x="6237625" y="3557400"/>
              <a:ext cx="111100" cy="68325"/>
            </a:xfrm>
            <a:custGeom>
              <a:avLst/>
              <a:gdLst/>
              <a:ahLst/>
              <a:cxnLst/>
              <a:rect l="l" t="t" r="r" b="b"/>
              <a:pathLst>
                <a:path w="4444" h="2733" extrusionOk="0">
                  <a:moveTo>
                    <a:pt x="268" y="0"/>
                  </a:moveTo>
                  <a:lnTo>
                    <a:pt x="1" y="1312"/>
                  </a:lnTo>
                  <a:cubicBezTo>
                    <a:pt x="349" y="1847"/>
                    <a:pt x="857" y="2302"/>
                    <a:pt x="1446" y="2543"/>
                  </a:cubicBezTo>
                  <a:cubicBezTo>
                    <a:pt x="1687" y="2650"/>
                    <a:pt x="1928" y="2730"/>
                    <a:pt x="2196" y="2730"/>
                  </a:cubicBezTo>
                  <a:cubicBezTo>
                    <a:pt x="2223" y="2732"/>
                    <a:pt x="2250" y="2732"/>
                    <a:pt x="2277" y="2732"/>
                  </a:cubicBezTo>
                  <a:cubicBezTo>
                    <a:pt x="2838" y="2732"/>
                    <a:pt x="3393" y="2472"/>
                    <a:pt x="3801" y="2115"/>
                  </a:cubicBezTo>
                  <a:cubicBezTo>
                    <a:pt x="4016" y="1927"/>
                    <a:pt x="4176" y="1740"/>
                    <a:pt x="4337" y="1526"/>
                  </a:cubicBezTo>
                  <a:lnTo>
                    <a:pt x="4444" y="402"/>
                  </a:lnTo>
                  <a:lnTo>
                    <a:pt x="375" y="0"/>
                  </a:lnTo>
                  <a:close/>
                </a:path>
              </a:pathLst>
            </a:custGeom>
            <a:solidFill>
              <a:srgbClr val="3D29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48"/>
            <p:cNvSpPr/>
            <p:nvPr/>
          </p:nvSpPr>
          <p:spPr>
            <a:xfrm>
              <a:off x="6071025" y="3076625"/>
              <a:ext cx="527300" cy="508500"/>
            </a:xfrm>
            <a:custGeom>
              <a:avLst/>
              <a:gdLst/>
              <a:ahLst/>
              <a:cxnLst/>
              <a:rect l="l" t="t" r="r" b="b"/>
              <a:pathLst>
                <a:path w="21092" h="20340" extrusionOk="0">
                  <a:moveTo>
                    <a:pt x="10256" y="0"/>
                  </a:moveTo>
                  <a:cubicBezTo>
                    <a:pt x="5377" y="0"/>
                    <a:pt x="1072" y="3592"/>
                    <a:pt x="321" y="8632"/>
                  </a:cubicBezTo>
                  <a:cubicBezTo>
                    <a:pt x="0" y="10720"/>
                    <a:pt x="348" y="12781"/>
                    <a:pt x="1178" y="14547"/>
                  </a:cubicBezTo>
                  <a:cubicBezTo>
                    <a:pt x="2570" y="17491"/>
                    <a:pt x="5326" y="19686"/>
                    <a:pt x="8752" y="20222"/>
                  </a:cubicBezTo>
                  <a:cubicBezTo>
                    <a:pt x="9269" y="20301"/>
                    <a:pt x="9782" y="20339"/>
                    <a:pt x="10289" y="20339"/>
                  </a:cubicBezTo>
                  <a:cubicBezTo>
                    <a:pt x="13884" y="20339"/>
                    <a:pt x="17167" y="18403"/>
                    <a:pt x="18950" y="15377"/>
                  </a:cubicBezTo>
                  <a:cubicBezTo>
                    <a:pt x="19593" y="14280"/>
                    <a:pt x="20048" y="13048"/>
                    <a:pt x="20235" y="11710"/>
                  </a:cubicBezTo>
                  <a:cubicBezTo>
                    <a:pt x="21091" y="6143"/>
                    <a:pt x="17317" y="950"/>
                    <a:pt x="11804" y="121"/>
                  </a:cubicBezTo>
                  <a:cubicBezTo>
                    <a:pt x="11284" y="40"/>
                    <a:pt x="10767" y="0"/>
                    <a:pt x="10256" y="0"/>
                  </a:cubicBezTo>
                  <a:close/>
                </a:path>
              </a:pathLst>
            </a:custGeom>
            <a:solidFill>
              <a:srgbClr val="FF98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48"/>
            <p:cNvSpPr/>
            <p:nvPr/>
          </p:nvSpPr>
          <p:spPr>
            <a:xfrm>
              <a:off x="6004775" y="3266825"/>
              <a:ext cx="110425" cy="148725"/>
            </a:xfrm>
            <a:custGeom>
              <a:avLst/>
              <a:gdLst/>
              <a:ahLst/>
              <a:cxnLst/>
              <a:rect l="l" t="t" r="r" b="b"/>
              <a:pathLst>
                <a:path w="4417" h="5949" extrusionOk="0">
                  <a:moveTo>
                    <a:pt x="1930" y="0"/>
                  </a:moveTo>
                  <a:cubicBezTo>
                    <a:pt x="1768" y="0"/>
                    <a:pt x="1597" y="28"/>
                    <a:pt x="1419" y="87"/>
                  </a:cubicBezTo>
                  <a:cubicBezTo>
                    <a:pt x="750" y="328"/>
                    <a:pt x="268" y="997"/>
                    <a:pt x="134" y="1693"/>
                  </a:cubicBezTo>
                  <a:cubicBezTo>
                    <a:pt x="0" y="2389"/>
                    <a:pt x="188" y="3139"/>
                    <a:pt x="482" y="3781"/>
                  </a:cubicBezTo>
                  <a:cubicBezTo>
                    <a:pt x="1044" y="4932"/>
                    <a:pt x="2142" y="5922"/>
                    <a:pt x="3426" y="5949"/>
                  </a:cubicBezTo>
                  <a:cubicBezTo>
                    <a:pt x="3533" y="5949"/>
                    <a:pt x="3694" y="5949"/>
                    <a:pt x="3801" y="5895"/>
                  </a:cubicBezTo>
                  <a:cubicBezTo>
                    <a:pt x="4042" y="5762"/>
                    <a:pt x="4149" y="5467"/>
                    <a:pt x="4203" y="5173"/>
                  </a:cubicBezTo>
                  <a:cubicBezTo>
                    <a:pt x="4417" y="3861"/>
                    <a:pt x="3908" y="2630"/>
                    <a:pt x="3533" y="1399"/>
                  </a:cubicBezTo>
                  <a:cubicBezTo>
                    <a:pt x="3289" y="644"/>
                    <a:pt x="2714" y="0"/>
                    <a:pt x="1930" y="0"/>
                  </a:cubicBezTo>
                  <a:close/>
                </a:path>
              </a:pathLst>
            </a:custGeom>
            <a:solidFill>
              <a:srgbClr val="FF98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48"/>
            <p:cNvSpPr/>
            <p:nvPr/>
          </p:nvSpPr>
          <p:spPr>
            <a:xfrm>
              <a:off x="6511300" y="3346750"/>
              <a:ext cx="125825" cy="135175"/>
            </a:xfrm>
            <a:custGeom>
              <a:avLst/>
              <a:gdLst/>
              <a:ahLst/>
              <a:cxnLst/>
              <a:rect l="l" t="t" r="r" b="b"/>
              <a:pathLst>
                <a:path w="5033" h="5407" extrusionOk="0">
                  <a:moveTo>
                    <a:pt x="3321" y="0"/>
                  </a:moveTo>
                  <a:cubicBezTo>
                    <a:pt x="2731" y="0"/>
                    <a:pt x="2180" y="394"/>
                    <a:pt x="1821" y="932"/>
                  </a:cubicBezTo>
                  <a:cubicBezTo>
                    <a:pt x="1072" y="1976"/>
                    <a:pt x="215" y="2993"/>
                    <a:pt x="28" y="4331"/>
                  </a:cubicBezTo>
                  <a:cubicBezTo>
                    <a:pt x="1" y="4626"/>
                    <a:pt x="1" y="4947"/>
                    <a:pt x="215" y="5134"/>
                  </a:cubicBezTo>
                  <a:cubicBezTo>
                    <a:pt x="322" y="5214"/>
                    <a:pt x="429" y="5268"/>
                    <a:pt x="563" y="5295"/>
                  </a:cubicBezTo>
                  <a:cubicBezTo>
                    <a:pt x="813" y="5371"/>
                    <a:pt x="1068" y="5406"/>
                    <a:pt x="1322" y="5406"/>
                  </a:cubicBezTo>
                  <a:cubicBezTo>
                    <a:pt x="2318" y="5406"/>
                    <a:pt x="3306" y="4863"/>
                    <a:pt x="3989" y="4117"/>
                  </a:cubicBezTo>
                  <a:cubicBezTo>
                    <a:pt x="4471" y="3582"/>
                    <a:pt x="4872" y="2939"/>
                    <a:pt x="4953" y="2217"/>
                  </a:cubicBezTo>
                  <a:cubicBezTo>
                    <a:pt x="5033" y="1521"/>
                    <a:pt x="4792" y="745"/>
                    <a:pt x="4203" y="316"/>
                  </a:cubicBezTo>
                  <a:cubicBezTo>
                    <a:pt x="3912" y="96"/>
                    <a:pt x="3612" y="0"/>
                    <a:pt x="3321" y="0"/>
                  </a:cubicBezTo>
                  <a:close/>
                </a:path>
              </a:pathLst>
            </a:custGeom>
            <a:solidFill>
              <a:srgbClr val="FF98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48"/>
            <p:cNvSpPr/>
            <p:nvPr/>
          </p:nvSpPr>
          <p:spPr>
            <a:xfrm>
              <a:off x="6226250" y="3283550"/>
              <a:ext cx="41525" cy="39325"/>
            </a:xfrm>
            <a:custGeom>
              <a:avLst/>
              <a:gdLst/>
              <a:ahLst/>
              <a:cxnLst/>
              <a:rect l="l" t="t" r="r" b="b"/>
              <a:pathLst>
                <a:path w="1661" h="1573" extrusionOk="0">
                  <a:moveTo>
                    <a:pt x="864" y="1"/>
                  </a:moveTo>
                  <a:cubicBezTo>
                    <a:pt x="475" y="1"/>
                    <a:pt x="130" y="282"/>
                    <a:pt x="81" y="676"/>
                  </a:cubicBezTo>
                  <a:cubicBezTo>
                    <a:pt x="1" y="1105"/>
                    <a:pt x="295" y="1506"/>
                    <a:pt x="723" y="1560"/>
                  </a:cubicBezTo>
                  <a:cubicBezTo>
                    <a:pt x="771" y="1568"/>
                    <a:pt x="818" y="1573"/>
                    <a:pt x="865" y="1573"/>
                  </a:cubicBezTo>
                  <a:cubicBezTo>
                    <a:pt x="1237" y="1573"/>
                    <a:pt x="1559" y="1298"/>
                    <a:pt x="1607" y="917"/>
                  </a:cubicBezTo>
                  <a:cubicBezTo>
                    <a:pt x="1660" y="489"/>
                    <a:pt x="1393" y="87"/>
                    <a:pt x="964" y="7"/>
                  </a:cubicBezTo>
                  <a:cubicBezTo>
                    <a:pt x="931" y="3"/>
                    <a:pt x="897" y="1"/>
                    <a:pt x="864" y="1"/>
                  </a:cubicBezTo>
                  <a:close/>
                </a:path>
              </a:pathLst>
            </a:custGeom>
            <a:solidFill>
              <a:srgbClr val="3D29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48"/>
            <p:cNvSpPr/>
            <p:nvPr/>
          </p:nvSpPr>
          <p:spPr>
            <a:xfrm>
              <a:off x="6392200" y="3309475"/>
              <a:ext cx="42175" cy="39325"/>
            </a:xfrm>
            <a:custGeom>
              <a:avLst/>
              <a:gdLst/>
              <a:ahLst/>
              <a:cxnLst/>
              <a:rect l="l" t="t" r="r" b="b"/>
              <a:pathLst>
                <a:path w="1687" h="1573" extrusionOk="0">
                  <a:moveTo>
                    <a:pt x="823" y="1"/>
                  </a:moveTo>
                  <a:cubicBezTo>
                    <a:pt x="451" y="1"/>
                    <a:pt x="129" y="276"/>
                    <a:pt x="81" y="656"/>
                  </a:cubicBezTo>
                  <a:cubicBezTo>
                    <a:pt x="1" y="1085"/>
                    <a:pt x="295" y="1486"/>
                    <a:pt x="723" y="1566"/>
                  </a:cubicBezTo>
                  <a:cubicBezTo>
                    <a:pt x="757" y="1571"/>
                    <a:pt x="791" y="1573"/>
                    <a:pt x="824" y="1573"/>
                  </a:cubicBezTo>
                  <a:cubicBezTo>
                    <a:pt x="1213" y="1573"/>
                    <a:pt x="1557" y="1292"/>
                    <a:pt x="1607" y="897"/>
                  </a:cubicBezTo>
                  <a:cubicBezTo>
                    <a:pt x="1687" y="469"/>
                    <a:pt x="1392" y="68"/>
                    <a:pt x="964" y="14"/>
                  </a:cubicBezTo>
                  <a:cubicBezTo>
                    <a:pt x="917" y="5"/>
                    <a:pt x="869" y="1"/>
                    <a:pt x="823" y="1"/>
                  </a:cubicBezTo>
                  <a:close/>
                </a:path>
              </a:pathLst>
            </a:custGeom>
            <a:solidFill>
              <a:srgbClr val="3D29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48"/>
            <p:cNvSpPr/>
            <p:nvPr/>
          </p:nvSpPr>
          <p:spPr>
            <a:xfrm>
              <a:off x="6285150" y="3308375"/>
              <a:ext cx="63575" cy="79950"/>
            </a:xfrm>
            <a:custGeom>
              <a:avLst/>
              <a:gdLst/>
              <a:ahLst/>
              <a:cxnLst/>
              <a:rect l="l" t="t" r="r" b="b"/>
              <a:pathLst>
                <a:path w="2543" h="3198" extrusionOk="0">
                  <a:moveTo>
                    <a:pt x="1604" y="1"/>
                  </a:moveTo>
                  <a:cubicBezTo>
                    <a:pt x="1284" y="1"/>
                    <a:pt x="938" y="243"/>
                    <a:pt x="776" y="486"/>
                  </a:cubicBezTo>
                  <a:cubicBezTo>
                    <a:pt x="428" y="1022"/>
                    <a:pt x="187" y="1610"/>
                    <a:pt x="27" y="2253"/>
                  </a:cubicBezTo>
                  <a:cubicBezTo>
                    <a:pt x="0" y="2440"/>
                    <a:pt x="0" y="2681"/>
                    <a:pt x="187" y="2761"/>
                  </a:cubicBezTo>
                  <a:cubicBezTo>
                    <a:pt x="228" y="2775"/>
                    <a:pt x="274" y="2775"/>
                    <a:pt x="321" y="2775"/>
                  </a:cubicBezTo>
                  <a:cubicBezTo>
                    <a:pt x="368" y="2775"/>
                    <a:pt x="415" y="2775"/>
                    <a:pt x="455" y="2788"/>
                  </a:cubicBezTo>
                  <a:cubicBezTo>
                    <a:pt x="589" y="2815"/>
                    <a:pt x="669" y="2922"/>
                    <a:pt x="750" y="3002"/>
                  </a:cubicBezTo>
                  <a:cubicBezTo>
                    <a:pt x="874" y="3127"/>
                    <a:pt x="1062" y="3197"/>
                    <a:pt x="1250" y="3197"/>
                  </a:cubicBezTo>
                  <a:cubicBezTo>
                    <a:pt x="1386" y="3197"/>
                    <a:pt x="1521" y="3161"/>
                    <a:pt x="1633" y="3083"/>
                  </a:cubicBezTo>
                  <a:cubicBezTo>
                    <a:pt x="1740" y="3002"/>
                    <a:pt x="1820" y="2895"/>
                    <a:pt x="1981" y="2868"/>
                  </a:cubicBezTo>
                  <a:cubicBezTo>
                    <a:pt x="2021" y="2855"/>
                    <a:pt x="2068" y="2855"/>
                    <a:pt x="2115" y="2855"/>
                  </a:cubicBezTo>
                  <a:cubicBezTo>
                    <a:pt x="2161" y="2855"/>
                    <a:pt x="2208" y="2855"/>
                    <a:pt x="2248" y="2842"/>
                  </a:cubicBezTo>
                  <a:cubicBezTo>
                    <a:pt x="2382" y="2815"/>
                    <a:pt x="2463" y="2681"/>
                    <a:pt x="2489" y="2574"/>
                  </a:cubicBezTo>
                  <a:cubicBezTo>
                    <a:pt x="2543" y="2440"/>
                    <a:pt x="2516" y="2306"/>
                    <a:pt x="2516" y="2199"/>
                  </a:cubicBezTo>
                  <a:cubicBezTo>
                    <a:pt x="2489" y="1610"/>
                    <a:pt x="2436" y="995"/>
                    <a:pt x="2195" y="486"/>
                  </a:cubicBezTo>
                  <a:cubicBezTo>
                    <a:pt x="2115" y="326"/>
                    <a:pt x="2034" y="192"/>
                    <a:pt x="1900" y="85"/>
                  </a:cubicBezTo>
                  <a:cubicBezTo>
                    <a:pt x="1809" y="26"/>
                    <a:pt x="1708" y="1"/>
                    <a:pt x="1604" y="1"/>
                  </a:cubicBezTo>
                  <a:close/>
                </a:path>
              </a:pathLst>
            </a:custGeom>
            <a:solidFill>
              <a:srgbClr val="FE69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48"/>
            <p:cNvSpPr/>
            <p:nvPr/>
          </p:nvSpPr>
          <p:spPr>
            <a:xfrm>
              <a:off x="6211525" y="3236800"/>
              <a:ext cx="55575" cy="24200"/>
            </a:xfrm>
            <a:custGeom>
              <a:avLst/>
              <a:gdLst/>
              <a:ahLst/>
              <a:cxnLst/>
              <a:rect l="l" t="t" r="r" b="b"/>
              <a:pathLst>
                <a:path w="2223" h="968" extrusionOk="0">
                  <a:moveTo>
                    <a:pt x="1433" y="0"/>
                  </a:moveTo>
                  <a:cubicBezTo>
                    <a:pt x="1408" y="0"/>
                    <a:pt x="1386" y="1"/>
                    <a:pt x="1366" y="4"/>
                  </a:cubicBezTo>
                  <a:cubicBezTo>
                    <a:pt x="991" y="4"/>
                    <a:pt x="563" y="191"/>
                    <a:pt x="269" y="405"/>
                  </a:cubicBezTo>
                  <a:cubicBezTo>
                    <a:pt x="135" y="485"/>
                    <a:pt x="1" y="619"/>
                    <a:pt x="54" y="780"/>
                  </a:cubicBezTo>
                  <a:cubicBezTo>
                    <a:pt x="108" y="940"/>
                    <a:pt x="295" y="967"/>
                    <a:pt x="483" y="967"/>
                  </a:cubicBezTo>
                  <a:cubicBezTo>
                    <a:pt x="938" y="967"/>
                    <a:pt x="1393" y="887"/>
                    <a:pt x="1848" y="753"/>
                  </a:cubicBezTo>
                  <a:cubicBezTo>
                    <a:pt x="2008" y="699"/>
                    <a:pt x="2196" y="592"/>
                    <a:pt x="2222" y="432"/>
                  </a:cubicBezTo>
                  <a:cubicBezTo>
                    <a:pt x="2222" y="137"/>
                    <a:pt x="1705" y="0"/>
                    <a:pt x="1433" y="0"/>
                  </a:cubicBezTo>
                  <a:close/>
                </a:path>
              </a:pathLst>
            </a:custGeom>
            <a:solidFill>
              <a:srgbClr val="3D29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48"/>
            <p:cNvSpPr/>
            <p:nvPr/>
          </p:nvSpPr>
          <p:spPr>
            <a:xfrm>
              <a:off x="6406925" y="3258500"/>
              <a:ext cx="54225" cy="27250"/>
            </a:xfrm>
            <a:custGeom>
              <a:avLst/>
              <a:gdLst/>
              <a:ahLst/>
              <a:cxnLst/>
              <a:rect l="l" t="t" r="r" b="b"/>
              <a:pathLst>
                <a:path w="2169" h="1090" extrusionOk="0">
                  <a:moveTo>
                    <a:pt x="712" y="1"/>
                  </a:moveTo>
                  <a:cubicBezTo>
                    <a:pt x="431" y="1"/>
                    <a:pt x="42" y="88"/>
                    <a:pt x="0" y="340"/>
                  </a:cubicBezTo>
                  <a:cubicBezTo>
                    <a:pt x="0" y="527"/>
                    <a:pt x="161" y="634"/>
                    <a:pt x="322" y="715"/>
                  </a:cubicBezTo>
                  <a:cubicBezTo>
                    <a:pt x="750" y="902"/>
                    <a:pt x="1205" y="1009"/>
                    <a:pt x="1687" y="1089"/>
                  </a:cubicBezTo>
                  <a:cubicBezTo>
                    <a:pt x="1847" y="1089"/>
                    <a:pt x="2035" y="1089"/>
                    <a:pt x="2115" y="956"/>
                  </a:cubicBezTo>
                  <a:cubicBezTo>
                    <a:pt x="2168" y="795"/>
                    <a:pt x="2061" y="661"/>
                    <a:pt x="1928" y="554"/>
                  </a:cubicBezTo>
                  <a:cubicBezTo>
                    <a:pt x="1660" y="313"/>
                    <a:pt x="1285" y="72"/>
                    <a:pt x="910" y="19"/>
                  </a:cubicBezTo>
                  <a:cubicBezTo>
                    <a:pt x="859" y="7"/>
                    <a:pt x="789" y="1"/>
                    <a:pt x="712" y="1"/>
                  </a:cubicBezTo>
                  <a:close/>
                </a:path>
              </a:pathLst>
            </a:custGeom>
            <a:solidFill>
              <a:srgbClr val="3D29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48"/>
            <p:cNvSpPr/>
            <p:nvPr/>
          </p:nvSpPr>
          <p:spPr>
            <a:xfrm>
              <a:off x="6283125" y="3399650"/>
              <a:ext cx="61600" cy="19250"/>
            </a:xfrm>
            <a:custGeom>
              <a:avLst/>
              <a:gdLst/>
              <a:ahLst/>
              <a:cxnLst/>
              <a:rect l="l" t="t" r="r" b="b"/>
              <a:pathLst>
                <a:path w="2464" h="770" extrusionOk="0">
                  <a:moveTo>
                    <a:pt x="108" y="0"/>
                  </a:moveTo>
                  <a:cubicBezTo>
                    <a:pt x="88" y="0"/>
                    <a:pt x="68" y="7"/>
                    <a:pt x="54" y="20"/>
                  </a:cubicBezTo>
                  <a:cubicBezTo>
                    <a:pt x="28" y="47"/>
                    <a:pt x="1" y="101"/>
                    <a:pt x="28" y="127"/>
                  </a:cubicBezTo>
                  <a:cubicBezTo>
                    <a:pt x="295" y="502"/>
                    <a:pt x="750" y="743"/>
                    <a:pt x="1205" y="770"/>
                  </a:cubicBezTo>
                  <a:lnTo>
                    <a:pt x="1259" y="770"/>
                  </a:lnTo>
                  <a:cubicBezTo>
                    <a:pt x="1714" y="770"/>
                    <a:pt x="2169" y="556"/>
                    <a:pt x="2436" y="208"/>
                  </a:cubicBezTo>
                  <a:cubicBezTo>
                    <a:pt x="2463" y="181"/>
                    <a:pt x="2463" y="127"/>
                    <a:pt x="2436" y="101"/>
                  </a:cubicBezTo>
                  <a:cubicBezTo>
                    <a:pt x="2425" y="90"/>
                    <a:pt x="2410" y="83"/>
                    <a:pt x="2393" y="83"/>
                  </a:cubicBezTo>
                  <a:cubicBezTo>
                    <a:pt x="2370" y="83"/>
                    <a:pt x="2345" y="96"/>
                    <a:pt x="2329" y="127"/>
                  </a:cubicBezTo>
                  <a:cubicBezTo>
                    <a:pt x="2062" y="422"/>
                    <a:pt x="1634" y="609"/>
                    <a:pt x="1232" y="609"/>
                  </a:cubicBezTo>
                  <a:cubicBezTo>
                    <a:pt x="804" y="582"/>
                    <a:pt x="402" y="368"/>
                    <a:pt x="161" y="20"/>
                  </a:cubicBezTo>
                  <a:cubicBezTo>
                    <a:pt x="148" y="7"/>
                    <a:pt x="128" y="0"/>
                    <a:pt x="108" y="0"/>
                  </a:cubicBezTo>
                  <a:close/>
                </a:path>
              </a:pathLst>
            </a:custGeom>
            <a:solidFill>
              <a:srgbClr val="3D29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48"/>
            <p:cNvSpPr/>
            <p:nvPr/>
          </p:nvSpPr>
          <p:spPr>
            <a:xfrm>
              <a:off x="6184775" y="3622300"/>
              <a:ext cx="184025" cy="293100"/>
            </a:xfrm>
            <a:custGeom>
              <a:avLst/>
              <a:gdLst/>
              <a:ahLst/>
              <a:cxnLst/>
              <a:rect l="l" t="t" r="r" b="b"/>
              <a:pathLst>
                <a:path w="7361" h="11724" extrusionOk="0">
                  <a:moveTo>
                    <a:pt x="1794" y="0"/>
                  </a:moveTo>
                  <a:lnTo>
                    <a:pt x="0" y="1018"/>
                  </a:lnTo>
                  <a:lnTo>
                    <a:pt x="375" y="4122"/>
                  </a:lnTo>
                  <a:lnTo>
                    <a:pt x="1339" y="11724"/>
                  </a:lnTo>
                  <a:lnTo>
                    <a:pt x="5460" y="4899"/>
                  </a:lnTo>
                  <a:lnTo>
                    <a:pt x="7361" y="1794"/>
                  </a:lnTo>
                  <a:cubicBezTo>
                    <a:pt x="7361" y="1794"/>
                    <a:pt x="6879" y="1178"/>
                    <a:pt x="6317" y="375"/>
                  </a:cubicBezTo>
                  <a:lnTo>
                    <a:pt x="1794" y="0"/>
                  </a:lnTo>
                  <a:close/>
                </a:path>
              </a:pathLst>
            </a:custGeom>
            <a:solidFill>
              <a:srgbClr val="FF98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48"/>
            <p:cNvSpPr/>
            <p:nvPr/>
          </p:nvSpPr>
          <p:spPr>
            <a:xfrm>
              <a:off x="6194125" y="3725350"/>
              <a:ext cx="127175" cy="190050"/>
            </a:xfrm>
            <a:custGeom>
              <a:avLst/>
              <a:gdLst/>
              <a:ahLst/>
              <a:cxnLst/>
              <a:rect l="l" t="t" r="r" b="b"/>
              <a:pathLst>
                <a:path w="5087" h="7602" extrusionOk="0">
                  <a:moveTo>
                    <a:pt x="1" y="0"/>
                  </a:moveTo>
                  <a:lnTo>
                    <a:pt x="965" y="7602"/>
                  </a:lnTo>
                  <a:lnTo>
                    <a:pt x="5086" y="777"/>
                  </a:lnTo>
                  <a:lnTo>
                    <a:pt x="5086" y="777"/>
                  </a:lnTo>
                  <a:cubicBezTo>
                    <a:pt x="4629" y="862"/>
                    <a:pt x="4164" y="904"/>
                    <a:pt x="3698" y="904"/>
                  </a:cubicBezTo>
                  <a:cubicBezTo>
                    <a:pt x="2420" y="904"/>
                    <a:pt x="1139" y="589"/>
                    <a:pt x="1" y="0"/>
                  </a:cubicBezTo>
                  <a:close/>
                </a:path>
              </a:pathLst>
            </a:custGeom>
            <a:solidFill>
              <a:srgbClr val="FFA2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48"/>
            <p:cNvSpPr/>
            <p:nvPr/>
          </p:nvSpPr>
          <p:spPr>
            <a:xfrm>
              <a:off x="6344025" y="3025425"/>
              <a:ext cx="265000" cy="319200"/>
            </a:xfrm>
            <a:custGeom>
              <a:avLst/>
              <a:gdLst/>
              <a:ahLst/>
              <a:cxnLst/>
              <a:rect l="l" t="t" r="r" b="b"/>
              <a:pathLst>
                <a:path w="10600" h="12768" extrusionOk="0">
                  <a:moveTo>
                    <a:pt x="295" y="1"/>
                  </a:moveTo>
                  <a:lnTo>
                    <a:pt x="295" y="1"/>
                  </a:lnTo>
                  <a:cubicBezTo>
                    <a:pt x="0" y="1446"/>
                    <a:pt x="268" y="2972"/>
                    <a:pt x="857" y="4337"/>
                  </a:cubicBezTo>
                  <a:cubicBezTo>
                    <a:pt x="1446" y="5675"/>
                    <a:pt x="2329" y="6879"/>
                    <a:pt x="3266" y="8030"/>
                  </a:cubicBezTo>
                  <a:cubicBezTo>
                    <a:pt x="4952" y="10064"/>
                    <a:pt x="6960" y="11965"/>
                    <a:pt x="9529" y="12768"/>
                  </a:cubicBezTo>
                  <a:cubicBezTo>
                    <a:pt x="10600" y="9877"/>
                    <a:pt x="10252" y="6371"/>
                    <a:pt x="8458" y="3882"/>
                  </a:cubicBezTo>
                  <a:cubicBezTo>
                    <a:pt x="6692" y="1392"/>
                    <a:pt x="3453" y="54"/>
                    <a:pt x="295" y="1"/>
                  </a:cubicBezTo>
                  <a:close/>
                </a:path>
              </a:pathLst>
            </a:custGeom>
            <a:solidFill>
              <a:srgbClr val="3D29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48"/>
            <p:cNvSpPr/>
            <p:nvPr/>
          </p:nvSpPr>
          <p:spPr>
            <a:xfrm>
              <a:off x="6065650" y="3018000"/>
              <a:ext cx="300475" cy="263725"/>
            </a:xfrm>
            <a:custGeom>
              <a:avLst/>
              <a:gdLst/>
              <a:ahLst/>
              <a:cxnLst/>
              <a:rect l="l" t="t" r="r" b="b"/>
              <a:pathLst>
                <a:path w="12019" h="10549" extrusionOk="0">
                  <a:moveTo>
                    <a:pt x="9718" y="1"/>
                  </a:moveTo>
                  <a:cubicBezTo>
                    <a:pt x="7318" y="1"/>
                    <a:pt x="4947" y="712"/>
                    <a:pt x="3266" y="2252"/>
                  </a:cubicBezTo>
                  <a:cubicBezTo>
                    <a:pt x="1018" y="4259"/>
                    <a:pt x="1" y="7578"/>
                    <a:pt x="510" y="10549"/>
                  </a:cubicBezTo>
                  <a:cubicBezTo>
                    <a:pt x="3159" y="10308"/>
                    <a:pt x="5515" y="8889"/>
                    <a:pt x="7549" y="7283"/>
                  </a:cubicBezTo>
                  <a:cubicBezTo>
                    <a:pt x="8700" y="6400"/>
                    <a:pt x="9797" y="5410"/>
                    <a:pt x="10627" y="4232"/>
                  </a:cubicBezTo>
                  <a:cubicBezTo>
                    <a:pt x="11483" y="3054"/>
                    <a:pt x="12019" y="1663"/>
                    <a:pt x="12019" y="217"/>
                  </a:cubicBezTo>
                  <a:cubicBezTo>
                    <a:pt x="11263" y="74"/>
                    <a:pt x="10489" y="1"/>
                    <a:pt x="9718" y="1"/>
                  </a:cubicBezTo>
                  <a:close/>
                </a:path>
              </a:pathLst>
            </a:custGeom>
            <a:solidFill>
              <a:srgbClr val="3D29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48"/>
            <p:cNvSpPr/>
            <p:nvPr/>
          </p:nvSpPr>
          <p:spPr>
            <a:xfrm>
              <a:off x="6550125" y="3317800"/>
              <a:ext cx="42850" cy="65650"/>
            </a:xfrm>
            <a:custGeom>
              <a:avLst/>
              <a:gdLst/>
              <a:ahLst/>
              <a:cxnLst/>
              <a:rect l="l" t="t" r="r" b="b"/>
              <a:pathLst>
                <a:path w="1714" h="2626" extrusionOk="0">
                  <a:moveTo>
                    <a:pt x="1553" y="0"/>
                  </a:moveTo>
                  <a:cubicBezTo>
                    <a:pt x="1051" y="0"/>
                    <a:pt x="608" y="218"/>
                    <a:pt x="84" y="218"/>
                  </a:cubicBezTo>
                  <a:cubicBezTo>
                    <a:pt x="56" y="218"/>
                    <a:pt x="28" y="218"/>
                    <a:pt x="0" y="216"/>
                  </a:cubicBezTo>
                  <a:lnTo>
                    <a:pt x="0" y="216"/>
                  </a:lnTo>
                  <a:cubicBezTo>
                    <a:pt x="54" y="1019"/>
                    <a:pt x="107" y="1822"/>
                    <a:pt x="161" y="2625"/>
                  </a:cubicBezTo>
                  <a:cubicBezTo>
                    <a:pt x="643" y="2331"/>
                    <a:pt x="910" y="2036"/>
                    <a:pt x="1205" y="1635"/>
                  </a:cubicBezTo>
                  <a:cubicBezTo>
                    <a:pt x="1553" y="1180"/>
                    <a:pt x="1713" y="591"/>
                    <a:pt x="1633" y="2"/>
                  </a:cubicBezTo>
                  <a:cubicBezTo>
                    <a:pt x="1606" y="1"/>
                    <a:pt x="1580" y="0"/>
                    <a:pt x="1553" y="0"/>
                  </a:cubicBezTo>
                  <a:close/>
                </a:path>
              </a:pathLst>
            </a:custGeom>
            <a:solidFill>
              <a:srgbClr val="3D29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48"/>
            <p:cNvSpPr/>
            <p:nvPr/>
          </p:nvSpPr>
          <p:spPr>
            <a:xfrm>
              <a:off x="6068350" y="3258300"/>
              <a:ext cx="43500" cy="70950"/>
            </a:xfrm>
            <a:custGeom>
              <a:avLst/>
              <a:gdLst/>
              <a:ahLst/>
              <a:cxnLst/>
              <a:rect l="l" t="t" r="r" b="b"/>
              <a:pathLst>
                <a:path w="1740" h="2838" extrusionOk="0">
                  <a:moveTo>
                    <a:pt x="187" y="0"/>
                  </a:moveTo>
                  <a:cubicBezTo>
                    <a:pt x="0" y="535"/>
                    <a:pt x="27" y="1151"/>
                    <a:pt x="294" y="1686"/>
                  </a:cubicBezTo>
                  <a:cubicBezTo>
                    <a:pt x="535" y="2115"/>
                    <a:pt x="723" y="2462"/>
                    <a:pt x="1151" y="2837"/>
                  </a:cubicBezTo>
                  <a:cubicBezTo>
                    <a:pt x="1365" y="2034"/>
                    <a:pt x="1552" y="1258"/>
                    <a:pt x="1740" y="482"/>
                  </a:cubicBezTo>
                  <a:cubicBezTo>
                    <a:pt x="1178" y="428"/>
                    <a:pt x="723" y="80"/>
                    <a:pt x="187" y="0"/>
                  </a:cubicBezTo>
                  <a:close/>
                </a:path>
              </a:pathLst>
            </a:custGeom>
            <a:solidFill>
              <a:srgbClr val="3D29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48"/>
            <p:cNvSpPr/>
            <p:nvPr/>
          </p:nvSpPr>
          <p:spPr>
            <a:xfrm>
              <a:off x="6046925" y="3694125"/>
              <a:ext cx="473100" cy="401950"/>
            </a:xfrm>
            <a:custGeom>
              <a:avLst/>
              <a:gdLst/>
              <a:ahLst/>
              <a:cxnLst/>
              <a:rect l="l" t="t" r="r" b="b"/>
              <a:pathLst>
                <a:path w="18924" h="16078" extrusionOk="0">
                  <a:moveTo>
                    <a:pt x="91" y="1"/>
                  </a:moveTo>
                  <a:cubicBezTo>
                    <a:pt x="68" y="1"/>
                    <a:pt x="43" y="14"/>
                    <a:pt x="27" y="45"/>
                  </a:cubicBezTo>
                  <a:cubicBezTo>
                    <a:pt x="1" y="72"/>
                    <a:pt x="27" y="125"/>
                    <a:pt x="54" y="152"/>
                  </a:cubicBezTo>
                  <a:lnTo>
                    <a:pt x="2945" y="1811"/>
                  </a:lnTo>
                  <a:lnTo>
                    <a:pt x="536" y="3872"/>
                  </a:lnTo>
                  <a:cubicBezTo>
                    <a:pt x="509" y="3899"/>
                    <a:pt x="509" y="3926"/>
                    <a:pt x="536" y="3979"/>
                  </a:cubicBezTo>
                  <a:lnTo>
                    <a:pt x="5380" y="16024"/>
                  </a:lnTo>
                  <a:cubicBezTo>
                    <a:pt x="5380" y="16051"/>
                    <a:pt x="5407" y="16077"/>
                    <a:pt x="5434" y="16077"/>
                  </a:cubicBezTo>
                  <a:lnTo>
                    <a:pt x="5461" y="16077"/>
                  </a:lnTo>
                  <a:cubicBezTo>
                    <a:pt x="5461" y="16077"/>
                    <a:pt x="5488" y="16077"/>
                    <a:pt x="5514" y="16051"/>
                  </a:cubicBezTo>
                  <a:lnTo>
                    <a:pt x="13597" y="8744"/>
                  </a:lnTo>
                  <a:cubicBezTo>
                    <a:pt x="13624" y="8717"/>
                    <a:pt x="13624" y="8690"/>
                    <a:pt x="13624" y="8663"/>
                  </a:cubicBezTo>
                  <a:lnTo>
                    <a:pt x="13035" y="3391"/>
                  </a:lnTo>
                  <a:lnTo>
                    <a:pt x="18844" y="2695"/>
                  </a:lnTo>
                  <a:cubicBezTo>
                    <a:pt x="18897" y="2695"/>
                    <a:pt x="18924" y="2641"/>
                    <a:pt x="18924" y="2614"/>
                  </a:cubicBezTo>
                  <a:cubicBezTo>
                    <a:pt x="18897" y="2561"/>
                    <a:pt x="18870" y="2534"/>
                    <a:pt x="18817" y="2534"/>
                  </a:cubicBezTo>
                  <a:lnTo>
                    <a:pt x="12928" y="3257"/>
                  </a:lnTo>
                  <a:cubicBezTo>
                    <a:pt x="12875" y="3257"/>
                    <a:pt x="12848" y="3284"/>
                    <a:pt x="12848" y="3337"/>
                  </a:cubicBezTo>
                  <a:lnTo>
                    <a:pt x="13464" y="8637"/>
                  </a:lnTo>
                  <a:lnTo>
                    <a:pt x="5488" y="15863"/>
                  </a:lnTo>
                  <a:lnTo>
                    <a:pt x="696" y="3953"/>
                  </a:lnTo>
                  <a:lnTo>
                    <a:pt x="3132" y="1838"/>
                  </a:lnTo>
                  <a:cubicBezTo>
                    <a:pt x="3159" y="1838"/>
                    <a:pt x="3159" y="1811"/>
                    <a:pt x="3159" y="1785"/>
                  </a:cubicBezTo>
                  <a:cubicBezTo>
                    <a:pt x="3159" y="1758"/>
                    <a:pt x="3132" y="1731"/>
                    <a:pt x="3132" y="1731"/>
                  </a:cubicBezTo>
                  <a:lnTo>
                    <a:pt x="134" y="18"/>
                  </a:lnTo>
                  <a:cubicBezTo>
                    <a:pt x="123" y="7"/>
                    <a:pt x="108" y="1"/>
                    <a:pt x="91" y="1"/>
                  </a:cubicBezTo>
                  <a:close/>
                </a:path>
              </a:pathLst>
            </a:custGeom>
            <a:solidFill>
              <a:srgbClr val="3D29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48"/>
            <p:cNvSpPr/>
            <p:nvPr/>
          </p:nvSpPr>
          <p:spPr>
            <a:xfrm>
              <a:off x="6180750" y="3664850"/>
              <a:ext cx="190075" cy="431225"/>
            </a:xfrm>
            <a:custGeom>
              <a:avLst/>
              <a:gdLst/>
              <a:ahLst/>
              <a:cxnLst/>
              <a:rect l="l" t="t" r="r" b="b"/>
              <a:pathLst>
                <a:path w="7603" h="17249" extrusionOk="0">
                  <a:moveTo>
                    <a:pt x="7520" y="0"/>
                  </a:moveTo>
                  <a:cubicBezTo>
                    <a:pt x="7493" y="0"/>
                    <a:pt x="7460" y="19"/>
                    <a:pt x="7442" y="38"/>
                  </a:cubicBezTo>
                  <a:cubicBezTo>
                    <a:pt x="7415" y="92"/>
                    <a:pt x="3748" y="6007"/>
                    <a:pt x="1446" y="10129"/>
                  </a:cubicBezTo>
                  <a:cubicBezTo>
                    <a:pt x="295" y="12243"/>
                    <a:pt x="27" y="16954"/>
                    <a:pt x="1" y="17168"/>
                  </a:cubicBezTo>
                  <a:cubicBezTo>
                    <a:pt x="1" y="17222"/>
                    <a:pt x="54" y="17248"/>
                    <a:pt x="81" y="17248"/>
                  </a:cubicBezTo>
                  <a:lnTo>
                    <a:pt x="108" y="17248"/>
                  </a:lnTo>
                  <a:cubicBezTo>
                    <a:pt x="135" y="17248"/>
                    <a:pt x="161" y="17222"/>
                    <a:pt x="188" y="17168"/>
                  </a:cubicBezTo>
                  <a:cubicBezTo>
                    <a:pt x="188" y="17115"/>
                    <a:pt x="456" y="12297"/>
                    <a:pt x="1607" y="10209"/>
                  </a:cubicBezTo>
                  <a:cubicBezTo>
                    <a:pt x="3882" y="6087"/>
                    <a:pt x="7549" y="172"/>
                    <a:pt x="7575" y="119"/>
                  </a:cubicBezTo>
                  <a:cubicBezTo>
                    <a:pt x="7602" y="92"/>
                    <a:pt x="7602" y="38"/>
                    <a:pt x="7549" y="11"/>
                  </a:cubicBezTo>
                  <a:cubicBezTo>
                    <a:pt x="7541" y="4"/>
                    <a:pt x="7531" y="0"/>
                    <a:pt x="7520" y="0"/>
                  </a:cubicBezTo>
                  <a:close/>
                </a:path>
              </a:pathLst>
            </a:custGeom>
            <a:solidFill>
              <a:srgbClr val="3D29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48"/>
            <p:cNvSpPr/>
            <p:nvPr/>
          </p:nvSpPr>
          <p:spPr>
            <a:xfrm>
              <a:off x="6182100" y="3645725"/>
              <a:ext cx="38825" cy="275700"/>
            </a:xfrm>
            <a:custGeom>
              <a:avLst/>
              <a:gdLst/>
              <a:ahLst/>
              <a:cxnLst/>
              <a:rect l="l" t="t" r="r" b="b"/>
              <a:pathLst>
                <a:path w="1553" h="11028" extrusionOk="0">
                  <a:moveTo>
                    <a:pt x="81" y="0"/>
                  </a:moveTo>
                  <a:cubicBezTo>
                    <a:pt x="54" y="27"/>
                    <a:pt x="0" y="54"/>
                    <a:pt x="27" y="107"/>
                  </a:cubicBezTo>
                  <a:lnTo>
                    <a:pt x="1392" y="10947"/>
                  </a:lnTo>
                  <a:cubicBezTo>
                    <a:pt x="1392" y="11001"/>
                    <a:pt x="1446" y="11028"/>
                    <a:pt x="1472" y="11028"/>
                  </a:cubicBezTo>
                  <a:cubicBezTo>
                    <a:pt x="1526" y="11028"/>
                    <a:pt x="1553" y="10974"/>
                    <a:pt x="1553" y="10921"/>
                  </a:cubicBezTo>
                  <a:lnTo>
                    <a:pt x="188" y="81"/>
                  </a:lnTo>
                  <a:cubicBezTo>
                    <a:pt x="161" y="27"/>
                    <a:pt x="134" y="0"/>
                    <a:pt x="81" y="0"/>
                  </a:cubicBezTo>
                  <a:close/>
                </a:path>
              </a:pathLst>
            </a:custGeom>
            <a:solidFill>
              <a:srgbClr val="3D29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48"/>
            <p:cNvSpPr/>
            <p:nvPr/>
          </p:nvSpPr>
          <p:spPr>
            <a:xfrm>
              <a:off x="5802700" y="3821000"/>
              <a:ext cx="227525" cy="69650"/>
            </a:xfrm>
            <a:custGeom>
              <a:avLst/>
              <a:gdLst/>
              <a:ahLst/>
              <a:cxnLst/>
              <a:rect l="l" t="t" r="r" b="b"/>
              <a:pathLst>
                <a:path w="9101" h="2786" extrusionOk="0">
                  <a:moveTo>
                    <a:pt x="3915" y="1"/>
                  </a:moveTo>
                  <a:cubicBezTo>
                    <a:pt x="2858" y="1"/>
                    <a:pt x="1919" y="58"/>
                    <a:pt x="1445" y="189"/>
                  </a:cubicBezTo>
                  <a:cubicBezTo>
                    <a:pt x="0" y="564"/>
                    <a:pt x="616" y="2598"/>
                    <a:pt x="616" y="2598"/>
                  </a:cubicBezTo>
                  <a:lnTo>
                    <a:pt x="9047" y="2785"/>
                  </a:lnTo>
                  <a:cubicBezTo>
                    <a:pt x="9047" y="2785"/>
                    <a:pt x="9100" y="1072"/>
                    <a:pt x="8886" y="564"/>
                  </a:cubicBezTo>
                  <a:cubicBezTo>
                    <a:pt x="8742" y="240"/>
                    <a:pt x="6082" y="1"/>
                    <a:pt x="3915" y="1"/>
                  </a:cubicBezTo>
                  <a:close/>
                </a:path>
              </a:pathLst>
            </a:custGeom>
            <a:solidFill>
              <a:srgbClr val="3D29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48"/>
            <p:cNvSpPr/>
            <p:nvPr/>
          </p:nvSpPr>
          <p:spPr>
            <a:xfrm>
              <a:off x="5674875" y="3849150"/>
              <a:ext cx="586875" cy="640375"/>
            </a:xfrm>
            <a:custGeom>
              <a:avLst/>
              <a:gdLst/>
              <a:ahLst/>
              <a:cxnLst/>
              <a:rect l="l" t="t" r="r" b="b"/>
              <a:pathLst>
                <a:path w="23475" h="25615" extrusionOk="0">
                  <a:moveTo>
                    <a:pt x="1" y="0"/>
                  </a:moveTo>
                  <a:lnTo>
                    <a:pt x="5381" y="24945"/>
                  </a:lnTo>
                  <a:lnTo>
                    <a:pt x="23474" y="25615"/>
                  </a:lnTo>
                  <a:lnTo>
                    <a:pt x="23474" y="25615"/>
                  </a:lnTo>
                  <a:lnTo>
                    <a:pt x="19834" y="123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0D8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48"/>
            <p:cNvSpPr/>
            <p:nvPr/>
          </p:nvSpPr>
          <p:spPr>
            <a:xfrm>
              <a:off x="5885675" y="4097450"/>
              <a:ext cx="384100" cy="389400"/>
            </a:xfrm>
            <a:custGeom>
              <a:avLst/>
              <a:gdLst/>
              <a:ahLst/>
              <a:cxnLst/>
              <a:rect l="l" t="t" r="r" b="b"/>
              <a:pathLst>
                <a:path w="15364" h="15576" extrusionOk="0">
                  <a:moveTo>
                    <a:pt x="11452" y="0"/>
                  </a:moveTo>
                  <a:cubicBezTo>
                    <a:pt x="10543" y="0"/>
                    <a:pt x="7365" y="3731"/>
                    <a:pt x="5728" y="5164"/>
                  </a:cubicBezTo>
                  <a:cubicBezTo>
                    <a:pt x="4015" y="6636"/>
                    <a:pt x="0" y="9232"/>
                    <a:pt x="0" y="9232"/>
                  </a:cubicBezTo>
                  <a:lnTo>
                    <a:pt x="2917" y="15576"/>
                  </a:lnTo>
                  <a:cubicBezTo>
                    <a:pt x="2917" y="15576"/>
                    <a:pt x="11402" y="12043"/>
                    <a:pt x="12232" y="11427"/>
                  </a:cubicBezTo>
                  <a:cubicBezTo>
                    <a:pt x="13062" y="10838"/>
                    <a:pt x="15364" y="8028"/>
                    <a:pt x="15256" y="6984"/>
                  </a:cubicBezTo>
                  <a:cubicBezTo>
                    <a:pt x="15202" y="6435"/>
                    <a:pt x="15013" y="6301"/>
                    <a:pt x="14842" y="6301"/>
                  </a:cubicBezTo>
                  <a:cubicBezTo>
                    <a:pt x="14680" y="6301"/>
                    <a:pt x="14534" y="6422"/>
                    <a:pt x="14534" y="6422"/>
                  </a:cubicBezTo>
                  <a:cubicBezTo>
                    <a:pt x="14534" y="6422"/>
                    <a:pt x="15149" y="5431"/>
                    <a:pt x="15203" y="4495"/>
                  </a:cubicBezTo>
                  <a:cubicBezTo>
                    <a:pt x="15256" y="3558"/>
                    <a:pt x="14213" y="3344"/>
                    <a:pt x="14213" y="3344"/>
                  </a:cubicBezTo>
                  <a:cubicBezTo>
                    <a:pt x="14587" y="1898"/>
                    <a:pt x="13169" y="1524"/>
                    <a:pt x="13169" y="1524"/>
                  </a:cubicBezTo>
                  <a:lnTo>
                    <a:pt x="9850" y="4869"/>
                  </a:lnTo>
                  <a:cubicBezTo>
                    <a:pt x="9850" y="4869"/>
                    <a:pt x="12285" y="426"/>
                    <a:pt x="11563" y="25"/>
                  </a:cubicBezTo>
                  <a:cubicBezTo>
                    <a:pt x="11531" y="8"/>
                    <a:pt x="11494" y="0"/>
                    <a:pt x="11452" y="0"/>
                  </a:cubicBezTo>
                  <a:close/>
                </a:path>
              </a:pathLst>
            </a:custGeom>
            <a:solidFill>
              <a:srgbClr val="FF98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48"/>
            <p:cNvSpPr/>
            <p:nvPr/>
          </p:nvSpPr>
          <p:spPr>
            <a:xfrm>
              <a:off x="6192125" y="4179850"/>
              <a:ext cx="51550" cy="68125"/>
            </a:xfrm>
            <a:custGeom>
              <a:avLst/>
              <a:gdLst/>
              <a:ahLst/>
              <a:cxnLst/>
              <a:rect l="l" t="t" r="r" b="b"/>
              <a:pathLst>
                <a:path w="2062" h="2725" extrusionOk="0">
                  <a:moveTo>
                    <a:pt x="1955" y="1"/>
                  </a:moveTo>
                  <a:cubicBezTo>
                    <a:pt x="1935" y="1"/>
                    <a:pt x="1914" y="8"/>
                    <a:pt x="1901" y="21"/>
                  </a:cubicBezTo>
                  <a:lnTo>
                    <a:pt x="27" y="2590"/>
                  </a:lnTo>
                  <a:cubicBezTo>
                    <a:pt x="1" y="2617"/>
                    <a:pt x="1" y="2671"/>
                    <a:pt x="54" y="2697"/>
                  </a:cubicBezTo>
                  <a:cubicBezTo>
                    <a:pt x="54" y="2697"/>
                    <a:pt x="81" y="2724"/>
                    <a:pt x="108" y="2724"/>
                  </a:cubicBezTo>
                  <a:cubicBezTo>
                    <a:pt x="135" y="2724"/>
                    <a:pt x="135" y="2697"/>
                    <a:pt x="161" y="2671"/>
                  </a:cubicBezTo>
                  <a:lnTo>
                    <a:pt x="2035" y="128"/>
                  </a:lnTo>
                  <a:cubicBezTo>
                    <a:pt x="2062" y="101"/>
                    <a:pt x="2062" y="48"/>
                    <a:pt x="2008" y="21"/>
                  </a:cubicBezTo>
                  <a:cubicBezTo>
                    <a:pt x="1995" y="8"/>
                    <a:pt x="1975" y="1"/>
                    <a:pt x="1955" y="1"/>
                  </a:cubicBezTo>
                  <a:close/>
                </a:path>
              </a:pathLst>
            </a:custGeom>
            <a:solidFill>
              <a:srgbClr val="3D29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48"/>
            <p:cNvSpPr/>
            <p:nvPr/>
          </p:nvSpPr>
          <p:spPr>
            <a:xfrm>
              <a:off x="6215550" y="4199100"/>
              <a:ext cx="52225" cy="102400"/>
            </a:xfrm>
            <a:custGeom>
              <a:avLst/>
              <a:gdLst/>
              <a:ahLst/>
              <a:cxnLst/>
              <a:rect l="l" t="t" r="r" b="b"/>
              <a:pathLst>
                <a:path w="2089" h="4096" extrusionOk="0">
                  <a:moveTo>
                    <a:pt x="1981" y="0"/>
                  </a:moveTo>
                  <a:cubicBezTo>
                    <a:pt x="1954" y="0"/>
                    <a:pt x="1901" y="27"/>
                    <a:pt x="1901" y="81"/>
                  </a:cubicBezTo>
                  <a:cubicBezTo>
                    <a:pt x="1928" y="750"/>
                    <a:pt x="1713" y="1472"/>
                    <a:pt x="1339" y="2168"/>
                  </a:cubicBezTo>
                  <a:cubicBezTo>
                    <a:pt x="1044" y="2730"/>
                    <a:pt x="643" y="3293"/>
                    <a:pt x="27" y="3935"/>
                  </a:cubicBezTo>
                  <a:cubicBezTo>
                    <a:pt x="0" y="3988"/>
                    <a:pt x="0" y="4042"/>
                    <a:pt x="27" y="4069"/>
                  </a:cubicBezTo>
                  <a:cubicBezTo>
                    <a:pt x="54" y="4069"/>
                    <a:pt x="81" y="4096"/>
                    <a:pt x="81" y="4096"/>
                  </a:cubicBezTo>
                  <a:cubicBezTo>
                    <a:pt x="108" y="4096"/>
                    <a:pt x="134" y="4069"/>
                    <a:pt x="161" y="4069"/>
                  </a:cubicBezTo>
                  <a:cubicBezTo>
                    <a:pt x="750" y="3400"/>
                    <a:pt x="1178" y="2838"/>
                    <a:pt x="1499" y="2249"/>
                  </a:cubicBezTo>
                  <a:cubicBezTo>
                    <a:pt x="1874" y="1526"/>
                    <a:pt x="2088" y="777"/>
                    <a:pt x="2061" y="81"/>
                  </a:cubicBezTo>
                  <a:cubicBezTo>
                    <a:pt x="2061" y="27"/>
                    <a:pt x="2035" y="0"/>
                    <a:pt x="1981" y="0"/>
                  </a:cubicBezTo>
                  <a:close/>
                </a:path>
              </a:pathLst>
            </a:custGeom>
            <a:solidFill>
              <a:srgbClr val="3D29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48"/>
            <p:cNvSpPr/>
            <p:nvPr/>
          </p:nvSpPr>
          <p:spPr>
            <a:xfrm>
              <a:off x="5608650" y="4077975"/>
              <a:ext cx="404850" cy="511425"/>
            </a:xfrm>
            <a:custGeom>
              <a:avLst/>
              <a:gdLst/>
              <a:ahLst/>
              <a:cxnLst/>
              <a:rect l="l" t="t" r="r" b="b"/>
              <a:pathLst>
                <a:path w="16194" h="20457" extrusionOk="0">
                  <a:moveTo>
                    <a:pt x="4631" y="1"/>
                  </a:moveTo>
                  <a:cubicBezTo>
                    <a:pt x="4631" y="1"/>
                    <a:pt x="3158" y="2651"/>
                    <a:pt x="2248" y="7361"/>
                  </a:cubicBezTo>
                  <a:cubicBezTo>
                    <a:pt x="1338" y="12072"/>
                    <a:pt x="0" y="17104"/>
                    <a:pt x="3881" y="19754"/>
                  </a:cubicBezTo>
                  <a:cubicBezTo>
                    <a:pt x="4613" y="20253"/>
                    <a:pt x="5507" y="20456"/>
                    <a:pt x="6475" y="20456"/>
                  </a:cubicBezTo>
                  <a:cubicBezTo>
                    <a:pt x="10642" y="20456"/>
                    <a:pt x="16193" y="16703"/>
                    <a:pt x="16193" y="16703"/>
                  </a:cubicBezTo>
                  <a:lnTo>
                    <a:pt x="11911" y="6799"/>
                  </a:lnTo>
                  <a:lnTo>
                    <a:pt x="7066" y="9021"/>
                  </a:lnTo>
                  <a:lnTo>
                    <a:pt x="4631" y="1"/>
                  </a:lnTo>
                  <a:close/>
                </a:path>
              </a:pathLst>
            </a:custGeom>
            <a:solidFill>
              <a:srgbClr val="FAED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48"/>
            <p:cNvSpPr/>
            <p:nvPr/>
          </p:nvSpPr>
          <p:spPr>
            <a:xfrm>
              <a:off x="5726400" y="4245650"/>
              <a:ext cx="289775" cy="349600"/>
            </a:xfrm>
            <a:custGeom>
              <a:avLst/>
              <a:gdLst/>
              <a:ahLst/>
              <a:cxnLst/>
              <a:rect l="l" t="t" r="r" b="b"/>
              <a:pathLst>
                <a:path w="11591" h="13984" extrusionOk="0">
                  <a:moveTo>
                    <a:pt x="7203" y="1"/>
                  </a:moveTo>
                  <a:cubicBezTo>
                    <a:pt x="7192" y="1"/>
                    <a:pt x="7182" y="4"/>
                    <a:pt x="7174" y="12"/>
                  </a:cubicBezTo>
                  <a:lnTo>
                    <a:pt x="54" y="3117"/>
                  </a:lnTo>
                  <a:cubicBezTo>
                    <a:pt x="28" y="3144"/>
                    <a:pt x="1" y="3197"/>
                    <a:pt x="28" y="3224"/>
                  </a:cubicBezTo>
                  <a:cubicBezTo>
                    <a:pt x="28" y="3277"/>
                    <a:pt x="81" y="3277"/>
                    <a:pt x="135" y="3277"/>
                  </a:cubicBezTo>
                  <a:lnTo>
                    <a:pt x="7147" y="199"/>
                  </a:lnTo>
                  <a:lnTo>
                    <a:pt x="11403" y="9781"/>
                  </a:lnTo>
                  <a:cubicBezTo>
                    <a:pt x="10911" y="10195"/>
                    <a:pt x="6570" y="13810"/>
                    <a:pt x="2244" y="13810"/>
                  </a:cubicBezTo>
                  <a:cubicBezTo>
                    <a:pt x="2094" y="13810"/>
                    <a:pt x="1944" y="13805"/>
                    <a:pt x="1794" y="13796"/>
                  </a:cubicBezTo>
                  <a:cubicBezTo>
                    <a:pt x="1767" y="13796"/>
                    <a:pt x="1714" y="13823"/>
                    <a:pt x="1714" y="13877"/>
                  </a:cubicBezTo>
                  <a:cubicBezTo>
                    <a:pt x="1714" y="13930"/>
                    <a:pt x="1741" y="13957"/>
                    <a:pt x="1794" y="13957"/>
                  </a:cubicBezTo>
                  <a:cubicBezTo>
                    <a:pt x="1928" y="13957"/>
                    <a:pt x="2089" y="13984"/>
                    <a:pt x="2222" y="13984"/>
                  </a:cubicBezTo>
                  <a:cubicBezTo>
                    <a:pt x="6853" y="13984"/>
                    <a:pt x="11510" y="9915"/>
                    <a:pt x="11537" y="9862"/>
                  </a:cubicBezTo>
                  <a:cubicBezTo>
                    <a:pt x="11564" y="9835"/>
                    <a:pt x="11590" y="9808"/>
                    <a:pt x="11564" y="9781"/>
                  </a:cubicBezTo>
                  <a:lnTo>
                    <a:pt x="7281" y="39"/>
                  </a:lnTo>
                  <a:cubicBezTo>
                    <a:pt x="7262" y="20"/>
                    <a:pt x="7230" y="1"/>
                    <a:pt x="7203" y="1"/>
                  </a:cubicBezTo>
                  <a:close/>
                </a:path>
              </a:pathLst>
            </a:custGeom>
            <a:solidFill>
              <a:srgbClr val="3D29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48"/>
            <p:cNvSpPr/>
            <p:nvPr/>
          </p:nvSpPr>
          <p:spPr>
            <a:xfrm>
              <a:off x="6356075" y="4028875"/>
              <a:ext cx="183375" cy="606525"/>
            </a:xfrm>
            <a:custGeom>
              <a:avLst/>
              <a:gdLst/>
              <a:ahLst/>
              <a:cxnLst/>
              <a:rect l="l" t="t" r="r" b="b"/>
              <a:pathLst>
                <a:path w="7335" h="24261" extrusionOk="0">
                  <a:moveTo>
                    <a:pt x="7239" y="0"/>
                  </a:moveTo>
                  <a:cubicBezTo>
                    <a:pt x="7202" y="0"/>
                    <a:pt x="7173" y="25"/>
                    <a:pt x="7173" y="64"/>
                  </a:cubicBezTo>
                  <a:cubicBezTo>
                    <a:pt x="6611" y="2313"/>
                    <a:pt x="6049" y="4588"/>
                    <a:pt x="5434" y="6809"/>
                  </a:cubicBezTo>
                  <a:cubicBezTo>
                    <a:pt x="3828" y="12698"/>
                    <a:pt x="2008" y="18533"/>
                    <a:pt x="0" y="24260"/>
                  </a:cubicBezTo>
                  <a:cubicBezTo>
                    <a:pt x="54" y="24260"/>
                    <a:pt x="134" y="24234"/>
                    <a:pt x="188" y="24234"/>
                  </a:cubicBezTo>
                  <a:cubicBezTo>
                    <a:pt x="2222" y="18479"/>
                    <a:pt x="4042" y="12591"/>
                    <a:pt x="5648" y="6676"/>
                  </a:cubicBezTo>
                  <a:cubicBezTo>
                    <a:pt x="6237" y="4481"/>
                    <a:pt x="6799" y="2286"/>
                    <a:pt x="7334" y="91"/>
                  </a:cubicBezTo>
                  <a:cubicBezTo>
                    <a:pt x="7334" y="64"/>
                    <a:pt x="7307" y="11"/>
                    <a:pt x="7281" y="11"/>
                  </a:cubicBezTo>
                  <a:cubicBezTo>
                    <a:pt x="7266" y="4"/>
                    <a:pt x="7252" y="0"/>
                    <a:pt x="7239" y="0"/>
                  </a:cubicBezTo>
                  <a:close/>
                </a:path>
              </a:pathLst>
            </a:custGeom>
            <a:solidFill>
              <a:srgbClr val="3D29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48"/>
            <p:cNvSpPr/>
            <p:nvPr/>
          </p:nvSpPr>
          <p:spPr>
            <a:xfrm>
              <a:off x="5640750" y="3288675"/>
              <a:ext cx="339275" cy="212825"/>
            </a:xfrm>
            <a:custGeom>
              <a:avLst/>
              <a:gdLst/>
              <a:ahLst/>
              <a:cxnLst/>
              <a:rect l="l" t="t" r="r" b="b"/>
              <a:pathLst>
                <a:path w="13571" h="8513" extrusionOk="0">
                  <a:moveTo>
                    <a:pt x="6135" y="0"/>
                  </a:moveTo>
                  <a:cubicBezTo>
                    <a:pt x="3388" y="0"/>
                    <a:pt x="1112" y="1113"/>
                    <a:pt x="456" y="2800"/>
                  </a:cubicBezTo>
                  <a:cubicBezTo>
                    <a:pt x="376" y="3014"/>
                    <a:pt x="295" y="3255"/>
                    <a:pt x="268" y="3469"/>
                  </a:cubicBezTo>
                  <a:cubicBezTo>
                    <a:pt x="1" y="5798"/>
                    <a:pt x="2704" y="8019"/>
                    <a:pt x="6317" y="8447"/>
                  </a:cubicBezTo>
                  <a:cubicBezTo>
                    <a:pt x="6585" y="8474"/>
                    <a:pt x="6826" y="8501"/>
                    <a:pt x="7067" y="8501"/>
                  </a:cubicBezTo>
                  <a:cubicBezTo>
                    <a:pt x="7231" y="8509"/>
                    <a:pt x="7394" y="8513"/>
                    <a:pt x="7556" y="8513"/>
                  </a:cubicBezTo>
                  <a:cubicBezTo>
                    <a:pt x="10628" y="8513"/>
                    <a:pt x="13129" y="7083"/>
                    <a:pt x="13384" y="5048"/>
                  </a:cubicBezTo>
                  <a:cubicBezTo>
                    <a:pt x="13384" y="5021"/>
                    <a:pt x="13384" y="4968"/>
                    <a:pt x="13384" y="4941"/>
                  </a:cubicBezTo>
                  <a:cubicBezTo>
                    <a:pt x="13571" y="2666"/>
                    <a:pt x="10921" y="525"/>
                    <a:pt x="7388" y="97"/>
                  </a:cubicBezTo>
                  <a:cubicBezTo>
                    <a:pt x="7375" y="83"/>
                    <a:pt x="7361" y="83"/>
                    <a:pt x="7351" y="83"/>
                  </a:cubicBezTo>
                  <a:cubicBezTo>
                    <a:pt x="7341" y="83"/>
                    <a:pt x="7335" y="83"/>
                    <a:pt x="7335" y="70"/>
                  </a:cubicBezTo>
                  <a:cubicBezTo>
                    <a:pt x="6927" y="23"/>
                    <a:pt x="6526" y="0"/>
                    <a:pt x="6135" y="0"/>
                  </a:cubicBezTo>
                  <a:close/>
                </a:path>
              </a:pathLst>
            </a:custGeom>
            <a:solidFill>
              <a:srgbClr val="E7D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48"/>
            <p:cNvSpPr/>
            <p:nvPr/>
          </p:nvSpPr>
          <p:spPr>
            <a:xfrm>
              <a:off x="5647450" y="3269000"/>
              <a:ext cx="339275" cy="212925"/>
            </a:xfrm>
            <a:custGeom>
              <a:avLst/>
              <a:gdLst/>
              <a:ahLst/>
              <a:cxnLst/>
              <a:rect l="l" t="t" r="r" b="b"/>
              <a:pathLst>
                <a:path w="13571" h="8517" extrusionOk="0">
                  <a:moveTo>
                    <a:pt x="5978" y="0"/>
                  </a:moveTo>
                  <a:cubicBezTo>
                    <a:pt x="2903" y="0"/>
                    <a:pt x="424" y="1429"/>
                    <a:pt x="188" y="3480"/>
                  </a:cubicBezTo>
                  <a:cubicBezTo>
                    <a:pt x="188" y="3507"/>
                    <a:pt x="188" y="3560"/>
                    <a:pt x="188" y="3587"/>
                  </a:cubicBezTo>
                  <a:cubicBezTo>
                    <a:pt x="0" y="5862"/>
                    <a:pt x="2677" y="8030"/>
                    <a:pt x="6237" y="8458"/>
                  </a:cubicBezTo>
                  <a:cubicBezTo>
                    <a:pt x="6371" y="8458"/>
                    <a:pt x="6505" y="8485"/>
                    <a:pt x="6638" y="8485"/>
                  </a:cubicBezTo>
                  <a:cubicBezTo>
                    <a:pt x="6911" y="8506"/>
                    <a:pt x="7180" y="8517"/>
                    <a:pt x="7445" y="8517"/>
                  </a:cubicBezTo>
                  <a:cubicBezTo>
                    <a:pt x="10175" y="8517"/>
                    <a:pt x="12457" y="7412"/>
                    <a:pt x="13116" y="5728"/>
                  </a:cubicBezTo>
                  <a:cubicBezTo>
                    <a:pt x="13196" y="5514"/>
                    <a:pt x="13249" y="5273"/>
                    <a:pt x="13303" y="5032"/>
                  </a:cubicBezTo>
                  <a:cubicBezTo>
                    <a:pt x="13571" y="2757"/>
                    <a:pt x="10894" y="536"/>
                    <a:pt x="7307" y="81"/>
                  </a:cubicBezTo>
                  <a:lnTo>
                    <a:pt x="7254" y="81"/>
                  </a:lnTo>
                  <a:cubicBezTo>
                    <a:pt x="6820" y="26"/>
                    <a:pt x="6394" y="0"/>
                    <a:pt x="5978" y="0"/>
                  </a:cubicBezTo>
                  <a:close/>
                </a:path>
              </a:pathLst>
            </a:custGeom>
            <a:solidFill>
              <a:srgbClr val="FAED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48"/>
            <p:cNvSpPr/>
            <p:nvPr/>
          </p:nvSpPr>
          <p:spPr>
            <a:xfrm>
              <a:off x="5810725" y="3271000"/>
              <a:ext cx="176000" cy="210925"/>
            </a:xfrm>
            <a:custGeom>
              <a:avLst/>
              <a:gdLst/>
              <a:ahLst/>
              <a:cxnLst/>
              <a:rect l="l" t="t" r="r" b="b"/>
              <a:pathLst>
                <a:path w="7040" h="8437" extrusionOk="0">
                  <a:moveTo>
                    <a:pt x="776" y="1"/>
                  </a:moveTo>
                  <a:cubicBezTo>
                    <a:pt x="696" y="268"/>
                    <a:pt x="643" y="536"/>
                    <a:pt x="589" y="804"/>
                  </a:cubicBezTo>
                  <a:cubicBezTo>
                    <a:pt x="161" y="2543"/>
                    <a:pt x="54" y="4363"/>
                    <a:pt x="27" y="6157"/>
                  </a:cubicBezTo>
                  <a:cubicBezTo>
                    <a:pt x="0" y="6906"/>
                    <a:pt x="0" y="7656"/>
                    <a:pt x="107" y="8405"/>
                  </a:cubicBezTo>
                  <a:cubicBezTo>
                    <a:pt x="380" y="8426"/>
                    <a:pt x="649" y="8437"/>
                    <a:pt x="914" y="8437"/>
                  </a:cubicBezTo>
                  <a:cubicBezTo>
                    <a:pt x="3644" y="8437"/>
                    <a:pt x="5926" y="7332"/>
                    <a:pt x="6585" y="5648"/>
                  </a:cubicBezTo>
                  <a:cubicBezTo>
                    <a:pt x="6665" y="5434"/>
                    <a:pt x="6745" y="5193"/>
                    <a:pt x="6772" y="4952"/>
                  </a:cubicBezTo>
                  <a:cubicBezTo>
                    <a:pt x="7040" y="2677"/>
                    <a:pt x="4363" y="456"/>
                    <a:pt x="7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48"/>
            <p:cNvSpPr/>
            <p:nvPr/>
          </p:nvSpPr>
          <p:spPr>
            <a:xfrm>
              <a:off x="6758900" y="3887900"/>
              <a:ext cx="242250" cy="324450"/>
            </a:xfrm>
            <a:custGeom>
              <a:avLst/>
              <a:gdLst/>
              <a:ahLst/>
              <a:cxnLst/>
              <a:rect l="l" t="t" r="r" b="b"/>
              <a:pathLst>
                <a:path w="9690" h="12978" extrusionOk="0">
                  <a:moveTo>
                    <a:pt x="5786" y="0"/>
                  </a:moveTo>
                  <a:cubicBezTo>
                    <a:pt x="3705" y="0"/>
                    <a:pt x="1589" y="2267"/>
                    <a:pt x="803" y="5436"/>
                  </a:cubicBezTo>
                  <a:cubicBezTo>
                    <a:pt x="803" y="5436"/>
                    <a:pt x="776" y="5463"/>
                    <a:pt x="776" y="5489"/>
                  </a:cubicBezTo>
                  <a:cubicBezTo>
                    <a:pt x="0" y="8674"/>
                    <a:pt x="830" y="11645"/>
                    <a:pt x="2650" y="12636"/>
                  </a:cubicBezTo>
                  <a:cubicBezTo>
                    <a:pt x="2864" y="12743"/>
                    <a:pt x="3078" y="12823"/>
                    <a:pt x="3319" y="12903"/>
                  </a:cubicBezTo>
                  <a:cubicBezTo>
                    <a:pt x="3530" y="12953"/>
                    <a:pt x="3742" y="12978"/>
                    <a:pt x="3956" y="12978"/>
                  </a:cubicBezTo>
                  <a:cubicBezTo>
                    <a:pt x="6029" y="12978"/>
                    <a:pt x="8190" y="10697"/>
                    <a:pt x="8967" y="7470"/>
                  </a:cubicBezTo>
                  <a:cubicBezTo>
                    <a:pt x="9047" y="7229"/>
                    <a:pt x="9074" y="6988"/>
                    <a:pt x="9127" y="6747"/>
                  </a:cubicBezTo>
                  <a:cubicBezTo>
                    <a:pt x="9689" y="3509"/>
                    <a:pt x="8538" y="591"/>
                    <a:pt x="6451" y="56"/>
                  </a:cubicBezTo>
                  <a:lnTo>
                    <a:pt x="6344" y="56"/>
                  </a:lnTo>
                  <a:cubicBezTo>
                    <a:pt x="6159" y="18"/>
                    <a:pt x="5972" y="0"/>
                    <a:pt x="5786" y="0"/>
                  </a:cubicBezTo>
                  <a:close/>
                </a:path>
              </a:pathLst>
            </a:custGeom>
            <a:solidFill>
              <a:srgbClr val="E7D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48"/>
            <p:cNvSpPr/>
            <p:nvPr/>
          </p:nvSpPr>
          <p:spPr>
            <a:xfrm>
              <a:off x="6737475" y="3880725"/>
              <a:ext cx="244275" cy="324450"/>
            </a:xfrm>
            <a:custGeom>
              <a:avLst/>
              <a:gdLst/>
              <a:ahLst/>
              <a:cxnLst/>
              <a:rect l="l" t="t" r="r" b="b"/>
              <a:pathLst>
                <a:path w="9771" h="12978" extrusionOk="0">
                  <a:moveTo>
                    <a:pt x="5889" y="0"/>
                  </a:moveTo>
                  <a:cubicBezTo>
                    <a:pt x="3822" y="0"/>
                    <a:pt x="1684" y="2253"/>
                    <a:pt x="884" y="5428"/>
                  </a:cubicBezTo>
                  <a:cubicBezTo>
                    <a:pt x="884" y="5455"/>
                    <a:pt x="884" y="5482"/>
                    <a:pt x="884" y="5482"/>
                  </a:cubicBezTo>
                  <a:cubicBezTo>
                    <a:pt x="1" y="9042"/>
                    <a:pt x="1152" y="12361"/>
                    <a:pt x="3400" y="12896"/>
                  </a:cubicBezTo>
                  <a:cubicBezTo>
                    <a:pt x="3453" y="12923"/>
                    <a:pt x="3480" y="12923"/>
                    <a:pt x="3507" y="12923"/>
                  </a:cubicBezTo>
                  <a:cubicBezTo>
                    <a:pt x="3690" y="12960"/>
                    <a:pt x="3875" y="12978"/>
                    <a:pt x="4060" y="12978"/>
                  </a:cubicBezTo>
                  <a:cubicBezTo>
                    <a:pt x="6146" y="12978"/>
                    <a:pt x="8288" y="10685"/>
                    <a:pt x="9074" y="7489"/>
                  </a:cubicBezTo>
                  <a:cubicBezTo>
                    <a:pt x="9101" y="7356"/>
                    <a:pt x="9128" y="7222"/>
                    <a:pt x="9155" y="7088"/>
                  </a:cubicBezTo>
                  <a:cubicBezTo>
                    <a:pt x="9770" y="4063"/>
                    <a:pt x="8940" y="1280"/>
                    <a:pt x="7201" y="343"/>
                  </a:cubicBezTo>
                  <a:cubicBezTo>
                    <a:pt x="6987" y="209"/>
                    <a:pt x="6772" y="129"/>
                    <a:pt x="6532" y="75"/>
                  </a:cubicBezTo>
                  <a:cubicBezTo>
                    <a:pt x="6319" y="25"/>
                    <a:pt x="6104" y="0"/>
                    <a:pt x="5889" y="0"/>
                  </a:cubicBezTo>
                  <a:close/>
                </a:path>
              </a:pathLst>
            </a:custGeom>
            <a:solidFill>
              <a:srgbClr val="FAED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48"/>
            <p:cNvSpPr/>
            <p:nvPr/>
          </p:nvSpPr>
          <p:spPr>
            <a:xfrm>
              <a:off x="6759550" y="3880725"/>
              <a:ext cx="222200" cy="177350"/>
            </a:xfrm>
            <a:custGeom>
              <a:avLst/>
              <a:gdLst/>
              <a:ahLst/>
              <a:cxnLst/>
              <a:rect l="l" t="t" r="r" b="b"/>
              <a:pathLst>
                <a:path w="8888" h="7094" extrusionOk="0">
                  <a:moveTo>
                    <a:pt x="5006" y="0"/>
                  </a:moveTo>
                  <a:cubicBezTo>
                    <a:pt x="2939" y="0"/>
                    <a:pt x="801" y="2253"/>
                    <a:pt x="1" y="5428"/>
                  </a:cubicBezTo>
                  <a:cubicBezTo>
                    <a:pt x="269" y="5535"/>
                    <a:pt x="510" y="5643"/>
                    <a:pt x="777" y="5723"/>
                  </a:cubicBezTo>
                  <a:cubicBezTo>
                    <a:pt x="2463" y="6338"/>
                    <a:pt x="4257" y="6660"/>
                    <a:pt x="6023" y="6927"/>
                  </a:cubicBezTo>
                  <a:cubicBezTo>
                    <a:pt x="6674" y="7020"/>
                    <a:pt x="7325" y="7093"/>
                    <a:pt x="7976" y="7093"/>
                  </a:cubicBezTo>
                  <a:cubicBezTo>
                    <a:pt x="8074" y="7093"/>
                    <a:pt x="8173" y="7091"/>
                    <a:pt x="8272" y="7088"/>
                  </a:cubicBezTo>
                  <a:cubicBezTo>
                    <a:pt x="8887" y="4063"/>
                    <a:pt x="8057" y="1280"/>
                    <a:pt x="6318" y="343"/>
                  </a:cubicBezTo>
                  <a:cubicBezTo>
                    <a:pt x="6104" y="209"/>
                    <a:pt x="5889" y="129"/>
                    <a:pt x="5649" y="75"/>
                  </a:cubicBezTo>
                  <a:cubicBezTo>
                    <a:pt x="5436" y="25"/>
                    <a:pt x="5221" y="0"/>
                    <a:pt x="50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48"/>
            <p:cNvSpPr/>
            <p:nvPr/>
          </p:nvSpPr>
          <p:spPr>
            <a:xfrm>
              <a:off x="6652500" y="3299750"/>
              <a:ext cx="211475" cy="208225"/>
            </a:xfrm>
            <a:custGeom>
              <a:avLst/>
              <a:gdLst/>
              <a:ahLst/>
              <a:cxnLst/>
              <a:rect l="l" t="t" r="r" b="b"/>
              <a:pathLst>
                <a:path w="8459" h="8329" extrusionOk="0">
                  <a:moveTo>
                    <a:pt x="4221" y="0"/>
                  </a:moveTo>
                  <a:cubicBezTo>
                    <a:pt x="4188" y="0"/>
                    <a:pt x="4155" y="1"/>
                    <a:pt x="4122" y="2"/>
                  </a:cubicBezTo>
                  <a:cubicBezTo>
                    <a:pt x="1821" y="55"/>
                    <a:pt x="0" y="1982"/>
                    <a:pt x="81" y="4284"/>
                  </a:cubicBezTo>
                  <a:cubicBezTo>
                    <a:pt x="133" y="6537"/>
                    <a:pt x="1955" y="8328"/>
                    <a:pt x="4190" y="8328"/>
                  </a:cubicBezTo>
                  <a:cubicBezTo>
                    <a:pt x="4239" y="8328"/>
                    <a:pt x="4287" y="8327"/>
                    <a:pt x="4336" y="8326"/>
                  </a:cubicBezTo>
                  <a:cubicBezTo>
                    <a:pt x="6638" y="8272"/>
                    <a:pt x="8458" y="6372"/>
                    <a:pt x="8405" y="4070"/>
                  </a:cubicBezTo>
                  <a:cubicBezTo>
                    <a:pt x="8326" y="1801"/>
                    <a:pt x="6478" y="0"/>
                    <a:pt x="4221" y="0"/>
                  </a:cubicBezTo>
                  <a:close/>
                </a:path>
              </a:pathLst>
            </a:custGeom>
            <a:solidFill>
              <a:srgbClr val="AD8B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48"/>
            <p:cNvSpPr/>
            <p:nvPr/>
          </p:nvSpPr>
          <p:spPr>
            <a:xfrm>
              <a:off x="6662525" y="3289050"/>
              <a:ext cx="211475" cy="208200"/>
            </a:xfrm>
            <a:custGeom>
              <a:avLst/>
              <a:gdLst/>
              <a:ahLst/>
              <a:cxnLst/>
              <a:rect l="l" t="t" r="r" b="b"/>
              <a:pathLst>
                <a:path w="8459" h="8328" extrusionOk="0">
                  <a:moveTo>
                    <a:pt x="4223" y="0"/>
                  </a:moveTo>
                  <a:cubicBezTo>
                    <a:pt x="4190" y="0"/>
                    <a:pt x="4156" y="0"/>
                    <a:pt x="4123" y="1"/>
                  </a:cubicBezTo>
                  <a:cubicBezTo>
                    <a:pt x="1821" y="55"/>
                    <a:pt x="1" y="1982"/>
                    <a:pt x="81" y="4284"/>
                  </a:cubicBezTo>
                  <a:cubicBezTo>
                    <a:pt x="134" y="6537"/>
                    <a:pt x="1981" y="8328"/>
                    <a:pt x="4217" y="8328"/>
                  </a:cubicBezTo>
                  <a:cubicBezTo>
                    <a:pt x="4266" y="8328"/>
                    <a:pt x="4315" y="8327"/>
                    <a:pt x="4364" y="8325"/>
                  </a:cubicBezTo>
                  <a:cubicBezTo>
                    <a:pt x="6666" y="8272"/>
                    <a:pt x="8459" y="6345"/>
                    <a:pt x="8405" y="4043"/>
                  </a:cubicBezTo>
                  <a:cubicBezTo>
                    <a:pt x="8353" y="1775"/>
                    <a:pt x="6480" y="0"/>
                    <a:pt x="4223" y="0"/>
                  </a:cubicBezTo>
                  <a:close/>
                </a:path>
              </a:pathLst>
            </a:custGeom>
            <a:solidFill>
              <a:srgbClr val="E7D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48"/>
            <p:cNvSpPr/>
            <p:nvPr/>
          </p:nvSpPr>
          <p:spPr>
            <a:xfrm>
              <a:off x="6687975" y="3332450"/>
              <a:ext cx="167300" cy="131950"/>
            </a:xfrm>
            <a:custGeom>
              <a:avLst/>
              <a:gdLst/>
              <a:ahLst/>
              <a:cxnLst/>
              <a:rect l="l" t="t" r="r" b="b"/>
              <a:pathLst>
                <a:path w="6692" h="5278" extrusionOk="0">
                  <a:moveTo>
                    <a:pt x="6577" y="1"/>
                  </a:moveTo>
                  <a:cubicBezTo>
                    <a:pt x="6558" y="1"/>
                    <a:pt x="6542" y="9"/>
                    <a:pt x="6531" y="32"/>
                  </a:cubicBezTo>
                  <a:lnTo>
                    <a:pt x="54" y="5117"/>
                  </a:lnTo>
                  <a:cubicBezTo>
                    <a:pt x="27" y="5144"/>
                    <a:pt x="0" y="5198"/>
                    <a:pt x="54" y="5251"/>
                  </a:cubicBezTo>
                  <a:cubicBezTo>
                    <a:pt x="54" y="5251"/>
                    <a:pt x="80" y="5278"/>
                    <a:pt x="107" y="5278"/>
                  </a:cubicBezTo>
                  <a:cubicBezTo>
                    <a:pt x="134" y="5278"/>
                    <a:pt x="161" y="5278"/>
                    <a:pt x="161" y="5251"/>
                  </a:cubicBezTo>
                  <a:lnTo>
                    <a:pt x="6638" y="166"/>
                  </a:lnTo>
                  <a:cubicBezTo>
                    <a:pt x="6665" y="139"/>
                    <a:pt x="6691" y="85"/>
                    <a:pt x="6665" y="32"/>
                  </a:cubicBezTo>
                  <a:cubicBezTo>
                    <a:pt x="6634" y="16"/>
                    <a:pt x="6603" y="1"/>
                    <a:pt x="65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48"/>
            <p:cNvSpPr/>
            <p:nvPr/>
          </p:nvSpPr>
          <p:spPr>
            <a:xfrm>
              <a:off x="5510275" y="4107400"/>
              <a:ext cx="211475" cy="208225"/>
            </a:xfrm>
            <a:custGeom>
              <a:avLst/>
              <a:gdLst/>
              <a:ahLst/>
              <a:cxnLst/>
              <a:rect l="l" t="t" r="r" b="b"/>
              <a:pathLst>
                <a:path w="8459" h="8329" extrusionOk="0">
                  <a:moveTo>
                    <a:pt x="4221" y="0"/>
                  </a:moveTo>
                  <a:cubicBezTo>
                    <a:pt x="4188" y="0"/>
                    <a:pt x="4155" y="1"/>
                    <a:pt x="4122" y="2"/>
                  </a:cubicBezTo>
                  <a:cubicBezTo>
                    <a:pt x="1821" y="82"/>
                    <a:pt x="1" y="1982"/>
                    <a:pt x="54" y="4284"/>
                  </a:cubicBezTo>
                  <a:cubicBezTo>
                    <a:pt x="133" y="6537"/>
                    <a:pt x="1955" y="8328"/>
                    <a:pt x="4190" y="8328"/>
                  </a:cubicBezTo>
                  <a:cubicBezTo>
                    <a:pt x="4239" y="8328"/>
                    <a:pt x="4288" y="8327"/>
                    <a:pt x="4337" y="8326"/>
                  </a:cubicBezTo>
                  <a:cubicBezTo>
                    <a:pt x="6638" y="8272"/>
                    <a:pt x="8458" y="6372"/>
                    <a:pt x="8405" y="4070"/>
                  </a:cubicBezTo>
                  <a:cubicBezTo>
                    <a:pt x="8326" y="1801"/>
                    <a:pt x="6478" y="0"/>
                    <a:pt x="4221" y="0"/>
                  </a:cubicBezTo>
                  <a:close/>
                </a:path>
              </a:pathLst>
            </a:custGeom>
            <a:solidFill>
              <a:srgbClr val="AD8B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48"/>
            <p:cNvSpPr/>
            <p:nvPr/>
          </p:nvSpPr>
          <p:spPr>
            <a:xfrm>
              <a:off x="5510950" y="4096775"/>
              <a:ext cx="230875" cy="208450"/>
            </a:xfrm>
            <a:custGeom>
              <a:avLst/>
              <a:gdLst/>
              <a:ahLst/>
              <a:cxnLst/>
              <a:rect l="l" t="t" r="r" b="b"/>
              <a:pathLst>
                <a:path w="9235" h="8338" extrusionOk="0">
                  <a:moveTo>
                    <a:pt x="4615" y="1"/>
                  </a:moveTo>
                  <a:cubicBezTo>
                    <a:pt x="3610" y="1"/>
                    <a:pt x="2601" y="364"/>
                    <a:pt x="1794" y="1096"/>
                  </a:cubicBezTo>
                  <a:cubicBezTo>
                    <a:pt x="107" y="2648"/>
                    <a:pt x="0" y="5298"/>
                    <a:pt x="1553" y="6984"/>
                  </a:cubicBezTo>
                  <a:cubicBezTo>
                    <a:pt x="2377" y="7879"/>
                    <a:pt x="3503" y="8337"/>
                    <a:pt x="4634" y="8337"/>
                  </a:cubicBezTo>
                  <a:cubicBezTo>
                    <a:pt x="5634" y="8337"/>
                    <a:pt x="6638" y="7980"/>
                    <a:pt x="7441" y="7252"/>
                  </a:cubicBezTo>
                  <a:cubicBezTo>
                    <a:pt x="9127" y="5673"/>
                    <a:pt x="9234" y="3050"/>
                    <a:pt x="7682" y="1363"/>
                  </a:cubicBezTo>
                  <a:cubicBezTo>
                    <a:pt x="6861" y="458"/>
                    <a:pt x="5741" y="1"/>
                    <a:pt x="4615" y="1"/>
                  </a:cubicBezTo>
                  <a:close/>
                </a:path>
              </a:pathLst>
            </a:custGeom>
            <a:solidFill>
              <a:srgbClr val="E7D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48"/>
            <p:cNvSpPr/>
            <p:nvPr/>
          </p:nvSpPr>
          <p:spPr>
            <a:xfrm>
              <a:off x="5545750" y="4140100"/>
              <a:ext cx="167300" cy="131950"/>
            </a:xfrm>
            <a:custGeom>
              <a:avLst/>
              <a:gdLst/>
              <a:ahLst/>
              <a:cxnLst/>
              <a:rect l="l" t="t" r="r" b="b"/>
              <a:pathLst>
                <a:path w="6692" h="5278" extrusionOk="0">
                  <a:moveTo>
                    <a:pt x="6575" y="1"/>
                  </a:moveTo>
                  <a:cubicBezTo>
                    <a:pt x="6558" y="1"/>
                    <a:pt x="6542" y="9"/>
                    <a:pt x="6531" y="32"/>
                  </a:cubicBezTo>
                  <a:lnTo>
                    <a:pt x="54" y="5117"/>
                  </a:lnTo>
                  <a:cubicBezTo>
                    <a:pt x="0" y="5144"/>
                    <a:pt x="0" y="5198"/>
                    <a:pt x="27" y="5251"/>
                  </a:cubicBezTo>
                  <a:cubicBezTo>
                    <a:pt x="54" y="5278"/>
                    <a:pt x="80" y="5278"/>
                    <a:pt x="107" y="5278"/>
                  </a:cubicBezTo>
                  <a:cubicBezTo>
                    <a:pt x="134" y="5278"/>
                    <a:pt x="161" y="5278"/>
                    <a:pt x="161" y="5251"/>
                  </a:cubicBezTo>
                  <a:lnTo>
                    <a:pt x="6638" y="166"/>
                  </a:lnTo>
                  <a:cubicBezTo>
                    <a:pt x="6665" y="139"/>
                    <a:pt x="6691" y="85"/>
                    <a:pt x="6638" y="32"/>
                  </a:cubicBezTo>
                  <a:cubicBezTo>
                    <a:pt x="6623" y="16"/>
                    <a:pt x="6598" y="1"/>
                    <a:pt x="65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48"/>
            <p:cNvSpPr/>
            <p:nvPr/>
          </p:nvSpPr>
          <p:spPr>
            <a:xfrm>
              <a:off x="5774575" y="3636350"/>
              <a:ext cx="115125" cy="115125"/>
            </a:xfrm>
            <a:custGeom>
              <a:avLst/>
              <a:gdLst/>
              <a:ahLst/>
              <a:cxnLst/>
              <a:rect l="l" t="t" r="r" b="b"/>
              <a:pathLst>
                <a:path w="4605" h="4605" extrusionOk="0">
                  <a:moveTo>
                    <a:pt x="2303" y="215"/>
                  </a:moveTo>
                  <a:cubicBezTo>
                    <a:pt x="3454" y="215"/>
                    <a:pt x="4390" y="1151"/>
                    <a:pt x="4390" y="2302"/>
                  </a:cubicBezTo>
                  <a:cubicBezTo>
                    <a:pt x="4390" y="3453"/>
                    <a:pt x="3454" y="4417"/>
                    <a:pt x="2303" y="4417"/>
                  </a:cubicBezTo>
                  <a:cubicBezTo>
                    <a:pt x="1152" y="4417"/>
                    <a:pt x="188" y="3453"/>
                    <a:pt x="188" y="2302"/>
                  </a:cubicBezTo>
                  <a:cubicBezTo>
                    <a:pt x="188" y="1151"/>
                    <a:pt x="1152" y="215"/>
                    <a:pt x="2303" y="215"/>
                  </a:cubicBezTo>
                  <a:close/>
                  <a:moveTo>
                    <a:pt x="2303" y="1"/>
                  </a:moveTo>
                  <a:cubicBezTo>
                    <a:pt x="1018" y="1"/>
                    <a:pt x="1" y="1044"/>
                    <a:pt x="1" y="2302"/>
                  </a:cubicBezTo>
                  <a:cubicBezTo>
                    <a:pt x="1" y="3587"/>
                    <a:pt x="1018" y="4604"/>
                    <a:pt x="2303" y="4604"/>
                  </a:cubicBezTo>
                  <a:cubicBezTo>
                    <a:pt x="3561" y="4604"/>
                    <a:pt x="4605" y="3587"/>
                    <a:pt x="4605" y="2302"/>
                  </a:cubicBezTo>
                  <a:cubicBezTo>
                    <a:pt x="4605" y="1044"/>
                    <a:pt x="3561" y="1"/>
                    <a:pt x="2303" y="1"/>
                  </a:cubicBezTo>
                  <a:close/>
                </a:path>
              </a:pathLst>
            </a:custGeom>
            <a:solidFill>
              <a:srgbClr val="3D29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48"/>
            <p:cNvSpPr/>
            <p:nvPr/>
          </p:nvSpPr>
          <p:spPr>
            <a:xfrm>
              <a:off x="6590950" y="3087000"/>
              <a:ext cx="109750" cy="109750"/>
            </a:xfrm>
            <a:custGeom>
              <a:avLst/>
              <a:gdLst/>
              <a:ahLst/>
              <a:cxnLst/>
              <a:rect l="l" t="t" r="r" b="b"/>
              <a:pathLst>
                <a:path w="4390" h="4390" extrusionOk="0">
                  <a:moveTo>
                    <a:pt x="2195" y="0"/>
                  </a:moveTo>
                  <a:cubicBezTo>
                    <a:pt x="990" y="0"/>
                    <a:pt x="0" y="990"/>
                    <a:pt x="0" y="2195"/>
                  </a:cubicBezTo>
                  <a:cubicBezTo>
                    <a:pt x="0" y="3399"/>
                    <a:pt x="990" y="4390"/>
                    <a:pt x="2195" y="4390"/>
                  </a:cubicBezTo>
                  <a:cubicBezTo>
                    <a:pt x="3399" y="4390"/>
                    <a:pt x="4390" y="3399"/>
                    <a:pt x="4390" y="2195"/>
                  </a:cubicBezTo>
                  <a:cubicBezTo>
                    <a:pt x="4390" y="990"/>
                    <a:pt x="3399" y="0"/>
                    <a:pt x="21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48"/>
            <p:cNvSpPr/>
            <p:nvPr/>
          </p:nvSpPr>
          <p:spPr>
            <a:xfrm>
              <a:off x="6599625" y="4274700"/>
              <a:ext cx="115125" cy="115125"/>
            </a:xfrm>
            <a:custGeom>
              <a:avLst/>
              <a:gdLst/>
              <a:ahLst/>
              <a:cxnLst/>
              <a:rect l="l" t="t" r="r" b="b"/>
              <a:pathLst>
                <a:path w="4605" h="4605" extrusionOk="0">
                  <a:moveTo>
                    <a:pt x="2303" y="215"/>
                  </a:moveTo>
                  <a:cubicBezTo>
                    <a:pt x="3400" y="215"/>
                    <a:pt x="4310" y="1072"/>
                    <a:pt x="4391" y="2169"/>
                  </a:cubicBezTo>
                  <a:cubicBezTo>
                    <a:pt x="4391" y="2222"/>
                    <a:pt x="4391" y="2249"/>
                    <a:pt x="4391" y="2303"/>
                  </a:cubicBezTo>
                  <a:cubicBezTo>
                    <a:pt x="4391" y="2999"/>
                    <a:pt x="4069" y="3587"/>
                    <a:pt x="3561" y="3962"/>
                  </a:cubicBezTo>
                  <a:cubicBezTo>
                    <a:pt x="3213" y="4257"/>
                    <a:pt x="2785" y="4390"/>
                    <a:pt x="2303" y="4390"/>
                  </a:cubicBezTo>
                  <a:cubicBezTo>
                    <a:pt x="1152" y="4390"/>
                    <a:pt x="188" y="3454"/>
                    <a:pt x="188" y="2303"/>
                  </a:cubicBezTo>
                  <a:cubicBezTo>
                    <a:pt x="188" y="1152"/>
                    <a:pt x="1152" y="215"/>
                    <a:pt x="2303" y="215"/>
                  </a:cubicBezTo>
                  <a:close/>
                  <a:moveTo>
                    <a:pt x="2303" y="1"/>
                  </a:moveTo>
                  <a:cubicBezTo>
                    <a:pt x="1018" y="1"/>
                    <a:pt x="1" y="1045"/>
                    <a:pt x="1" y="2303"/>
                  </a:cubicBezTo>
                  <a:cubicBezTo>
                    <a:pt x="1" y="3587"/>
                    <a:pt x="1018" y="4605"/>
                    <a:pt x="2303" y="4605"/>
                  </a:cubicBezTo>
                  <a:cubicBezTo>
                    <a:pt x="2785" y="4605"/>
                    <a:pt x="3213" y="4444"/>
                    <a:pt x="3588" y="4203"/>
                  </a:cubicBezTo>
                  <a:cubicBezTo>
                    <a:pt x="4203" y="3802"/>
                    <a:pt x="4605" y="3106"/>
                    <a:pt x="4605" y="2303"/>
                  </a:cubicBezTo>
                  <a:cubicBezTo>
                    <a:pt x="4605" y="2222"/>
                    <a:pt x="4578" y="2115"/>
                    <a:pt x="4578" y="2035"/>
                  </a:cubicBezTo>
                  <a:cubicBezTo>
                    <a:pt x="4444" y="884"/>
                    <a:pt x="3481" y="1"/>
                    <a:pt x="2303" y="1"/>
                  </a:cubicBezTo>
                  <a:close/>
                </a:path>
              </a:pathLst>
            </a:custGeom>
            <a:solidFill>
              <a:srgbClr val="3D29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48"/>
            <p:cNvSpPr/>
            <p:nvPr/>
          </p:nvSpPr>
          <p:spPr>
            <a:xfrm>
              <a:off x="6688625" y="4316875"/>
              <a:ext cx="109775" cy="109750"/>
            </a:xfrm>
            <a:custGeom>
              <a:avLst/>
              <a:gdLst/>
              <a:ahLst/>
              <a:cxnLst/>
              <a:rect l="l" t="t" r="r" b="b"/>
              <a:pathLst>
                <a:path w="4391" h="4390" extrusionOk="0">
                  <a:moveTo>
                    <a:pt x="2196" y="0"/>
                  </a:moveTo>
                  <a:cubicBezTo>
                    <a:pt x="991" y="0"/>
                    <a:pt x="1" y="964"/>
                    <a:pt x="1" y="2195"/>
                  </a:cubicBezTo>
                  <a:cubicBezTo>
                    <a:pt x="1" y="3399"/>
                    <a:pt x="991" y="4390"/>
                    <a:pt x="2196" y="4390"/>
                  </a:cubicBezTo>
                  <a:cubicBezTo>
                    <a:pt x="3400" y="4390"/>
                    <a:pt x="4390" y="3399"/>
                    <a:pt x="4390" y="2195"/>
                  </a:cubicBezTo>
                  <a:cubicBezTo>
                    <a:pt x="4390" y="964"/>
                    <a:pt x="3400" y="0"/>
                    <a:pt x="2196" y="0"/>
                  </a:cubicBezTo>
                  <a:close/>
                </a:path>
              </a:pathLst>
            </a:custGeom>
            <a:solidFill>
              <a:srgbClr val="FFA2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48"/>
            <p:cNvSpPr/>
            <p:nvPr/>
          </p:nvSpPr>
          <p:spPr>
            <a:xfrm>
              <a:off x="5440025" y="3978175"/>
              <a:ext cx="95700" cy="86625"/>
            </a:xfrm>
            <a:custGeom>
              <a:avLst/>
              <a:gdLst/>
              <a:ahLst/>
              <a:cxnLst/>
              <a:rect l="l" t="t" r="r" b="b"/>
              <a:pathLst>
                <a:path w="3828" h="3465" extrusionOk="0">
                  <a:moveTo>
                    <a:pt x="1824" y="1"/>
                  </a:moveTo>
                  <a:cubicBezTo>
                    <a:pt x="1393" y="1"/>
                    <a:pt x="967" y="162"/>
                    <a:pt x="642" y="487"/>
                  </a:cubicBezTo>
                  <a:cubicBezTo>
                    <a:pt x="0" y="1156"/>
                    <a:pt x="0" y="2253"/>
                    <a:pt x="696" y="2949"/>
                  </a:cubicBezTo>
                  <a:cubicBezTo>
                    <a:pt x="1051" y="3290"/>
                    <a:pt x="1510" y="3464"/>
                    <a:pt x="1964" y="3464"/>
                  </a:cubicBezTo>
                  <a:cubicBezTo>
                    <a:pt x="2400" y="3464"/>
                    <a:pt x="2831" y="3304"/>
                    <a:pt x="3158" y="2976"/>
                  </a:cubicBezTo>
                  <a:cubicBezTo>
                    <a:pt x="3828" y="2333"/>
                    <a:pt x="3801" y="1209"/>
                    <a:pt x="3105" y="540"/>
                  </a:cubicBezTo>
                  <a:cubicBezTo>
                    <a:pt x="2747" y="182"/>
                    <a:pt x="2282" y="1"/>
                    <a:pt x="1824" y="1"/>
                  </a:cubicBezTo>
                  <a:close/>
                </a:path>
              </a:pathLst>
            </a:custGeom>
            <a:solidFill>
              <a:srgbClr val="FAED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48"/>
            <p:cNvSpPr/>
            <p:nvPr/>
          </p:nvSpPr>
          <p:spPr>
            <a:xfrm>
              <a:off x="6704025" y="3754700"/>
              <a:ext cx="95700" cy="87200"/>
            </a:xfrm>
            <a:custGeom>
              <a:avLst/>
              <a:gdLst/>
              <a:ahLst/>
              <a:cxnLst/>
              <a:rect l="l" t="t" r="r" b="b"/>
              <a:pathLst>
                <a:path w="3828" h="3488" extrusionOk="0">
                  <a:moveTo>
                    <a:pt x="1852" y="0"/>
                  </a:moveTo>
                  <a:cubicBezTo>
                    <a:pt x="1420" y="0"/>
                    <a:pt x="994" y="161"/>
                    <a:pt x="670" y="486"/>
                  </a:cubicBezTo>
                  <a:cubicBezTo>
                    <a:pt x="0" y="1155"/>
                    <a:pt x="27" y="2252"/>
                    <a:pt x="723" y="2948"/>
                  </a:cubicBezTo>
                  <a:cubicBezTo>
                    <a:pt x="1068" y="3306"/>
                    <a:pt x="1532" y="3487"/>
                    <a:pt x="1990" y="3487"/>
                  </a:cubicBezTo>
                  <a:cubicBezTo>
                    <a:pt x="2422" y="3487"/>
                    <a:pt x="2847" y="3327"/>
                    <a:pt x="3159" y="3002"/>
                  </a:cubicBezTo>
                  <a:cubicBezTo>
                    <a:pt x="3828" y="2333"/>
                    <a:pt x="3828" y="1235"/>
                    <a:pt x="3132" y="539"/>
                  </a:cubicBezTo>
                  <a:cubicBezTo>
                    <a:pt x="2774" y="181"/>
                    <a:pt x="2309" y="0"/>
                    <a:pt x="1852" y="0"/>
                  </a:cubicBezTo>
                  <a:close/>
                </a:path>
              </a:pathLst>
            </a:custGeom>
            <a:solidFill>
              <a:srgbClr val="FAED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7128E17E-A15C-4045-80F4-F408261F12B6}"/>
              </a:ext>
            </a:extLst>
          </p:cNvPr>
          <p:cNvGrpSpPr/>
          <p:nvPr/>
        </p:nvGrpSpPr>
        <p:grpSpPr>
          <a:xfrm>
            <a:off x="219067" y="416300"/>
            <a:ext cx="3830008" cy="881901"/>
            <a:chOff x="85327" y="117612"/>
            <a:chExt cx="5596013" cy="702137"/>
          </a:xfrm>
        </p:grpSpPr>
        <p:sp>
          <p:nvSpPr>
            <p:cNvPr id="60" name="Arrow: Pentagon 59">
              <a:extLst>
                <a:ext uri="{FF2B5EF4-FFF2-40B4-BE49-F238E27FC236}">
                  <a16:creationId xmlns:a16="http://schemas.microsoft.com/office/drawing/2014/main" id="{35FEFC82-7E42-4427-B8D5-2A8C38ABC7B1}"/>
                </a:ext>
              </a:extLst>
            </p:cNvPr>
            <p:cNvSpPr/>
            <p:nvPr/>
          </p:nvSpPr>
          <p:spPr>
            <a:xfrm>
              <a:off x="85327" y="117612"/>
              <a:ext cx="5188311" cy="702137"/>
            </a:xfrm>
            <a:prstGeom prst="homePlate">
              <a:avLst>
                <a:gd name="adj" fmla="val 50000"/>
              </a:avLst>
            </a:prstGeom>
            <a:solidFill>
              <a:srgbClr val="FF988C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E6B857DC-5F93-4477-B3C2-013790AF0DAF}"/>
                </a:ext>
              </a:extLst>
            </p:cNvPr>
            <p:cNvSpPr txBox="1"/>
            <p:nvPr/>
          </p:nvSpPr>
          <p:spPr>
            <a:xfrm>
              <a:off x="240683" y="144858"/>
              <a:ext cx="5440657" cy="34874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40000"/>
                </a:lnSpc>
                <a:spcBef>
                  <a:spcPts val="0"/>
                </a:spcBef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3600" b="1" i="0" strike="noStrike" kern="0" cap="none" spc="0" normalizeH="0" baseline="0" noProof="0" dirty="0">
                  <a:ln>
                    <a:noFill/>
                  </a:ln>
                  <a:solidFill>
                    <a:schemeClr val="accent3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/>
                  <a:sym typeface="Arial"/>
                </a:rPr>
                <a:t>LUYỆN TẬP</a:t>
              </a:r>
              <a:endParaRPr kumimoji="0" lang="en-US" sz="3600" b="0" i="0" strike="noStrike" kern="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/>
                <a:sym typeface="Arial"/>
              </a:endParaRPr>
            </a:p>
          </p:txBody>
        </p:sp>
      </p:grpSp>
      <p:sp>
        <p:nvSpPr>
          <p:cNvPr id="62" name="Freeform 14">
            <a:extLst>
              <a:ext uri="{FF2B5EF4-FFF2-40B4-BE49-F238E27FC236}">
                <a16:creationId xmlns:a16="http://schemas.microsoft.com/office/drawing/2014/main" id="{67B09760-8DB0-49D0-9D4C-7D11B6131D59}"/>
              </a:ext>
            </a:extLst>
          </p:cNvPr>
          <p:cNvSpPr/>
          <p:nvPr/>
        </p:nvSpPr>
        <p:spPr>
          <a:xfrm>
            <a:off x="433230" y="1621619"/>
            <a:ext cx="1709943" cy="1843515"/>
          </a:xfrm>
          <a:custGeom>
            <a:avLst/>
            <a:gdLst/>
            <a:ahLst/>
            <a:cxnLst/>
            <a:rect l="l" t="t" r="r" b="b"/>
            <a:pathLst>
              <a:path w="2091594" h="2512425">
                <a:moveTo>
                  <a:pt x="0" y="0"/>
                </a:moveTo>
                <a:lnTo>
                  <a:pt x="2091594" y="0"/>
                </a:lnTo>
                <a:lnTo>
                  <a:pt x="2091594" y="2512425"/>
                </a:lnTo>
                <a:lnTo>
                  <a:pt x="0" y="25124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5" name="Freeform 15">
            <a:extLst>
              <a:ext uri="{FF2B5EF4-FFF2-40B4-BE49-F238E27FC236}">
                <a16:creationId xmlns:a16="http://schemas.microsoft.com/office/drawing/2014/main" id="{150E3860-EC06-4A2E-9170-016D42372DE4}"/>
              </a:ext>
            </a:extLst>
          </p:cNvPr>
          <p:cNvSpPr/>
          <p:nvPr/>
        </p:nvSpPr>
        <p:spPr>
          <a:xfrm>
            <a:off x="2377179" y="2654910"/>
            <a:ext cx="1684394" cy="1678061"/>
          </a:xfrm>
          <a:custGeom>
            <a:avLst/>
            <a:gdLst/>
            <a:ahLst/>
            <a:cxnLst/>
            <a:rect l="l" t="t" r="r" b="b"/>
            <a:pathLst>
              <a:path w="2252463" h="2272346">
                <a:moveTo>
                  <a:pt x="0" y="0"/>
                </a:moveTo>
                <a:lnTo>
                  <a:pt x="2252463" y="0"/>
                </a:lnTo>
                <a:lnTo>
                  <a:pt x="2252463" y="2272346"/>
                </a:lnTo>
                <a:lnTo>
                  <a:pt x="0" y="227234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906071414"/>
      </p:ext>
    </p:extLst>
  </p:cSld>
  <p:clrMapOvr>
    <a:masterClrMapping/>
  </p:clrMapOvr>
  <p:transition spd="med">
    <p:random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06A1988C-9B17-4158-BA1B-D36A1AA06857}"/>
              </a:ext>
            </a:extLst>
          </p:cNvPr>
          <p:cNvSpPr/>
          <p:nvPr/>
        </p:nvSpPr>
        <p:spPr>
          <a:xfrm>
            <a:off x="619125" y="265300"/>
            <a:ext cx="7905750" cy="127635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 w="28575">
            <a:solidFill>
              <a:schemeClr val="accent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b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1: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Chọn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đáp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án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đúng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: </a:t>
            </a:r>
            <a:endParaRPr lang="en-US" sz="2400" dirty="0">
              <a:effectLst/>
              <a:latin typeface="+mj-lt"/>
              <a:ea typeface="Calibri" panose="020F0502020204030204" pitchFamily="34" charset="0"/>
            </a:endParaRPr>
          </a:p>
        </p:txBody>
      </p:sp>
      <p:sp>
        <p:nvSpPr>
          <p:cNvPr id="16" name="Plaque 15">
            <a:extLst>
              <a:ext uri="{FF2B5EF4-FFF2-40B4-BE49-F238E27FC236}">
                <a16:creationId xmlns:a16="http://schemas.microsoft.com/office/drawing/2014/main" id="{31542E0C-2405-415E-A879-171528D99A32}"/>
              </a:ext>
            </a:extLst>
          </p:cNvPr>
          <p:cNvSpPr/>
          <p:nvPr/>
        </p:nvSpPr>
        <p:spPr>
          <a:xfrm>
            <a:off x="685800" y="1951009"/>
            <a:ext cx="3581400" cy="1367436"/>
          </a:xfrm>
          <a:prstGeom prst="plaque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 defTabSz="457200">
              <a:lnSpc>
                <a:spcPct val="130000"/>
              </a:lnSpc>
              <a:buClrTx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A. </a:t>
            </a:r>
            <a:r>
              <a:rPr lang="en-US" sz="2000" dirty="0" err="1">
                <a:latin typeface="+mj-lt"/>
              </a:rPr>
              <a:t>Huyết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tương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không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nhân</a:t>
            </a:r>
            <a:r>
              <a:rPr lang="en-US" sz="2000" dirty="0">
                <a:latin typeface="+mj-lt"/>
              </a:rPr>
              <a:t>, </a:t>
            </a:r>
            <a:r>
              <a:rPr lang="en-US" sz="2000" dirty="0" err="1">
                <a:latin typeface="+mj-lt"/>
              </a:rPr>
              <a:t>tham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gia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vào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quá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trình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đông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máu</a:t>
            </a:r>
            <a:r>
              <a:rPr lang="en-US" sz="2000" dirty="0">
                <a:latin typeface="+mj-lt"/>
              </a:rPr>
              <a:t>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Plaque 16">
            <a:extLst>
              <a:ext uri="{FF2B5EF4-FFF2-40B4-BE49-F238E27FC236}">
                <a16:creationId xmlns:a16="http://schemas.microsoft.com/office/drawing/2014/main" id="{A18A0ED8-2FD4-40CF-9D19-E6B1A260F70F}"/>
              </a:ext>
            </a:extLst>
          </p:cNvPr>
          <p:cNvSpPr/>
          <p:nvPr/>
        </p:nvSpPr>
        <p:spPr>
          <a:xfrm>
            <a:off x="685800" y="3513109"/>
            <a:ext cx="3581400" cy="1367436"/>
          </a:xfrm>
          <a:prstGeom prst="plaque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 defTabSz="457200">
              <a:lnSpc>
                <a:spcPct val="130000"/>
              </a:lnSpc>
              <a:buClrTx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C. </a:t>
            </a:r>
            <a:r>
              <a:rPr lang="en-US" sz="2000" dirty="0" err="1">
                <a:latin typeface="+mj-lt"/>
              </a:rPr>
              <a:t>Hồng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cầu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hình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đĩa</a:t>
            </a:r>
            <a:r>
              <a:rPr lang="en-US" sz="2000" dirty="0">
                <a:latin typeface="+mj-lt"/>
              </a:rPr>
              <a:t>, </a:t>
            </a:r>
            <a:r>
              <a:rPr lang="en-US" sz="2000" dirty="0" err="1">
                <a:latin typeface="+mj-lt"/>
              </a:rPr>
              <a:t>lõm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hai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mặt</a:t>
            </a:r>
            <a:r>
              <a:rPr lang="en-US" sz="2000" dirty="0">
                <a:latin typeface="+mj-lt"/>
              </a:rPr>
              <a:t>, </a:t>
            </a:r>
            <a:r>
              <a:rPr lang="en-US" sz="2000" dirty="0" err="1">
                <a:latin typeface="+mj-lt"/>
              </a:rPr>
              <a:t>tham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gia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vận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chuyển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chất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khí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Plaque 17">
            <a:extLst>
              <a:ext uri="{FF2B5EF4-FFF2-40B4-BE49-F238E27FC236}">
                <a16:creationId xmlns:a16="http://schemas.microsoft.com/office/drawing/2014/main" id="{4505700E-262D-4D19-97DA-F00A5DB9C5DA}"/>
              </a:ext>
            </a:extLst>
          </p:cNvPr>
          <p:cNvSpPr/>
          <p:nvPr/>
        </p:nvSpPr>
        <p:spPr>
          <a:xfrm>
            <a:off x="4838700" y="1951009"/>
            <a:ext cx="3581400" cy="1367436"/>
          </a:xfrm>
          <a:prstGeom prst="plaque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457200">
              <a:lnSpc>
                <a:spcPct val="130000"/>
              </a:lnSpc>
              <a:buClrTx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B. </a:t>
            </a:r>
            <a:r>
              <a:rPr lang="en-US" sz="2000" dirty="0" err="1">
                <a:latin typeface="+mj-lt"/>
              </a:rPr>
              <a:t>Bạch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cầu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có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vai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trò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vận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chuyển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các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chất</a:t>
            </a:r>
            <a:r>
              <a:rPr lang="en-US" sz="2000" dirty="0">
                <a:latin typeface="+mj-lt"/>
              </a:rPr>
              <a:t>.</a:t>
            </a:r>
          </a:p>
        </p:txBody>
      </p:sp>
      <p:sp>
        <p:nvSpPr>
          <p:cNvPr id="19" name="Plaque 18">
            <a:extLst>
              <a:ext uri="{FF2B5EF4-FFF2-40B4-BE49-F238E27FC236}">
                <a16:creationId xmlns:a16="http://schemas.microsoft.com/office/drawing/2014/main" id="{62469BB9-8785-46B8-A4CD-9D7390506C5E}"/>
              </a:ext>
            </a:extLst>
          </p:cNvPr>
          <p:cNvSpPr/>
          <p:nvPr/>
        </p:nvSpPr>
        <p:spPr>
          <a:xfrm>
            <a:off x="4838700" y="3513109"/>
            <a:ext cx="3581400" cy="1367436"/>
          </a:xfrm>
          <a:prstGeom prst="plaque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457200">
              <a:lnSpc>
                <a:spcPct val="130000"/>
              </a:lnSpc>
              <a:buClrTx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D. </a:t>
            </a:r>
            <a:r>
              <a:rPr lang="en-US" sz="2000" dirty="0" err="1">
                <a:latin typeface="+mj-lt"/>
              </a:rPr>
              <a:t>Tiểu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cầu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có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nhân</a:t>
            </a:r>
            <a:r>
              <a:rPr lang="en-US" sz="2000" dirty="0">
                <a:latin typeface="+mj-lt"/>
              </a:rPr>
              <a:t>, </a:t>
            </a:r>
            <a:r>
              <a:rPr lang="en-US" sz="2000" dirty="0" err="1">
                <a:latin typeface="+mj-lt"/>
              </a:rPr>
              <a:t>tham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gia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bảo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vệ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cơ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thể</a:t>
            </a:r>
            <a:r>
              <a:rPr lang="en-US" sz="2000" dirty="0">
                <a:latin typeface="+mj-lt"/>
              </a:rPr>
              <a:t>.</a:t>
            </a:r>
          </a:p>
        </p:txBody>
      </p:sp>
      <p:sp>
        <p:nvSpPr>
          <p:cNvPr id="20" name="Plaque 19">
            <a:extLst>
              <a:ext uri="{FF2B5EF4-FFF2-40B4-BE49-F238E27FC236}">
                <a16:creationId xmlns:a16="http://schemas.microsoft.com/office/drawing/2014/main" id="{73564254-FEE3-4E2F-A374-4D6E58A1E93F}"/>
              </a:ext>
            </a:extLst>
          </p:cNvPr>
          <p:cNvSpPr/>
          <p:nvPr/>
        </p:nvSpPr>
        <p:spPr>
          <a:xfrm>
            <a:off x="685800" y="3513109"/>
            <a:ext cx="3581400" cy="1367436"/>
          </a:xfrm>
          <a:prstGeom prst="plaque">
            <a:avLst/>
          </a:prstGeom>
          <a:solidFill>
            <a:srgbClr val="FFD790"/>
          </a:solidFill>
          <a:ln w="254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 defTabSz="457200">
              <a:lnSpc>
                <a:spcPct val="130000"/>
              </a:lnSpc>
              <a:buClrTx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C. </a:t>
            </a:r>
            <a:r>
              <a:rPr lang="en-US" sz="2000" dirty="0" err="1">
                <a:latin typeface="+mj-lt"/>
              </a:rPr>
              <a:t>Hồng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cầu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hình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đĩa</a:t>
            </a:r>
            <a:r>
              <a:rPr lang="en-US" sz="2000" dirty="0">
                <a:latin typeface="+mj-lt"/>
              </a:rPr>
              <a:t>, </a:t>
            </a:r>
            <a:r>
              <a:rPr lang="en-US" sz="2000" dirty="0" err="1">
                <a:latin typeface="+mj-lt"/>
              </a:rPr>
              <a:t>lõm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hai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mặt</a:t>
            </a:r>
            <a:r>
              <a:rPr lang="en-US" sz="2000" dirty="0">
                <a:latin typeface="+mj-lt"/>
              </a:rPr>
              <a:t>, </a:t>
            </a:r>
            <a:r>
              <a:rPr lang="en-US" sz="2000" dirty="0" err="1">
                <a:latin typeface="+mj-lt"/>
              </a:rPr>
              <a:t>tham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gia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vận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chuyển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chất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khí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3307859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6" name="Google Shape;1546;p54"/>
          <p:cNvGrpSpPr/>
          <p:nvPr/>
        </p:nvGrpSpPr>
        <p:grpSpPr>
          <a:xfrm>
            <a:off x="-257" y="74300"/>
            <a:ext cx="4126523" cy="3923352"/>
            <a:chOff x="1423700" y="548325"/>
            <a:chExt cx="2342525" cy="2166575"/>
          </a:xfrm>
        </p:grpSpPr>
        <p:sp>
          <p:nvSpPr>
            <p:cNvPr id="1547" name="Google Shape;1547;p54"/>
            <p:cNvSpPr/>
            <p:nvPr/>
          </p:nvSpPr>
          <p:spPr>
            <a:xfrm>
              <a:off x="1423700" y="548325"/>
              <a:ext cx="2342525" cy="2166575"/>
            </a:xfrm>
            <a:custGeom>
              <a:avLst/>
              <a:gdLst/>
              <a:ahLst/>
              <a:cxnLst/>
              <a:rect l="l" t="t" r="r" b="b"/>
              <a:pathLst>
                <a:path w="93701" h="86663" extrusionOk="0">
                  <a:moveTo>
                    <a:pt x="49002" y="1"/>
                  </a:moveTo>
                  <a:cubicBezTo>
                    <a:pt x="43398" y="1"/>
                    <a:pt x="37960" y="1102"/>
                    <a:pt x="32823" y="3303"/>
                  </a:cubicBezTo>
                  <a:cubicBezTo>
                    <a:pt x="32423" y="3270"/>
                    <a:pt x="32056" y="3237"/>
                    <a:pt x="31656" y="3237"/>
                  </a:cubicBezTo>
                  <a:cubicBezTo>
                    <a:pt x="28220" y="3237"/>
                    <a:pt x="25085" y="4437"/>
                    <a:pt x="22383" y="6806"/>
                  </a:cubicBezTo>
                  <a:cubicBezTo>
                    <a:pt x="20415" y="8507"/>
                    <a:pt x="19247" y="10575"/>
                    <a:pt x="18847" y="13010"/>
                  </a:cubicBezTo>
                  <a:cubicBezTo>
                    <a:pt x="16745" y="15245"/>
                    <a:pt x="14911" y="17714"/>
                    <a:pt x="13343" y="20349"/>
                  </a:cubicBezTo>
                  <a:cubicBezTo>
                    <a:pt x="12009" y="21316"/>
                    <a:pt x="10708" y="22650"/>
                    <a:pt x="9440" y="23918"/>
                  </a:cubicBezTo>
                  <a:lnTo>
                    <a:pt x="9373" y="23985"/>
                  </a:lnTo>
                  <a:cubicBezTo>
                    <a:pt x="9040" y="24318"/>
                    <a:pt x="7072" y="26153"/>
                    <a:pt x="5270" y="28221"/>
                  </a:cubicBezTo>
                  <a:cubicBezTo>
                    <a:pt x="3536" y="30189"/>
                    <a:pt x="0" y="34259"/>
                    <a:pt x="2302" y="37294"/>
                  </a:cubicBezTo>
                  <a:cubicBezTo>
                    <a:pt x="3169" y="38462"/>
                    <a:pt x="4403" y="39062"/>
                    <a:pt x="5771" y="39062"/>
                  </a:cubicBezTo>
                  <a:cubicBezTo>
                    <a:pt x="6471" y="39062"/>
                    <a:pt x="7105" y="38929"/>
                    <a:pt x="7672" y="38729"/>
                  </a:cubicBezTo>
                  <a:lnTo>
                    <a:pt x="7672" y="38729"/>
                  </a:lnTo>
                  <a:cubicBezTo>
                    <a:pt x="7605" y="39629"/>
                    <a:pt x="7572" y="40563"/>
                    <a:pt x="7572" y="41431"/>
                  </a:cubicBezTo>
                  <a:cubicBezTo>
                    <a:pt x="7572" y="42832"/>
                    <a:pt x="7639" y="44266"/>
                    <a:pt x="7806" y="45700"/>
                  </a:cubicBezTo>
                  <a:cubicBezTo>
                    <a:pt x="6671" y="46601"/>
                    <a:pt x="5704" y="47735"/>
                    <a:pt x="4870" y="49036"/>
                  </a:cubicBezTo>
                  <a:cubicBezTo>
                    <a:pt x="4803" y="49103"/>
                    <a:pt x="4770" y="49169"/>
                    <a:pt x="4703" y="49269"/>
                  </a:cubicBezTo>
                  <a:cubicBezTo>
                    <a:pt x="2835" y="52272"/>
                    <a:pt x="2102" y="55741"/>
                    <a:pt x="2769" y="58576"/>
                  </a:cubicBezTo>
                  <a:cubicBezTo>
                    <a:pt x="3202" y="60411"/>
                    <a:pt x="4170" y="61912"/>
                    <a:pt x="5604" y="62846"/>
                  </a:cubicBezTo>
                  <a:cubicBezTo>
                    <a:pt x="5904" y="63113"/>
                    <a:pt x="6204" y="63346"/>
                    <a:pt x="6538" y="63546"/>
                  </a:cubicBezTo>
                  <a:cubicBezTo>
                    <a:pt x="7539" y="64180"/>
                    <a:pt x="8740" y="64514"/>
                    <a:pt x="10007" y="64514"/>
                  </a:cubicBezTo>
                  <a:cubicBezTo>
                    <a:pt x="11308" y="64514"/>
                    <a:pt x="12642" y="64180"/>
                    <a:pt x="13943" y="63513"/>
                  </a:cubicBezTo>
                  <a:cubicBezTo>
                    <a:pt x="15178" y="65448"/>
                    <a:pt x="16545" y="67282"/>
                    <a:pt x="18080" y="69017"/>
                  </a:cubicBezTo>
                  <a:cubicBezTo>
                    <a:pt x="16512" y="71452"/>
                    <a:pt x="16312" y="73754"/>
                    <a:pt x="17679" y="75422"/>
                  </a:cubicBezTo>
                  <a:cubicBezTo>
                    <a:pt x="17913" y="75688"/>
                    <a:pt x="18180" y="75955"/>
                    <a:pt x="18480" y="76155"/>
                  </a:cubicBezTo>
                  <a:cubicBezTo>
                    <a:pt x="19381" y="77089"/>
                    <a:pt x="20681" y="77590"/>
                    <a:pt x="22183" y="77590"/>
                  </a:cubicBezTo>
                  <a:cubicBezTo>
                    <a:pt x="23584" y="77590"/>
                    <a:pt x="25151" y="77156"/>
                    <a:pt x="26719" y="76356"/>
                  </a:cubicBezTo>
                  <a:cubicBezTo>
                    <a:pt x="33090" y="80458"/>
                    <a:pt x="40396" y="82693"/>
                    <a:pt x="47968" y="82860"/>
                  </a:cubicBezTo>
                  <a:cubicBezTo>
                    <a:pt x="48501" y="83361"/>
                    <a:pt x="49068" y="83794"/>
                    <a:pt x="49635" y="84161"/>
                  </a:cubicBezTo>
                  <a:cubicBezTo>
                    <a:pt x="50002" y="84428"/>
                    <a:pt x="50369" y="84628"/>
                    <a:pt x="50636" y="84795"/>
                  </a:cubicBezTo>
                  <a:cubicBezTo>
                    <a:pt x="52738" y="85996"/>
                    <a:pt x="55039" y="86663"/>
                    <a:pt x="57174" y="86663"/>
                  </a:cubicBezTo>
                  <a:cubicBezTo>
                    <a:pt x="59776" y="86663"/>
                    <a:pt x="61978" y="85629"/>
                    <a:pt x="63312" y="83828"/>
                  </a:cubicBezTo>
                  <a:cubicBezTo>
                    <a:pt x="63579" y="83527"/>
                    <a:pt x="63846" y="83227"/>
                    <a:pt x="64079" y="82894"/>
                  </a:cubicBezTo>
                  <a:cubicBezTo>
                    <a:pt x="64713" y="81926"/>
                    <a:pt x="65080" y="80825"/>
                    <a:pt x="65147" y="79625"/>
                  </a:cubicBezTo>
                  <a:cubicBezTo>
                    <a:pt x="70584" y="77323"/>
                    <a:pt x="75521" y="73854"/>
                    <a:pt x="79523" y="69484"/>
                  </a:cubicBezTo>
                  <a:cubicBezTo>
                    <a:pt x="79724" y="69351"/>
                    <a:pt x="79890" y="69217"/>
                    <a:pt x="80057" y="69050"/>
                  </a:cubicBezTo>
                  <a:cubicBezTo>
                    <a:pt x="80291" y="68817"/>
                    <a:pt x="80457" y="68550"/>
                    <a:pt x="80591" y="68283"/>
                  </a:cubicBezTo>
                  <a:cubicBezTo>
                    <a:pt x="81992" y="66615"/>
                    <a:pt x="83293" y="64814"/>
                    <a:pt x="84460" y="62913"/>
                  </a:cubicBezTo>
                  <a:cubicBezTo>
                    <a:pt x="85027" y="61979"/>
                    <a:pt x="85594" y="60978"/>
                    <a:pt x="86061" y="60011"/>
                  </a:cubicBezTo>
                  <a:cubicBezTo>
                    <a:pt x="87729" y="56708"/>
                    <a:pt x="88964" y="53172"/>
                    <a:pt x="89664" y="49536"/>
                  </a:cubicBezTo>
                  <a:cubicBezTo>
                    <a:pt x="90198" y="46901"/>
                    <a:pt x="90465" y="44166"/>
                    <a:pt x="90465" y="41431"/>
                  </a:cubicBezTo>
                  <a:cubicBezTo>
                    <a:pt x="90465" y="39196"/>
                    <a:pt x="90264" y="36927"/>
                    <a:pt x="89898" y="34726"/>
                  </a:cubicBezTo>
                  <a:lnTo>
                    <a:pt x="90098" y="34592"/>
                  </a:lnTo>
                  <a:cubicBezTo>
                    <a:pt x="92866" y="32858"/>
                    <a:pt x="93700" y="29222"/>
                    <a:pt x="91966" y="26453"/>
                  </a:cubicBezTo>
                  <a:lnTo>
                    <a:pt x="90431" y="24018"/>
                  </a:lnTo>
                  <a:cubicBezTo>
                    <a:pt x="89330" y="22284"/>
                    <a:pt x="87462" y="21249"/>
                    <a:pt x="85428" y="21249"/>
                  </a:cubicBezTo>
                  <a:lnTo>
                    <a:pt x="85228" y="21249"/>
                  </a:lnTo>
                  <a:cubicBezTo>
                    <a:pt x="82826" y="16946"/>
                    <a:pt x="79590" y="13044"/>
                    <a:pt x="75821" y="9841"/>
                  </a:cubicBezTo>
                  <a:cubicBezTo>
                    <a:pt x="75187" y="7339"/>
                    <a:pt x="73686" y="5238"/>
                    <a:pt x="71484" y="3770"/>
                  </a:cubicBezTo>
                  <a:cubicBezTo>
                    <a:pt x="68983" y="2069"/>
                    <a:pt x="66314" y="1235"/>
                    <a:pt x="63512" y="1235"/>
                  </a:cubicBezTo>
                  <a:cubicBezTo>
                    <a:pt x="62478" y="1235"/>
                    <a:pt x="61444" y="1335"/>
                    <a:pt x="60376" y="1569"/>
                  </a:cubicBezTo>
                  <a:cubicBezTo>
                    <a:pt x="56707" y="535"/>
                    <a:pt x="52871" y="1"/>
                    <a:pt x="4900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8" name="Google Shape;1548;p54"/>
            <p:cNvSpPr/>
            <p:nvPr/>
          </p:nvSpPr>
          <p:spPr>
            <a:xfrm>
              <a:off x="1688875" y="618375"/>
              <a:ext cx="1932250" cy="1931425"/>
            </a:xfrm>
            <a:custGeom>
              <a:avLst/>
              <a:gdLst/>
              <a:ahLst/>
              <a:cxnLst/>
              <a:rect l="l" t="t" r="r" b="b"/>
              <a:pathLst>
                <a:path w="77290" h="77257" extrusionOk="0">
                  <a:moveTo>
                    <a:pt x="38628" y="1"/>
                  </a:moveTo>
                  <a:cubicBezTo>
                    <a:pt x="17313" y="1"/>
                    <a:pt x="1" y="17280"/>
                    <a:pt x="1" y="38629"/>
                  </a:cubicBezTo>
                  <a:cubicBezTo>
                    <a:pt x="1" y="59977"/>
                    <a:pt x="17313" y="77256"/>
                    <a:pt x="38628" y="77256"/>
                  </a:cubicBezTo>
                  <a:cubicBezTo>
                    <a:pt x="50136" y="77256"/>
                    <a:pt x="60477" y="72253"/>
                    <a:pt x="67549" y="64280"/>
                  </a:cubicBezTo>
                  <a:cubicBezTo>
                    <a:pt x="67582" y="64214"/>
                    <a:pt x="67649" y="64180"/>
                    <a:pt x="67682" y="64113"/>
                  </a:cubicBezTo>
                  <a:cubicBezTo>
                    <a:pt x="67749" y="64047"/>
                    <a:pt x="67849" y="63947"/>
                    <a:pt x="67916" y="63847"/>
                  </a:cubicBezTo>
                  <a:cubicBezTo>
                    <a:pt x="69317" y="62245"/>
                    <a:pt x="70584" y="60511"/>
                    <a:pt x="71685" y="58676"/>
                  </a:cubicBezTo>
                  <a:cubicBezTo>
                    <a:pt x="72219" y="57776"/>
                    <a:pt x="72719" y="56875"/>
                    <a:pt x="73186" y="55974"/>
                  </a:cubicBezTo>
                  <a:cubicBezTo>
                    <a:pt x="74721" y="52905"/>
                    <a:pt x="75855" y="49636"/>
                    <a:pt x="76555" y="46201"/>
                  </a:cubicBezTo>
                  <a:cubicBezTo>
                    <a:pt x="77022" y="43732"/>
                    <a:pt x="77289" y="41230"/>
                    <a:pt x="77289" y="38629"/>
                  </a:cubicBezTo>
                  <a:cubicBezTo>
                    <a:pt x="77289" y="17280"/>
                    <a:pt x="59977" y="1"/>
                    <a:pt x="386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9" name="Google Shape;1549;p54"/>
            <p:cNvSpPr/>
            <p:nvPr/>
          </p:nvSpPr>
          <p:spPr>
            <a:xfrm>
              <a:off x="1879850" y="648875"/>
              <a:ext cx="1421875" cy="1157875"/>
            </a:xfrm>
            <a:custGeom>
              <a:avLst/>
              <a:gdLst/>
              <a:ahLst/>
              <a:cxnLst/>
              <a:rect l="l" t="t" r="r" b="b"/>
              <a:pathLst>
                <a:path w="56875" h="46315" extrusionOk="0">
                  <a:moveTo>
                    <a:pt x="45503" y="0"/>
                  </a:moveTo>
                  <a:cubicBezTo>
                    <a:pt x="36801" y="0"/>
                    <a:pt x="29521" y="10322"/>
                    <a:pt x="29521" y="10322"/>
                  </a:cubicBezTo>
                  <a:lnTo>
                    <a:pt x="29455" y="10456"/>
                  </a:lnTo>
                  <a:cubicBezTo>
                    <a:pt x="29455" y="10456"/>
                    <a:pt x="21830" y="2031"/>
                    <a:pt x="13677" y="2031"/>
                  </a:cubicBezTo>
                  <a:cubicBezTo>
                    <a:pt x="11167" y="2031"/>
                    <a:pt x="8608" y="2830"/>
                    <a:pt x="6205" y="4919"/>
                  </a:cubicBezTo>
                  <a:cubicBezTo>
                    <a:pt x="0" y="10289"/>
                    <a:pt x="5404" y="19829"/>
                    <a:pt x="12810" y="28435"/>
                  </a:cubicBezTo>
                  <a:cubicBezTo>
                    <a:pt x="12976" y="28602"/>
                    <a:pt x="13110" y="28769"/>
                    <a:pt x="13277" y="28936"/>
                  </a:cubicBezTo>
                  <a:cubicBezTo>
                    <a:pt x="21416" y="38276"/>
                    <a:pt x="31723" y="46315"/>
                    <a:pt x="31723" y="46315"/>
                  </a:cubicBezTo>
                  <a:lnTo>
                    <a:pt x="31723" y="46148"/>
                  </a:lnTo>
                  <a:cubicBezTo>
                    <a:pt x="32724" y="45147"/>
                    <a:pt x="45967" y="31738"/>
                    <a:pt x="52204" y="19562"/>
                  </a:cubicBezTo>
                  <a:cubicBezTo>
                    <a:pt x="52371" y="19229"/>
                    <a:pt x="52538" y="18895"/>
                    <a:pt x="52705" y="18562"/>
                  </a:cubicBezTo>
                  <a:cubicBezTo>
                    <a:pt x="56007" y="11723"/>
                    <a:pt x="56874" y="5419"/>
                    <a:pt x="51904" y="2050"/>
                  </a:cubicBezTo>
                  <a:cubicBezTo>
                    <a:pt x="49742" y="590"/>
                    <a:pt x="47582" y="0"/>
                    <a:pt x="45503" y="0"/>
                  </a:cubicBezTo>
                  <a:close/>
                </a:path>
              </a:pathLst>
            </a:custGeom>
            <a:solidFill>
              <a:srgbClr val="FE69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0" name="Google Shape;1550;p54"/>
            <p:cNvSpPr/>
            <p:nvPr/>
          </p:nvSpPr>
          <p:spPr>
            <a:xfrm>
              <a:off x="2200075" y="857725"/>
              <a:ext cx="998250" cy="602125"/>
            </a:xfrm>
            <a:custGeom>
              <a:avLst/>
              <a:gdLst/>
              <a:ahLst/>
              <a:cxnLst/>
              <a:rect l="l" t="t" r="r" b="b"/>
              <a:pathLst>
                <a:path w="39930" h="24085" extrusionOk="0">
                  <a:moveTo>
                    <a:pt x="38094" y="0"/>
                  </a:moveTo>
                  <a:cubicBezTo>
                    <a:pt x="37961" y="0"/>
                    <a:pt x="37828" y="67"/>
                    <a:pt x="37794" y="234"/>
                  </a:cubicBezTo>
                  <a:lnTo>
                    <a:pt x="32657" y="16979"/>
                  </a:lnTo>
                  <a:lnTo>
                    <a:pt x="24418" y="16779"/>
                  </a:lnTo>
                  <a:cubicBezTo>
                    <a:pt x="24251" y="16779"/>
                    <a:pt x="24151" y="16879"/>
                    <a:pt x="24084" y="17013"/>
                  </a:cubicBezTo>
                  <a:lnTo>
                    <a:pt x="22650" y="22283"/>
                  </a:lnTo>
                  <a:lnTo>
                    <a:pt x="19381" y="14811"/>
                  </a:lnTo>
                  <a:cubicBezTo>
                    <a:pt x="19314" y="14678"/>
                    <a:pt x="19181" y="14611"/>
                    <a:pt x="19047" y="14611"/>
                  </a:cubicBezTo>
                  <a:cubicBezTo>
                    <a:pt x="18914" y="14611"/>
                    <a:pt x="18814" y="14711"/>
                    <a:pt x="18781" y="14844"/>
                  </a:cubicBezTo>
                  <a:lnTo>
                    <a:pt x="16279" y="22750"/>
                  </a:lnTo>
                  <a:lnTo>
                    <a:pt x="9107" y="1768"/>
                  </a:lnTo>
                  <a:cubicBezTo>
                    <a:pt x="9040" y="1635"/>
                    <a:pt x="8940" y="1568"/>
                    <a:pt x="8807" y="1568"/>
                  </a:cubicBezTo>
                  <a:cubicBezTo>
                    <a:pt x="8673" y="1568"/>
                    <a:pt x="8540" y="1635"/>
                    <a:pt x="8507" y="1735"/>
                  </a:cubicBezTo>
                  <a:lnTo>
                    <a:pt x="1" y="20081"/>
                  </a:lnTo>
                  <a:cubicBezTo>
                    <a:pt x="167" y="20248"/>
                    <a:pt x="301" y="20415"/>
                    <a:pt x="468" y="20615"/>
                  </a:cubicBezTo>
                  <a:lnTo>
                    <a:pt x="8740" y="2736"/>
                  </a:lnTo>
                  <a:lnTo>
                    <a:pt x="15979" y="23884"/>
                  </a:lnTo>
                  <a:cubicBezTo>
                    <a:pt x="16045" y="24018"/>
                    <a:pt x="16145" y="24084"/>
                    <a:pt x="16312" y="24084"/>
                  </a:cubicBezTo>
                  <a:cubicBezTo>
                    <a:pt x="16412" y="24084"/>
                    <a:pt x="16546" y="23984"/>
                    <a:pt x="16579" y="23884"/>
                  </a:cubicBezTo>
                  <a:lnTo>
                    <a:pt x="19114" y="15845"/>
                  </a:lnTo>
                  <a:lnTo>
                    <a:pt x="22450" y="23384"/>
                  </a:lnTo>
                  <a:cubicBezTo>
                    <a:pt x="22483" y="23484"/>
                    <a:pt x="22617" y="23584"/>
                    <a:pt x="22750" y="23584"/>
                  </a:cubicBezTo>
                  <a:cubicBezTo>
                    <a:pt x="22884" y="23551"/>
                    <a:pt x="23017" y="23451"/>
                    <a:pt x="23050" y="23350"/>
                  </a:cubicBezTo>
                  <a:lnTo>
                    <a:pt x="24651" y="17413"/>
                  </a:lnTo>
                  <a:lnTo>
                    <a:pt x="32891" y="17613"/>
                  </a:lnTo>
                  <a:cubicBezTo>
                    <a:pt x="33024" y="17613"/>
                    <a:pt x="33158" y="17546"/>
                    <a:pt x="33191" y="17380"/>
                  </a:cubicBezTo>
                  <a:lnTo>
                    <a:pt x="37961" y="1768"/>
                  </a:lnTo>
                  <a:lnTo>
                    <a:pt x="39395" y="11208"/>
                  </a:lnTo>
                  <a:lnTo>
                    <a:pt x="39429" y="11475"/>
                  </a:lnTo>
                  <a:cubicBezTo>
                    <a:pt x="39595" y="11142"/>
                    <a:pt x="39762" y="10808"/>
                    <a:pt x="39929" y="10508"/>
                  </a:cubicBezTo>
                  <a:lnTo>
                    <a:pt x="39896" y="10208"/>
                  </a:lnTo>
                  <a:lnTo>
                    <a:pt x="38395" y="267"/>
                  </a:lnTo>
                  <a:cubicBezTo>
                    <a:pt x="38361" y="134"/>
                    <a:pt x="38261" y="0"/>
                    <a:pt x="38094" y="0"/>
                  </a:cubicBezTo>
                  <a:close/>
                </a:path>
              </a:pathLst>
            </a:custGeom>
            <a:solidFill>
              <a:srgbClr val="FAED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1" name="Google Shape;1551;p54"/>
            <p:cNvSpPr/>
            <p:nvPr/>
          </p:nvSpPr>
          <p:spPr>
            <a:xfrm>
              <a:off x="3380925" y="2214525"/>
              <a:ext cx="5850" cy="6700"/>
            </a:xfrm>
            <a:custGeom>
              <a:avLst/>
              <a:gdLst/>
              <a:ahLst/>
              <a:cxnLst/>
              <a:rect l="l" t="t" r="r" b="b"/>
              <a:pathLst>
                <a:path w="234" h="268" extrusionOk="0">
                  <a:moveTo>
                    <a:pt x="234" y="1"/>
                  </a:moveTo>
                  <a:lnTo>
                    <a:pt x="0" y="34"/>
                  </a:lnTo>
                  <a:cubicBezTo>
                    <a:pt x="0" y="101"/>
                    <a:pt x="0" y="201"/>
                    <a:pt x="0" y="267"/>
                  </a:cubicBezTo>
                  <a:cubicBezTo>
                    <a:pt x="67" y="201"/>
                    <a:pt x="167" y="101"/>
                    <a:pt x="234" y="1"/>
                  </a:cubicBezTo>
                  <a:close/>
                </a:path>
              </a:pathLst>
            </a:custGeom>
            <a:solidFill>
              <a:srgbClr val="3D29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2" name="Google Shape;1552;p54"/>
            <p:cNvSpPr/>
            <p:nvPr/>
          </p:nvSpPr>
          <p:spPr>
            <a:xfrm>
              <a:off x="1876500" y="1772725"/>
              <a:ext cx="1495275" cy="466125"/>
            </a:xfrm>
            <a:custGeom>
              <a:avLst/>
              <a:gdLst/>
              <a:ahLst/>
              <a:cxnLst/>
              <a:rect l="l" t="t" r="r" b="b"/>
              <a:pathLst>
                <a:path w="59811" h="18645" extrusionOk="0">
                  <a:moveTo>
                    <a:pt x="46807" y="0"/>
                  </a:moveTo>
                  <a:cubicBezTo>
                    <a:pt x="45687" y="0"/>
                    <a:pt x="44637" y="84"/>
                    <a:pt x="43766" y="293"/>
                  </a:cubicBezTo>
                  <a:cubicBezTo>
                    <a:pt x="39429" y="1294"/>
                    <a:pt x="35927" y="2295"/>
                    <a:pt x="32224" y="2895"/>
                  </a:cubicBezTo>
                  <a:cubicBezTo>
                    <a:pt x="28488" y="3496"/>
                    <a:pt x="23985" y="2995"/>
                    <a:pt x="24585" y="6398"/>
                  </a:cubicBezTo>
                  <a:cubicBezTo>
                    <a:pt x="24585" y="6398"/>
                    <a:pt x="17782" y="4362"/>
                    <a:pt x="13274" y="4362"/>
                  </a:cubicBezTo>
                  <a:cubicBezTo>
                    <a:pt x="11540" y="4362"/>
                    <a:pt x="10145" y="4663"/>
                    <a:pt x="9608" y="5497"/>
                  </a:cubicBezTo>
                  <a:cubicBezTo>
                    <a:pt x="9608" y="5497"/>
                    <a:pt x="7805" y="4855"/>
                    <a:pt x="5989" y="4855"/>
                  </a:cubicBezTo>
                  <a:cubicBezTo>
                    <a:pt x="4519" y="4855"/>
                    <a:pt x="3040" y="5276"/>
                    <a:pt x="2503" y="6798"/>
                  </a:cubicBezTo>
                  <a:cubicBezTo>
                    <a:pt x="2503" y="6798"/>
                    <a:pt x="1" y="6898"/>
                    <a:pt x="501" y="9100"/>
                  </a:cubicBezTo>
                  <a:cubicBezTo>
                    <a:pt x="1002" y="11368"/>
                    <a:pt x="24985" y="15338"/>
                    <a:pt x="24985" y="15338"/>
                  </a:cubicBezTo>
                  <a:cubicBezTo>
                    <a:pt x="24985" y="15338"/>
                    <a:pt x="28788" y="18540"/>
                    <a:pt x="31223" y="18640"/>
                  </a:cubicBezTo>
                  <a:cubicBezTo>
                    <a:pt x="31301" y="18643"/>
                    <a:pt x="31399" y="18645"/>
                    <a:pt x="31515" y="18645"/>
                  </a:cubicBezTo>
                  <a:cubicBezTo>
                    <a:pt x="35020" y="18645"/>
                    <a:pt x="55607" y="17239"/>
                    <a:pt x="55607" y="17239"/>
                  </a:cubicBezTo>
                  <a:cubicBezTo>
                    <a:pt x="55607" y="17239"/>
                    <a:pt x="59810" y="7699"/>
                    <a:pt x="56708" y="1294"/>
                  </a:cubicBezTo>
                  <a:cubicBezTo>
                    <a:pt x="56708" y="1294"/>
                    <a:pt x="51215" y="0"/>
                    <a:pt x="46807" y="0"/>
                  </a:cubicBezTo>
                  <a:close/>
                </a:path>
              </a:pathLst>
            </a:custGeom>
            <a:solidFill>
              <a:srgbClr val="FF98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3" name="Google Shape;1553;p54"/>
            <p:cNvSpPr/>
            <p:nvPr/>
          </p:nvSpPr>
          <p:spPr>
            <a:xfrm>
              <a:off x="2491125" y="1932650"/>
              <a:ext cx="410300" cy="54250"/>
            </a:xfrm>
            <a:custGeom>
              <a:avLst/>
              <a:gdLst/>
              <a:ahLst/>
              <a:cxnLst/>
              <a:rect l="l" t="t" r="r" b="b"/>
              <a:pathLst>
                <a:path w="16412" h="2170" fill="none" extrusionOk="0">
                  <a:moveTo>
                    <a:pt x="0" y="1"/>
                  </a:moveTo>
                  <a:cubicBezTo>
                    <a:pt x="0" y="1"/>
                    <a:pt x="501" y="1102"/>
                    <a:pt x="4437" y="1635"/>
                  </a:cubicBezTo>
                  <a:cubicBezTo>
                    <a:pt x="8406" y="2169"/>
                    <a:pt x="16412" y="2036"/>
                    <a:pt x="16412" y="2036"/>
                  </a:cubicBezTo>
                </a:path>
              </a:pathLst>
            </a:custGeom>
            <a:noFill/>
            <a:ln w="5000" cap="rnd" cmpd="sng">
              <a:solidFill>
                <a:srgbClr val="3D292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4" name="Google Shape;1554;p54"/>
            <p:cNvSpPr/>
            <p:nvPr/>
          </p:nvSpPr>
          <p:spPr>
            <a:xfrm>
              <a:off x="1874850" y="1938500"/>
              <a:ext cx="838125" cy="231850"/>
            </a:xfrm>
            <a:custGeom>
              <a:avLst/>
              <a:gdLst/>
              <a:ahLst/>
              <a:cxnLst/>
              <a:rect l="l" t="t" r="r" b="b"/>
              <a:pathLst>
                <a:path w="33525" h="9274" fill="none" extrusionOk="0">
                  <a:moveTo>
                    <a:pt x="33524" y="9174"/>
                  </a:moveTo>
                  <a:cubicBezTo>
                    <a:pt x="33524" y="9174"/>
                    <a:pt x="28754" y="9274"/>
                    <a:pt x="21082" y="7939"/>
                  </a:cubicBezTo>
                  <a:cubicBezTo>
                    <a:pt x="17880" y="7406"/>
                    <a:pt x="14677" y="6805"/>
                    <a:pt x="11475" y="6138"/>
                  </a:cubicBezTo>
                  <a:cubicBezTo>
                    <a:pt x="9574" y="5738"/>
                    <a:pt x="7672" y="5371"/>
                    <a:pt x="5804" y="4837"/>
                  </a:cubicBezTo>
                  <a:cubicBezTo>
                    <a:pt x="4437" y="4470"/>
                    <a:pt x="2936" y="4203"/>
                    <a:pt x="1701" y="3436"/>
                  </a:cubicBezTo>
                  <a:cubicBezTo>
                    <a:pt x="868" y="2936"/>
                    <a:pt x="0" y="1835"/>
                    <a:pt x="767" y="868"/>
                  </a:cubicBezTo>
                  <a:cubicBezTo>
                    <a:pt x="1368" y="134"/>
                    <a:pt x="2535" y="0"/>
                    <a:pt x="3403" y="67"/>
                  </a:cubicBezTo>
                  <a:cubicBezTo>
                    <a:pt x="4470" y="167"/>
                    <a:pt x="11842" y="934"/>
                    <a:pt x="15244" y="1135"/>
                  </a:cubicBezTo>
                  <a:cubicBezTo>
                    <a:pt x="18680" y="1335"/>
                    <a:pt x="28154" y="2369"/>
                    <a:pt x="31589" y="1668"/>
                  </a:cubicBezTo>
                </a:path>
              </a:pathLst>
            </a:custGeom>
            <a:noFill/>
            <a:ln w="5000" cap="rnd" cmpd="sng">
              <a:solidFill>
                <a:srgbClr val="3D292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5" name="Google Shape;1555;p54"/>
            <p:cNvSpPr/>
            <p:nvPr/>
          </p:nvSpPr>
          <p:spPr>
            <a:xfrm>
              <a:off x="1939050" y="1894300"/>
              <a:ext cx="572100" cy="55900"/>
            </a:xfrm>
            <a:custGeom>
              <a:avLst/>
              <a:gdLst/>
              <a:ahLst/>
              <a:cxnLst/>
              <a:rect l="l" t="t" r="r" b="b"/>
              <a:pathLst>
                <a:path w="22884" h="2236" fill="none" extrusionOk="0">
                  <a:moveTo>
                    <a:pt x="1" y="1702"/>
                  </a:moveTo>
                  <a:cubicBezTo>
                    <a:pt x="1" y="1702"/>
                    <a:pt x="501" y="0"/>
                    <a:pt x="2869" y="67"/>
                  </a:cubicBezTo>
                  <a:cubicBezTo>
                    <a:pt x="4671" y="100"/>
                    <a:pt x="5605" y="367"/>
                    <a:pt x="8040" y="901"/>
                  </a:cubicBezTo>
                  <a:cubicBezTo>
                    <a:pt x="10408" y="1401"/>
                    <a:pt x="22884" y="2235"/>
                    <a:pt x="22884" y="2235"/>
                  </a:cubicBezTo>
                </a:path>
              </a:pathLst>
            </a:custGeom>
            <a:noFill/>
            <a:ln w="5000" cap="rnd" cmpd="sng">
              <a:solidFill>
                <a:srgbClr val="3D292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6" name="Google Shape;1556;p54"/>
            <p:cNvSpPr/>
            <p:nvPr/>
          </p:nvSpPr>
          <p:spPr>
            <a:xfrm>
              <a:off x="3241650" y="1797550"/>
              <a:ext cx="291075" cy="427850"/>
            </a:xfrm>
            <a:custGeom>
              <a:avLst/>
              <a:gdLst/>
              <a:ahLst/>
              <a:cxnLst/>
              <a:rect l="l" t="t" r="r" b="b"/>
              <a:pathLst>
                <a:path w="11643" h="17114" extrusionOk="0">
                  <a:moveTo>
                    <a:pt x="11642" y="1"/>
                  </a:moveTo>
                  <a:lnTo>
                    <a:pt x="9474" y="34"/>
                  </a:lnTo>
                  <a:lnTo>
                    <a:pt x="1635" y="201"/>
                  </a:lnTo>
                  <a:lnTo>
                    <a:pt x="1602" y="201"/>
                  </a:lnTo>
                  <a:cubicBezTo>
                    <a:pt x="1602" y="201"/>
                    <a:pt x="2502" y="3704"/>
                    <a:pt x="1935" y="10275"/>
                  </a:cubicBezTo>
                  <a:cubicBezTo>
                    <a:pt x="1702" y="12877"/>
                    <a:pt x="668" y="15345"/>
                    <a:pt x="201" y="16313"/>
                  </a:cubicBezTo>
                  <a:cubicBezTo>
                    <a:pt x="67" y="16580"/>
                    <a:pt x="1" y="16746"/>
                    <a:pt x="1" y="16746"/>
                  </a:cubicBezTo>
                  <a:lnTo>
                    <a:pt x="5438" y="17113"/>
                  </a:lnTo>
                  <a:lnTo>
                    <a:pt x="5571" y="17113"/>
                  </a:lnTo>
                  <a:cubicBezTo>
                    <a:pt x="5571" y="17080"/>
                    <a:pt x="5571" y="17013"/>
                    <a:pt x="5571" y="16946"/>
                  </a:cubicBezTo>
                  <a:cubicBezTo>
                    <a:pt x="5638" y="16880"/>
                    <a:pt x="5738" y="16780"/>
                    <a:pt x="5805" y="16680"/>
                  </a:cubicBezTo>
                  <a:cubicBezTo>
                    <a:pt x="7206" y="15078"/>
                    <a:pt x="8473" y="13344"/>
                    <a:pt x="9574" y="11509"/>
                  </a:cubicBezTo>
                  <a:cubicBezTo>
                    <a:pt x="10108" y="10609"/>
                    <a:pt x="10608" y="9708"/>
                    <a:pt x="11075" y="8807"/>
                  </a:cubicBezTo>
                  <a:lnTo>
                    <a:pt x="11642" y="1"/>
                  </a:lnTo>
                  <a:close/>
                </a:path>
              </a:pathLst>
            </a:custGeom>
            <a:solidFill>
              <a:srgbClr val="AD8B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7" name="Google Shape;1557;p54"/>
            <p:cNvSpPr/>
            <p:nvPr/>
          </p:nvSpPr>
          <p:spPr>
            <a:xfrm>
              <a:off x="3477650" y="1773375"/>
              <a:ext cx="125125" cy="311925"/>
            </a:xfrm>
            <a:custGeom>
              <a:avLst/>
              <a:gdLst/>
              <a:ahLst/>
              <a:cxnLst/>
              <a:rect l="l" t="t" r="r" b="b"/>
              <a:pathLst>
                <a:path w="5005" h="12477" extrusionOk="0">
                  <a:moveTo>
                    <a:pt x="5004" y="1"/>
                  </a:moveTo>
                  <a:lnTo>
                    <a:pt x="1" y="167"/>
                  </a:lnTo>
                  <a:cubicBezTo>
                    <a:pt x="1" y="167"/>
                    <a:pt x="1" y="468"/>
                    <a:pt x="34" y="1001"/>
                  </a:cubicBezTo>
                  <a:cubicBezTo>
                    <a:pt x="134" y="2869"/>
                    <a:pt x="301" y="7539"/>
                    <a:pt x="134" y="12476"/>
                  </a:cubicBezTo>
                  <a:cubicBezTo>
                    <a:pt x="668" y="11576"/>
                    <a:pt x="1168" y="10675"/>
                    <a:pt x="1635" y="9774"/>
                  </a:cubicBezTo>
                  <a:cubicBezTo>
                    <a:pt x="3170" y="6705"/>
                    <a:pt x="4304" y="3436"/>
                    <a:pt x="5004" y="1"/>
                  </a:cubicBezTo>
                  <a:close/>
                </a:path>
              </a:pathLst>
            </a:custGeom>
            <a:solidFill>
              <a:srgbClr val="FAED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8" name="Google Shape;1558;p54"/>
            <p:cNvSpPr/>
            <p:nvPr/>
          </p:nvSpPr>
          <p:spPr>
            <a:xfrm>
              <a:off x="3328375" y="2109450"/>
              <a:ext cx="66750" cy="66750"/>
            </a:xfrm>
            <a:custGeom>
              <a:avLst/>
              <a:gdLst/>
              <a:ahLst/>
              <a:cxnLst/>
              <a:rect l="l" t="t" r="r" b="b"/>
              <a:pathLst>
                <a:path w="2670" h="2670" extrusionOk="0">
                  <a:moveTo>
                    <a:pt x="1335" y="1"/>
                  </a:moveTo>
                  <a:cubicBezTo>
                    <a:pt x="601" y="1"/>
                    <a:pt x="1" y="601"/>
                    <a:pt x="1" y="1335"/>
                  </a:cubicBezTo>
                  <a:cubicBezTo>
                    <a:pt x="1" y="2069"/>
                    <a:pt x="601" y="2669"/>
                    <a:pt x="1335" y="2669"/>
                  </a:cubicBezTo>
                  <a:cubicBezTo>
                    <a:pt x="2069" y="2669"/>
                    <a:pt x="2669" y="2069"/>
                    <a:pt x="2669" y="1335"/>
                  </a:cubicBezTo>
                  <a:cubicBezTo>
                    <a:pt x="2669" y="601"/>
                    <a:pt x="2069" y="1"/>
                    <a:pt x="1335" y="1"/>
                  </a:cubicBezTo>
                  <a:close/>
                </a:path>
              </a:pathLst>
            </a:custGeom>
            <a:solidFill>
              <a:srgbClr val="FAED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9" name="Google Shape;1559;p54"/>
            <p:cNvSpPr/>
            <p:nvPr/>
          </p:nvSpPr>
          <p:spPr>
            <a:xfrm>
              <a:off x="1506250" y="1085625"/>
              <a:ext cx="898175" cy="750575"/>
            </a:xfrm>
            <a:custGeom>
              <a:avLst/>
              <a:gdLst/>
              <a:ahLst/>
              <a:cxnLst/>
              <a:rect l="l" t="t" r="r" b="b"/>
              <a:pathLst>
                <a:path w="35927" h="30023" extrusionOk="0">
                  <a:moveTo>
                    <a:pt x="14505" y="1"/>
                  </a:moveTo>
                  <a:cubicBezTo>
                    <a:pt x="12680" y="1"/>
                    <a:pt x="10490" y="2251"/>
                    <a:pt x="8273" y="4528"/>
                  </a:cubicBezTo>
                  <a:cubicBezTo>
                    <a:pt x="8273" y="4528"/>
                    <a:pt x="0" y="12166"/>
                    <a:pt x="1468" y="14101"/>
                  </a:cubicBezTo>
                  <a:cubicBezTo>
                    <a:pt x="1852" y="14605"/>
                    <a:pt x="2280" y="14778"/>
                    <a:pt x="2731" y="14778"/>
                  </a:cubicBezTo>
                  <a:cubicBezTo>
                    <a:pt x="3738" y="14778"/>
                    <a:pt x="4862" y="13913"/>
                    <a:pt x="5880" y="13913"/>
                  </a:cubicBezTo>
                  <a:cubicBezTo>
                    <a:pt x="6189" y="13913"/>
                    <a:pt x="6488" y="13993"/>
                    <a:pt x="6772" y="14201"/>
                  </a:cubicBezTo>
                  <a:cubicBezTo>
                    <a:pt x="8200" y="15221"/>
                    <a:pt x="19257" y="30023"/>
                    <a:pt x="26454" y="30023"/>
                  </a:cubicBezTo>
                  <a:cubicBezTo>
                    <a:pt x="27492" y="30023"/>
                    <a:pt x="28451" y="29714"/>
                    <a:pt x="29288" y="29012"/>
                  </a:cubicBezTo>
                  <a:cubicBezTo>
                    <a:pt x="35926" y="23474"/>
                    <a:pt x="15345" y="6429"/>
                    <a:pt x="15445" y="5428"/>
                  </a:cubicBezTo>
                  <a:cubicBezTo>
                    <a:pt x="15545" y="4427"/>
                    <a:pt x="17046" y="658"/>
                    <a:pt x="15111" y="91"/>
                  </a:cubicBezTo>
                  <a:cubicBezTo>
                    <a:pt x="14914" y="30"/>
                    <a:pt x="14712" y="1"/>
                    <a:pt x="14505" y="1"/>
                  </a:cubicBezTo>
                  <a:close/>
                </a:path>
              </a:pathLst>
            </a:custGeom>
            <a:solidFill>
              <a:srgbClr val="FAED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0" name="Google Shape;1560;p54"/>
            <p:cNvSpPr/>
            <p:nvPr/>
          </p:nvSpPr>
          <p:spPr>
            <a:xfrm>
              <a:off x="1557125" y="1102900"/>
              <a:ext cx="317750" cy="311925"/>
            </a:xfrm>
            <a:custGeom>
              <a:avLst/>
              <a:gdLst/>
              <a:ahLst/>
              <a:cxnLst/>
              <a:rect l="l" t="t" r="r" b="b"/>
              <a:pathLst>
                <a:path w="12710" h="12477" fill="none" extrusionOk="0">
                  <a:moveTo>
                    <a:pt x="12409" y="334"/>
                  </a:moveTo>
                  <a:cubicBezTo>
                    <a:pt x="12709" y="634"/>
                    <a:pt x="10274" y="3536"/>
                    <a:pt x="6905" y="6805"/>
                  </a:cubicBezTo>
                  <a:cubicBezTo>
                    <a:pt x="3569" y="10074"/>
                    <a:pt x="601" y="12476"/>
                    <a:pt x="300" y="12142"/>
                  </a:cubicBezTo>
                  <a:cubicBezTo>
                    <a:pt x="0" y="11842"/>
                    <a:pt x="2435" y="8907"/>
                    <a:pt x="5771" y="5638"/>
                  </a:cubicBezTo>
                  <a:cubicBezTo>
                    <a:pt x="9140" y="2402"/>
                    <a:pt x="12075" y="0"/>
                    <a:pt x="12409" y="334"/>
                  </a:cubicBezTo>
                  <a:close/>
                </a:path>
              </a:pathLst>
            </a:custGeom>
            <a:noFill/>
            <a:ln w="3325" cap="flat" cmpd="sng">
              <a:solidFill>
                <a:srgbClr val="3D2929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1" name="Google Shape;1561;p54"/>
            <p:cNvSpPr/>
            <p:nvPr/>
          </p:nvSpPr>
          <p:spPr>
            <a:xfrm>
              <a:off x="1773950" y="1350575"/>
              <a:ext cx="462850" cy="439675"/>
            </a:xfrm>
            <a:custGeom>
              <a:avLst/>
              <a:gdLst/>
              <a:ahLst/>
              <a:cxnLst/>
              <a:rect l="l" t="t" r="r" b="b"/>
              <a:pathLst>
                <a:path w="18514" h="17587" extrusionOk="0">
                  <a:moveTo>
                    <a:pt x="6905" y="1"/>
                  </a:moveTo>
                  <a:cubicBezTo>
                    <a:pt x="6905" y="1"/>
                    <a:pt x="6872" y="1"/>
                    <a:pt x="6772" y="67"/>
                  </a:cubicBezTo>
                  <a:cubicBezTo>
                    <a:pt x="6138" y="434"/>
                    <a:pt x="2935" y="2369"/>
                    <a:pt x="0" y="5104"/>
                  </a:cubicBezTo>
                  <a:cubicBezTo>
                    <a:pt x="0" y="5104"/>
                    <a:pt x="8673" y="16079"/>
                    <a:pt x="14244" y="17446"/>
                  </a:cubicBezTo>
                  <a:cubicBezTo>
                    <a:pt x="14613" y="17539"/>
                    <a:pt x="14967" y="17587"/>
                    <a:pt x="15303" y="17587"/>
                  </a:cubicBezTo>
                  <a:cubicBezTo>
                    <a:pt x="16059" y="17587"/>
                    <a:pt x="16725" y="17344"/>
                    <a:pt x="17279" y="16813"/>
                  </a:cubicBezTo>
                  <a:cubicBezTo>
                    <a:pt x="18313" y="15778"/>
                    <a:pt x="18513" y="14478"/>
                    <a:pt x="18180" y="13077"/>
                  </a:cubicBezTo>
                  <a:cubicBezTo>
                    <a:pt x="17312" y="9374"/>
                    <a:pt x="12776" y="5071"/>
                    <a:pt x="11308" y="3837"/>
                  </a:cubicBezTo>
                  <a:cubicBezTo>
                    <a:pt x="9273" y="2135"/>
                    <a:pt x="6905" y="1"/>
                    <a:pt x="6905" y="1"/>
                  </a:cubicBezTo>
                  <a:close/>
                </a:path>
              </a:pathLst>
            </a:custGeom>
            <a:solidFill>
              <a:srgbClr val="B0D8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2" name="Google Shape;1562;p54"/>
            <p:cNvSpPr/>
            <p:nvPr/>
          </p:nvSpPr>
          <p:spPr>
            <a:xfrm>
              <a:off x="1773950" y="1352250"/>
              <a:ext cx="169300" cy="128725"/>
            </a:xfrm>
            <a:custGeom>
              <a:avLst/>
              <a:gdLst/>
              <a:ahLst/>
              <a:cxnLst/>
              <a:rect l="l" t="t" r="r" b="b"/>
              <a:pathLst>
                <a:path w="6772" h="5149" extrusionOk="0">
                  <a:moveTo>
                    <a:pt x="6772" y="0"/>
                  </a:moveTo>
                  <a:cubicBezTo>
                    <a:pt x="6138" y="367"/>
                    <a:pt x="2935" y="2302"/>
                    <a:pt x="0" y="5037"/>
                  </a:cubicBezTo>
                  <a:cubicBezTo>
                    <a:pt x="366" y="5112"/>
                    <a:pt x="737" y="5148"/>
                    <a:pt x="1107" y="5148"/>
                  </a:cubicBezTo>
                  <a:cubicBezTo>
                    <a:pt x="2388" y="5148"/>
                    <a:pt x="3653" y="4713"/>
                    <a:pt x="4637" y="3936"/>
                  </a:cubicBezTo>
                  <a:cubicBezTo>
                    <a:pt x="5838" y="2969"/>
                    <a:pt x="6638" y="1501"/>
                    <a:pt x="6772" y="0"/>
                  </a:cubicBezTo>
                  <a:close/>
                </a:path>
              </a:pathLst>
            </a:custGeom>
            <a:solidFill>
              <a:srgbClr val="FAED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3" name="Google Shape;1563;p54"/>
            <p:cNvSpPr/>
            <p:nvPr/>
          </p:nvSpPr>
          <p:spPr>
            <a:xfrm>
              <a:off x="2130025" y="1677475"/>
              <a:ext cx="106775" cy="112775"/>
            </a:xfrm>
            <a:custGeom>
              <a:avLst/>
              <a:gdLst/>
              <a:ahLst/>
              <a:cxnLst/>
              <a:rect l="l" t="t" r="r" b="b"/>
              <a:pathLst>
                <a:path w="4271" h="4511" extrusionOk="0">
                  <a:moveTo>
                    <a:pt x="3937" y="1"/>
                  </a:moveTo>
                  <a:lnTo>
                    <a:pt x="3937" y="1"/>
                  </a:lnTo>
                  <a:cubicBezTo>
                    <a:pt x="3770" y="1035"/>
                    <a:pt x="3370" y="2035"/>
                    <a:pt x="2669" y="2836"/>
                  </a:cubicBezTo>
                  <a:cubicBezTo>
                    <a:pt x="2002" y="3636"/>
                    <a:pt x="1035" y="4204"/>
                    <a:pt x="1" y="4370"/>
                  </a:cubicBezTo>
                  <a:cubicBezTo>
                    <a:pt x="370" y="4463"/>
                    <a:pt x="724" y="4511"/>
                    <a:pt x="1060" y="4511"/>
                  </a:cubicBezTo>
                  <a:cubicBezTo>
                    <a:pt x="1816" y="4511"/>
                    <a:pt x="2482" y="4268"/>
                    <a:pt x="3036" y="3737"/>
                  </a:cubicBezTo>
                  <a:cubicBezTo>
                    <a:pt x="4070" y="2702"/>
                    <a:pt x="4270" y="1402"/>
                    <a:pt x="3937" y="1"/>
                  </a:cubicBezTo>
                  <a:close/>
                </a:path>
              </a:pathLst>
            </a:custGeom>
            <a:solidFill>
              <a:srgbClr val="3D29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4" name="Google Shape;1564;p54"/>
            <p:cNvSpPr/>
            <p:nvPr/>
          </p:nvSpPr>
          <p:spPr>
            <a:xfrm>
              <a:off x="1898200" y="1534875"/>
              <a:ext cx="70075" cy="70900"/>
            </a:xfrm>
            <a:custGeom>
              <a:avLst/>
              <a:gdLst/>
              <a:ahLst/>
              <a:cxnLst/>
              <a:rect l="l" t="t" r="r" b="b"/>
              <a:pathLst>
                <a:path w="2803" h="2836" fill="none" extrusionOk="0">
                  <a:moveTo>
                    <a:pt x="2635" y="1101"/>
                  </a:moveTo>
                  <a:cubicBezTo>
                    <a:pt x="2802" y="1802"/>
                    <a:pt x="2402" y="2469"/>
                    <a:pt x="1735" y="2669"/>
                  </a:cubicBezTo>
                  <a:cubicBezTo>
                    <a:pt x="1034" y="2836"/>
                    <a:pt x="334" y="2436"/>
                    <a:pt x="167" y="1735"/>
                  </a:cubicBezTo>
                  <a:cubicBezTo>
                    <a:pt x="0" y="1068"/>
                    <a:pt x="401" y="367"/>
                    <a:pt x="1101" y="167"/>
                  </a:cubicBezTo>
                  <a:cubicBezTo>
                    <a:pt x="1768" y="0"/>
                    <a:pt x="2469" y="434"/>
                    <a:pt x="2635" y="1101"/>
                  </a:cubicBezTo>
                  <a:close/>
                </a:path>
              </a:pathLst>
            </a:custGeom>
            <a:noFill/>
            <a:ln w="3325" cap="flat" cmpd="sng">
              <a:solidFill>
                <a:srgbClr val="FAEDDC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5" name="Google Shape;1565;p54"/>
            <p:cNvSpPr/>
            <p:nvPr/>
          </p:nvSpPr>
          <p:spPr>
            <a:xfrm>
              <a:off x="2062475" y="1584075"/>
              <a:ext cx="53400" cy="53400"/>
            </a:xfrm>
            <a:custGeom>
              <a:avLst/>
              <a:gdLst/>
              <a:ahLst/>
              <a:cxnLst/>
              <a:rect l="l" t="t" r="r" b="b"/>
              <a:pathLst>
                <a:path w="2136" h="2136" fill="none" extrusionOk="0">
                  <a:moveTo>
                    <a:pt x="2002" y="834"/>
                  </a:moveTo>
                  <a:cubicBezTo>
                    <a:pt x="2135" y="1335"/>
                    <a:pt x="1835" y="1869"/>
                    <a:pt x="1302" y="2002"/>
                  </a:cubicBezTo>
                  <a:cubicBezTo>
                    <a:pt x="801" y="2135"/>
                    <a:pt x="267" y="1835"/>
                    <a:pt x="134" y="1301"/>
                  </a:cubicBezTo>
                  <a:cubicBezTo>
                    <a:pt x="1" y="801"/>
                    <a:pt x="334" y="267"/>
                    <a:pt x="835" y="134"/>
                  </a:cubicBezTo>
                  <a:cubicBezTo>
                    <a:pt x="1368" y="1"/>
                    <a:pt x="1869" y="301"/>
                    <a:pt x="2002" y="834"/>
                  </a:cubicBezTo>
                  <a:close/>
                </a:path>
              </a:pathLst>
            </a:custGeom>
            <a:noFill/>
            <a:ln w="2500" cap="flat" cmpd="sng">
              <a:solidFill>
                <a:srgbClr val="FAEDDC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6" name="Google Shape;1566;p54"/>
            <p:cNvSpPr/>
            <p:nvPr/>
          </p:nvSpPr>
          <p:spPr>
            <a:xfrm>
              <a:off x="2046625" y="1524025"/>
              <a:ext cx="42575" cy="42575"/>
            </a:xfrm>
            <a:custGeom>
              <a:avLst/>
              <a:gdLst/>
              <a:ahLst/>
              <a:cxnLst/>
              <a:rect l="l" t="t" r="r" b="b"/>
              <a:pathLst>
                <a:path w="1703" h="1703" fill="none" extrusionOk="0">
                  <a:moveTo>
                    <a:pt x="1569" y="668"/>
                  </a:moveTo>
                  <a:cubicBezTo>
                    <a:pt x="1702" y="1068"/>
                    <a:pt x="1435" y="1502"/>
                    <a:pt x="1035" y="1602"/>
                  </a:cubicBezTo>
                  <a:cubicBezTo>
                    <a:pt x="601" y="1702"/>
                    <a:pt x="201" y="1435"/>
                    <a:pt x="101" y="1035"/>
                  </a:cubicBezTo>
                  <a:cubicBezTo>
                    <a:pt x="1" y="635"/>
                    <a:pt x="234" y="201"/>
                    <a:pt x="635" y="101"/>
                  </a:cubicBezTo>
                  <a:cubicBezTo>
                    <a:pt x="1068" y="1"/>
                    <a:pt x="1469" y="234"/>
                    <a:pt x="1569" y="668"/>
                  </a:cubicBezTo>
                  <a:close/>
                </a:path>
              </a:pathLst>
            </a:custGeom>
            <a:noFill/>
            <a:ln w="1675" cap="flat" cmpd="sng">
              <a:solidFill>
                <a:srgbClr val="FAEDDC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7" name="Google Shape;1567;p54"/>
            <p:cNvSpPr/>
            <p:nvPr/>
          </p:nvSpPr>
          <p:spPr>
            <a:xfrm>
              <a:off x="1860675" y="1266200"/>
              <a:ext cx="110100" cy="114750"/>
            </a:xfrm>
            <a:custGeom>
              <a:avLst/>
              <a:gdLst/>
              <a:ahLst/>
              <a:cxnLst/>
              <a:rect l="l" t="t" r="r" b="b"/>
              <a:pathLst>
                <a:path w="4404" h="4590" extrusionOk="0">
                  <a:moveTo>
                    <a:pt x="1203" y="1"/>
                  </a:moveTo>
                  <a:cubicBezTo>
                    <a:pt x="938" y="1"/>
                    <a:pt x="697" y="95"/>
                    <a:pt x="534" y="340"/>
                  </a:cubicBezTo>
                  <a:cubicBezTo>
                    <a:pt x="0" y="1141"/>
                    <a:pt x="934" y="2408"/>
                    <a:pt x="1401" y="3009"/>
                  </a:cubicBezTo>
                  <a:cubicBezTo>
                    <a:pt x="1868" y="3609"/>
                    <a:pt x="2369" y="4243"/>
                    <a:pt x="3102" y="4510"/>
                  </a:cubicBezTo>
                  <a:cubicBezTo>
                    <a:pt x="3260" y="4557"/>
                    <a:pt x="3432" y="4589"/>
                    <a:pt x="3598" y="4589"/>
                  </a:cubicBezTo>
                  <a:cubicBezTo>
                    <a:pt x="3784" y="4589"/>
                    <a:pt x="3962" y="4549"/>
                    <a:pt x="4103" y="4443"/>
                  </a:cubicBezTo>
                  <a:cubicBezTo>
                    <a:pt x="4303" y="4276"/>
                    <a:pt x="4403" y="3976"/>
                    <a:pt x="4403" y="3709"/>
                  </a:cubicBezTo>
                  <a:cubicBezTo>
                    <a:pt x="4403" y="3442"/>
                    <a:pt x="4337" y="3175"/>
                    <a:pt x="4203" y="2942"/>
                  </a:cubicBezTo>
                  <a:cubicBezTo>
                    <a:pt x="3836" y="2041"/>
                    <a:pt x="3269" y="1241"/>
                    <a:pt x="2569" y="607"/>
                  </a:cubicBezTo>
                  <a:cubicBezTo>
                    <a:pt x="2265" y="325"/>
                    <a:pt x="1694" y="1"/>
                    <a:pt x="12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8" name="Google Shape;1568;p54"/>
            <p:cNvSpPr/>
            <p:nvPr/>
          </p:nvSpPr>
          <p:spPr>
            <a:xfrm>
              <a:off x="1972425" y="1387575"/>
              <a:ext cx="46725" cy="42275"/>
            </a:xfrm>
            <a:custGeom>
              <a:avLst/>
              <a:gdLst/>
              <a:ahLst/>
              <a:cxnLst/>
              <a:rect l="l" t="t" r="r" b="b"/>
              <a:pathLst>
                <a:path w="1869" h="1691" extrusionOk="0">
                  <a:moveTo>
                    <a:pt x="929" y="1"/>
                  </a:moveTo>
                  <a:cubicBezTo>
                    <a:pt x="865" y="1"/>
                    <a:pt x="800" y="7"/>
                    <a:pt x="734" y="22"/>
                  </a:cubicBezTo>
                  <a:cubicBezTo>
                    <a:pt x="267" y="155"/>
                    <a:pt x="0" y="622"/>
                    <a:pt x="133" y="1056"/>
                  </a:cubicBezTo>
                  <a:cubicBezTo>
                    <a:pt x="216" y="1441"/>
                    <a:pt x="549" y="1690"/>
                    <a:pt x="925" y="1690"/>
                  </a:cubicBezTo>
                  <a:cubicBezTo>
                    <a:pt x="1005" y="1690"/>
                    <a:pt x="1086" y="1679"/>
                    <a:pt x="1168" y="1656"/>
                  </a:cubicBezTo>
                  <a:cubicBezTo>
                    <a:pt x="1601" y="1556"/>
                    <a:pt x="1868" y="1089"/>
                    <a:pt x="1768" y="655"/>
                  </a:cubicBezTo>
                  <a:cubicBezTo>
                    <a:pt x="1653" y="254"/>
                    <a:pt x="1317" y="1"/>
                    <a:pt x="92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9" name="Google Shape;1569;p54"/>
            <p:cNvSpPr/>
            <p:nvPr/>
          </p:nvSpPr>
          <p:spPr>
            <a:xfrm>
              <a:off x="1970750" y="1697225"/>
              <a:ext cx="140125" cy="85900"/>
            </a:xfrm>
            <a:custGeom>
              <a:avLst/>
              <a:gdLst/>
              <a:ahLst/>
              <a:cxnLst/>
              <a:rect l="l" t="t" r="r" b="b"/>
              <a:pathLst>
                <a:path w="5605" h="3436" extrusionOk="0">
                  <a:moveTo>
                    <a:pt x="1635" y="0"/>
                  </a:moveTo>
                  <a:cubicBezTo>
                    <a:pt x="1303" y="0"/>
                    <a:pt x="980" y="122"/>
                    <a:pt x="768" y="411"/>
                  </a:cubicBezTo>
                  <a:cubicBezTo>
                    <a:pt x="0" y="1512"/>
                    <a:pt x="3169" y="2980"/>
                    <a:pt x="3903" y="3280"/>
                  </a:cubicBezTo>
                  <a:cubicBezTo>
                    <a:pt x="4161" y="3358"/>
                    <a:pt x="4440" y="3435"/>
                    <a:pt x="4723" y="3435"/>
                  </a:cubicBezTo>
                  <a:cubicBezTo>
                    <a:pt x="4805" y="3435"/>
                    <a:pt x="4888" y="3429"/>
                    <a:pt x="4971" y="3414"/>
                  </a:cubicBezTo>
                  <a:cubicBezTo>
                    <a:pt x="5304" y="3313"/>
                    <a:pt x="5604" y="2980"/>
                    <a:pt x="5538" y="2613"/>
                  </a:cubicBezTo>
                  <a:cubicBezTo>
                    <a:pt x="5471" y="2346"/>
                    <a:pt x="5237" y="2146"/>
                    <a:pt x="5004" y="2013"/>
                  </a:cubicBezTo>
                  <a:cubicBezTo>
                    <a:pt x="4137" y="1412"/>
                    <a:pt x="3269" y="678"/>
                    <a:pt x="2335" y="178"/>
                  </a:cubicBezTo>
                  <a:cubicBezTo>
                    <a:pt x="2124" y="65"/>
                    <a:pt x="1877" y="0"/>
                    <a:pt x="16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0" name="Google Shape;1570;p54"/>
            <p:cNvSpPr/>
            <p:nvPr/>
          </p:nvSpPr>
          <p:spPr>
            <a:xfrm>
              <a:off x="2933100" y="1150000"/>
              <a:ext cx="758900" cy="557600"/>
            </a:xfrm>
            <a:custGeom>
              <a:avLst/>
              <a:gdLst/>
              <a:ahLst/>
              <a:cxnLst/>
              <a:rect l="l" t="t" r="r" b="b"/>
              <a:pathLst>
                <a:path w="30356" h="22304" extrusionOk="0">
                  <a:moveTo>
                    <a:pt x="25287" y="0"/>
                  </a:moveTo>
                  <a:cubicBezTo>
                    <a:pt x="24724" y="0"/>
                    <a:pt x="24156" y="155"/>
                    <a:pt x="23651" y="485"/>
                  </a:cubicBezTo>
                  <a:lnTo>
                    <a:pt x="1902" y="14161"/>
                  </a:lnTo>
                  <a:cubicBezTo>
                    <a:pt x="434" y="15062"/>
                    <a:pt x="0" y="16963"/>
                    <a:pt x="901" y="18431"/>
                  </a:cubicBezTo>
                  <a:lnTo>
                    <a:pt x="2436" y="20866"/>
                  </a:lnTo>
                  <a:cubicBezTo>
                    <a:pt x="3018" y="21794"/>
                    <a:pt x="4034" y="22303"/>
                    <a:pt x="5066" y="22303"/>
                  </a:cubicBezTo>
                  <a:cubicBezTo>
                    <a:pt x="5630" y="22303"/>
                    <a:pt x="6199" y="22151"/>
                    <a:pt x="6705" y="21833"/>
                  </a:cubicBezTo>
                  <a:lnTo>
                    <a:pt x="28454" y="8157"/>
                  </a:lnTo>
                  <a:cubicBezTo>
                    <a:pt x="29922" y="7256"/>
                    <a:pt x="30355" y="5322"/>
                    <a:pt x="29455" y="3887"/>
                  </a:cubicBezTo>
                  <a:lnTo>
                    <a:pt x="27920" y="1452"/>
                  </a:lnTo>
                  <a:cubicBezTo>
                    <a:pt x="27337" y="524"/>
                    <a:pt x="26321" y="0"/>
                    <a:pt x="25287" y="0"/>
                  </a:cubicBezTo>
                  <a:close/>
                </a:path>
              </a:pathLst>
            </a:custGeom>
            <a:solidFill>
              <a:srgbClr val="AD8B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1" name="Google Shape;1571;p54"/>
            <p:cNvSpPr/>
            <p:nvPr/>
          </p:nvSpPr>
          <p:spPr>
            <a:xfrm>
              <a:off x="3150750" y="1286375"/>
              <a:ext cx="316100" cy="290225"/>
            </a:xfrm>
            <a:custGeom>
              <a:avLst/>
              <a:gdLst/>
              <a:ahLst/>
              <a:cxnLst/>
              <a:rect l="l" t="t" r="r" b="b"/>
              <a:pathLst>
                <a:path w="12644" h="11609" fill="none" extrusionOk="0">
                  <a:moveTo>
                    <a:pt x="1" y="5571"/>
                  </a:moveTo>
                  <a:lnTo>
                    <a:pt x="8840" y="0"/>
                  </a:lnTo>
                  <a:lnTo>
                    <a:pt x="12643" y="6038"/>
                  </a:lnTo>
                  <a:lnTo>
                    <a:pt x="3770" y="11608"/>
                  </a:lnTo>
                  <a:close/>
                </a:path>
              </a:pathLst>
            </a:custGeom>
            <a:noFill/>
            <a:ln w="2500" cap="flat" cmpd="sng">
              <a:solidFill>
                <a:srgbClr val="E7D8DD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2" name="Google Shape;1572;p54"/>
            <p:cNvSpPr/>
            <p:nvPr/>
          </p:nvSpPr>
          <p:spPr>
            <a:xfrm>
              <a:off x="2997300" y="1531125"/>
              <a:ext cx="29225" cy="25500"/>
            </a:xfrm>
            <a:custGeom>
              <a:avLst/>
              <a:gdLst/>
              <a:ahLst/>
              <a:cxnLst/>
              <a:rect l="l" t="t" r="r" b="b"/>
              <a:pathLst>
                <a:path w="1169" h="1020" extrusionOk="0">
                  <a:moveTo>
                    <a:pt x="589" y="1"/>
                  </a:moveTo>
                  <a:cubicBezTo>
                    <a:pt x="502" y="1"/>
                    <a:pt x="414" y="27"/>
                    <a:pt x="335" y="84"/>
                  </a:cubicBezTo>
                  <a:cubicBezTo>
                    <a:pt x="68" y="217"/>
                    <a:pt x="1" y="551"/>
                    <a:pt x="168" y="784"/>
                  </a:cubicBezTo>
                  <a:cubicBezTo>
                    <a:pt x="255" y="938"/>
                    <a:pt x="429" y="1019"/>
                    <a:pt x="605" y="1019"/>
                  </a:cubicBezTo>
                  <a:cubicBezTo>
                    <a:pt x="696" y="1019"/>
                    <a:pt x="788" y="997"/>
                    <a:pt x="868" y="951"/>
                  </a:cubicBezTo>
                  <a:cubicBezTo>
                    <a:pt x="1102" y="784"/>
                    <a:pt x="1168" y="484"/>
                    <a:pt x="1035" y="251"/>
                  </a:cubicBezTo>
                  <a:cubicBezTo>
                    <a:pt x="925" y="97"/>
                    <a:pt x="758" y="1"/>
                    <a:pt x="589" y="1"/>
                  </a:cubicBezTo>
                  <a:close/>
                </a:path>
              </a:pathLst>
            </a:custGeom>
            <a:solidFill>
              <a:srgbClr val="E7D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3" name="Google Shape;1573;p54"/>
            <p:cNvSpPr/>
            <p:nvPr/>
          </p:nvSpPr>
          <p:spPr>
            <a:xfrm>
              <a:off x="3075700" y="1548400"/>
              <a:ext cx="29225" cy="25725"/>
            </a:xfrm>
            <a:custGeom>
              <a:avLst/>
              <a:gdLst/>
              <a:ahLst/>
              <a:cxnLst/>
              <a:rect l="l" t="t" r="r" b="b"/>
              <a:pathLst>
                <a:path w="1169" h="1029" extrusionOk="0">
                  <a:moveTo>
                    <a:pt x="592" y="1"/>
                  </a:moveTo>
                  <a:cubicBezTo>
                    <a:pt x="491" y="1"/>
                    <a:pt x="389" y="30"/>
                    <a:pt x="301" y="93"/>
                  </a:cubicBezTo>
                  <a:cubicBezTo>
                    <a:pt x="67" y="227"/>
                    <a:pt x="1" y="560"/>
                    <a:pt x="134" y="794"/>
                  </a:cubicBezTo>
                  <a:cubicBezTo>
                    <a:pt x="244" y="947"/>
                    <a:pt x="411" y="1029"/>
                    <a:pt x="588" y="1029"/>
                  </a:cubicBezTo>
                  <a:cubicBezTo>
                    <a:pt x="681" y="1029"/>
                    <a:pt x="776" y="1006"/>
                    <a:pt x="868" y="961"/>
                  </a:cubicBezTo>
                  <a:cubicBezTo>
                    <a:pt x="1101" y="794"/>
                    <a:pt x="1168" y="494"/>
                    <a:pt x="1001" y="227"/>
                  </a:cubicBezTo>
                  <a:cubicBezTo>
                    <a:pt x="918" y="81"/>
                    <a:pt x="758" y="1"/>
                    <a:pt x="592" y="1"/>
                  </a:cubicBezTo>
                  <a:close/>
                </a:path>
              </a:pathLst>
            </a:custGeom>
            <a:solidFill>
              <a:srgbClr val="E7D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4" name="Google Shape;1574;p54"/>
            <p:cNvSpPr/>
            <p:nvPr/>
          </p:nvSpPr>
          <p:spPr>
            <a:xfrm>
              <a:off x="3074875" y="1475025"/>
              <a:ext cx="29200" cy="25725"/>
            </a:xfrm>
            <a:custGeom>
              <a:avLst/>
              <a:gdLst/>
              <a:ahLst/>
              <a:cxnLst/>
              <a:rect l="l" t="t" r="r" b="b"/>
              <a:pathLst>
                <a:path w="1168" h="1029" extrusionOk="0">
                  <a:moveTo>
                    <a:pt x="608" y="0"/>
                  </a:moveTo>
                  <a:cubicBezTo>
                    <a:pt x="507" y="0"/>
                    <a:pt x="401" y="30"/>
                    <a:pt x="300" y="93"/>
                  </a:cubicBezTo>
                  <a:cubicBezTo>
                    <a:pt x="67" y="226"/>
                    <a:pt x="0" y="560"/>
                    <a:pt x="167" y="793"/>
                  </a:cubicBezTo>
                  <a:cubicBezTo>
                    <a:pt x="255" y="947"/>
                    <a:pt x="429" y="1028"/>
                    <a:pt x="604" y="1028"/>
                  </a:cubicBezTo>
                  <a:cubicBezTo>
                    <a:pt x="695" y="1028"/>
                    <a:pt x="787" y="1006"/>
                    <a:pt x="867" y="960"/>
                  </a:cubicBezTo>
                  <a:cubicBezTo>
                    <a:pt x="1101" y="793"/>
                    <a:pt x="1168" y="493"/>
                    <a:pt x="1034" y="226"/>
                  </a:cubicBezTo>
                  <a:cubicBezTo>
                    <a:pt x="930" y="81"/>
                    <a:pt x="775" y="0"/>
                    <a:pt x="608" y="0"/>
                  </a:cubicBezTo>
                  <a:close/>
                </a:path>
              </a:pathLst>
            </a:custGeom>
            <a:solidFill>
              <a:srgbClr val="E7D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5" name="Google Shape;1575;p54"/>
            <p:cNvSpPr/>
            <p:nvPr/>
          </p:nvSpPr>
          <p:spPr>
            <a:xfrm>
              <a:off x="3140750" y="1580700"/>
              <a:ext cx="29200" cy="25725"/>
            </a:xfrm>
            <a:custGeom>
              <a:avLst/>
              <a:gdLst/>
              <a:ahLst/>
              <a:cxnLst/>
              <a:rect l="l" t="t" r="r" b="b"/>
              <a:pathLst>
                <a:path w="1168" h="1029" extrusionOk="0">
                  <a:moveTo>
                    <a:pt x="564" y="1"/>
                  </a:moveTo>
                  <a:cubicBezTo>
                    <a:pt x="473" y="1"/>
                    <a:pt x="381" y="23"/>
                    <a:pt x="301" y="69"/>
                  </a:cubicBezTo>
                  <a:cubicBezTo>
                    <a:pt x="67" y="236"/>
                    <a:pt x="0" y="536"/>
                    <a:pt x="134" y="803"/>
                  </a:cubicBezTo>
                  <a:cubicBezTo>
                    <a:pt x="238" y="948"/>
                    <a:pt x="393" y="1029"/>
                    <a:pt x="552" y="1029"/>
                  </a:cubicBezTo>
                  <a:cubicBezTo>
                    <a:pt x="649" y="1029"/>
                    <a:pt x="746" y="999"/>
                    <a:pt x="834" y="936"/>
                  </a:cubicBezTo>
                  <a:cubicBezTo>
                    <a:pt x="1101" y="803"/>
                    <a:pt x="1168" y="469"/>
                    <a:pt x="1001" y="236"/>
                  </a:cubicBezTo>
                  <a:cubicBezTo>
                    <a:pt x="913" y="82"/>
                    <a:pt x="739" y="1"/>
                    <a:pt x="564" y="1"/>
                  </a:cubicBezTo>
                  <a:close/>
                </a:path>
              </a:pathLst>
            </a:custGeom>
            <a:solidFill>
              <a:srgbClr val="E7D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6" name="Google Shape;1576;p54"/>
            <p:cNvSpPr/>
            <p:nvPr/>
          </p:nvSpPr>
          <p:spPr>
            <a:xfrm>
              <a:off x="3058200" y="1624075"/>
              <a:ext cx="29200" cy="25725"/>
            </a:xfrm>
            <a:custGeom>
              <a:avLst/>
              <a:gdLst/>
              <a:ahLst/>
              <a:cxnLst/>
              <a:rect l="l" t="t" r="r" b="b"/>
              <a:pathLst>
                <a:path w="1168" h="1029" extrusionOk="0">
                  <a:moveTo>
                    <a:pt x="589" y="0"/>
                  </a:moveTo>
                  <a:cubicBezTo>
                    <a:pt x="502" y="0"/>
                    <a:pt x="414" y="23"/>
                    <a:pt x="334" y="68"/>
                  </a:cubicBezTo>
                  <a:cubicBezTo>
                    <a:pt x="67" y="235"/>
                    <a:pt x="0" y="535"/>
                    <a:pt x="167" y="802"/>
                  </a:cubicBezTo>
                  <a:cubicBezTo>
                    <a:pt x="250" y="948"/>
                    <a:pt x="410" y="1028"/>
                    <a:pt x="576" y="1028"/>
                  </a:cubicBezTo>
                  <a:cubicBezTo>
                    <a:pt x="677" y="1028"/>
                    <a:pt x="779" y="999"/>
                    <a:pt x="867" y="936"/>
                  </a:cubicBezTo>
                  <a:cubicBezTo>
                    <a:pt x="1101" y="802"/>
                    <a:pt x="1168" y="469"/>
                    <a:pt x="1034" y="235"/>
                  </a:cubicBezTo>
                  <a:cubicBezTo>
                    <a:pt x="925" y="82"/>
                    <a:pt x="757" y="0"/>
                    <a:pt x="589" y="0"/>
                  </a:cubicBezTo>
                  <a:close/>
                </a:path>
              </a:pathLst>
            </a:custGeom>
            <a:solidFill>
              <a:srgbClr val="E7D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7" name="Google Shape;1577;p54"/>
            <p:cNvSpPr/>
            <p:nvPr/>
          </p:nvSpPr>
          <p:spPr>
            <a:xfrm>
              <a:off x="3516850" y="1202100"/>
              <a:ext cx="29200" cy="25475"/>
            </a:xfrm>
            <a:custGeom>
              <a:avLst/>
              <a:gdLst/>
              <a:ahLst/>
              <a:cxnLst/>
              <a:rect l="l" t="t" r="r" b="b"/>
              <a:pathLst>
                <a:path w="1168" h="1019" extrusionOk="0">
                  <a:moveTo>
                    <a:pt x="580" y="1"/>
                  </a:moveTo>
                  <a:cubicBezTo>
                    <a:pt x="488" y="1"/>
                    <a:pt x="392" y="23"/>
                    <a:pt x="301" y="69"/>
                  </a:cubicBezTo>
                  <a:cubicBezTo>
                    <a:pt x="67" y="235"/>
                    <a:pt x="0" y="536"/>
                    <a:pt x="167" y="769"/>
                  </a:cubicBezTo>
                  <a:cubicBezTo>
                    <a:pt x="255" y="923"/>
                    <a:pt x="430" y="1019"/>
                    <a:pt x="605" y="1019"/>
                  </a:cubicBezTo>
                  <a:cubicBezTo>
                    <a:pt x="697" y="1019"/>
                    <a:pt x="788" y="993"/>
                    <a:pt x="868" y="936"/>
                  </a:cubicBezTo>
                  <a:cubicBezTo>
                    <a:pt x="1101" y="803"/>
                    <a:pt x="1168" y="469"/>
                    <a:pt x="1035" y="235"/>
                  </a:cubicBezTo>
                  <a:cubicBezTo>
                    <a:pt x="925" y="82"/>
                    <a:pt x="758" y="1"/>
                    <a:pt x="580" y="1"/>
                  </a:cubicBezTo>
                  <a:close/>
                </a:path>
              </a:pathLst>
            </a:custGeom>
            <a:solidFill>
              <a:srgbClr val="E7D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8" name="Google Shape;1578;p54"/>
            <p:cNvSpPr/>
            <p:nvPr/>
          </p:nvSpPr>
          <p:spPr>
            <a:xfrm>
              <a:off x="3427625" y="1260750"/>
              <a:ext cx="29200" cy="25675"/>
            </a:xfrm>
            <a:custGeom>
              <a:avLst/>
              <a:gdLst/>
              <a:ahLst/>
              <a:cxnLst/>
              <a:rect l="l" t="t" r="r" b="b"/>
              <a:pathLst>
                <a:path w="1168" h="1027" extrusionOk="0">
                  <a:moveTo>
                    <a:pt x="599" y="0"/>
                  </a:moveTo>
                  <a:cubicBezTo>
                    <a:pt x="501" y="0"/>
                    <a:pt x="398" y="30"/>
                    <a:pt x="300" y="91"/>
                  </a:cubicBezTo>
                  <a:cubicBezTo>
                    <a:pt x="67" y="224"/>
                    <a:pt x="0" y="558"/>
                    <a:pt x="167" y="792"/>
                  </a:cubicBezTo>
                  <a:cubicBezTo>
                    <a:pt x="255" y="945"/>
                    <a:pt x="429" y="1026"/>
                    <a:pt x="604" y="1026"/>
                  </a:cubicBezTo>
                  <a:cubicBezTo>
                    <a:pt x="696" y="1026"/>
                    <a:pt x="787" y="1004"/>
                    <a:pt x="868" y="958"/>
                  </a:cubicBezTo>
                  <a:cubicBezTo>
                    <a:pt x="1101" y="792"/>
                    <a:pt x="1168" y="491"/>
                    <a:pt x="1034" y="258"/>
                  </a:cubicBezTo>
                  <a:cubicBezTo>
                    <a:pt x="929" y="89"/>
                    <a:pt x="770" y="0"/>
                    <a:pt x="599" y="0"/>
                  </a:cubicBezTo>
                  <a:close/>
                </a:path>
              </a:pathLst>
            </a:custGeom>
            <a:solidFill>
              <a:srgbClr val="E7D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9" name="Google Shape;1579;p54"/>
            <p:cNvSpPr/>
            <p:nvPr/>
          </p:nvSpPr>
          <p:spPr>
            <a:xfrm>
              <a:off x="3498500" y="1279650"/>
              <a:ext cx="29225" cy="25725"/>
            </a:xfrm>
            <a:custGeom>
              <a:avLst/>
              <a:gdLst/>
              <a:ahLst/>
              <a:cxnLst/>
              <a:rect l="l" t="t" r="r" b="b"/>
              <a:pathLst>
                <a:path w="1169" h="1029" extrusionOk="0">
                  <a:moveTo>
                    <a:pt x="581" y="1"/>
                  </a:moveTo>
                  <a:cubicBezTo>
                    <a:pt x="488" y="1"/>
                    <a:pt x="392" y="23"/>
                    <a:pt x="301" y="69"/>
                  </a:cubicBezTo>
                  <a:cubicBezTo>
                    <a:pt x="67" y="236"/>
                    <a:pt x="1" y="536"/>
                    <a:pt x="167" y="803"/>
                  </a:cubicBezTo>
                  <a:cubicBezTo>
                    <a:pt x="250" y="948"/>
                    <a:pt x="411" y="1029"/>
                    <a:pt x="577" y="1029"/>
                  </a:cubicBezTo>
                  <a:cubicBezTo>
                    <a:pt x="677" y="1029"/>
                    <a:pt x="780" y="999"/>
                    <a:pt x="868" y="936"/>
                  </a:cubicBezTo>
                  <a:cubicBezTo>
                    <a:pt x="1101" y="803"/>
                    <a:pt x="1168" y="469"/>
                    <a:pt x="1035" y="236"/>
                  </a:cubicBezTo>
                  <a:cubicBezTo>
                    <a:pt x="925" y="82"/>
                    <a:pt x="758" y="1"/>
                    <a:pt x="581" y="1"/>
                  </a:cubicBezTo>
                  <a:close/>
                </a:path>
              </a:pathLst>
            </a:custGeom>
            <a:solidFill>
              <a:srgbClr val="E7D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0" name="Google Shape;1580;p54"/>
            <p:cNvSpPr/>
            <p:nvPr/>
          </p:nvSpPr>
          <p:spPr>
            <a:xfrm>
              <a:off x="3574400" y="1297175"/>
              <a:ext cx="29200" cy="25675"/>
            </a:xfrm>
            <a:custGeom>
              <a:avLst/>
              <a:gdLst/>
              <a:ahLst/>
              <a:cxnLst/>
              <a:rect l="l" t="t" r="r" b="b"/>
              <a:pathLst>
                <a:path w="1168" h="1027" extrusionOk="0">
                  <a:moveTo>
                    <a:pt x="564" y="0"/>
                  </a:moveTo>
                  <a:cubicBezTo>
                    <a:pt x="472" y="0"/>
                    <a:pt x="380" y="23"/>
                    <a:pt x="300" y="68"/>
                  </a:cubicBezTo>
                  <a:cubicBezTo>
                    <a:pt x="67" y="235"/>
                    <a:pt x="0" y="535"/>
                    <a:pt x="134" y="769"/>
                  </a:cubicBezTo>
                  <a:cubicBezTo>
                    <a:pt x="239" y="938"/>
                    <a:pt x="398" y="1027"/>
                    <a:pt x="569" y="1027"/>
                  </a:cubicBezTo>
                  <a:cubicBezTo>
                    <a:pt x="667" y="1027"/>
                    <a:pt x="770" y="997"/>
                    <a:pt x="867" y="936"/>
                  </a:cubicBezTo>
                  <a:cubicBezTo>
                    <a:pt x="1101" y="802"/>
                    <a:pt x="1168" y="469"/>
                    <a:pt x="1001" y="235"/>
                  </a:cubicBezTo>
                  <a:cubicBezTo>
                    <a:pt x="913" y="82"/>
                    <a:pt x="739" y="0"/>
                    <a:pt x="564" y="0"/>
                  </a:cubicBezTo>
                  <a:close/>
                </a:path>
              </a:pathLst>
            </a:custGeom>
            <a:solidFill>
              <a:srgbClr val="E7D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1" name="Google Shape;1581;p54"/>
            <p:cNvSpPr/>
            <p:nvPr/>
          </p:nvSpPr>
          <p:spPr>
            <a:xfrm>
              <a:off x="3501850" y="1352475"/>
              <a:ext cx="29200" cy="25675"/>
            </a:xfrm>
            <a:custGeom>
              <a:avLst/>
              <a:gdLst/>
              <a:ahLst/>
              <a:cxnLst/>
              <a:rect l="l" t="t" r="r" b="b"/>
              <a:pathLst>
                <a:path w="1168" h="1027" extrusionOk="0">
                  <a:moveTo>
                    <a:pt x="583" y="0"/>
                  </a:moveTo>
                  <a:cubicBezTo>
                    <a:pt x="485" y="0"/>
                    <a:pt x="386" y="30"/>
                    <a:pt x="300" y="91"/>
                  </a:cubicBezTo>
                  <a:cubicBezTo>
                    <a:pt x="67" y="225"/>
                    <a:pt x="0" y="558"/>
                    <a:pt x="133" y="792"/>
                  </a:cubicBezTo>
                  <a:cubicBezTo>
                    <a:pt x="243" y="945"/>
                    <a:pt x="410" y="1027"/>
                    <a:pt x="588" y="1027"/>
                  </a:cubicBezTo>
                  <a:cubicBezTo>
                    <a:pt x="680" y="1027"/>
                    <a:pt x="776" y="1004"/>
                    <a:pt x="867" y="959"/>
                  </a:cubicBezTo>
                  <a:cubicBezTo>
                    <a:pt x="1101" y="792"/>
                    <a:pt x="1168" y="492"/>
                    <a:pt x="1001" y="258"/>
                  </a:cubicBezTo>
                  <a:cubicBezTo>
                    <a:pt x="916" y="89"/>
                    <a:pt x="752" y="0"/>
                    <a:pt x="583" y="0"/>
                  </a:cubicBezTo>
                  <a:close/>
                </a:path>
              </a:pathLst>
            </a:custGeom>
            <a:solidFill>
              <a:srgbClr val="E7D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2" name="Google Shape;1582;p54"/>
            <p:cNvSpPr/>
            <p:nvPr/>
          </p:nvSpPr>
          <p:spPr>
            <a:xfrm>
              <a:off x="1568800" y="1712575"/>
              <a:ext cx="343600" cy="378600"/>
            </a:xfrm>
            <a:custGeom>
              <a:avLst/>
              <a:gdLst/>
              <a:ahLst/>
              <a:cxnLst/>
              <a:rect l="l" t="t" r="r" b="b"/>
              <a:pathLst>
                <a:path w="13744" h="15144" extrusionOk="0">
                  <a:moveTo>
                    <a:pt x="9281" y="0"/>
                  </a:moveTo>
                  <a:cubicBezTo>
                    <a:pt x="6977" y="0"/>
                    <a:pt x="4238" y="1786"/>
                    <a:pt x="2402" y="4734"/>
                  </a:cubicBezTo>
                  <a:cubicBezTo>
                    <a:pt x="2369" y="4734"/>
                    <a:pt x="2369" y="4768"/>
                    <a:pt x="2369" y="4768"/>
                  </a:cubicBezTo>
                  <a:cubicBezTo>
                    <a:pt x="200" y="8270"/>
                    <a:pt x="0" y="12140"/>
                    <a:pt x="1768" y="14041"/>
                  </a:cubicBezTo>
                  <a:cubicBezTo>
                    <a:pt x="1968" y="14274"/>
                    <a:pt x="2202" y="14441"/>
                    <a:pt x="2469" y="14608"/>
                  </a:cubicBezTo>
                  <a:cubicBezTo>
                    <a:pt x="3053" y="14971"/>
                    <a:pt x="3723" y="15144"/>
                    <a:pt x="4438" y="15144"/>
                  </a:cubicBezTo>
                  <a:cubicBezTo>
                    <a:pt x="6743" y="15144"/>
                    <a:pt x="9508" y="13350"/>
                    <a:pt x="11342" y="10372"/>
                  </a:cubicBezTo>
                  <a:cubicBezTo>
                    <a:pt x="11508" y="10105"/>
                    <a:pt x="11675" y="9838"/>
                    <a:pt x="11809" y="9571"/>
                  </a:cubicBezTo>
                  <a:cubicBezTo>
                    <a:pt x="13743" y="5902"/>
                    <a:pt x="13543" y="1999"/>
                    <a:pt x="11242" y="531"/>
                  </a:cubicBezTo>
                  <a:cubicBezTo>
                    <a:pt x="11208" y="531"/>
                    <a:pt x="11175" y="498"/>
                    <a:pt x="11141" y="465"/>
                  </a:cubicBezTo>
                  <a:cubicBezTo>
                    <a:pt x="10580" y="150"/>
                    <a:pt x="9949" y="0"/>
                    <a:pt x="9281" y="0"/>
                  </a:cubicBezTo>
                  <a:close/>
                </a:path>
              </a:pathLst>
            </a:custGeom>
            <a:solidFill>
              <a:srgbClr val="E7D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3" name="Google Shape;1583;p54"/>
            <p:cNvSpPr/>
            <p:nvPr/>
          </p:nvSpPr>
          <p:spPr>
            <a:xfrm>
              <a:off x="1547100" y="1696575"/>
              <a:ext cx="342775" cy="378975"/>
            </a:xfrm>
            <a:custGeom>
              <a:avLst/>
              <a:gdLst/>
              <a:ahLst/>
              <a:cxnLst/>
              <a:rect l="l" t="t" r="r" b="b"/>
              <a:pathLst>
                <a:path w="13711" h="15159" extrusionOk="0">
                  <a:moveTo>
                    <a:pt x="9343" y="1"/>
                  </a:moveTo>
                  <a:cubicBezTo>
                    <a:pt x="7056" y="1"/>
                    <a:pt x="4326" y="1782"/>
                    <a:pt x="2469" y="4707"/>
                  </a:cubicBezTo>
                  <a:cubicBezTo>
                    <a:pt x="2469" y="4740"/>
                    <a:pt x="2436" y="4740"/>
                    <a:pt x="2436" y="4774"/>
                  </a:cubicBezTo>
                  <a:cubicBezTo>
                    <a:pt x="1" y="8677"/>
                    <a:pt x="34" y="13080"/>
                    <a:pt x="2536" y="14614"/>
                  </a:cubicBezTo>
                  <a:cubicBezTo>
                    <a:pt x="2569" y="14648"/>
                    <a:pt x="2603" y="14681"/>
                    <a:pt x="2636" y="14681"/>
                  </a:cubicBezTo>
                  <a:cubicBezTo>
                    <a:pt x="3201" y="15005"/>
                    <a:pt x="3835" y="15158"/>
                    <a:pt x="4506" y="15158"/>
                  </a:cubicBezTo>
                  <a:cubicBezTo>
                    <a:pt x="6810" y="15158"/>
                    <a:pt x="9549" y="13348"/>
                    <a:pt x="11409" y="10378"/>
                  </a:cubicBezTo>
                  <a:cubicBezTo>
                    <a:pt x="11509" y="10244"/>
                    <a:pt x="11576" y="10111"/>
                    <a:pt x="11676" y="9978"/>
                  </a:cubicBezTo>
                  <a:cubicBezTo>
                    <a:pt x="13611" y="6575"/>
                    <a:pt x="13711" y="2939"/>
                    <a:pt x="12009" y="1105"/>
                  </a:cubicBezTo>
                  <a:cubicBezTo>
                    <a:pt x="11776" y="904"/>
                    <a:pt x="11576" y="704"/>
                    <a:pt x="11309" y="537"/>
                  </a:cubicBezTo>
                  <a:cubicBezTo>
                    <a:pt x="10723" y="173"/>
                    <a:pt x="10054" y="1"/>
                    <a:pt x="9343" y="1"/>
                  </a:cubicBezTo>
                  <a:close/>
                </a:path>
              </a:pathLst>
            </a:custGeom>
            <a:solidFill>
              <a:srgbClr val="FAED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4" name="Google Shape;1584;p54"/>
            <p:cNvSpPr/>
            <p:nvPr/>
          </p:nvSpPr>
          <p:spPr>
            <a:xfrm>
              <a:off x="1608825" y="1696575"/>
              <a:ext cx="281050" cy="249450"/>
            </a:xfrm>
            <a:custGeom>
              <a:avLst/>
              <a:gdLst/>
              <a:ahLst/>
              <a:cxnLst/>
              <a:rect l="l" t="t" r="r" b="b"/>
              <a:pathLst>
                <a:path w="11242" h="9978" extrusionOk="0">
                  <a:moveTo>
                    <a:pt x="6874" y="1"/>
                  </a:moveTo>
                  <a:cubicBezTo>
                    <a:pt x="4587" y="1"/>
                    <a:pt x="1857" y="1782"/>
                    <a:pt x="0" y="4707"/>
                  </a:cubicBezTo>
                  <a:cubicBezTo>
                    <a:pt x="267" y="4941"/>
                    <a:pt x="534" y="5141"/>
                    <a:pt x="801" y="5374"/>
                  </a:cubicBezTo>
                  <a:cubicBezTo>
                    <a:pt x="2569" y="6742"/>
                    <a:pt x="4570" y="7876"/>
                    <a:pt x="6605" y="8877"/>
                  </a:cubicBezTo>
                  <a:cubicBezTo>
                    <a:pt x="7439" y="9277"/>
                    <a:pt x="8306" y="9677"/>
                    <a:pt x="9207" y="9978"/>
                  </a:cubicBezTo>
                  <a:cubicBezTo>
                    <a:pt x="11142" y="6575"/>
                    <a:pt x="11242" y="2939"/>
                    <a:pt x="9540" y="1105"/>
                  </a:cubicBezTo>
                  <a:cubicBezTo>
                    <a:pt x="9307" y="904"/>
                    <a:pt x="9107" y="704"/>
                    <a:pt x="8840" y="537"/>
                  </a:cubicBezTo>
                  <a:cubicBezTo>
                    <a:pt x="8254" y="173"/>
                    <a:pt x="7585" y="1"/>
                    <a:pt x="6874" y="1"/>
                  </a:cubicBezTo>
                  <a:close/>
                </a:path>
              </a:pathLst>
            </a:custGeom>
            <a:solidFill>
              <a:srgbClr val="FF98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5" name="Google Shape;1585;p54"/>
            <p:cNvSpPr/>
            <p:nvPr/>
          </p:nvSpPr>
          <p:spPr>
            <a:xfrm>
              <a:off x="1793950" y="1772450"/>
              <a:ext cx="70075" cy="107775"/>
            </a:xfrm>
            <a:custGeom>
              <a:avLst/>
              <a:gdLst/>
              <a:ahLst/>
              <a:cxnLst/>
              <a:rect l="l" t="t" r="r" b="b"/>
              <a:pathLst>
                <a:path w="2803" h="4311" extrusionOk="0">
                  <a:moveTo>
                    <a:pt x="1689" y="1"/>
                  </a:moveTo>
                  <a:cubicBezTo>
                    <a:pt x="1497" y="1"/>
                    <a:pt x="1295" y="55"/>
                    <a:pt x="1101" y="171"/>
                  </a:cubicBezTo>
                  <a:cubicBezTo>
                    <a:pt x="67" y="838"/>
                    <a:pt x="1" y="2573"/>
                    <a:pt x="334" y="3640"/>
                  </a:cubicBezTo>
                  <a:cubicBezTo>
                    <a:pt x="368" y="3674"/>
                    <a:pt x="368" y="3707"/>
                    <a:pt x="368" y="3774"/>
                  </a:cubicBezTo>
                  <a:cubicBezTo>
                    <a:pt x="519" y="4158"/>
                    <a:pt x="783" y="4311"/>
                    <a:pt x="1069" y="4311"/>
                  </a:cubicBezTo>
                  <a:cubicBezTo>
                    <a:pt x="1479" y="4311"/>
                    <a:pt x="1933" y="3999"/>
                    <a:pt x="2169" y="3607"/>
                  </a:cubicBezTo>
                  <a:cubicBezTo>
                    <a:pt x="2602" y="2840"/>
                    <a:pt x="2803" y="1705"/>
                    <a:pt x="2669" y="872"/>
                  </a:cubicBezTo>
                  <a:cubicBezTo>
                    <a:pt x="2574" y="327"/>
                    <a:pt x="2160" y="1"/>
                    <a:pt x="168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6" name="Google Shape;1586;p54"/>
            <p:cNvSpPr/>
            <p:nvPr/>
          </p:nvSpPr>
          <p:spPr>
            <a:xfrm>
              <a:off x="1783950" y="1911800"/>
              <a:ext cx="36725" cy="37550"/>
            </a:xfrm>
            <a:custGeom>
              <a:avLst/>
              <a:gdLst/>
              <a:ahLst/>
              <a:cxnLst/>
              <a:rect l="l" t="t" r="r" b="b"/>
              <a:pathLst>
                <a:path w="1469" h="1502" extrusionOk="0">
                  <a:moveTo>
                    <a:pt x="734" y="1"/>
                  </a:moveTo>
                  <a:cubicBezTo>
                    <a:pt x="301" y="1"/>
                    <a:pt x="0" y="334"/>
                    <a:pt x="0" y="768"/>
                  </a:cubicBezTo>
                  <a:cubicBezTo>
                    <a:pt x="0" y="1168"/>
                    <a:pt x="301" y="1502"/>
                    <a:pt x="734" y="1502"/>
                  </a:cubicBezTo>
                  <a:cubicBezTo>
                    <a:pt x="1134" y="1502"/>
                    <a:pt x="1468" y="1168"/>
                    <a:pt x="1468" y="768"/>
                  </a:cubicBezTo>
                  <a:cubicBezTo>
                    <a:pt x="1468" y="334"/>
                    <a:pt x="1134" y="1"/>
                    <a:pt x="7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7" name="Google Shape;1587;p54"/>
            <p:cNvSpPr/>
            <p:nvPr/>
          </p:nvSpPr>
          <p:spPr>
            <a:xfrm>
              <a:off x="2572000" y="2325325"/>
              <a:ext cx="423675" cy="319475"/>
            </a:xfrm>
            <a:custGeom>
              <a:avLst/>
              <a:gdLst/>
              <a:ahLst/>
              <a:cxnLst/>
              <a:rect l="l" t="t" r="r" b="b"/>
              <a:pathLst>
                <a:path w="16947" h="12779" extrusionOk="0">
                  <a:moveTo>
                    <a:pt x="5541" y="1"/>
                  </a:moveTo>
                  <a:cubicBezTo>
                    <a:pt x="4213" y="1"/>
                    <a:pt x="3050" y="356"/>
                    <a:pt x="2236" y="1073"/>
                  </a:cubicBezTo>
                  <a:cubicBezTo>
                    <a:pt x="2002" y="1273"/>
                    <a:pt x="1802" y="1506"/>
                    <a:pt x="1635" y="1740"/>
                  </a:cubicBezTo>
                  <a:cubicBezTo>
                    <a:pt x="1" y="4175"/>
                    <a:pt x="1769" y="8211"/>
                    <a:pt x="5538" y="10779"/>
                  </a:cubicBezTo>
                  <a:cubicBezTo>
                    <a:pt x="5805" y="10980"/>
                    <a:pt x="6072" y="11113"/>
                    <a:pt x="6339" y="11280"/>
                  </a:cubicBezTo>
                  <a:cubicBezTo>
                    <a:pt x="8077" y="12278"/>
                    <a:pt x="9893" y="12779"/>
                    <a:pt x="11476" y="12779"/>
                  </a:cubicBezTo>
                  <a:cubicBezTo>
                    <a:pt x="13173" y="12779"/>
                    <a:pt x="14602" y="12203"/>
                    <a:pt x="15378" y="11046"/>
                  </a:cubicBezTo>
                  <a:cubicBezTo>
                    <a:pt x="15412" y="10980"/>
                    <a:pt x="15445" y="10946"/>
                    <a:pt x="15445" y="10913"/>
                  </a:cubicBezTo>
                  <a:cubicBezTo>
                    <a:pt x="16946" y="8478"/>
                    <a:pt x="15245" y="4575"/>
                    <a:pt x="11542" y="2040"/>
                  </a:cubicBezTo>
                  <a:cubicBezTo>
                    <a:pt x="11509" y="2040"/>
                    <a:pt x="11509" y="2007"/>
                    <a:pt x="11476" y="2007"/>
                  </a:cubicBezTo>
                  <a:cubicBezTo>
                    <a:pt x="9505" y="674"/>
                    <a:pt x="7367" y="1"/>
                    <a:pt x="5541" y="1"/>
                  </a:cubicBezTo>
                  <a:close/>
                </a:path>
              </a:pathLst>
            </a:custGeom>
            <a:solidFill>
              <a:srgbClr val="E7D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8" name="Google Shape;1588;p54"/>
            <p:cNvSpPr/>
            <p:nvPr/>
          </p:nvSpPr>
          <p:spPr>
            <a:xfrm>
              <a:off x="2589525" y="2305975"/>
              <a:ext cx="424500" cy="319150"/>
            </a:xfrm>
            <a:custGeom>
              <a:avLst/>
              <a:gdLst/>
              <a:ahLst/>
              <a:cxnLst/>
              <a:rect l="l" t="t" r="r" b="b"/>
              <a:pathLst>
                <a:path w="16980" h="12766" extrusionOk="0">
                  <a:moveTo>
                    <a:pt x="5496" y="1"/>
                  </a:moveTo>
                  <a:cubicBezTo>
                    <a:pt x="3809" y="1"/>
                    <a:pt x="2386" y="578"/>
                    <a:pt x="1601" y="1746"/>
                  </a:cubicBezTo>
                  <a:cubicBezTo>
                    <a:pt x="1568" y="1780"/>
                    <a:pt x="1568" y="1813"/>
                    <a:pt x="1535" y="1847"/>
                  </a:cubicBezTo>
                  <a:cubicBezTo>
                    <a:pt x="0" y="4282"/>
                    <a:pt x="1768" y="8251"/>
                    <a:pt x="5504" y="10786"/>
                  </a:cubicBezTo>
                  <a:cubicBezTo>
                    <a:pt x="5638" y="10886"/>
                    <a:pt x="5771" y="10953"/>
                    <a:pt x="5938" y="11053"/>
                  </a:cubicBezTo>
                  <a:cubicBezTo>
                    <a:pt x="7784" y="12191"/>
                    <a:pt x="9734" y="12765"/>
                    <a:pt x="11422" y="12765"/>
                  </a:cubicBezTo>
                  <a:cubicBezTo>
                    <a:pt x="12753" y="12765"/>
                    <a:pt x="13920" y="12408"/>
                    <a:pt x="14744" y="11687"/>
                  </a:cubicBezTo>
                  <a:cubicBezTo>
                    <a:pt x="14978" y="11487"/>
                    <a:pt x="15178" y="11287"/>
                    <a:pt x="15345" y="11020"/>
                  </a:cubicBezTo>
                  <a:cubicBezTo>
                    <a:pt x="16979" y="8618"/>
                    <a:pt x="15245" y="4615"/>
                    <a:pt x="11509" y="2047"/>
                  </a:cubicBezTo>
                  <a:cubicBezTo>
                    <a:pt x="11475" y="2047"/>
                    <a:pt x="11475" y="2013"/>
                    <a:pt x="11442" y="2013"/>
                  </a:cubicBezTo>
                  <a:cubicBezTo>
                    <a:pt x="9464" y="678"/>
                    <a:pt x="7325" y="1"/>
                    <a:pt x="5496" y="1"/>
                  </a:cubicBezTo>
                  <a:close/>
                </a:path>
              </a:pathLst>
            </a:custGeom>
            <a:solidFill>
              <a:srgbClr val="FAED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9" name="Google Shape;1589;p54"/>
            <p:cNvSpPr/>
            <p:nvPr/>
          </p:nvSpPr>
          <p:spPr>
            <a:xfrm>
              <a:off x="2737950" y="2357125"/>
              <a:ext cx="276075" cy="268000"/>
            </a:xfrm>
            <a:custGeom>
              <a:avLst/>
              <a:gdLst/>
              <a:ahLst/>
              <a:cxnLst/>
              <a:rect l="l" t="t" r="r" b="b"/>
              <a:pathLst>
                <a:path w="11043" h="10720" extrusionOk="0">
                  <a:moveTo>
                    <a:pt x="5572" y="1"/>
                  </a:moveTo>
                  <a:cubicBezTo>
                    <a:pt x="5338" y="268"/>
                    <a:pt x="5105" y="501"/>
                    <a:pt x="4904" y="768"/>
                  </a:cubicBezTo>
                  <a:cubicBezTo>
                    <a:pt x="3437" y="2502"/>
                    <a:pt x="2269" y="4437"/>
                    <a:pt x="1168" y="6439"/>
                  </a:cubicBezTo>
                  <a:cubicBezTo>
                    <a:pt x="735" y="7273"/>
                    <a:pt x="301" y="8106"/>
                    <a:pt x="1" y="9007"/>
                  </a:cubicBezTo>
                  <a:cubicBezTo>
                    <a:pt x="1847" y="10145"/>
                    <a:pt x="3797" y="10719"/>
                    <a:pt x="5485" y="10719"/>
                  </a:cubicBezTo>
                  <a:cubicBezTo>
                    <a:pt x="6816" y="10719"/>
                    <a:pt x="7983" y="10362"/>
                    <a:pt x="8807" y="9641"/>
                  </a:cubicBezTo>
                  <a:cubicBezTo>
                    <a:pt x="9041" y="9441"/>
                    <a:pt x="9241" y="9241"/>
                    <a:pt x="9408" y="8974"/>
                  </a:cubicBezTo>
                  <a:cubicBezTo>
                    <a:pt x="11042" y="6572"/>
                    <a:pt x="9308" y="2569"/>
                    <a:pt x="5572" y="1"/>
                  </a:cubicBezTo>
                  <a:close/>
                </a:path>
              </a:pathLst>
            </a:custGeom>
            <a:solidFill>
              <a:srgbClr val="FFA2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0" name="Google Shape;1590;p54"/>
            <p:cNvSpPr/>
            <p:nvPr/>
          </p:nvSpPr>
          <p:spPr>
            <a:xfrm>
              <a:off x="2793825" y="2545275"/>
              <a:ext cx="122625" cy="64650"/>
            </a:xfrm>
            <a:custGeom>
              <a:avLst/>
              <a:gdLst/>
              <a:ahLst/>
              <a:cxnLst/>
              <a:rect l="l" t="t" r="r" b="b"/>
              <a:pathLst>
                <a:path w="4905" h="2586" extrusionOk="0">
                  <a:moveTo>
                    <a:pt x="2215" y="1"/>
                  </a:moveTo>
                  <a:cubicBezTo>
                    <a:pt x="1815" y="1"/>
                    <a:pt x="1427" y="55"/>
                    <a:pt x="1102" y="147"/>
                  </a:cubicBezTo>
                  <a:cubicBezTo>
                    <a:pt x="1068" y="147"/>
                    <a:pt x="1002" y="180"/>
                    <a:pt x="968" y="180"/>
                  </a:cubicBezTo>
                  <a:cubicBezTo>
                    <a:pt x="1" y="514"/>
                    <a:pt x="434" y="1548"/>
                    <a:pt x="1068" y="1948"/>
                  </a:cubicBezTo>
                  <a:cubicBezTo>
                    <a:pt x="1665" y="2355"/>
                    <a:pt x="2527" y="2586"/>
                    <a:pt x="3295" y="2586"/>
                  </a:cubicBezTo>
                  <a:cubicBezTo>
                    <a:pt x="3471" y="2586"/>
                    <a:pt x="3642" y="2573"/>
                    <a:pt x="3804" y="2549"/>
                  </a:cubicBezTo>
                  <a:cubicBezTo>
                    <a:pt x="4571" y="2448"/>
                    <a:pt x="4904" y="1715"/>
                    <a:pt x="4537" y="1047"/>
                  </a:cubicBezTo>
                  <a:cubicBezTo>
                    <a:pt x="4097" y="283"/>
                    <a:pt x="3125" y="1"/>
                    <a:pt x="221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1" name="Google Shape;1591;p54"/>
            <p:cNvSpPr/>
            <p:nvPr/>
          </p:nvSpPr>
          <p:spPr>
            <a:xfrm>
              <a:off x="2735450" y="2527250"/>
              <a:ext cx="37550" cy="36775"/>
            </a:xfrm>
            <a:custGeom>
              <a:avLst/>
              <a:gdLst/>
              <a:ahLst/>
              <a:cxnLst/>
              <a:rect l="l" t="t" r="r" b="b"/>
              <a:pathLst>
                <a:path w="1502" h="1471" extrusionOk="0">
                  <a:moveTo>
                    <a:pt x="768" y="1"/>
                  </a:moveTo>
                  <a:cubicBezTo>
                    <a:pt x="368" y="1"/>
                    <a:pt x="34" y="301"/>
                    <a:pt x="1" y="734"/>
                  </a:cubicBezTo>
                  <a:cubicBezTo>
                    <a:pt x="1" y="1135"/>
                    <a:pt x="301" y="1468"/>
                    <a:pt x="735" y="1468"/>
                  </a:cubicBezTo>
                  <a:cubicBezTo>
                    <a:pt x="753" y="1470"/>
                    <a:pt x="772" y="1471"/>
                    <a:pt x="790" y="1471"/>
                  </a:cubicBezTo>
                  <a:cubicBezTo>
                    <a:pt x="1165" y="1471"/>
                    <a:pt x="1469" y="1150"/>
                    <a:pt x="1469" y="768"/>
                  </a:cubicBezTo>
                  <a:cubicBezTo>
                    <a:pt x="1502" y="367"/>
                    <a:pt x="1168" y="34"/>
                    <a:pt x="7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2" name="Google Shape;1592;p54"/>
            <p:cNvSpPr/>
            <p:nvPr/>
          </p:nvSpPr>
          <p:spPr>
            <a:xfrm>
              <a:off x="1909875" y="2174200"/>
              <a:ext cx="313575" cy="243850"/>
            </a:xfrm>
            <a:custGeom>
              <a:avLst/>
              <a:gdLst/>
              <a:ahLst/>
              <a:cxnLst/>
              <a:rect l="l" t="t" r="r" b="b"/>
              <a:pathLst>
                <a:path w="12543" h="9754" extrusionOk="0">
                  <a:moveTo>
                    <a:pt x="9588" y="1"/>
                  </a:moveTo>
                  <a:cubicBezTo>
                    <a:pt x="8090" y="1"/>
                    <a:pt x="6061" y="828"/>
                    <a:pt x="4203" y="2314"/>
                  </a:cubicBezTo>
                  <a:cubicBezTo>
                    <a:pt x="1368" y="4616"/>
                    <a:pt x="0" y="7618"/>
                    <a:pt x="1134" y="9019"/>
                  </a:cubicBezTo>
                  <a:cubicBezTo>
                    <a:pt x="1540" y="9517"/>
                    <a:pt x="2191" y="9754"/>
                    <a:pt x="2988" y="9754"/>
                  </a:cubicBezTo>
                  <a:cubicBezTo>
                    <a:pt x="4483" y="9754"/>
                    <a:pt x="6489" y="8920"/>
                    <a:pt x="8340" y="7418"/>
                  </a:cubicBezTo>
                  <a:cubicBezTo>
                    <a:pt x="11175" y="5149"/>
                    <a:pt x="12543" y="2147"/>
                    <a:pt x="11408" y="713"/>
                  </a:cubicBezTo>
                  <a:cubicBezTo>
                    <a:pt x="11017" y="230"/>
                    <a:pt x="10376" y="1"/>
                    <a:pt x="9588" y="1"/>
                  </a:cubicBezTo>
                  <a:close/>
                </a:path>
              </a:pathLst>
            </a:custGeom>
            <a:solidFill>
              <a:srgbClr val="E7D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3" name="Google Shape;1593;p54"/>
            <p:cNvSpPr/>
            <p:nvPr/>
          </p:nvSpPr>
          <p:spPr>
            <a:xfrm>
              <a:off x="1903200" y="2169775"/>
              <a:ext cx="302750" cy="232500"/>
            </a:xfrm>
            <a:custGeom>
              <a:avLst/>
              <a:gdLst/>
              <a:ahLst/>
              <a:cxnLst/>
              <a:rect l="l" t="t" r="r" b="b"/>
              <a:pathLst>
                <a:path w="12110" h="9300" extrusionOk="0">
                  <a:moveTo>
                    <a:pt x="9871" y="1"/>
                  </a:moveTo>
                  <a:cubicBezTo>
                    <a:pt x="8472" y="1"/>
                    <a:pt x="6354" y="928"/>
                    <a:pt x="4370" y="2558"/>
                  </a:cubicBezTo>
                  <a:cubicBezTo>
                    <a:pt x="1535" y="4859"/>
                    <a:pt x="0" y="7661"/>
                    <a:pt x="901" y="8796"/>
                  </a:cubicBezTo>
                  <a:cubicBezTo>
                    <a:pt x="1174" y="9137"/>
                    <a:pt x="1631" y="9299"/>
                    <a:pt x="2211" y="9299"/>
                  </a:cubicBezTo>
                  <a:cubicBezTo>
                    <a:pt x="3612" y="9299"/>
                    <a:pt x="5734" y="8355"/>
                    <a:pt x="7739" y="6727"/>
                  </a:cubicBezTo>
                  <a:cubicBezTo>
                    <a:pt x="10575" y="4426"/>
                    <a:pt x="12109" y="1657"/>
                    <a:pt x="11175" y="490"/>
                  </a:cubicBezTo>
                  <a:cubicBezTo>
                    <a:pt x="10902" y="159"/>
                    <a:pt x="10448" y="1"/>
                    <a:pt x="9871" y="1"/>
                  </a:cubicBezTo>
                  <a:close/>
                </a:path>
              </a:pathLst>
            </a:custGeom>
            <a:solidFill>
              <a:srgbClr val="FAED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4" name="Google Shape;1594;p54"/>
            <p:cNvSpPr/>
            <p:nvPr/>
          </p:nvSpPr>
          <p:spPr>
            <a:xfrm>
              <a:off x="2012450" y="2233700"/>
              <a:ext cx="95925" cy="105100"/>
            </a:xfrm>
            <a:custGeom>
              <a:avLst/>
              <a:gdLst/>
              <a:ahLst/>
              <a:cxnLst/>
              <a:rect l="l" t="t" r="r" b="b"/>
              <a:pathLst>
                <a:path w="3837" h="4204" fill="none" extrusionOk="0">
                  <a:moveTo>
                    <a:pt x="0" y="1"/>
                  </a:moveTo>
                  <a:lnTo>
                    <a:pt x="3836" y="4204"/>
                  </a:lnTo>
                </a:path>
              </a:pathLst>
            </a:custGeom>
            <a:noFill/>
            <a:ln w="6675" cap="rnd" cmpd="sng">
              <a:solidFill>
                <a:srgbClr val="E7D8D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5" name="Google Shape;1595;p54"/>
            <p:cNvSpPr/>
            <p:nvPr/>
          </p:nvSpPr>
          <p:spPr>
            <a:xfrm>
              <a:off x="2219250" y="2228475"/>
              <a:ext cx="338600" cy="168050"/>
            </a:xfrm>
            <a:custGeom>
              <a:avLst/>
              <a:gdLst/>
              <a:ahLst/>
              <a:cxnLst/>
              <a:rect l="l" t="t" r="r" b="b"/>
              <a:pathLst>
                <a:path w="13544" h="6722" extrusionOk="0">
                  <a:moveTo>
                    <a:pt x="5524" y="0"/>
                  </a:moveTo>
                  <a:cubicBezTo>
                    <a:pt x="2657" y="0"/>
                    <a:pt x="431" y="996"/>
                    <a:pt x="234" y="2511"/>
                  </a:cubicBezTo>
                  <a:cubicBezTo>
                    <a:pt x="1" y="4313"/>
                    <a:pt x="2769" y="6147"/>
                    <a:pt x="6372" y="6614"/>
                  </a:cubicBezTo>
                  <a:cubicBezTo>
                    <a:pt x="6933" y="6687"/>
                    <a:pt x="7482" y="6722"/>
                    <a:pt x="8011" y="6722"/>
                  </a:cubicBezTo>
                  <a:cubicBezTo>
                    <a:pt x="10880" y="6722"/>
                    <a:pt x="13146" y="5700"/>
                    <a:pt x="13344" y="4179"/>
                  </a:cubicBezTo>
                  <a:cubicBezTo>
                    <a:pt x="13544" y="2378"/>
                    <a:pt x="10808" y="543"/>
                    <a:pt x="7206" y="110"/>
                  </a:cubicBezTo>
                  <a:cubicBezTo>
                    <a:pt x="6629" y="36"/>
                    <a:pt x="6065" y="0"/>
                    <a:pt x="5524" y="0"/>
                  </a:cubicBezTo>
                  <a:close/>
                </a:path>
              </a:pathLst>
            </a:custGeom>
            <a:solidFill>
              <a:srgbClr val="E7D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6" name="Google Shape;1596;p54"/>
            <p:cNvSpPr/>
            <p:nvPr/>
          </p:nvSpPr>
          <p:spPr>
            <a:xfrm>
              <a:off x="2219250" y="2226300"/>
              <a:ext cx="336950" cy="139625"/>
            </a:xfrm>
            <a:custGeom>
              <a:avLst/>
              <a:gdLst/>
              <a:ahLst/>
              <a:cxnLst/>
              <a:rect l="l" t="t" r="r" b="b"/>
              <a:pathLst>
                <a:path w="13478" h="5585" extrusionOk="0">
                  <a:moveTo>
                    <a:pt x="5104" y="0"/>
                  </a:moveTo>
                  <a:cubicBezTo>
                    <a:pt x="2404" y="0"/>
                    <a:pt x="336" y="774"/>
                    <a:pt x="201" y="1965"/>
                  </a:cubicBezTo>
                  <a:cubicBezTo>
                    <a:pt x="1" y="3432"/>
                    <a:pt x="2769" y="5000"/>
                    <a:pt x="6405" y="5467"/>
                  </a:cubicBezTo>
                  <a:cubicBezTo>
                    <a:pt x="7066" y="5547"/>
                    <a:pt x="7710" y="5585"/>
                    <a:pt x="8322" y="5585"/>
                  </a:cubicBezTo>
                  <a:cubicBezTo>
                    <a:pt x="11047" y="5585"/>
                    <a:pt x="13141" y="4831"/>
                    <a:pt x="13277" y="3633"/>
                  </a:cubicBezTo>
                  <a:cubicBezTo>
                    <a:pt x="13477" y="2165"/>
                    <a:pt x="10675" y="597"/>
                    <a:pt x="7072" y="130"/>
                  </a:cubicBezTo>
                  <a:cubicBezTo>
                    <a:pt x="6393" y="42"/>
                    <a:pt x="5731" y="0"/>
                    <a:pt x="5104" y="0"/>
                  </a:cubicBezTo>
                  <a:close/>
                </a:path>
              </a:pathLst>
            </a:custGeom>
            <a:solidFill>
              <a:srgbClr val="FAED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7" name="Google Shape;1597;p54"/>
            <p:cNvSpPr/>
            <p:nvPr/>
          </p:nvSpPr>
          <p:spPr>
            <a:xfrm>
              <a:off x="2386875" y="2231200"/>
              <a:ext cx="12525" cy="140975"/>
            </a:xfrm>
            <a:custGeom>
              <a:avLst/>
              <a:gdLst/>
              <a:ahLst/>
              <a:cxnLst/>
              <a:rect l="l" t="t" r="r" b="b"/>
              <a:pathLst>
                <a:path w="501" h="5639" fill="none" extrusionOk="0">
                  <a:moveTo>
                    <a:pt x="501" y="1"/>
                  </a:moveTo>
                  <a:lnTo>
                    <a:pt x="1" y="5638"/>
                  </a:lnTo>
                </a:path>
              </a:pathLst>
            </a:custGeom>
            <a:noFill/>
            <a:ln w="6675" cap="rnd" cmpd="sng">
              <a:solidFill>
                <a:srgbClr val="E7D8D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8" name="Google Shape;1598;p54"/>
            <p:cNvSpPr/>
            <p:nvPr/>
          </p:nvSpPr>
          <p:spPr>
            <a:xfrm>
              <a:off x="2604525" y="660075"/>
              <a:ext cx="25" cy="145975"/>
            </a:xfrm>
            <a:custGeom>
              <a:avLst/>
              <a:gdLst/>
              <a:ahLst/>
              <a:cxnLst/>
              <a:rect l="l" t="t" r="r" b="b"/>
              <a:pathLst>
                <a:path w="1" h="5839" fill="none" extrusionOk="0">
                  <a:moveTo>
                    <a:pt x="1" y="1"/>
                  </a:moveTo>
                  <a:lnTo>
                    <a:pt x="1" y="5838"/>
                  </a:lnTo>
                </a:path>
              </a:pathLst>
            </a:custGeom>
            <a:noFill/>
            <a:ln w="9175" cap="rnd" cmpd="sng">
              <a:solidFill>
                <a:srgbClr val="FAEDD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9" name="Google Shape;1599;p54"/>
            <p:cNvSpPr/>
            <p:nvPr/>
          </p:nvSpPr>
          <p:spPr>
            <a:xfrm>
              <a:off x="2552825" y="681775"/>
              <a:ext cx="103425" cy="103425"/>
            </a:xfrm>
            <a:custGeom>
              <a:avLst/>
              <a:gdLst/>
              <a:ahLst/>
              <a:cxnLst/>
              <a:rect l="l" t="t" r="r" b="b"/>
              <a:pathLst>
                <a:path w="4137" h="4137" fill="none" extrusionOk="0">
                  <a:moveTo>
                    <a:pt x="4137" y="0"/>
                  </a:moveTo>
                  <a:lnTo>
                    <a:pt x="1" y="4136"/>
                  </a:lnTo>
                </a:path>
              </a:pathLst>
            </a:custGeom>
            <a:noFill/>
            <a:ln w="9175" cap="rnd" cmpd="sng">
              <a:solidFill>
                <a:srgbClr val="FAEDD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0" name="Google Shape;1600;p54"/>
            <p:cNvSpPr/>
            <p:nvPr/>
          </p:nvSpPr>
          <p:spPr>
            <a:xfrm>
              <a:off x="2531150" y="733475"/>
              <a:ext cx="145950" cy="25"/>
            </a:xfrm>
            <a:custGeom>
              <a:avLst/>
              <a:gdLst/>
              <a:ahLst/>
              <a:cxnLst/>
              <a:rect l="l" t="t" r="r" b="b"/>
              <a:pathLst>
                <a:path w="5838" h="1" fill="none" extrusionOk="0">
                  <a:moveTo>
                    <a:pt x="5838" y="0"/>
                  </a:moveTo>
                  <a:lnTo>
                    <a:pt x="0" y="0"/>
                  </a:lnTo>
                </a:path>
              </a:pathLst>
            </a:custGeom>
            <a:noFill/>
            <a:ln w="9175" cap="rnd" cmpd="sng">
              <a:solidFill>
                <a:srgbClr val="FAEDD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1" name="Google Shape;1601;p54"/>
            <p:cNvSpPr/>
            <p:nvPr/>
          </p:nvSpPr>
          <p:spPr>
            <a:xfrm>
              <a:off x="2552825" y="681775"/>
              <a:ext cx="103425" cy="103425"/>
            </a:xfrm>
            <a:custGeom>
              <a:avLst/>
              <a:gdLst/>
              <a:ahLst/>
              <a:cxnLst/>
              <a:rect l="l" t="t" r="r" b="b"/>
              <a:pathLst>
                <a:path w="4137" h="4137" fill="none" extrusionOk="0">
                  <a:moveTo>
                    <a:pt x="4137" y="4136"/>
                  </a:moveTo>
                  <a:lnTo>
                    <a:pt x="1" y="0"/>
                  </a:lnTo>
                </a:path>
              </a:pathLst>
            </a:custGeom>
            <a:noFill/>
            <a:ln w="9175" cap="rnd" cmpd="sng">
              <a:solidFill>
                <a:srgbClr val="FAEDD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2" name="Google Shape;1602;p54"/>
            <p:cNvSpPr/>
            <p:nvPr/>
          </p:nvSpPr>
          <p:spPr>
            <a:xfrm>
              <a:off x="3465975" y="1569075"/>
              <a:ext cx="25" cy="146775"/>
            </a:xfrm>
            <a:custGeom>
              <a:avLst/>
              <a:gdLst/>
              <a:ahLst/>
              <a:cxnLst/>
              <a:rect l="l" t="t" r="r" b="b"/>
              <a:pathLst>
                <a:path w="1" h="5871" fill="none" extrusionOk="0">
                  <a:moveTo>
                    <a:pt x="1" y="0"/>
                  </a:moveTo>
                  <a:lnTo>
                    <a:pt x="1" y="5871"/>
                  </a:lnTo>
                </a:path>
              </a:pathLst>
            </a:custGeom>
            <a:noFill/>
            <a:ln w="9175" cap="rnd" cmpd="sng">
              <a:solidFill>
                <a:srgbClr val="FAEDD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3" name="Google Shape;1603;p54"/>
            <p:cNvSpPr/>
            <p:nvPr/>
          </p:nvSpPr>
          <p:spPr>
            <a:xfrm>
              <a:off x="3414275" y="1590750"/>
              <a:ext cx="103425" cy="103425"/>
            </a:xfrm>
            <a:custGeom>
              <a:avLst/>
              <a:gdLst/>
              <a:ahLst/>
              <a:cxnLst/>
              <a:rect l="l" t="t" r="r" b="b"/>
              <a:pathLst>
                <a:path w="4137" h="4137" fill="none" extrusionOk="0">
                  <a:moveTo>
                    <a:pt x="4137" y="0"/>
                  </a:moveTo>
                  <a:lnTo>
                    <a:pt x="1" y="4137"/>
                  </a:lnTo>
                </a:path>
              </a:pathLst>
            </a:custGeom>
            <a:noFill/>
            <a:ln w="9175" cap="rnd" cmpd="sng">
              <a:solidFill>
                <a:srgbClr val="FAEDD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4" name="Google Shape;1604;p54"/>
            <p:cNvSpPr/>
            <p:nvPr/>
          </p:nvSpPr>
          <p:spPr>
            <a:xfrm>
              <a:off x="3392600" y="1642450"/>
              <a:ext cx="145950" cy="25"/>
            </a:xfrm>
            <a:custGeom>
              <a:avLst/>
              <a:gdLst/>
              <a:ahLst/>
              <a:cxnLst/>
              <a:rect l="l" t="t" r="r" b="b"/>
              <a:pathLst>
                <a:path w="5838" h="1" fill="none" extrusionOk="0">
                  <a:moveTo>
                    <a:pt x="5838" y="1"/>
                  </a:moveTo>
                  <a:lnTo>
                    <a:pt x="0" y="1"/>
                  </a:lnTo>
                </a:path>
              </a:pathLst>
            </a:custGeom>
            <a:noFill/>
            <a:ln w="9175" cap="rnd" cmpd="sng">
              <a:solidFill>
                <a:srgbClr val="FAEDD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5" name="Google Shape;1605;p54"/>
            <p:cNvSpPr/>
            <p:nvPr/>
          </p:nvSpPr>
          <p:spPr>
            <a:xfrm>
              <a:off x="3414275" y="1590750"/>
              <a:ext cx="103425" cy="103425"/>
            </a:xfrm>
            <a:custGeom>
              <a:avLst/>
              <a:gdLst/>
              <a:ahLst/>
              <a:cxnLst/>
              <a:rect l="l" t="t" r="r" b="b"/>
              <a:pathLst>
                <a:path w="4137" h="4137" fill="none" extrusionOk="0">
                  <a:moveTo>
                    <a:pt x="4137" y="4137"/>
                  </a:moveTo>
                  <a:lnTo>
                    <a:pt x="1" y="0"/>
                  </a:lnTo>
                </a:path>
              </a:pathLst>
            </a:custGeom>
            <a:noFill/>
            <a:ln w="9175" cap="rnd" cmpd="sng">
              <a:solidFill>
                <a:srgbClr val="FAEDD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6" name="Google Shape;1606;p54"/>
            <p:cNvSpPr/>
            <p:nvPr/>
          </p:nvSpPr>
          <p:spPr>
            <a:xfrm>
              <a:off x="2387700" y="1688325"/>
              <a:ext cx="25" cy="146800"/>
            </a:xfrm>
            <a:custGeom>
              <a:avLst/>
              <a:gdLst/>
              <a:ahLst/>
              <a:cxnLst/>
              <a:rect l="l" t="t" r="r" b="b"/>
              <a:pathLst>
                <a:path w="1" h="5872" fill="none" extrusionOk="0">
                  <a:moveTo>
                    <a:pt x="1" y="0"/>
                  </a:moveTo>
                  <a:lnTo>
                    <a:pt x="1" y="5871"/>
                  </a:lnTo>
                </a:path>
              </a:pathLst>
            </a:custGeom>
            <a:noFill/>
            <a:ln w="9175" cap="rnd" cmpd="sng">
              <a:solidFill>
                <a:srgbClr val="FAEDD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7" name="Google Shape;1607;p54"/>
            <p:cNvSpPr/>
            <p:nvPr/>
          </p:nvSpPr>
          <p:spPr>
            <a:xfrm>
              <a:off x="2336000" y="1710000"/>
              <a:ext cx="103450" cy="103425"/>
            </a:xfrm>
            <a:custGeom>
              <a:avLst/>
              <a:gdLst/>
              <a:ahLst/>
              <a:cxnLst/>
              <a:rect l="l" t="t" r="r" b="b"/>
              <a:pathLst>
                <a:path w="4138" h="4137" fill="none" extrusionOk="0">
                  <a:moveTo>
                    <a:pt x="4137" y="0"/>
                  </a:moveTo>
                  <a:lnTo>
                    <a:pt x="1" y="4137"/>
                  </a:lnTo>
                </a:path>
              </a:pathLst>
            </a:custGeom>
            <a:noFill/>
            <a:ln w="9175" cap="rnd" cmpd="sng">
              <a:solidFill>
                <a:srgbClr val="FAEDD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8" name="Google Shape;1608;p54"/>
            <p:cNvSpPr/>
            <p:nvPr/>
          </p:nvSpPr>
          <p:spPr>
            <a:xfrm>
              <a:off x="2314325" y="1761700"/>
              <a:ext cx="146800" cy="25"/>
            </a:xfrm>
            <a:custGeom>
              <a:avLst/>
              <a:gdLst/>
              <a:ahLst/>
              <a:cxnLst/>
              <a:rect l="l" t="t" r="r" b="b"/>
              <a:pathLst>
                <a:path w="5872" h="1" fill="none" extrusionOk="0">
                  <a:moveTo>
                    <a:pt x="5871" y="1"/>
                  </a:moveTo>
                  <a:lnTo>
                    <a:pt x="0" y="1"/>
                  </a:lnTo>
                </a:path>
              </a:pathLst>
            </a:custGeom>
            <a:noFill/>
            <a:ln w="9175" cap="rnd" cmpd="sng">
              <a:solidFill>
                <a:srgbClr val="FAEDD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9" name="Google Shape;1609;p54"/>
            <p:cNvSpPr/>
            <p:nvPr/>
          </p:nvSpPr>
          <p:spPr>
            <a:xfrm>
              <a:off x="2336000" y="1710000"/>
              <a:ext cx="103450" cy="103425"/>
            </a:xfrm>
            <a:custGeom>
              <a:avLst/>
              <a:gdLst/>
              <a:ahLst/>
              <a:cxnLst/>
              <a:rect l="l" t="t" r="r" b="b"/>
              <a:pathLst>
                <a:path w="4138" h="4137" fill="none" extrusionOk="0">
                  <a:moveTo>
                    <a:pt x="4137" y="4137"/>
                  </a:moveTo>
                  <a:lnTo>
                    <a:pt x="1" y="0"/>
                  </a:lnTo>
                </a:path>
              </a:pathLst>
            </a:custGeom>
            <a:noFill/>
            <a:ln w="9175" cap="rnd" cmpd="sng">
              <a:solidFill>
                <a:srgbClr val="FAEDD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0" name="Google Shape;1610;p54"/>
            <p:cNvSpPr/>
            <p:nvPr/>
          </p:nvSpPr>
          <p:spPr>
            <a:xfrm>
              <a:off x="3215800" y="1083725"/>
              <a:ext cx="159300" cy="159300"/>
            </a:xfrm>
            <a:custGeom>
              <a:avLst/>
              <a:gdLst/>
              <a:ahLst/>
              <a:cxnLst/>
              <a:rect l="l" t="t" r="r" b="b"/>
              <a:pathLst>
                <a:path w="6372" h="6372" extrusionOk="0">
                  <a:moveTo>
                    <a:pt x="3136" y="0"/>
                  </a:moveTo>
                  <a:lnTo>
                    <a:pt x="2502" y="2535"/>
                  </a:lnTo>
                  <a:lnTo>
                    <a:pt x="1" y="3236"/>
                  </a:lnTo>
                  <a:lnTo>
                    <a:pt x="2569" y="3870"/>
                  </a:lnTo>
                  <a:lnTo>
                    <a:pt x="3236" y="6371"/>
                  </a:lnTo>
                  <a:lnTo>
                    <a:pt x="3870" y="3803"/>
                  </a:lnTo>
                  <a:lnTo>
                    <a:pt x="6372" y="3102"/>
                  </a:lnTo>
                  <a:lnTo>
                    <a:pt x="3803" y="2502"/>
                  </a:lnTo>
                  <a:lnTo>
                    <a:pt x="3136" y="0"/>
                  </a:lnTo>
                  <a:close/>
                </a:path>
              </a:pathLst>
            </a:custGeom>
            <a:solidFill>
              <a:srgbClr val="FAED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1" name="Google Shape;1611;p54"/>
            <p:cNvSpPr/>
            <p:nvPr/>
          </p:nvSpPr>
          <p:spPr>
            <a:xfrm>
              <a:off x="2818025" y="1659125"/>
              <a:ext cx="110925" cy="110100"/>
            </a:xfrm>
            <a:custGeom>
              <a:avLst/>
              <a:gdLst/>
              <a:ahLst/>
              <a:cxnLst/>
              <a:rect l="l" t="t" r="r" b="b"/>
              <a:pathLst>
                <a:path w="4437" h="4404" extrusionOk="0">
                  <a:moveTo>
                    <a:pt x="2168" y="1"/>
                  </a:moveTo>
                  <a:lnTo>
                    <a:pt x="1735" y="1769"/>
                  </a:lnTo>
                  <a:lnTo>
                    <a:pt x="0" y="2269"/>
                  </a:lnTo>
                  <a:lnTo>
                    <a:pt x="1768" y="2669"/>
                  </a:lnTo>
                  <a:lnTo>
                    <a:pt x="2268" y="4404"/>
                  </a:lnTo>
                  <a:lnTo>
                    <a:pt x="2669" y="2636"/>
                  </a:lnTo>
                  <a:lnTo>
                    <a:pt x="4437" y="2169"/>
                  </a:lnTo>
                  <a:lnTo>
                    <a:pt x="2669" y="1735"/>
                  </a:lnTo>
                  <a:lnTo>
                    <a:pt x="2168" y="1"/>
                  </a:lnTo>
                  <a:close/>
                </a:path>
              </a:pathLst>
            </a:custGeom>
            <a:solidFill>
              <a:srgbClr val="FAED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2" name="Google Shape;1612;p54"/>
            <p:cNvSpPr/>
            <p:nvPr/>
          </p:nvSpPr>
          <p:spPr>
            <a:xfrm>
              <a:off x="2999825" y="2312925"/>
              <a:ext cx="110100" cy="110100"/>
            </a:xfrm>
            <a:custGeom>
              <a:avLst/>
              <a:gdLst/>
              <a:ahLst/>
              <a:cxnLst/>
              <a:rect l="l" t="t" r="r" b="b"/>
              <a:pathLst>
                <a:path w="4404" h="4404" extrusionOk="0">
                  <a:moveTo>
                    <a:pt x="2135" y="1"/>
                  </a:moveTo>
                  <a:lnTo>
                    <a:pt x="1735" y="1769"/>
                  </a:lnTo>
                  <a:lnTo>
                    <a:pt x="0" y="2236"/>
                  </a:lnTo>
                  <a:lnTo>
                    <a:pt x="1768" y="2669"/>
                  </a:lnTo>
                  <a:lnTo>
                    <a:pt x="2235" y="4404"/>
                  </a:lnTo>
                  <a:lnTo>
                    <a:pt x="2669" y="2636"/>
                  </a:lnTo>
                  <a:lnTo>
                    <a:pt x="4403" y="2136"/>
                  </a:lnTo>
                  <a:lnTo>
                    <a:pt x="2635" y="1735"/>
                  </a:lnTo>
                  <a:lnTo>
                    <a:pt x="2135" y="1"/>
                  </a:lnTo>
                  <a:close/>
                </a:path>
              </a:pathLst>
            </a:custGeom>
            <a:solidFill>
              <a:srgbClr val="FAED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3" name="Google Shape;1613;p54"/>
            <p:cNvSpPr/>
            <p:nvPr/>
          </p:nvSpPr>
          <p:spPr>
            <a:xfrm>
              <a:off x="1869850" y="2062750"/>
              <a:ext cx="110100" cy="110950"/>
            </a:xfrm>
            <a:custGeom>
              <a:avLst/>
              <a:gdLst/>
              <a:ahLst/>
              <a:cxnLst/>
              <a:rect l="l" t="t" r="r" b="b"/>
              <a:pathLst>
                <a:path w="4404" h="4438" extrusionOk="0">
                  <a:moveTo>
                    <a:pt x="2168" y="1"/>
                  </a:moveTo>
                  <a:lnTo>
                    <a:pt x="1735" y="1769"/>
                  </a:lnTo>
                  <a:lnTo>
                    <a:pt x="0" y="2269"/>
                  </a:lnTo>
                  <a:lnTo>
                    <a:pt x="1768" y="2703"/>
                  </a:lnTo>
                  <a:lnTo>
                    <a:pt x="2268" y="4437"/>
                  </a:lnTo>
                  <a:lnTo>
                    <a:pt x="2669" y="2669"/>
                  </a:lnTo>
                  <a:lnTo>
                    <a:pt x="4403" y="2169"/>
                  </a:lnTo>
                  <a:lnTo>
                    <a:pt x="2635" y="1735"/>
                  </a:lnTo>
                  <a:lnTo>
                    <a:pt x="2168" y="1"/>
                  </a:lnTo>
                  <a:close/>
                </a:path>
              </a:pathLst>
            </a:custGeom>
            <a:solidFill>
              <a:srgbClr val="FAED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4" name="Google Shape;1614;p54"/>
            <p:cNvSpPr/>
            <p:nvPr/>
          </p:nvSpPr>
          <p:spPr>
            <a:xfrm>
              <a:off x="2013275" y="1162100"/>
              <a:ext cx="159300" cy="159325"/>
            </a:xfrm>
            <a:custGeom>
              <a:avLst/>
              <a:gdLst/>
              <a:ahLst/>
              <a:cxnLst/>
              <a:rect l="l" t="t" r="r" b="b"/>
              <a:pathLst>
                <a:path w="6372" h="6373" extrusionOk="0">
                  <a:moveTo>
                    <a:pt x="3136" y="1"/>
                  </a:moveTo>
                  <a:lnTo>
                    <a:pt x="2536" y="2536"/>
                  </a:lnTo>
                  <a:lnTo>
                    <a:pt x="1" y="3236"/>
                  </a:lnTo>
                  <a:lnTo>
                    <a:pt x="2569" y="3837"/>
                  </a:lnTo>
                  <a:lnTo>
                    <a:pt x="3270" y="6372"/>
                  </a:lnTo>
                  <a:lnTo>
                    <a:pt x="3870" y="3804"/>
                  </a:lnTo>
                  <a:lnTo>
                    <a:pt x="6372" y="3103"/>
                  </a:lnTo>
                  <a:lnTo>
                    <a:pt x="3837" y="2503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rgbClr val="FAED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77" name="TextBox 7">
            <a:extLst>
              <a:ext uri="{FF2B5EF4-FFF2-40B4-BE49-F238E27FC236}">
                <a16:creationId xmlns:a16="http://schemas.microsoft.com/office/drawing/2014/main" id="{AD7E25D1-7E1A-43D2-B429-8DAE33FBE9BA}"/>
              </a:ext>
            </a:extLst>
          </p:cNvPr>
          <p:cNvSpPr txBox="1"/>
          <p:nvPr/>
        </p:nvSpPr>
        <p:spPr>
          <a:xfrm>
            <a:off x="3438981" y="2522622"/>
            <a:ext cx="5666233" cy="17325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0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30: MÁU VÀ HỆ TUẦN HOÀN Ở NGƯỜI </a:t>
            </a:r>
            <a:endParaRPr lang="en-US" sz="4000" b="1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B5E3CCF-82FC-403E-9165-FBC3B1608204}"/>
              </a:ext>
            </a:extLst>
          </p:cNvPr>
          <p:cNvSpPr/>
          <p:nvPr/>
        </p:nvSpPr>
        <p:spPr>
          <a:xfrm>
            <a:off x="5689599" y="-816721"/>
            <a:ext cx="3566862" cy="1633441"/>
          </a:xfrm>
          <a:prstGeom prst="rect">
            <a:avLst/>
          </a:prstGeom>
          <a:noFill/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EF13BE9E-D05E-4503-898C-8EFD0424B837}"/>
              </a:ext>
            </a:extLst>
          </p:cNvPr>
          <p:cNvSpPr/>
          <p:nvPr/>
        </p:nvSpPr>
        <p:spPr>
          <a:xfrm>
            <a:off x="4673449" y="-230258"/>
            <a:ext cx="3115001" cy="1633441"/>
          </a:xfrm>
          <a:prstGeom prst="rect">
            <a:avLst/>
          </a:prstGeom>
          <a:noFill/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Freeform 9">
            <a:extLst>
              <a:ext uri="{FF2B5EF4-FFF2-40B4-BE49-F238E27FC236}">
                <a16:creationId xmlns:a16="http://schemas.microsoft.com/office/drawing/2014/main" id="{94CD255C-81A9-442B-AC84-846996379624}"/>
              </a:ext>
            </a:extLst>
          </p:cNvPr>
          <p:cNvSpPr/>
          <p:nvPr/>
        </p:nvSpPr>
        <p:spPr>
          <a:xfrm>
            <a:off x="6749736" y="905593"/>
            <a:ext cx="2355478" cy="1417652"/>
          </a:xfrm>
          <a:custGeom>
            <a:avLst/>
            <a:gdLst/>
            <a:ahLst/>
            <a:cxnLst/>
            <a:rect l="l" t="t" r="r" b="b"/>
            <a:pathLst>
              <a:path w="3846790" h="2957220">
                <a:moveTo>
                  <a:pt x="0" y="0"/>
                </a:moveTo>
                <a:lnTo>
                  <a:pt x="3846790" y="0"/>
                </a:lnTo>
                <a:lnTo>
                  <a:pt x="3846790" y="2957220"/>
                </a:lnTo>
                <a:lnTo>
                  <a:pt x="0" y="29572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4235229871"/>
      </p:ext>
    </p:extLst>
  </p:cSld>
  <p:clrMapOvr>
    <a:masterClrMapping/>
  </p:clrMapOvr>
  <p:transition spd="med">
    <p:random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06A1988C-9B17-4158-BA1B-D36A1AA06857}"/>
              </a:ext>
            </a:extLst>
          </p:cNvPr>
          <p:cNvSpPr/>
          <p:nvPr/>
        </p:nvSpPr>
        <p:spPr>
          <a:xfrm>
            <a:off x="619125" y="265300"/>
            <a:ext cx="7905750" cy="127635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 w="28575">
            <a:solidFill>
              <a:schemeClr val="accent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b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vi-VN" sz="2400" b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2</a:t>
            </a:r>
            <a:r>
              <a:rPr lang="en-US" sz="2400" b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: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Kháng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do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bộ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phận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tiết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ra?</a:t>
            </a:r>
            <a:endParaRPr lang="en-US" sz="2400" dirty="0">
              <a:effectLst/>
              <a:latin typeface="+mj-lt"/>
              <a:ea typeface="Calibri" panose="020F0502020204030204" pitchFamily="34" charset="0"/>
            </a:endParaRPr>
          </a:p>
        </p:txBody>
      </p:sp>
      <p:sp>
        <p:nvSpPr>
          <p:cNvPr id="16" name="Plaque 15">
            <a:extLst>
              <a:ext uri="{FF2B5EF4-FFF2-40B4-BE49-F238E27FC236}">
                <a16:creationId xmlns:a16="http://schemas.microsoft.com/office/drawing/2014/main" id="{31542E0C-2405-415E-A879-171528D99A32}"/>
              </a:ext>
            </a:extLst>
          </p:cNvPr>
          <p:cNvSpPr/>
          <p:nvPr/>
        </p:nvSpPr>
        <p:spPr>
          <a:xfrm>
            <a:off x="685800" y="1951009"/>
            <a:ext cx="3581400" cy="1367436"/>
          </a:xfrm>
          <a:prstGeom prst="plaque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 defTabSz="457200">
              <a:buClrTx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A. </a:t>
            </a:r>
            <a:r>
              <a:rPr lang="en-US" sz="2000" dirty="0" err="1">
                <a:latin typeface="+mj-lt"/>
              </a:rPr>
              <a:t>Hồng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cầu</a:t>
            </a:r>
            <a:r>
              <a:rPr lang="en-US" sz="2000" dirty="0">
                <a:latin typeface="+mj-lt"/>
              </a:rPr>
              <a:t>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Plaque 16">
            <a:extLst>
              <a:ext uri="{FF2B5EF4-FFF2-40B4-BE49-F238E27FC236}">
                <a16:creationId xmlns:a16="http://schemas.microsoft.com/office/drawing/2014/main" id="{A18A0ED8-2FD4-40CF-9D19-E6B1A260F70F}"/>
              </a:ext>
            </a:extLst>
          </p:cNvPr>
          <p:cNvSpPr/>
          <p:nvPr/>
        </p:nvSpPr>
        <p:spPr>
          <a:xfrm>
            <a:off x="685800" y="3513109"/>
            <a:ext cx="3581400" cy="1367436"/>
          </a:xfrm>
          <a:prstGeom prst="plaque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 defTabSz="457200">
              <a:buClrTx/>
            </a:pPr>
            <a:r>
              <a:rPr lang="en-US" sz="2000" kern="1200" dirty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C. </a:t>
            </a:r>
            <a:r>
              <a:rPr lang="en-US" sz="2000" dirty="0" err="1">
                <a:latin typeface="+mj-lt"/>
              </a:rPr>
              <a:t>Bạch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cầu</a:t>
            </a:r>
            <a:r>
              <a:rPr lang="en-US" sz="2000" dirty="0">
                <a:latin typeface="+mj-lt"/>
              </a:rPr>
              <a:t>.</a:t>
            </a:r>
            <a:endParaRPr lang="en-US" sz="2000" kern="1200" dirty="0">
              <a:solidFill>
                <a:prstClr val="black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8" name="Plaque 17">
            <a:extLst>
              <a:ext uri="{FF2B5EF4-FFF2-40B4-BE49-F238E27FC236}">
                <a16:creationId xmlns:a16="http://schemas.microsoft.com/office/drawing/2014/main" id="{4505700E-262D-4D19-97DA-F00A5DB9C5DA}"/>
              </a:ext>
            </a:extLst>
          </p:cNvPr>
          <p:cNvSpPr/>
          <p:nvPr/>
        </p:nvSpPr>
        <p:spPr>
          <a:xfrm>
            <a:off x="4838700" y="1951009"/>
            <a:ext cx="3581400" cy="1367436"/>
          </a:xfrm>
          <a:prstGeom prst="plaque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 defTabSz="457200">
              <a:buClrTx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B. </a:t>
            </a:r>
            <a:r>
              <a:rPr lang="en-US" sz="2000" dirty="0" err="1">
                <a:latin typeface="+mj-lt"/>
              </a:rPr>
              <a:t>Tiểu</a:t>
            </a:r>
            <a:r>
              <a:rPr lang="en-US" sz="2000" dirty="0">
                <a:latin typeface="+mj-lt"/>
              </a:rPr>
              <a:t> </a:t>
            </a:r>
            <a:r>
              <a:rPr lang="vi-VN" sz="2000" dirty="0">
                <a:latin typeface="+mj-lt"/>
              </a:rPr>
              <a:t>cầu.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Plaque 18">
            <a:extLst>
              <a:ext uri="{FF2B5EF4-FFF2-40B4-BE49-F238E27FC236}">
                <a16:creationId xmlns:a16="http://schemas.microsoft.com/office/drawing/2014/main" id="{62469BB9-8785-46B8-A4CD-9D7390506C5E}"/>
              </a:ext>
            </a:extLst>
          </p:cNvPr>
          <p:cNvSpPr/>
          <p:nvPr/>
        </p:nvSpPr>
        <p:spPr>
          <a:xfrm>
            <a:off x="4838700" y="3513109"/>
            <a:ext cx="3581400" cy="1367436"/>
          </a:xfrm>
          <a:prstGeom prst="plaque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 defTabSz="457200">
              <a:buClrTx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D. </a:t>
            </a:r>
            <a:r>
              <a:rPr lang="en-US" sz="2000" dirty="0" err="1">
                <a:latin typeface="+mj-lt"/>
              </a:rPr>
              <a:t>Huyết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thanh</a:t>
            </a:r>
            <a:r>
              <a:rPr lang="en-US" sz="2000" dirty="0">
                <a:latin typeface="+mj-lt"/>
              </a:rPr>
              <a:t>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Plaque 19">
            <a:extLst>
              <a:ext uri="{FF2B5EF4-FFF2-40B4-BE49-F238E27FC236}">
                <a16:creationId xmlns:a16="http://schemas.microsoft.com/office/drawing/2014/main" id="{73564254-FEE3-4E2F-A374-4D6E58A1E93F}"/>
              </a:ext>
            </a:extLst>
          </p:cNvPr>
          <p:cNvSpPr/>
          <p:nvPr/>
        </p:nvSpPr>
        <p:spPr>
          <a:xfrm>
            <a:off x="685800" y="3510764"/>
            <a:ext cx="3581400" cy="1367436"/>
          </a:xfrm>
          <a:prstGeom prst="plaque">
            <a:avLst/>
          </a:prstGeom>
          <a:solidFill>
            <a:srgbClr val="FFD790"/>
          </a:solidFill>
          <a:ln w="254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 defTabSz="457200">
              <a:buClrTx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C. </a:t>
            </a:r>
            <a:r>
              <a:rPr lang="en-US" sz="2000" dirty="0" err="1">
                <a:latin typeface="+mj-lt"/>
              </a:rPr>
              <a:t>Bạch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cầu</a:t>
            </a:r>
            <a:r>
              <a:rPr lang="en-US" sz="2000" dirty="0">
                <a:latin typeface="+mj-lt"/>
              </a:rPr>
              <a:t>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5447524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06A1988C-9B17-4158-BA1B-D36A1AA06857}"/>
              </a:ext>
            </a:extLst>
          </p:cNvPr>
          <p:cNvSpPr/>
          <p:nvPr/>
        </p:nvSpPr>
        <p:spPr>
          <a:xfrm>
            <a:off x="619125" y="265300"/>
            <a:ext cx="7905750" cy="127635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 w="28575">
            <a:solidFill>
              <a:schemeClr val="accent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algn="just">
              <a:lnSpc>
                <a:spcPct val="150000"/>
              </a:lnSpc>
              <a:spcAft>
                <a:spcPts val="800"/>
              </a:spcAft>
            </a:pPr>
            <a:r>
              <a:rPr lang="en-US" sz="2400" b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3: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nhóm</a:t>
            </a:r>
            <a:r>
              <a:rPr lang="vi-VN" sz="24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 máu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O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truyền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máu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nhóm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máu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?</a:t>
            </a:r>
            <a:endParaRPr lang="en-US" sz="2400" dirty="0">
              <a:effectLst/>
              <a:latin typeface="+mj-lt"/>
              <a:ea typeface="Calibri" panose="020F0502020204030204" pitchFamily="34" charset="0"/>
            </a:endParaRPr>
          </a:p>
        </p:txBody>
      </p:sp>
      <p:sp>
        <p:nvSpPr>
          <p:cNvPr id="13" name="Plaque 12">
            <a:extLst>
              <a:ext uri="{FF2B5EF4-FFF2-40B4-BE49-F238E27FC236}">
                <a16:creationId xmlns:a16="http://schemas.microsoft.com/office/drawing/2014/main" id="{904EB19E-C0F1-47EC-84ED-3E6874BFF17F}"/>
              </a:ext>
            </a:extLst>
          </p:cNvPr>
          <p:cNvSpPr/>
          <p:nvPr/>
        </p:nvSpPr>
        <p:spPr>
          <a:xfrm>
            <a:off x="685800" y="2004414"/>
            <a:ext cx="3581400" cy="1367436"/>
          </a:xfrm>
          <a:prstGeom prst="plaque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/>
            <a:r>
              <a:rPr lang="en-US" sz="2000" dirty="0">
                <a:latin typeface="+mj-lt"/>
              </a:rPr>
              <a:t>A. O, A, B.</a:t>
            </a:r>
          </a:p>
        </p:txBody>
      </p:sp>
      <p:sp>
        <p:nvSpPr>
          <p:cNvPr id="14" name="Plaque 13">
            <a:extLst>
              <a:ext uri="{FF2B5EF4-FFF2-40B4-BE49-F238E27FC236}">
                <a16:creationId xmlns:a16="http://schemas.microsoft.com/office/drawing/2014/main" id="{C066B6C7-A729-41A1-9818-63FEB4DF6DD1}"/>
              </a:ext>
            </a:extLst>
          </p:cNvPr>
          <p:cNvSpPr/>
          <p:nvPr/>
        </p:nvSpPr>
        <p:spPr>
          <a:xfrm>
            <a:off x="685800" y="3566514"/>
            <a:ext cx="3581400" cy="1367436"/>
          </a:xfrm>
          <a:prstGeom prst="plaque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457200">
              <a:buClrTx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C. </a:t>
            </a:r>
            <a:r>
              <a:rPr lang="en-US" sz="2000" dirty="0">
                <a:latin typeface="+mj-lt"/>
              </a:rPr>
              <a:t>A, B.</a:t>
            </a:r>
          </a:p>
        </p:txBody>
      </p:sp>
      <p:sp>
        <p:nvSpPr>
          <p:cNvPr id="21" name="Plaque 20">
            <a:extLst>
              <a:ext uri="{FF2B5EF4-FFF2-40B4-BE49-F238E27FC236}">
                <a16:creationId xmlns:a16="http://schemas.microsoft.com/office/drawing/2014/main" id="{24814D2F-C6DC-442C-AEFC-11FC2ED9B17E}"/>
              </a:ext>
            </a:extLst>
          </p:cNvPr>
          <p:cNvSpPr/>
          <p:nvPr/>
        </p:nvSpPr>
        <p:spPr>
          <a:xfrm>
            <a:off x="4838700" y="2004414"/>
            <a:ext cx="3581400" cy="1367436"/>
          </a:xfrm>
          <a:prstGeom prst="plaque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 defTabSz="457200">
              <a:buClrTx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B. </a:t>
            </a:r>
            <a:r>
              <a:rPr lang="en-US" sz="2000" dirty="0">
                <a:latin typeface="+mj-lt"/>
              </a:rPr>
              <a:t>O.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Plaque 21">
            <a:extLst>
              <a:ext uri="{FF2B5EF4-FFF2-40B4-BE49-F238E27FC236}">
                <a16:creationId xmlns:a16="http://schemas.microsoft.com/office/drawing/2014/main" id="{C4000F92-8029-4B00-BE73-81A67FC0C2AE}"/>
              </a:ext>
            </a:extLst>
          </p:cNvPr>
          <p:cNvSpPr/>
          <p:nvPr/>
        </p:nvSpPr>
        <p:spPr>
          <a:xfrm>
            <a:off x="4838700" y="3566514"/>
            <a:ext cx="3581400" cy="1367436"/>
          </a:xfrm>
          <a:prstGeom prst="plaque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 defTabSz="457200">
              <a:buClrTx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D. </a:t>
            </a:r>
            <a:r>
              <a:rPr lang="en-US" sz="2000" dirty="0">
                <a:latin typeface="+mj-lt"/>
              </a:rPr>
              <a:t>O, A, B, AB.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Plaque 22">
            <a:extLst>
              <a:ext uri="{FF2B5EF4-FFF2-40B4-BE49-F238E27FC236}">
                <a16:creationId xmlns:a16="http://schemas.microsoft.com/office/drawing/2014/main" id="{EF43EC47-FF89-447D-95C2-8DB65877AFAB}"/>
              </a:ext>
            </a:extLst>
          </p:cNvPr>
          <p:cNvSpPr/>
          <p:nvPr/>
        </p:nvSpPr>
        <p:spPr>
          <a:xfrm>
            <a:off x="4838700" y="3566514"/>
            <a:ext cx="3581400" cy="1367436"/>
          </a:xfrm>
          <a:prstGeom prst="plaque">
            <a:avLst/>
          </a:prstGeom>
          <a:solidFill>
            <a:srgbClr val="FFD790"/>
          </a:solidFill>
          <a:ln w="254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 defTabSz="457200">
              <a:buClrTx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D. </a:t>
            </a:r>
            <a:r>
              <a:rPr lang="en-US" sz="2000" dirty="0">
                <a:latin typeface="+mj-lt"/>
              </a:rPr>
              <a:t>O, A, B, AB.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9794465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21" grpId="0" animBg="1"/>
      <p:bldP spid="22" grpId="0" animBg="1"/>
      <p:bldP spid="23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06A1988C-9B17-4158-BA1B-D36A1AA06857}"/>
              </a:ext>
            </a:extLst>
          </p:cNvPr>
          <p:cNvSpPr/>
          <p:nvPr/>
        </p:nvSpPr>
        <p:spPr>
          <a:xfrm>
            <a:off x="619125" y="265300"/>
            <a:ext cx="7905750" cy="127635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 w="28575">
            <a:solidFill>
              <a:schemeClr val="accent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200" b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Câu</a:t>
            </a:r>
            <a:r>
              <a:rPr lang="en-US" sz="2200" b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4: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Đâu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nơi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thực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hiện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trao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đổi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chất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(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dinh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dưỡng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chất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thải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,...),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khí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(O</a:t>
            </a:r>
            <a:r>
              <a:rPr lang="en-US" sz="2200" baseline="-25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2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CO</a:t>
            </a:r>
            <a:r>
              <a:rPr lang="en-US" sz="2200" baseline="-25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2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)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giữa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máu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và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tế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bào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của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cơ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thể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?</a:t>
            </a:r>
            <a:endParaRPr lang="en-US" sz="2200" dirty="0">
              <a:effectLst/>
              <a:latin typeface="+mj-lt"/>
              <a:ea typeface="Calibri" panose="020F0502020204030204" pitchFamily="34" charset="0"/>
            </a:endParaRPr>
          </a:p>
        </p:txBody>
      </p:sp>
      <p:sp>
        <p:nvSpPr>
          <p:cNvPr id="16" name="Plaque 15">
            <a:extLst>
              <a:ext uri="{FF2B5EF4-FFF2-40B4-BE49-F238E27FC236}">
                <a16:creationId xmlns:a16="http://schemas.microsoft.com/office/drawing/2014/main" id="{31542E0C-2405-415E-A879-171528D99A32}"/>
              </a:ext>
            </a:extLst>
          </p:cNvPr>
          <p:cNvSpPr/>
          <p:nvPr/>
        </p:nvSpPr>
        <p:spPr>
          <a:xfrm>
            <a:off x="685800" y="1951009"/>
            <a:ext cx="3581400" cy="1367436"/>
          </a:xfrm>
          <a:prstGeom prst="plaque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 defTabSz="457200">
              <a:buClrTx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A. </a:t>
            </a:r>
            <a:r>
              <a:rPr lang="en-US" sz="2000" dirty="0" err="1">
                <a:latin typeface="+mj-lt"/>
              </a:rPr>
              <a:t>Động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mạch</a:t>
            </a:r>
            <a:r>
              <a:rPr lang="en-US" sz="2000" dirty="0">
                <a:latin typeface="+mj-lt"/>
              </a:rPr>
              <a:t>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Plaque 16">
            <a:extLst>
              <a:ext uri="{FF2B5EF4-FFF2-40B4-BE49-F238E27FC236}">
                <a16:creationId xmlns:a16="http://schemas.microsoft.com/office/drawing/2014/main" id="{A18A0ED8-2FD4-40CF-9D19-E6B1A260F70F}"/>
              </a:ext>
            </a:extLst>
          </p:cNvPr>
          <p:cNvSpPr/>
          <p:nvPr/>
        </p:nvSpPr>
        <p:spPr>
          <a:xfrm>
            <a:off x="685800" y="3513109"/>
            <a:ext cx="3581400" cy="1367436"/>
          </a:xfrm>
          <a:prstGeom prst="plaque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457200">
              <a:buClrTx/>
            </a:pPr>
            <a:r>
              <a:rPr lang="en-US" sz="2000" kern="1200" dirty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C. </a:t>
            </a:r>
            <a:r>
              <a:rPr lang="en-US" sz="2000" dirty="0">
                <a:latin typeface="+mj-lt"/>
              </a:rPr>
              <a:t>Mao </a:t>
            </a:r>
            <a:r>
              <a:rPr lang="en-US" sz="2000" dirty="0" err="1">
                <a:latin typeface="+mj-lt"/>
              </a:rPr>
              <a:t>mạch</a:t>
            </a:r>
            <a:r>
              <a:rPr lang="en-US" sz="2000" dirty="0">
                <a:latin typeface="+mj-lt"/>
              </a:rPr>
              <a:t>.</a:t>
            </a:r>
          </a:p>
        </p:txBody>
      </p:sp>
      <p:sp>
        <p:nvSpPr>
          <p:cNvPr id="18" name="Plaque 17">
            <a:extLst>
              <a:ext uri="{FF2B5EF4-FFF2-40B4-BE49-F238E27FC236}">
                <a16:creationId xmlns:a16="http://schemas.microsoft.com/office/drawing/2014/main" id="{4505700E-262D-4D19-97DA-F00A5DB9C5DA}"/>
              </a:ext>
            </a:extLst>
          </p:cNvPr>
          <p:cNvSpPr/>
          <p:nvPr/>
        </p:nvSpPr>
        <p:spPr>
          <a:xfrm>
            <a:off x="4838700" y="1951009"/>
            <a:ext cx="3581400" cy="1367436"/>
          </a:xfrm>
          <a:prstGeom prst="plaque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 defTabSz="457200">
              <a:buClrTx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B. </a:t>
            </a:r>
            <a:r>
              <a:rPr lang="en-US" sz="2000" dirty="0" err="1">
                <a:latin typeface="+mj-lt"/>
              </a:rPr>
              <a:t>Tĩnh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mạch</a:t>
            </a:r>
            <a:r>
              <a:rPr lang="en-US" sz="2000" dirty="0">
                <a:latin typeface="+mj-lt"/>
              </a:rPr>
              <a:t>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Plaque 18">
            <a:extLst>
              <a:ext uri="{FF2B5EF4-FFF2-40B4-BE49-F238E27FC236}">
                <a16:creationId xmlns:a16="http://schemas.microsoft.com/office/drawing/2014/main" id="{62469BB9-8785-46B8-A4CD-9D7390506C5E}"/>
              </a:ext>
            </a:extLst>
          </p:cNvPr>
          <p:cNvSpPr/>
          <p:nvPr/>
        </p:nvSpPr>
        <p:spPr>
          <a:xfrm>
            <a:off x="4838700" y="3513109"/>
            <a:ext cx="3581400" cy="1367436"/>
          </a:xfrm>
          <a:prstGeom prst="plaque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 defTabSz="457200">
              <a:buClrTx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D. </a:t>
            </a:r>
            <a:r>
              <a:rPr lang="en-US" sz="2000" dirty="0" err="1">
                <a:latin typeface="+mj-lt"/>
              </a:rPr>
              <a:t>Hệ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mạch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máu</a:t>
            </a:r>
            <a:r>
              <a:rPr lang="en-US" sz="2000" dirty="0">
                <a:latin typeface="+mj-lt"/>
              </a:rPr>
              <a:t>.</a:t>
            </a:r>
            <a:r>
              <a:rPr lang="en-US" sz="2000" b="1" dirty="0">
                <a:latin typeface="+mj-lt"/>
              </a:rPr>
              <a:t>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Plaque 19">
            <a:extLst>
              <a:ext uri="{FF2B5EF4-FFF2-40B4-BE49-F238E27FC236}">
                <a16:creationId xmlns:a16="http://schemas.microsoft.com/office/drawing/2014/main" id="{73564254-FEE3-4E2F-A374-4D6E58A1E93F}"/>
              </a:ext>
            </a:extLst>
          </p:cNvPr>
          <p:cNvSpPr/>
          <p:nvPr/>
        </p:nvSpPr>
        <p:spPr>
          <a:xfrm>
            <a:off x="685800" y="3510764"/>
            <a:ext cx="3581400" cy="1367436"/>
          </a:xfrm>
          <a:prstGeom prst="plaque">
            <a:avLst/>
          </a:prstGeom>
          <a:solidFill>
            <a:srgbClr val="FFD790"/>
          </a:solidFill>
          <a:ln w="254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457200">
              <a:buClrTx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C. </a:t>
            </a:r>
            <a:r>
              <a:rPr lang="en-US" sz="2000" dirty="0">
                <a:latin typeface="+mj-lt"/>
              </a:rPr>
              <a:t>Mao </a:t>
            </a:r>
            <a:r>
              <a:rPr lang="en-US" sz="2000" dirty="0" err="1">
                <a:latin typeface="+mj-lt"/>
              </a:rPr>
              <a:t>mạch</a:t>
            </a:r>
            <a:r>
              <a:rPr lang="en-US" sz="2000" dirty="0">
                <a:latin typeface="+mj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3466159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06A1988C-9B17-4158-BA1B-D36A1AA06857}"/>
              </a:ext>
            </a:extLst>
          </p:cNvPr>
          <p:cNvSpPr/>
          <p:nvPr/>
        </p:nvSpPr>
        <p:spPr>
          <a:xfrm>
            <a:off x="619125" y="265300"/>
            <a:ext cx="7905750" cy="127635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 w="28575">
            <a:solidFill>
              <a:schemeClr val="accent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</a:pPr>
            <a:r>
              <a:rPr lang="en-US" sz="2000" b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Câu</a:t>
            </a:r>
            <a:r>
              <a:rPr lang="en-US" sz="2000" b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5</a:t>
            </a:r>
            <a:r>
              <a:rPr lang="en-US" sz="2200" b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: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Khi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được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tiêm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phòng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vacxin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bệnh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sởi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chúng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ta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sẽ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không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bị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mắc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căn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bệnh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này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trong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tương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lai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.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Đây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dạng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miễn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dịch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nào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?</a:t>
            </a:r>
            <a:endParaRPr lang="en-US" sz="2200" dirty="0">
              <a:effectLst/>
              <a:latin typeface="+mj-lt"/>
              <a:ea typeface="Calibri" panose="020F0502020204030204" pitchFamily="34" charset="0"/>
            </a:endParaRPr>
          </a:p>
        </p:txBody>
      </p:sp>
      <p:sp>
        <p:nvSpPr>
          <p:cNvPr id="13" name="Plaque 12">
            <a:extLst>
              <a:ext uri="{FF2B5EF4-FFF2-40B4-BE49-F238E27FC236}">
                <a16:creationId xmlns:a16="http://schemas.microsoft.com/office/drawing/2014/main" id="{9B356D10-D8AC-4A95-A9CE-1AE4DF15F66C}"/>
              </a:ext>
            </a:extLst>
          </p:cNvPr>
          <p:cNvSpPr/>
          <p:nvPr/>
        </p:nvSpPr>
        <p:spPr>
          <a:xfrm>
            <a:off x="685800" y="1951009"/>
            <a:ext cx="3581400" cy="1367436"/>
          </a:xfrm>
          <a:prstGeom prst="plaque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 defTabSz="457200">
              <a:buClrTx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A. </a:t>
            </a:r>
            <a:r>
              <a:rPr lang="en-US" sz="2000" dirty="0" err="1">
                <a:latin typeface="+mj-lt"/>
              </a:rPr>
              <a:t>Miễn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dịch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tự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nhiên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Plaque 13">
            <a:extLst>
              <a:ext uri="{FF2B5EF4-FFF2-40B4-BE49-F238E27FC236}">
                <a16:creationId xmlns:a16="http://schemas.microsoft.com/office/drawing/2014/main" id="{691C9874-E9A7-486A-A68D-C9F99C18E32E}"/>
              </a:ext>
            </a:extLst>
          </p:cNvPr>
          <p:cNvSpPr/>
          <p:nvPr/>
        </p:nvSpPr>
        <p:spPr>
          <a:xfrm>
            <a:off x="685800" y="3513109"/>
            <a:ext cx="3581400" cy="1367436"/>
          </a:xfrm>
          <a:prstGeom prst="plaque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 defTabSz="457200">
              <a:lnSpc>
                <a:spcPct val="150000"/>
              </a:lnSpc>
              <a:buClrTx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C. </a:t>
            </a:r>
            <a:r>
              <a:rPr lang="en-US" sz="2000" dirty="0" err="1">
                <a:latin typeface="+mj-lt"/>
              </a:rPr>
              <a:t>Miễn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dịch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tập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nhiễm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Plaque 20">
            <a:extLst>
              <a:ext uri="{FF2B5EF4-FFF2-40B4-BE49-F238E27FC236}">
                <a16:creationId xmlns:a16="http://schemas.microsoft.com/office/drawing/2014/main" id="{99115BB2-271C-4924-BD4E-A4036B659469}"/>
              </a:ext>
            </a:extLst>
          </p:cNvPr>
          <p:cNvSpPr/>
          <p:nvPr/>
        </p:nvSpPr>
        <p:spPr>
          <a:xfrm>
            <a:off x="4838700" y="1951009"/>
            <a:ext cx="3581400" cy="1367436"/>
          </a:xfrm>
          <a:prstGeom prst="plaque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 defTabSz="457200">
              <a:buClrTx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B. </a:t>
            </a:r>
            <a:r>
              <a:rPr lang="en-US" sz="2000" dirty="0" err="1">
                <a:latin typeface="+mj-lt"/>
              </a:rPr>
              <a:t>Miễn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dịch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nhân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tạo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Plaque 21">
            <a:extLst>
              <a:ext uri="{FF2B5EF4-FFF2-40B4-BE49-F238E27FC236}">
                <a16:creationId xmlns:a16="http://schemas.microsoft.com/office/drawing/2014/main" id="{92EC6753-4635-47A1-922D-EB4F506A6898}"/>
              </a:ext>
            </a:extLst>
          </p:cNvPr>
          <p:cNvSpPr/>
          <p:nvPr/>
        </p:nvSpPr>
        <p:spPr>
          <a:xfrm>
            <a:off x="4838700" y="3513109"/>
            <a:ext cx="3581400" cy="1367436"/>
          </a:xfrm>
          <a:prstGeom prst="plaque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 defTabSz="457200">
              <a:lnSpc>
                <a:spcPct val="150000"/>
              </a:lnSpc>
              <a:buClrTx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D. </a:t>
            </a:r>
            <a:r>
              <a:rPr lang="en-US" sz="2000" dirty="0" err="1">
                <a:latin typeface="+mj-lt"/>
              </a:rPr>
              <a:t>Miễn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dịch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bẩm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sinh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Plaque 22">
            <a:extLst>
              <a:ext uri="{FF2B5EF4-FFF2-40B4-BE49-F238E27FC236}">
                <a16:creationId xmlns:a16="http://schemas.microsoft.com/office/drawing/2014/main" id="{12C9DE2F-C35D-4845-8DE8-04CA77DF5939}"/>
              </a:ext>
            </a:extLst>
          </p:cNvPr>
          <p:cNvSpPr/>
          <p:nvPr/>
        </p:nvSpPr>
        <p:spPr>
          <a:xfrm>
            <a:off x="4838700" y="1951009"/>
            <a:ext cx="3581400" cy="1367436"/>
          </a:xfrm>
          <a:prstGeom prst="plaque">
            <a:avLst/>
          </a:prstGeom>
          <a:solidFill>
            <a:srgbClr val="FFD790"/>
          </a:solidFill>
          <a:ln w="254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 defTabSz="457200">
              <a:buClrTx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B. </a:t>
            </a:r>
            <a:r>
              <a:rPr lang="en-US" sz="2000" dirty="0" err="1">
                <a:latin typeface="+mj-lt"/>
              </a:rPr>
              <a:t>Miễn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dịch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nhân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tạo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8224276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21" grpId="0" animBg="1"/>
      <p:bldP spid="22" grpId="0" animBg="1"/>
      <p:bldP spid="23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6888E839-4002-4205-8CF8-FA9B1B0EB825}"/>
              </a:ext>
            </a:extLst>
          </p:cNvPr>
          <p:cNvSpPr/>
          <p:nvPr/>
        </p:nvSpPr>
        <p:spPr>
          <a:xfrm>
            <a:off x="350982" y="318078"/>
            <a:ext cx="8442036" cy="4558723"/>
          </a:xfrm>
          <a:prstGeom prst="roundRect">
            <a:avLst>
              <a:gd name="adj" fmla="val 7736"/>
            </a:avLst>
          </a:prstGeom>
          <a:solidFill>
            <a:schemeClr val="tx1">
              <a:lumMod val="40000"/>
              <a:lumOff val="60000"/>
            </a:schemeClr>
          </a:solidFill>
          <a:ln w="38100">
            <a:solidFill>
              <a:schemeClr val="accent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700" b="0" i="0" u="none" strike="noStrike" kern="0" cap="none" spc="0" normalizeH="0" baseline="0" noProof="0" dirty="0">
              <a:ln>
                <a:noFill/>
              </a:ln>
              <a:solidFill>
                <a:srgbClr val="4EBCF7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8C8B752-D032-4EA9-8D86-957F631A4FBF}"/>
              </a:ext>
            </a:extLst>
          </p:cNvPr>
          <p:cNvSpPr/>
          <p:nvPr/>
        </p:nvSpPr>
        <p:spPr>
          <a:xfrm>
            <a:off x="3407228" y="16598"/>
            <a:ext cx="2329543" cy="60296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 w="28575">
            <a:solidFill>
              <a:schemeClr val="accent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>
                <a:solidFill>
                  <a:schemeClr val="accent2">
                    <a:lumMod val="50000"/>
                  </a:schemeClr>
                </a:solidFill>
              </a:rPr>
              <a:t>VẬN DỤNG</a:t>
            </a:r>
            <a:endParaRPr lang="en-US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38201EA-26E4-4AA7-82F7-9E368975612C}"/>
              </a:ext>
            </a:extLst>
          </p:cNvPr>
          <p:cNvSpPr txBox="1"/>
          <p:nvPr/>
        </p:nvSpPr>
        <p:spPr>
          <a:xfrm>
            <a:off x="685800" y="823067"/>
            <a:ext cx="7954818" cy="8720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b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Câu 1.</a:t>
            </a:r>
            <a:r>
              <a:rPr lang="en-US" sz="1800" b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Tại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sao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có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những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loại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vaccine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không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cần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tiêm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nhắc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lại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nhưng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có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nhiều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loại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vaccine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cần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phải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tiêm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nhắc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lại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?</a:t>
            </a:r>
            <a:endParaRPr lang="vi-VN" sz="1800" dirty="0">
              <a:latin typeface="+mn-lt"/>
              <a:ea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60899FB-E451-406B-A9F8-A50EA1F16ADF}"/>
              </a:ext>
            </a:extLst>
          </p:cNvPr>
          <p:cNvSpPr txBox="1"/>
          <p:nvPr/>
        </p:nvSpPr>
        <p:spPr>
          <a:xfrm>
            <a:off x="685800" y="1695101"/>
            <a:ext cx="5227195" cy="26109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/>
                <a:sym typeface="Arial"/>
              </a:rPr>
              <a:t>Câu 2.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Người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nhóm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máu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A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có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thể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nhận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máu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từ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những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người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nhóm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máu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nào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?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Giải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thích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.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 panose="020F0502020204030204" pitchFamily="34" charset="0"/>
              <a:cs typeface="Arial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/>
                <a:sym typeface="Arial"/>
              </a:rPr>
              <a:t>Câu 3.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Những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người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thân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trong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gia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đình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em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đã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thực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hiện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được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và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chưa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thực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hiện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được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những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biện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pháp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nào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để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phòng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tránh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các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bệnh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liên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quan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đến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máu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và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hệ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tuần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hoàn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? 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 panose="020F0502020204030204" pitchFamily="34" charset="0"/>
              <a:cs typeface="Arial"/>
              <a:sym typeface="Arial"/>
            </a:endParaRPr>
          </a:p>
        </p:txBody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B89360CD-2393-4741-8913-7F20A262B2DD}"/>
              </a:ext>
            </a:extLst>
          </p:cNvPr>
          <p:cNvSpPr/>
          <p:nvPr/>
        </p:nvSpPr>
        <p:spPr>
          <a:xfrm>
            <a:off x="6247813" y="1857550"/>
            <a:ext cx="3043309" cy="3181700"/>
          </a:xfrm>
          <a:custGeom>
            <a:avLst/>
            <a:gdLst/>
            <a:ahLst/>
            <a:cxnLst/>
            <a:rect l="l" t="t" r="r" b="b"/>
            <a:pathLst>
              <a:path w="3225727" h="3445369">
                <a:moveTo>
                  <a:pt x="0" y="0"/>
                </a:moveTo>
                <a:lnTo>
                  <a:pt x="3225727" y="0"/>
                </a:lnTo>
                <a:lnTo>
                  <a:pt x="3225727" y="3445369"/>
                </a:lnTo>
                <a:lnTo>
                  <a:pt x="0" y="344536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665296798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 uiExpand="1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19133800-3628-4D24-B7AA-8E2DFFA0C768}"/>
              </a:ext>
            </a:extLst>
          </p:cNvPr>
          <p:cNvSpPr/>
          <p:nvPr/>
        </p:nvSpPr>
        <p:spPr>
          <a:xfrm>
            <a:off x="430882" y="234313"/>
            <a:ext cx="2329543" cy="60296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 w="28575">
            <a:solidFill>
              <a:schemeClr val="accent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chemeClr val="accent2">
                    <a:lumMod val="50000"/>
                  </a:schemeClr>
                </a:solidFill>
              </a:rPr>
              <a:t>Đáp án câu 1</a:t>
            </a:r>
            <a:endParaRPr lang="en-US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2627511-5564-4C8C-9BDA-EFCAAA88C61A}"/>
              </a:ext>
            </a:extLst>
          </p:cNvPr>
          <p:cNvGrpSpPr/>
          <p:nvPr/>
        </p:nvGrpSpPr>
        <p:grpSpPr>
          <a:xfrm>
            <a:off x="-85923" y="876019"/>
            <a:ext cx="4013084" cy="3952067"/>
            <a:chOff x="-85923" y="876019"/>
            <a:chExt cx="4013084" cy="3952067"/>
          </a:xfrm>
        </p:grpSpPr>
        <p:pic>
          <p:nvPicPr>
            <p:cNvPr id="30" name="Picture 4">
              <a:extLst>
                <a:ext uri="{FF2B5EF4-FFF2-40B4-BE49-F238E27FC236}">
                  <a16:creationId xmlns:a16="http://schemas.microsoft.com/office/drawing/2014/main" id="{9B61746A-355C-414A-869F-5367D19440B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56735" y="876019"/>
              <a:ext cx="3770426" cy="3952067"/>
            </a:xfrm>
            <a:prstGeom prst="rect">
              <a:avLst/>
            </a:prstGeom>
          </p:spPr>
        </p:pic>
        <p:grpSp>
          <p:nvGrpSpPr>
            <p:cNvPr id="2628" name="Google Shape;2628;p71"/>
            <p:cNvGrpSpPr/>
            <p:nvPr/>
          </p:nvGrpSpPr>
          <p:grpSpPr>
            <a:xfrm rot="2263695">
              <a:off x="-85923" y="2763870"/>
              <a:ext cx="701871" cy="1204247"/>
              <a:chOff x="6889573" y="1725933"/>
              <a:chExt cx="701890" cy="1204281"/>
            </a:xfrm>
          </p:grpSpPr>
          <p:grpSp>
            <p:nvGrpSpPr>
              <p:cNvPr id="2629" name="Google Shape;2629;p71"/>
              <p:cNvGrpSpPr/>
              <p:nvPr/>
            </p:nvGrpSpPr>
            <p:grpSpPr>
              <a:xfrm>
                <a:off x="6889573" y="1725933"/>
                <a:ext cx="701890" cy="1204281"/>
                <a:chOff x="2288475" y="368750"/>
                <a:chExt cx="503725" cy="864275"/>
              </a:xfrm>
            </p:grpSpPr>
            <p:sp>
              <p:nvSpPr>
                <p:cNvPr id="2630" name="Google Shape;2630;p71"/>
                <p:cNvSpPr/>
                <p:nvPr/>
              </p:nvSpPr>
              <p:spPr>
                <a:xfrm>
                  <a:off x="2722125" y="1085375"/>
                  <a:ext cx="70075" cy="147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3" h="5906" fill="none" extrusionOk="0">
                      <a:moveTo>
                        <a:pt x="0" y="1"/>
                      </a:moveTo>
                      <a:lnTo>
                        <a:pt x="2802" y="5905"/>
                      </a:lnTo>
                    </a:path>
                  </a:pathLst>
                </a:custGeom>
                <a:solidFill>
                  <a:schemeClr val="accent3"/>
                </a:solidFill>
                <a:ln w="76200" cap="rnd" cmpd="sng">
                  <a:solidFill>
                    <a:schemeClr val="accent3"/>
                  </a:solidFill>
                  <a:prstDash val="solid"/>
                  <a:miter lim="333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31" name="Google Shape;2631;p71"/>
                <p:cNvSpPr/>
                <p:nvPr/>
              </p:nvSpPr>
              <p:spPr>
                <a:xfrm>
                  <a:off x="2617875" y="925275"/>
                  <a:ext cx="132625" cy="16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05" h="6555" extrusionOk="0">
                      <a:moveTo>
                        <a:pt x="2869" y="0"/>
                      </a:moveTo>
                      <a:lnTo>
                        <a:pt x="0" y="1368"/>
                      </a:lnTo>
                      <a:lnTo>
                        <a:pt x="2069" y="5671"/>
                      </a:lnTo>
                      <a:cubicBezTo>
                        <a:pt x="2334" y="6226"/>
                        <a:pt x="2896" y="6554"/>
                        <a:pt x="3490" y="6554"/>
                      </a:cubicBezTo>
                      <a:cubicBezTo>
                        <a:pt x="3717" y="6554"/>
                        <a:pt x="3949" y="6506"/>
                        <a:pt x="4170" y="6405"/>
                      </a:cubicBezTo>
                      <a:cubicBezTo>
                        <a:pt x="4971" y="6038"/>
                        <a:pt x="5304" y="5104"/>
                        <a:pt x="4904" y="4303"/>
                      </a:cubicBezTo>
                      <a:lnTo>
                        <a:pt x="2869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 w="76200" cap="flat" cmpd="sng">
                  <a:solidFill>
                    <a:schemeClr val="accent3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32" name="Google Shape;2632;p71"/>
                <p:cNvSpPr/>
                <p:nvPr/>
              </p:nvSpPr>
              <p:spPr>
                <a:xfrm>
                  <a:off x="2371875" y="413250"/>
                  <a:ext cx="130950" cy="135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38" h="5404" extrusionOk="0">
                      <a:moveTo>
                        <a:pt x="3436" y="0"/>
                      </a:moveTo>
                      <a:lnTo>
                        <a:pt x="0" y="1635"/>
                      </a:lnTo>
                      <a:lnTo>
                        <a:pt x="1801" y="5404"/>
                      </a:lnTo>
                      <a:lnTo>
                        <a:pt x="5237" y="3769"/>
                      </a:lnTo>
                      <a:lnTo>
                        <a:pt x="3436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 w="76200" cap="flat" cmpd="sng">
                  <a:solidFill>
                    <a:schemeClr val="accent3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33" name="Google Shape;2633;p71"/>
                <p:cNvSpPr/>
                <p:nvPr/>
              </p:nvSpPr>
              <p:spPr>
                <a:xfrm>
                  <a:off x="2300150" y="368750"/>
                  <a:ext cx="215175" cy="11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07" h="4488" extrusionOk="0">
                      <a:moveTo>
                        <a:pt x="8120" y="0"/>
                      </a:moveTo>
                      <a:cubicBezTo>
                        <a:pt x="8049" y="0"/>
                        <a:pt x="7976" y="15"/>
                        <a:pt x="7906" y="45"/>
                      </a:cubicBezTo>
                      <a:lnTo>
                        <a:pt x="334" y="3648"/>
                      </a:lnTo>
                      <a:cubicBezTo>
                        <a:pt x="100" y="3748"/>
                        <a:pt x="0" y="4015"/>
                        <a:pt x="134" y="4248"/>
                      </a:cubicBezTo>
                      <a:cubicBezTo>
                        <a:pt x="207" y="4395"/>
                        <a:pt x="370" y="4488"/>
                        <a:pt x="530" y="4488"/>
                      </a:cubicBezTo>
                      <a:cubicBezTo>
                        <a:pt x="589" y="4488"/>
                        <a:pt x="647" y="4475"/>
                        <a:pt x="701" y="4449"/>
                      </a:cubicBezTo>
                      <a:lnTo>
                        <a:pt x="8306" y="846"/>
                      </a:lnTo>
                      <a:cubicBezTo>
                        <a:pt x="8540" y="746"/>
                        <a:pt x="8607" y="479"/>
                        <a:pt x="8506" y="246"/>
                      </a:cubicBezTo>
                      <a:cubicBezTo>
                        <a:pt x="8436" y="82"/>
                        <a:pt x="8285" y="0"/>
                        <a:pt x="812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76200" cap="flat" cmpd="sng">
                  <a:solidFill>
                    <a:schemeClr val="accent3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34" name="Google Shape;2634;p71"/>
                <p:cNvSpPr/>
                <p:nvPr/>
              </p:nvSpPr>
              <p:spPr>
                <a:xfrm>
                  <a:off x="2379375" y="508300"/>
                  <a:ext cx="361950" cy="475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78" h="19015" extrusionOk="0">
                      <a:moveTo>
                        <a:pt x="7039" y="1"/>
                      </a:moveTo>
                      <a:lnTo>
                        <a:pt x="0" y="3336"/>
                      </a:lnTo>
                      <a:lnTo>
                        <a:pt x="7472" y="19014"/>
                      </a:lnTo>
                      <a:lnTo>
                        <a:pt x="14477" y="15679"/>
                      </a:lnTo>
                      <a:lnTo>
                        <a:pt x="7039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 w="76200" cap="flat" cmpd="sng">
                  <a:solidFill>
                    <a:schemeClr val="accent3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35" name="Google Shape;2635;p71"/>
                <p:cNvSpPr/>
                <p:nvPr/>
              </p:nvSpPr>
              <p:spPr>
                <a:xfrm>
                  <a:off x="2453600" y="644225"/>
                  <a:ext cx="270200" cy="321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08" h="12877" extrusionOk="0">
                      <a:moveTo>
                        <a:pt x="6071" y="1"/>
                      </a:moveTo>
                      <a:lnTo>
                        <a:pt x="0" y="2870"/>
                      </a:lnTo>
                      <a:lnTo>
                        <a:pt x="4770" y="12877"/>
                      </a:lnTo>
                      <a:lnTo>
                        <a:pt x="10808" y="10008"/>
                      </a:lnTo>
                      <a:lnTo>
                        <a:pt x="6071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 w="76200" cap="flat" cmpd="sng">
                  <a:solidFill>
                    <a:schemeClr val="accent3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36" name="Google Shape;2636;p71"/>
                <p:cNvSpPr/>
                <p:nvPr/>
              </p:nvSpPr>
              <p:spPr>
                <a:xfrm>
                  <a:off x="2427750" y="589200"/>
                  <a:ext cx="177650" cy="126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5071" extrusionOk="0">
                      <a:moveTo>
                        <a:pt x="6038" y="0"/>
                      </a:moveTo>
                      <a:lnTo>
                        <a:pt x="0" y="2869"/>
                      </a:lnTo>
                      <a:lnTo>
                        <a:pt x="1034" y="5071"/>
                      </a:lnTo>
                      <a:lnTo>
                        <a:pt x="7105" y="2202"/>
                      </a:lnTo>
                      <a:lnTo>
                        <a:pt x="6038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 w="76200" cap="flat" cmpd="sng">
                  <a:solidFill>
                    <a:schemeClr val="accent3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37" name="Google Shape;2637;p71"/>
                <p:cNvSpPr/>
                <p:nvPr/>
              </p:nvSpPr>
              <p:spPr>
                <a:xfrm>
                  <a:off x="2288475" y="447300"/>
                  <a:ext cx="345275" cy="17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11" h="7137" extrusionOk="0">
                      <a:moveTo>
                        <a:pt x="13151" y="1"/>
                      </a:moveTo>
                      <a:cubicBezTo>
                        <a:pt x="13081" y="1"/>
                        <a:pt x="13011" y="13"/>
                        <a:pt x="12943" y="39"/>
                      </a:cubicBezTo>
                      <a:lnTo>
                        <a:pt x="367" y="6010"/>
                      </a:lnTo>
                      <a:cubicBezTo>
                        <a:pt x="100" y="6143"/>
                        <a:pt x="0" y="6444"/>
                        <a:pt x="134" y="6710"/>
                      </a:cubicBezTo>
                      <a:lnTo>
                        <a:pt x="201" y="6844"/>
                      </a:lnTo>
                      <a:cubicBezTo>
                        <a:pt x="271" y="7031"/>
                        <a:pt x="439" y="7136"/>
                        <a:pt x="626" y="7136"/>
                      </a:cubicBezTo>
                      <a:cubicBezTo>
                        <a:pt x="705" y="7136"/>
                        <a:pt x="788" y="7117"/>
                        <a:pt x="868" y="7077"/>
                      </a:cubicBezTo>
                      <a:lnTo>
                        <a:pt x="13443" y="1106"/>
                      </a:lnTo>
                      <a:cubicBezTo>
                        <a:pt x="13710" y="1006"/>
                        <a:pt x="13810" y="673"/>
                        <a:pt x="13710" y="439"/>
                      </a:cubicBezTo>
                      <a:lnTo>
                        <a:pt x="13643" y="306"/>
                      </a:lnTo>
                      <a:cubicBezTo>
                        <a:pt x="13544" y="107"/>
                        <a:pt x="13352" y="1"/>
                        <a:pt x="1315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76200" cap="flat" cmpd="sng">
                  <a:solidFill>
                    <a:schemeClr val="accent3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38" name="Google Shape;2638;p71"/>
                <p:cNvSpPr/>
                <p:nvPr/>
              </p:nvSpPr>
              <p:spPr>
                <a:xfrm>
                  <a:off x="2500300" y="550375"/>
                  <a:ext cx="175975" cy="30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39" h="12032" extrusionOk="0">
                      <a:moveTo>
                        <a:pt x="1205" y="0"/>
                      </a:moveTo>
                      <a:cubicBezTo>
                        <a:pt x="1090" y="0"/>
                        <a:pt x="975" y="27"/>
                        <a:pt x="867" y="86"/>
                      </a:cubicBezTo>
                      <a:lnTo>
                        <a:pt x="500" y="252"/>
                      </a:lnTo>
                      <a:cubicBezTo>
                        <a:pt x="134" y="419"/>
                        <a:pt x="0" y="886"/>
                        <a:pt x="167" y="1253"/>
                      </a:cubicBezTo>
                      <a:lnTo>
                        <a:pt x="5137" y="11594"/>
                      </a:lnTo>
                      <a:cubicBezTo>
                        <a:pt x="5281" y="11881"/>
                        <a:pt x="5545" y="12031"/>
                        <a:pt x="5818" y="12031"/>
                      </a:cubicBezTo>
                      <a:cubicBezTo>
                        <a:pt x="5925" y="12031"/>
                        <a:pt x="6034" y="12008"/>
                        <a:pt x="6138" y="11961"/>
                      </a:cubicBezTo>
                      <a:lnTo>
                        <a:pt x="6505" y="11794"/>
                      </a:lnTo>
                      <a:cubicBezTo>
                        <a:pt x="6872" y="11594"/>
                        <a:pt x="7038" y="11160"/>
                        <a:pt x="6872" y="10793"/>
                      </a:cubicBezTo>
                      <a:lnTo>
                        <a:pt x="1868" y="419"/>
                      </a:lnTo>
                      <a:cubicBezTo>
                        <a:pt x="1750" y="160"/>
                        <a:pt x="1482" y="0"/>
                        <a:pt x="12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76200" cap="flat" cmpd="sng">
                  <a:solidFill>
                    <a:schemeClr val="accent3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39" name="Google Shape;2639;p71"/>
                <p:cNvSpPr/>
                <p:nvPr/>
              </p:nvSpPr>
              <p:spPr>
                <a:xfrm>
                  <a:off x="2645400" y="853075"/>
                  <a:ext cx="50050" cy="3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2" h="1507" extrusionOk="0">
                      <a:moveTo>
                        <a:pt x="1325" y="1"/>
                      </a:moveTo>
                      <a:cubicBezTo>
                        <a:pt x="1249" y="1"/>
                        <a:pt x="1173" y="17"/>
                        <a:pt x="1101" y="53"/>
                      </a:cubicBezTo>
                      <a:lnTo>
                        <a:pt x="401" y="387"/>
                      </a:lnTo>
                      <a:cubicBezTo>
                        <a:pt x="100" y="520"/>
                        <a:pt x="0" y="854"/>
                        <a:pt x="134" y="1154"/>
                      </a:cubicBezTo>
                      <a:lnTo>
                        <a:pt x="167" y="1187"/>
                      </a:lnTo>
                      <a:cubicBezTo>
                        <a:pt x="240" y="1382"/>
                        <a:pt x="439" y="1506"/>
                        <a:pt x="658" y="1506"/>
                      </a:cubicBezTo>
                      <a:cubicBezTo>
                        <a:pt x="738" y="1506"/>
                        <a:pt x="820" y="1490"/>
                        <a:pt x="901" y="1454"/>
                      </a:cubicBezTo>
                      <a:lnTo>
                        <a:pt x="1601" y="1087"/>
                      </a:lnTo>
                      <a:cubicBezTo>
                        <a:pt x="1868" y="954"/>
                        <a:pt x="2002" y="620"/>
                        <a:pt x="1868" y="353"/>
                      </a:cubicBezTo>
                      <a:lnTo>
                        <a:pt x="1835" y="320"/>
                      </a:lnTo>
                      <a:cubicBezTo>
                        <a:pt x="1737" y="124"/>
                        <a:pt x="1532" y="1"/>
                        <a:pt x="132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76200" cap="flat" cmpd="sng">
                  <a:solidFill>
                    <a:schemeClr val="accent3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640" name="Google Shape;2640;p71"/>
              <p:cNvGrpSpPr/>
              <p:nvPr/>
            </p:nvGrpSpPr>
            <p:grpSpPr>
              <a:xfrm>
                <a:off x="6889573" y="1725933"/>
                <a:ext cx="701890" cy="1204281"/>
                <a:chOff x="2288475" y="368750"/>
                <a:chExt cx="503725" cy="864275"/>
              </a:xfrm>
            </p:grpSpPr>
            <p:sp>
              <p:nvSpPr>
                <p:cNvPr id="2641" name="Google Shape;2641;p71"/>
                <p:cNvSpPr/>
                <p:nvPr/>
              </p:nvSpPr>
              <p:spPr>
                <a:xfrm>
                  <a:off x="2722125" y="1085375"/>
                  <a:ext cx="70075" cy="147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3" h="5906" fill="none" extrusionOk="0">
                      <a:moveTo>
                        <a:pt x="0" y="1"/>
                      </a:moveTo>
                      <a:lnTo>
                        <a:pt x="2802" y="5905"/>
                      </a:lnTo>
                    </a:path>
                  </a:pathLst>
                </a:custGeom>
                <a:noFill/>
                <a:ln w="10000" cap="rnd" cmpd="sng">
                  <a:solidFill>
                    <a:srgbClr val="000000"/>
                  </a:solidFill>
                  <a:prstDash val="solid"/>
                  <a:miter lim="333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42" name="Google Shape;2642;p71"/>
                <p:cNvSpPr/>
                <p:nvPr/>
              </p:nvSpPr>
              <p:spPr>
                <a:xfrm>
                  <a:off x="2617875" y="925275"/>
                  <a:ext cx="132625" cy="16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05" h="6555" extrusionOk="0">
                      <a:moveTo>
                        <a:pt x="2869" y="0"/>
                      </a:moveTo>
                      <a:lnTo>
                        <a:pt x="0" y="1368"/>
                      </a:lnTo>
                      <a:lnTo>
                        <a:pt x="2069" y="5671"/>
                      </a:lnTo>
                      <a:cubicBezTo>
                        <a:pt x="2334" y="6226"/>
                        <a:pt x="2896" y="6554"/>
                        <a:pt x="3490" y="6554"/>
                      </a:cubicBezTo>
                      <a:cubicBezTo>
                        <a:pt x="3717" y="6554"/>
                        <a:pt x="3949" y="6506"/>
                        <a:pt x="4170" y="6405"/>
                      </a:cubicBezTo>
                      <a:cubicBezTo>
                        <a:pt x="4971" y="6038"/>
                        <a:pt x="5304" y="5104"/>
                        <a:pt x="4904" y="4303"/>
                      </a:cubicBezTo>
                      <a:lnTo>
                        <a:pt x="2869" y="0"/>
                      </a:lnTo>
                      <a:close/>
                    </a:path>
                  </a:pathLst>
                </a:custGeom>
                <a:solidFill>
                  <a:srgbClr val="FF988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43" name="Google Shape;2643;p71"/>
                <p:cNvSpPr/>
                <p:nvPr/>
              </p:nvSpPr>
              <p:spPr>
                <a:xfrm>
                  <a:off x="2371875" y="413250"/>
                  <a:ext cx="130950" cy="135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38" h="5404" extrusionOk="0">
                      <a:moveTo>
                        <a:pt x="3436" y="0"/>
                      </a:moveTo>
                      <a:lnTo>
                        <a:pt x="0" y="1635"/>
                      </a:lnTo>
                      <a:lnTo>
                        <a:pt x="1801" y="5404"/>
                      </a:lnTo>
                      <a:lnTo>
                        <a:pt x="5237" y="3769"/>
                      </a:lnTo>
                      <a:lnTo>
                        <a:pt x="3436" y="0"/>
                      </a:lnTo>
                      <a:close/>
                    </a:path>
                  </a:pathLst>
                </a:custGeom>
                <a:solidFill>
                  <a:srgbClr val="FF988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44" name="Google Shape;2644;p71"/>
                <p:cNvSpPr/>
                <p:nvPr/>
              </p:nvSpPr>
              <p:spPr>
                <a:xfrm>
                  <a:off x="2300150" y="368750"/>
                  <a:ext cx="215175" cy="11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07" h="4488" extrusionOk="0">
                      <a:moveTo>
                        <a:pt x="8120" y="0"/>
                      </a:moveTo>
                      <a:cubicBezTo>
                        <a:pt x="8049" y="0"/>
                        <a:pt x="7976" y="15"/>
                        <a:pt x="7906" y="45"/>
                      </a:cubicBezTo>
                      <a:lnTo>
                        <a:pt x="334" y="3648"/>
                      </a:lnTo>
                      <a:cubicBezTo>
                        <a:pt x="100" y="3748"/>
                        <a:pt x="0" y="4015"/>
                        <a:pt x="134" y="4248"/>
                      </a:cubicBezTo>
                      <a:cubicBezTo>
                        <a:pt x="207" y="4395"/>
                        <a:pt x="370" y="4488"/>
                        <a:pt x="530" y="4488"/>
                      </a:cubicBezTo>
                      <a:cubicBezTo>
                        <a:pt x="589" y="4488"/>
                        <a:pt x="647" y="4475"/>
                        <a:pt x="701" y="4449"/>
                      </a:cubicBezTo>
                      <a:lnTo>
                        <a:pt x="8306" y="846"/>
                      </a:lnTo>
                      <a:cubicBezTo>
                        <a:pt x="8540" y="746"/>
                        <a:pt x="8607" y="479"/>
                        <a:pt x="8506" y="246"/>
                      </a:cubicBezTo>
                      <a:cubicBezTo>
                        <a:pt x="8436" y="82"/>
                        <a:pt x="8285" y="0"/>
                        <a:pt x="8120" y="0"/>
                      </a:cubicBezTo>
                      <a:close/>
                    </a:path>
                  </a:pathLst>
                </a:custGeom>
                <a:solidFill>
                  <a:srgbClr val="FE696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45" name="Google Shape;2645;p71"/>
                <p:cNvSpPr/>
                <p:nvPr/>
              </p:nvSpPr>
              <p:spPr>
                <a:xfrm>
                  <a:off x="2379375" y="508300"/>
                  <a:ext cx="361950" cy="475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78" h="19015" extrusionOk="0">
                      <a:moveTo>
                        <a:pt x="7039" y="1"/>
                      </a:moveTo>
                      <a:lnTo>
                        <a:pt x="0" y="3336"/>
                      </a:lnTo>
                      <a:lnTo>
                        <a:pt x="7472" y="19014"/>
                      </a:lnTo>
                      <a:lnTo>
                        <a:pt x="14477" y="15679"/>
                      </a:lnTo>
                      <a:lnTo>
                        <a:pt x="7039" y="1"/>
                      </a:lnTo>
                      <a:close/>
                    </a:path>
                  </a:pathLst>
                </a:custGeom>
                <a:solidFill>
                  <a:srgbClr val="FF988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46" name="Google Shape;2646;p71"/>
                <p:cNvSpPr/>
                <p:nvPr/>
              </p:nvSpPr>
              <p:spPr>
                <a:xfrm>
                  <a:off x="2453600" y="644225"/>
                  <a:ext cx="270200" cy="321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08" h="12877" extrusionOk="0">
                      <a:moveTo>
                        <a:pt x="6071" y="1"/>
                      </a:moveTo>
                      <a:lnTo>
                        <a:pt x="0" y="2870"/>
                      </a:lnTo>
                      <a:lnTo>
                        <a:pt x="4770" y="12877"/>
                      </a:lnTo>
                      <a:lnTo>
                        <a:pt x="10808" y="10008"/>
                      </a:lnTo>
                      <a:lnTo>
                        <a:pt x="6071" y="1"/>
                      </a:lnTo>
                      <a:close/>
                    </a:path>
                  </a:pathLst>
                </a:custGeom>
                <a:solidFill>
                  <a:srgbClr val="FE696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47" name="Google Shape;2647;p71"/>
                <p:cNvSpPr/>
                <p:nvPr/>
              </p:nvSpPr>
              <p:spPr>
                <a:xfrm>
                  <a:off x="2427750" y="589200"/>
                  <a:ext cx="177650" cy="126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5071" extrusionOk="0">
                      <a:moveTo>
                        <a:pt x="6038" y="0"/>
                      </a:moveTo>
                      <a:lnTo>
                        <a:pt x="0" y="2869"/>
                      </a:lnTo>
                      <a:lnTo>
                        <a:pt x="1034" y="5071"/>
                      </a:lnTo>
                      <a:lnTo>
                        <a:pt x="7105" y="2202"/>
                      </a:lnTo>
                      <a:lnTo>
                        <a:pt x="6038" y="0"/>
                      </a:lnTo>
                      <a:close/>
                    </a:path>
                  </a:pathLst>
                </a:custGeom>
                <a:solidFill>
                  <a:srgbClr val="FF9F9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48" name="Google Shape;2648;p71"/>
                <p:cNvSpPr/>
                <p:nvPr/>
              </p:nvSpPr>
              <p:spPr>
                <a:xfrm>
                  <a:off x="2288475" y="447300"/>
                  <a:ext cx="345275" cy="17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11" h="7137" extrusionOk="0">
                      <a:moveTo>
                        <a:pt x="13151" y="1"/>
                      </a:moveTo>
                      <a:cubicBezTo>
                        <a:pt x="13081" y="1"/>
                        <a:pt x="13011" y="13"/>
                        <a:pt x="12943" y="39"/>
                      </a:cubicBezTo>
                      <a:lnTo>
                        <a:pt x="367" y="6010"/>
                      </a:lnTo>
                      <a:cubicBezTo>
                        <a:pt x="100" y="6143"/>
                        <a:pt x="0" y="6444"/>
                        <a:pt x="134" y="6710"/>
                      </a:cubicBezTo>
                      <a:lnTo>
                        <a:pt x="201" y="6844"/>
                      </a:lnTo>
                      <a:cubicBezTo>
                        <a:pt x="271" y="7031"/>
                        <a:pt x="439" y="7136"/>
                        <a:pt x="626" y="7136"/>
                      </a:cubicBezTo>
                      <a:cubicBezTo>
                        <a:pt x="705" y="7136"/>
                        <a:pt x="788" y="7117"/>
                        <a:pt x="868" y="7077"/>
                      </a:cubicBezTo>
                      <a:lnTo>
                        <a:pt x="13443" y="1106"/>
                      </a:lnTo>
                      <a:cubicBezTo>
                        <a:pt x="13710" y="1006"/>
                        <a:pt x="13810" y="673"/>
                        <a:pt x="13710" y="439"/>
                      </a:cubicBezTo>
                      <a:lnTo>
                        <a:pt x="13643" y="306"/>
                      </a:lnTo>
                      <a:cubicBezTo>
                        <a:pt x="13544" y="107"/>
                        <a:pt x="13352" y="1"/>
                        <a:pt x="13151" y="1"/>
                      </a:cubicBezTo>
                      <a:close/>
                    </a:path>
                  </a:pathLst>
                </a:custGeom>
                <a:solidFill>
                  <a:srgbClr val="FE696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49" name="Google Shape;2649;p71"/>
                <p:cNvSpPr/>
                <p:nvPr/>
              </p:nvSpPr>
              <p:spPr>
                <a:xfrm>
                  <a:off x="2500300" y="550375"/>
                  <a:ext cx="175975" cy="30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39" h="12032" extrusionOk="0">
                      <a:moveTo>
                        <a:pt x="1205" y="0"/>
                      </a:moveTo>
                      <a:cubicBezTo>
                        <a:pt x="1090" y="0"/>
                        <a:pt x="975" y="27"/>
                        <a:pt x="867" y="86"/>
                      </a:cubicBezTo>
                      <a:lnTo>
                        <a:pt x="500" y="252"/>
                      </a:lnTo>
                      <a:cubicBezTo>
                        <a:pt x="134" y="419"/>
                        <a:pt x="0" y="886"/>
                        <a:pt x="167" y="1253"/>
                      </a:cubicBezTo>
                      <a:lnTo>
                        <a:pt x="5137" y="11594"/>
                      </a:lnTo>
                      <a:cubicBezTo>
                        <a:pt x="5281" y="11881"/>
                        <a:pt x="5545" y="12031"/>
                        <a:pt x="5818" y="12031"/>
                      </a:cubicBezTo>
                      <a:cubicBezTo>
                        <a:pt x="5925" y="12031"/>
                        <a:pt x="6034" y="12008"/>
                        <a:pt x="6138" y="11961"/>
                      </a:cubicBezTo>
                      <a:lnTo>
                        <a:pt x="6505" y="11794"/>
                      </a:lnTo>
                      <a:cubicBezTo>
                        <a:pt x="6872" y="11594"/>
                        <a:pt x="7038" y="11160"/>
                        <a:pt x="6872" y="10793"/>
                      </a:cubicBezTo>
                      <a:lnTo>
                        <a:pt x="1868" y="419"/>
                      </a:lnTo>
                      <a:cubicBezTo>
                        <a:pt x="1750" y="160"/>
                        <a:pt x="1482" y="0"/>
                        <a:pt x="1205" y="0"/>
                      </a:cubicBezTo>
                      <a:close/>
                    </a:path>
                  </a:pathLst>
                </a:custGeom>
                <a:solidFill>
                  <a:srgbClr val="FAEDD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50" name="Google Shape;2650;p71"/>
                <p:cNvSpPr/>
                <p:nvPr/>
              </p:nvSpPr>
              <p:spPr>
                <a:xfrm>
                  <a:off x="2645400" y="853075"/>
                  <a:ext cx="50050" cy="3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2" h="1507" extrusionOk="0">
                      <a:moveTo>
                        <a:pt x="1325" y="1"/>
                      </a:moveTo>
                      <a:cubicBezTo>
                        <a:pt x="1249" y="1"/>
                        <a:pt x="1173" y="17"/>
                        <a:pt x="1101" y="53"/>
                      </a:cubicBezTo>
                      <a:lnTo>
                        <a:pt x="401" y="387"/>
                      </a:lnTo>
                      <a:cubicBezTo>
                        <a:pt x="100" y="520"/>
                        <a:pt x="0" y="854"/>
                        <a:pt x="134" y="1154"/>
                      </a:cubicBezTo>
                      <a:lnTo>
                        <a:pt x="167" y="1187"/>
                      </a:lnTo>
                      <a:cubicBezTo>
                        <a:pt x="240" y="1382"/>
                        <a:pt x="439" y="1506"/>
                        <a:pt x="658" y="1506"/>
                      </a:cubicBezTo>
                      <a:cubicBezTo>
                        <a:pt x="738" y="1506"/>
                        <a:pt x="820" y="1490"/>
                        <a:pt x="901" y="1454"/>
                      </a:cubicBezTo>
                      <a:lnTo>
                        <a:pt x="1601" y="1087"/>
                      </a:lnTo>
                      <a:cubicBezTo>
                        <a:pt x="1868" y="954"/>
                        <a:pt x="2002" y="620"/>
                        <a:pt x="1868" y="353"/>
                      </a:cubicBezTo>
                      <a:lnTo>
                        <a:pt x="1835" y="320"/>
                      </a:lnTo>
                      <a:cubicBezTo>
                        <a:pt x="1737" y="124"/>
                        <a:pt x="1532" y="1"/>
                        <a:pt x="1325" y="1"/>
                      </a:cubicBezTo>
                      <a:close/>
                    </a:path>
                  </a:pathLst>
                </a:custGeom>
                <a:solidFill>
                  <a:srgbClr val="FAEDD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8A8757EC-474E-4F19-AB96-584215E1A4E8}"/>
                </a:ext>
              </a:extLst>
            </p:cNvPr>
            <p:cNvSpPr txBox="1"/>
            <p:nvPr/>
          </p:nvSpPr>
          <p:spPr>
            <a:xfrm>
              <a:off x="671280" y="1443425"/>
              <a:ext cx="3168795" cy="25340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800" i="1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Có</a:t>
              </a:r>
              <a:r>
                <a:rPr lang="en-US" sz="1800" i="1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i="1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những</a:t>
              </a:r>
              <a:r>
                <a:rPr lang="en-US" sz="1800" i="1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vaccine </a:t>
              </a:r>
              <a:r>
                <a:rPr lang="en-US" sz="1800" i="1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không</a:t>
              </a:r>
              <a:r>
                <a:rPr lang="en-US" sz="1800" i="1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i="1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cần</a:t>
              </a:r>
              <a:r>
                <a:rPr lang="en-US" sz="1800" i="1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i="1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tiêm</a:t>
              </a:r>
              <a:r>
                <a:rPr lang="en-US" sz="1800" i="1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i="1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nhắc</a:t>
              </a:r>
              <a:r>
                <a:rPr lang="en-US" sz="1800" i="1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i="1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lại</a:t>
              </a:r>
              <a:r>
                <a:rPr lang="en-US" sz="1800" i="1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(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ví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dụ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: vaccine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lao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) do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sau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khi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tiêm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1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liều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đã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đủ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kháng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thể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và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trí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nhớ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miễn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dịch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cho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phòng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bệnh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suốt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đời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với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mầm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bệnh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đó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. </a:t>
              </a:r>
              <a:endParaRPr lang="en-US" sz="1800" dirty="0">
                <a:latin typeface="+mj-lt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2866C2B5-4094-4C54-9FC1-946CD48561AD}"/>
              </a:ext>
            </a:extLst>
          </p:cNvPr>
          <p:cNvGrpSpPr/>
          <p:nvPr/>
        </p:nvGrpSpPr>
        <p:grpSpPr>
          <a:xfrm>
            <a:off x="4053325" y="873561"/>
            <a:ext cx="4877340" cy="3952068"/>
            <a:chOff x="4053325" y="873561"/>
            <a:chExt cx="4877340" cy="3952068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5F982F80-20F1-43E9-896A-A9681B846EE4}"/>
                </a:ext>
              </a:extLst>
            </p:cNvPr>
            <p:cNvGrpSpPr/>
            <p:nvPr/>
          </p:nvGrpSpPr>
          <p:grpSpPr>
            <a:xfrm>
              <a:off x="4053325" y="873561"/>
              <a:ext cx="4877340" cy="3952068"/>
              <a:chOff x="4053325" y="819131"/>
              <a:chExt cx="4877340" cy="3952068"/>
            </a:xfrm>
          </p:grpSpPr>
          <p:pic>
            <p:nvPicPr>
              <p:cNvPr id="36" name="Picture 4">
                <a:extLst>
                  <a:ext uri="{FF2B5EF4-FFF2-40B4-BE49-F238E27FC236}">
                    <a16:creationId xmlns:a16="http://schemas.microsoft.com/office/drawing/2014/main" id="{888F39D0-586A-4F69-96A2-123E8BF1A8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4053325" y="819132"/>
                <a:ext cx="3770426" cy="3952067"/>
              </a:xfrm>
              <a:prstGeom prst="rect">
                <a:avLst/>
              </a:prstGeom>
            </p:spPr>
          </p:pic>
          <p:pic>
            <p:nvPicPr>
              <p:cNvPr id="37" name="Picture 4">
                <a:extLst>
                  <a:ext uri="{FF2B5EF4-FFF2-40B4-BE49-F238E27FC236}">
                    <a16:creationId xmlns:a16="http://schemas.microsoft.com/office/drawing/2014/main" id="{CCB567FE-A7E6-4CB7-89FD-42C68831EAE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 l="28871"/>
              <a:stretch/>
            </p:blipFill>
            <p:spPr>
              <a:xfrm>
                <a:off x="6248810" y="819131"/>
                <a:ext cx="2681855" cy="3952067"/>
              </a:xfrm>
              <a:prstGeom prst="rect">
                <a:avLst/>
              </a:prstGeom>
            </p:spPr>
          </p:pic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733D2F20-DBC7-4F1B-BCAF-0C1A4B321491}"/>
                </a:ext>
              </a:extLst>
            </p:cNvPr>
            <p:cNvSpPr txBox="1"/>
            <p:nvPr/>
          </p:nvSpPr>
          <p:spPr>
            <a:xfrm>
              <a:off x="4441706" y="1411711"/>
              <a:ext cx="4393987" cy="25340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1800" i="1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Những</a:t>
              </a:r>
              <a:r>
                <a:rPr lang="en-US" sz="1800" i="1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vaccine </a:t>
              </a:r>
              <a:r>
                <a:rPr lang="en-US" sz="1800" i="1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cần</a:t>
              </a:r>
              <a:r>
                <a:rPr lang="en-US" sz="1800" i="1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i="1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tiêm</a:t>
              </a:r>
              <a:r>
                <a:rPr lang="en-US" sz="1800" i="1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i="1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nhắc</a:t>
              </a:r>
              <a:r>
                <a:rPr lang="en-US" sz="1800" i="1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i="1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lại</a:t>
              </a:r>
              <a:r>
                <a:rPr lang="en-US" sz="1800" i="1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vì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endParaRPr lang="vi-VN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endParaRPr>
            </a:p>
            <a:p>
              <a:pPr marL="285750" indent="-285750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vi-VN" sz="1800" dirty="0">
                  <a:latin typeface="+mn-lt"/>
                  <a:ea typeface="Times New Roman" panose="02020603050405020304" pitchFamily="18" charset="0"/>
                </a:rPr>
                <a:t>M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ột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liều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không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đủ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tạo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ra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miễn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dịch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nên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cần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phải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tiêm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nhiều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liều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để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kích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thích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cơ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thể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sản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sinh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miễn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dịch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nhiều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hơn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nhằm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đạt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dirty="0" err="1">
                  <a:effectLst/>
                  <a:latin typeface="+mj-lt"/>
                  <a:ea typeface="Times New Roman" panose="02020603050405020304" pitchFamily="18" charset="0"/>
                </a:rPr>
                <a:t>hiệu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quả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miễn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dịch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bền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vững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(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ví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dụ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: vaccine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viêm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gan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B). </a:t>
              </a:r>
              <a:endParaRPr lang="en-US" sz="1800" dirty="0">
                <a:latin typeface="+mj-lt"/>
              </a:endParaRPr>
            </a:p>
          </p:txBody>
        </p:sp>
        <p:grpSp>
          <p:nvGrpSpPr>
            <p:cNvPr id="33" name="Google Shape;1522;p53">
              <a:extLst>
                <a:ext uri="{FF2B5EF4-FFF2-40B4-BE49-F238E27FC236}">
                  <a16:creationId xmlns:a16="http://schemas.microsoft.com/office/drawing/2014/main" id="{8F77D632-4F2A-4387-94C2-4E6ADCFEBB72}"/>
                </a:ext>
              </a:extLst>
            </p:cNvPr>
            <p:cNvGrpSpPr/>
            <p:nvPr/>
          </p:nvGrpSpPr>
          <p:grpSpPr>
            <a:xfrm>
              <a:off x="6709143" y="4256687"/>
              <a:ext cx="278423" cy="326536"/>
              <a:chOff x="6752686" y="751857"/>
              <a:chExt cx="278423" cy="326536"/>
            </a:xfrm>
          </p:grpSpPr>
          <p:grpSp>
            <p:nvGrpSpPr>
              <p:cNvPr id="34" name="Google Shape;1523;p53">
                <a:extLst>
                  <a:ext uri="{FF2B5EF4-FFF2-40B4-BE49-F238E27FC236}">
                    <a16:creationId xmlns:a16="http://schemas.microsoft.com/office/drawing/2014/main" id="{A7D4484C-33B5-461B-A911-254731A00661}"/>
                  </a:ext>
                </a:extLst>
              </p:cNvPr>
              <p:cNvGrpSpPr/>
              <p:nvPr/>
            </p:nvGrpSpPr>
            <p:grpSpPr>
              <a:xfrm>
                <a:off x="6752686" y="751857"/>
                <a:ext cx="278423" cy="326536"/>
                <a:chOff x="3102025" y="3097175"/>
                <a:chExt cx="234225" cy="274700"/>
              </a:xfrm>
            </p:grpSpPr>
            <p:sp>
              <p:nvSpPr>
                <p:cNvPr id="42" name="Google Shape;1524;p53">
                  <a:extLst>
                    <a:ext uri="{FF2B5EF4-FFF2-40B4-BE49-F238E27FC236}">
                      <a16:creationId xmlns:a16="http://schemas.microsoft.com/office/drawing/2014/main" id="{45B57350-690D-46B3-A021-8E17C2E3C510}"/>
                    </a:ext>
                  </a:extLst>
                </p:cNvPr>
                <p:cNvSpPr/>
                <p:nvPr/>
              </p:nvSpPr>
              <p:spPr>
                <a:xfrm>
                  <a:off x="3120100" y="3105025"/>
                  <a:ext cx="216150" cy="26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46" h="10674" extrusionOk="0">
                      <a:moveTo>
                        <a:pt x="5439" y="1"/>
                      </a:moveTo>
                      <a:cubicBezTo>
                        <a:pt x="3789" y="1"/>
                        <a:pt x="1960" y="1605"/>
                        <a:pt x="1018" y="4017"/>
                      </a:cubicBezTo>
                      <a:cubicBezTo>
                        <a:pt x="991" y="4017"/>
                        <a:pt x="991" y="4043"/>
                        <a:pt x="991" y="4043"/>
                      </a:cubicBezTo>
                      <a:cubicBezTo>
                        <a:pt x="1" y="6613"/>
                        <a:pt x="349" y="9209"/>
                        <a:pt x="1767" y="10226"/>
                      </a:cubicBezTo>
                      <a:cubicBezTo>
                        <a:pt x="1928" y="10360"/>
                        <a:pt x="2088" y="10440"/>
                        <a:pt x="2276" y="10521"/>
                      </a:cubicBezTo>
                      <a:cubicBezTo>
                        <a:pt x="2551" y="10624"/>
                        <a:pt x="2837" y="10674"/>
                        <a:pt x="3130" y="10674"/>
                      </a:cubicBezTo>
                      <a:cubicBezTo>
                        <a:pt x="4803" y="10674"/>
                        <a:pt x="6668" y="9051"/>
                        <a:pt x="7602" y="6613"/>
                      </a:cubicBezTo>
                      <a:cubicBezTo>
                        <a:pt x="7682" y="6425"/>
                        <a:pt x="7763" y="6238"/>
                        <a:pt x="7816" y="6024"/>
                      </a:cubicBezTo>
                      <a:cubicBezTo>
                        <a:pt x="8646" y="3374"/>
                        <a:pt x="8004" y="805"/>
                        <a:pt x="6317" y="162"/>
                      </a:cubicBezTo>
                      <a:cubicBezTo>
                        <a:pt x="6291" y="136"/>
                        <a:pt x="6264" y="136"/>
                        <a:pt x="6237" y="136"/>
                      </a:cubicBezTo>
                      <a:cubicBezTo>
                        <a:pt x="5979" y="45"/>
                        <a:pt x="5711" y="1"/>
                        <a:pt x="543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76200" cap="flat" cmpd="sng">
                  <a:solidFill>
                    <a:schemeClr val="accent3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" name="Google Shape;1525;p53">
                  <a:extLst>
                    <a:ext uri="{FF2B5EF4-FFF2-40B4-BE49-F238E27FC236}">
                      <a16:creationId xmlns:a16="http://schemas.microsoft.com/office/drawing/2014/main" id="{6DF8B459-0488-4925-9B84-2AAD39363A04}"/>
                    </a:ext>
                  </a:extLst>
                </p:cNvPr>
                <p:cNvSpPr/>
                <p:nvPr/>
              </p:nvSpPr>
              <p:spPr>
                <a:xfrm>
                  <a:off x="3102025" y="3097175"/>
                  <a:ext cx="217500" cy="26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00" h="10674" extrusionOk="0">
                      <a:moveTo>
                        <a:pt x="5572" y="0"/>
                      </a:moveTo>
                      <a:cubicBezTo>
                        <a:pt x="3923" y="0"/>
                        <a:pt x="2080" y="1596"/>
                        <a:pt x="1125" y="3983"/>
                      </a:cubicBezTo>
                      <a:cubicBezTo>
                        <a:pt x="1125" y="4009"/>
                        <a:pt x="1098" y="4036"/>
                        <a:pt x="1098" y="4036"/>
                      </a:cubicBezTo>
                      <a:cubicBezTo>
                        <a:pt x="1" y="6900"/>
                        <a:pt x="563" y="9818"/>
                        <a:pt x="2410" y="10513"/>
                      </a:cubicBezTo>
                      <a:cubicBezTo>
                        <a:pt x="2437" y="10513"/>
                        <a:pt x="2463" y="10540"/>
                        <a:pt x="2490" y="10540"/>
                      </a:cubicBezTo>
                      <a:cubicBezTo>
                        <a:pt x="2745" y="10630"/>
                        <a:pt x="3011" y="10674"/>
                        <a:pt x="3281" y="10674"/>
                      </a:cubicBezTo>
                      <a:cubicBezTo>
                        <a:pt x="4939" y="10674"/>
                        <a:pt x="6793" y="9049"/>
                        <a:pt x="7736" y="6632"/>
                      </a:cubicBezTo>
                      <a:cubicBezTo>
                        <a:pt x="7763" y="6525"/>
                        <a:pt x="7817" y="6418"/>
                        <a:pt x="7843" y="6311"/>
                      </a:cubicBezTo>
                      <a:cubicBezTo>
                        <a:pt x="8700" y="3849"/>
                        <a:pt x="8298" y="1413"/>
                        <a:pt x="6960" y="450"/>
                      </a:cubicBezTo>
                      <a:cubicBezTo>
                        <a:pt x="6799" y="316"/>
                        <a:pt x="6612" y="235"/>
                        <a:pt x="6425" y="155"/>
                      </a:cubicBezTo>
                      <a:cubicBezTo>
                        <a:pt x="6151" y="50"/>
                        <a:pt x="5864" y="0"/>
                        <a:pt x="557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76200" cap="flat" cmpd="sng">
                  <a:solidFill>
                    <a:schemeClr val="accent3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" name="Google Shape;1526;p53">
                  <a:extLst>
                    <a:ext uri="{FF2B5EF4-FFF2-40B4-BE49-F238E27FC236}">
                      <a16:creationId xmlns:a16="http://schemas.microsoft.com/office/drawing/2014/main" id="{6CE1C5EF-7A97-4442-BCCE-C694713622F3}"/>
                    </a:ext>
                  </a:extLst>
                </p:cNvPr>
                <p:cNvSpPr/>
                <p:nvPr/>
              </p:nvSpPr>
              <p:spPr>
                <a:xfrm>
                  <a:off x="3130150" y="3097175"/>
                  <a:ext cx="189375" cy="157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5" h="6312" extrusionOk="0">
                      <a:moveTo>
                        <a:pt x="4447" y="0"/>
                      </a:moveTo>
                      <a:cubicBezTo>
                        <a:pt x="2798" y="0"/>
                        <a:pt x="955" y="1596"/>
                        <a:pt x="0" y="3983"/>
                      </a:cubicBezTo>
                      <a:cubicBezTo>
                        <a:pt x="214" y="4116"/>
                        <a:pt x="402" y="4224"/>
                        <a:pt x="616" y="4331"/>
                      </a:cubicBezTo>
                      <a:cubicBezTo>
                        <a:pt x="1954" y="5026"/>
                        <a:pt x="3399" y="5508"/>
                        <a:pt x="4871" y="5910"/>
                      </a:cubicBezTo>
                      <a:cubicBezTo>
                        <a:pt x="5460" y="6070"/>
                        <a:pt x="6103" y="6231"/>
                        <a:pt x="6718" y="6311"/>
                      </a:cubicBezTo>
                      <a:cubicBezTo>
                        <a:pt x="7575" y="3849"/>
                        <a:pt x="7173" y="1413"/>
                        <a:pt x="5835" y="450"/>
                      </a:cubicBezTo>
                      <a:cubicBezTo>
                        <a:pt x="5674" y="316"/>
                        <a:pt x="5487" y="235"/>
                        <a:pt x="5300" y="155"/>
                      </a:cubicBezTo>
                      <a:cubicBezTo>
                        <a:pt x="5026" y="50"/>
                        <a:pt x="4739" y="0"/>
                        <a:pt x="444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76200" cap="flat" cmpd="sng">
                  <a:solidFill>
                    <a:schemeClr val="accent3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8" name="Google Shape;1527;p53">
                <a:extLst>
                  <a:ext uri="{FF2B5EF4-FFF2-40B4-BE49-F238E27FC236}">
                    <a16:creationId xmlns:a16="http://schemas.microsoft.com/office/drawing/2014/main" id="{D1358BD5-EADB-49C7-8814-A2C60A99F061}"/>
                  </a:ext>
                </a:extLst>
              </p:cNvPr>
              <p:cNvGrpSpPr/>
              <p:nvPr/>
            </p:nvGrpSpPr>
            <p:grpSpPr>
              <a:xfrm>
                <a:off x="6752686" y="751857"/>
                <a:ext cx="278423" cy="326536"/>
                <a:chOff x="3102025" y="3097175"/>
                <a:chExt cx="234225" cy="274700"/>
              </a:xfrm>
            </p:grpSpPr>
            <p:sp>
              <p:nvSpPr>
                <p:cNvPr id="39" name="Google Shape;1528;p53">
                  <a:extLst>
                    <a:ext uri="{FF2B5EF4-FFF2-40B4-BE49-F238E27FC236}">
                      <a16:creationId xmlns:a16="http://schemas.microsoft.com/office/drawing/2014/main" id="{07BA9478-711E-46C7-AA77-6F0B7010136F}"/>
                    </a:ext>
                  </a:extLst>
                </p:cNvPr>
                <p:cNvSpPr/>
                <p:nvPr/>
              </p:nvSpPr>
              <p:spPr>
                <a:xfrm>
                  <a:off x="3120100" y="3105025"/>
                  <a:ext cx="216150" cy="26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46" h="10674" extrusionOk="0">
                      <a:moveTo>
                        <a:pt x="5439" y="1"/>
                      </a:moveTo>
                      <a:cubicBezTo>
                        <a:pt x="3789" y="1"/>
                        <a:pt x="1960" y="1605"/>
                        <a:pt x="1018" y="4017"/>
                      </a:cubicBezTo>
                      <a:cubicBezTo>
                        <a:pt x="991" y="4017"/>
                        <a:pt x="991" y="4043"/>
                        <a:pt x="991" y="4043"/>
                      </a:cubicBezTo>
                      <a:cubicBezTo>
                        <a:pt x="1" y="6613"/>
                        <a:pt x="349" y="9209"/>
                        <a:pt x="1767" y="10226"/>
                      </a:cubicBezTo>
                      <a:cubicBezTo>
                        <a:pt x="1928" y="10360"/>
                        <a:pt x="2088" y="10440"/>
                        <a:pt x="2276" y="10521"/>
                      </a:cubicBezTo>
                      <a:cubicBezTo>
                        <a:pt x="2551" y="10624"/>
                        <a:pt x="2837" y="10674"/>
                        <a:pt x="3130" y="10674"/>
                      </a:cubicBezTo>
                      <a:cubicBezTo>
                        <a:pt x="4803" y="10674"/>
                        <a:pt x="6668" y="9051"/>
                        <a:pt x="7602" y="6613"/>
                      </a:cubicBezTo>
                      <a:cubicBezTo>
                        <a:pt x="7682" y="6425"/>
                        <a:pt x="7763" y="6238"/>
                        <a:pt x="7816" y="6024"/>
                      </a:cubicBezTo>
                      <a:cubicBezTo>
                        <a:pt x="8646" y="3374"/>
                        <a:pt x="8004" y="805"/>
                        <a:pt x="6317" y="162"/>
                      </a:cubicBezTo>
                      <a:cubicBezTo>
                        <a:pt x="6291" y="136"/>
                        <a:pt x="6264" y="136"/>
                        <a:pt x="6237" y="136"/>
                      </a:cubicBezTo>
                      <a:cubicBezTo>
                        <a:pt x="5979" y="45"/>
                        <a:pt x="5711" y="1"/>
                        <a:pt x="5439" y="1"/>
                      </a:cubicBezTo>
                      <a:close/>
                    </a:path>
                  </a:pathLst>
                </a:custGeom>
                <a:solidFill>
                  <a:srgbClr val="E7D8D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" name="Google Shape;1529;p53">
                  <a:extLst>
                    <a:ext uri="{FF2B5EF4-FFF2-40B4-BE49-F238E27FC236}">
                      <a16:creationId xmlns:a16="http://schemas.microsoft.com/office/drawing/2014/main" id="{00BEBF5B-38B7-4EB7-9F7A-0E53DC3B43DA}"/>
                    </a:ext>
                  </a:extLst>
                </p:cNvPr>
                <p:cNvSpPr/>
                <p:nvPr/>
              </p:nvSpPr>
              <p:spPr>
                <a:xfrm>
                  <a:off x="3102025" y="3097175"/>
                  <a:ext cx="217500" cy="26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00" h="10674" extrusionOk="0">
                      <a:moveTo>
                        <a:pt x="5572" y="0"/>
                      </a:moveTo>
                      <a:cubicBezTo>
                        <a:pt x="3923" y="0"/>
                        <a:pt x="2080" y="1596"/>
                        <a:pt x="1125" y="3983"/>
                      </a:cubicBezTo>
                      <a:cubicBezTo>
                        <a:pt x="1125" y="4009"/>
                        <a:pt x="1098" y="4036"/>
                        <a:pt x="1098" y="4036"/>
                      </a:cubicBezTo>
                      <a:cubicBezTo>
                        <a:pt x="1" y="6900"/>
                        <a:pt x="563" y="9818"/>
                        <a:pt x="2410" y="10513"/>
                      </a:cubicBezTo>
                      <a:cubicBezTo>
                        <a:pt x="2437" y="10513"/>
                        <a:pt x="2463" y="10540"/>
                        <a:pt x="2490" y="10540"/>
                      </a:cubicBezTo>
                      <a:cubicBezTo>
                        <a:pt x="2745" y="10630"/>
                        <a:pt x="3011" y="10674"/>
                        <a:pt x="3281" y="10674"/>
                      </a:cubicBezTo>
                      <a:cubicBezTo>
                        <a:pt x="4939" y="10674"/>
                        <a:pt x="6793" y="9049"/>
                        <a:pt x="7736" y="6632"/>
                      </a:cubicBezTo>
                      <a:cubicBezTo>
                        <a:pt x="7763" y="6525"/>
                        <a:pt x="7817" y="6418"/>
                        <a:pt x="7843" y="6311"/>
                      </a:cubicBezTo>
                      <a:cubicBezTo>
                        <a:pt x="8700" y="3849"/>
                        <a:pt x="8298" y="1413"/>
                        <a:pt x="6960" y="450"/>
                      </a:cubicBezTo>
                      <a:cubicBezTo>
                        <a:pt x="6799" y="316"/>
                        <a:pt x="6612" y="235"/>
                        <a:pt x="6425" y="155"/>
                      </a:cubicBezTo>
                      <a:cubicBezTo>
                        <a:pt x="6151" y="50"/>
                        <a:pt x="5864" y="0"/>
                        <a:pt x="5572" y="0"/>
                      </a:cubicBezTo>
                      <a:close/>
                    </a:path>
                  </a:pathLst>
                </a:custGeom>
                <a:solidFill>
                  <a:srgbClr val="FAEDD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" name="Google Shape;1530;p53">
                  <a:extLst>
                    <a:ext uri="{FF2B5EF4-FFF2-40B4-BE49-F238E27FC236}">
                      <a16:creationId xmlns:a16="http://schemas.microsoft.com/office/drawing/2014/main" id="{927A351E-5491-451C-AF83-0A9D14E7EE0E}"/>
                    </a:ext>
                  </a:extLst>
                </p:cNvPr>
                <p:cNvSpPr/>
                <p:nvPr/>
              </p:nvSpPr>
              <p:spPr>
                <a:xfrm>
                  <a:off x="3130150" y="3097175"/>
                  <a:ext cx="189375" cy="157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5" h="6312" extrusionOk="0">
                      <a:moveTo>
                        <a:pt x="4447" y="0"/>
                      </a:moveTo>
                      <a:cubicBezTo>
                        <a:pt x="2798" y="0"/>
                        <a:pt x="955" y="1596"/>
                        <a:pt x="0" y="3983"/>
                      </a:cubicBezTo>
                      <a:cubicBezTo>
                        <a:pt x="214" y="4116"/>
                        <a:pt x="402" y="4224"/>
                        <a:pt x="616" y="4331"/>
                      </a:cubicBezTo>
                      <a:cubicBezTo>
                        <a:pt x="1954" y="5026"/>
                        <a:pt x="3399" y="5508"/>
                        <a:pt x="4871" y="5910"/>
                      </a:cubicBezTo>
                      <a:cubicBezTo>
                        <a:pt x="5460" y="6070"/>
                        <a:pt x="6103" y="6231"/>
                        <a:pt x="6718" y="6311"/>
                      </a:cubicBezTo>
                      <a:cubicBezTo>
                        <a:pt x="7575" y="3849"/>
                        <a:pt x="7173" y="1413"/>
                        <a:pt x="5835" y="450"/>
                      </a:cubicBezTo>
                      <a:cubicBezTo>
                        <a:pt x="5674" y="316"/>
                        <a:pt x="5487" y="235"/>
                        <a:pt x="5300" y="155"/>
                      </a:cubicBezTo>
                      <a:cubicBezTo>
                        <a:pt x="5026" y="50"/>
                        <a:pt x="4739" y="0"/>
                        <a:pt x="4447" y="0"/>
                      </a:cubicBezTo>
                      <a:close/>
                    </a:path>
                  </a:pathLst>
                </a:custGeom>
                <a:solidFill>
                  <a:srgbClr val="4EBCF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45" name="Google Shape;1531;p53">
              <a:extLst>
                <a:ext uri="{FF2B5EF4-FFF2-40B4-BE49-F238E27FC236}">
                  <a16:creationId xmlns:a16="http://schemas.microsoft.com/office/drawing/2014/main" id="{82040C30-72C7-4641-AF32-17FD713B87E9}"/>
                </a:ext>
              </a:extLst>
            </p:cNvPr>
            <p:cNvGrpSpPr/>
            <p:nvPr/>
          </p:nvGrpSpPr>
          <p:grpSpPr>
            <a:xfrm>
              <a:off x="7133122" y="4098412"/>
              <a:ext cx="346803" cy="277175"/>
              <a:chOff x="7176665" y="593582"/>
              <a:chExt cx="346803" cy="277175"/>
            </a:xfrm>
          </p:grpSpPr>
          <p:grpSp>
            <p:nvGrpSpPr>
              <p:cNvPr id="46" name="Google Shape;1532;p53">
                <a:extLst>
                  <a:ext uri="{FF2B5EF4-FFF2-40B4-BE49-F238E27FC236}">
                    <a16:creationId xmlns:a16="http://schemas.microsoft.com/office/drawing/2014/main" id="{9762B411-21E6-4D8F-ACE6-13898D6E87F3}"/>
                  </a:ext>
                </a:extLst>
              </p:cNvPr>
              <p:cNvGrpSpPr/>
              <p:nvPr/>
            </p:nvGrpSpPr>
            <p:grpSpPr>
              <a:xfrm>
                <a:off x="7176665" y="593582"/>
                <a:ext cx="346803" cy="277175"/>
                <a:chOff x="3458700" y="2964025"/>
                <a:chExt cx="291750" cy="233175"/>
              </a:xfrm>
            </p:grpSpPr>
            <p:sp>
              <p:nvSpPr>
                <p:cNvPr id="51" name="Google Shape;1533;p53">
                  <a:extLst>
                    <a:ext uri="{FF2B5EF4-FFF2-40B4-BE49-F238E27FC236}">
                      <a16:creationId xmlns:a16="http://schemas.microsoft.com/office/drawing/2014/main" id="{08A54C14-136C-4AE6-917B-28BCF4660F8E}"/>
                    </a:ext>
                  </a:extLst>
                </p:cNvPr>
                <p:cNvSpPr/>
                <p:nvPr/>
              </p:nvSpPr>
              <p:spPr>
                <a:xfrm>
                  <a:off x="3458700" y="2976475"/>
                  <a:ext cx="279050" cy="22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62" h="8829" extrusionOk="0">
                      <a:moveTo>
                        <a:pt x="3586" y="0"/>
                      </a:moveTo>
                      <a:cubicBezTo>
                        <a:pt x="2820" y="0"/>
                        <a:pt x="2141" y="195"/>
                        <a:pt x="1633" y="594"/>
                      </a:cubicBezTo>
                      <a:cubicBezTo>
                        <a:pt x="1472" y="701"/>
                        <a:pt x="1338" y="861"/>
                        <a:pt x="1204" y="995"/>
                      </a:cubicBezTo>
                      <a:cubicBezTo>
                        <a:pt x="0" y="2547"/>
                        <a:pt x="990" y="5331"/>
                        <a:pt x="3426" y="7231"/>
                      </a:cubicBezTo>
                      <a:cubicBezTo>
                        <a:pt x="3587" y="7365"/>
                        <a:pt x="3747" y="7472"/>
                        <a:pt x="3935" y="7579"/>
                      </a:cubicBezTo>
                      <a:cubicBezTo>
                        <a:pt x="5157" y="8404"/>
                        <a:pt x="6471" y="8828"/>
                        <a:pt x="7602" y="8828"/>
                      </a:cubicBezTo>
                      <a:cubicBezTo>
                        <a:pt x="8600" y="8828"/>
                        <a:pt x="9457" y="8498"/>
                        <a:pt x="9984" y="7820"/>
                      </a:cubicBezTo>
                      <a:cubicBezTo>
                        <a:pt x="10010" y="7794"/>
                        <a:pt x="10037" y="7767"/>
                        <a:pt x="10037" y="7740"/>
                      </a:cubicBezTo>
                      <a:cubicBezTo>
                        <a:pt x="11161" y="6188"/>
                        <a:pt x="10171" y="3484"/>
                        <a:pt x="7816" y="1637"/>
                      </a:cubicBezTo>
                      <a:cubicBezTo>
                        <a:pt x="7789" y="1637"/>
                        <a:pt x="7789" y="1611"/>
                        <a:pt x="7789" y="1611"/>
                      </a:cubicBezTo>
                      <a:cubicBezTo>
                        <a:pt x="6412" y="553"/>
                        <a:pt x="4876" y="0"/>
                        <a:pt x="358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76200" cap="flat" cmpd="sng">
                  <a:solidFill>
                    <a:schemeClr val="accent3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" name="Google Shape;1534;p53">
                  <a:extLst>
                    <a:ext uri="{FF2B5EF4-FFF2-40B4-BE49-F238E27FC236}">
                      <a16:creationId xmlns:a16="http://schemas.microsoft.com/office/drawing/2014/main" id="{6C5808D4-BD5C-47F9-94A6-0F4AD6F101AD}"/>
                    </a:ext>
                  </a:extLst>
                </p:cNvPr>
                <p:cNvSpPr/>
                <p:nvPr/>
              </p:nvSpPr>
              <p:spPr>
                <a:xfrm>
                  <a:off x="3471400" y="2964025"/>
                  <a:ext cx="279050" cy="22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62" h="8827" extrusionOk="0">
                      <a:moveTo>
                        <a:pt x="3569" y="1"/>
                      </a:moveTo>
                      <a:cubicBezTo>
                        <a:pt x="2566" y="1"/>
                        <a:pt x="1706" y="332"/>
                        <a:pt x="1178" y="1011"/>
                      </a:cubicBezTo>
                      <a:cubicBezTo>
                        <a:pt x="1152" y="1038"/>
                        <a:pt x="1125" y="1065"/>
                        <a:pt x="1125" y="1092"/>
                      </a:cubicBezTo>
                      <a:cubicBezTo>
                        <a:pt x="1" y="2644"/>
                        <a:pt x="991" y="5374"/>
                        <a:pt x="3400" y="7221"/>
                      </a:cubicBezTo>
                      <a:cubicBezTo>
                        <a:pt x="3480" y="7301"/>
                        <a:pt x="3560" y="7355"/>
                        <a:pt x="3667" y="7435"/>
                      </a:cubicBezTo>
                      <a:cubicBezTo>
                        <a:pt x="4959" y="8351"/>
                        <a:pt x="6371" y="8827"/>
                        <a:pt x="7573" y="8827"/>
                      </a:cubicBezTo>
                      <a:cubicBezTo>
                        <a:pt x="8338" y="8827"/>
                        <a:pt x="9019" y="8634"/>
                        <a:pt x="9529" y="8238"/>
                      </a:cubicBezTo>
                      <a:cubicBezTo>
                        <a:pt x="9690" y="8131"/>
                        <a:pt x="9824" y="7970"/>
                        <a:pt x="9957" y="7837"/>
                      </a:cubicBezTo>
                      <a:cubicBezTo>
                        <a:pt x="11162" y="6284"/>
                        <a:pt x="10172" y="3527"/>
                        <a:pt x="7789" y="1654"/>
                      </a:cubicBezTo>
                      <a:cubicBezTo>
                        <a:pt x="7789" y="1654"/>
                        <a:pt x="7763" y="1627"/>
                        <a:pt x="7736" y="1600"/>
                      </a:cubicBezTo>
                      <a:cubicBezTo>
                        <a:pt x="6381" y="547"/>
                        <a:pt x="4858" y="1"/>
                        <a:pt x="356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76200" cap="flat" cmpd="sng">
                  <a:solidFill>
                    <a:schemeClr val="accent3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" name="Google Shape;1535;p53">
                  <a:extLst>
                    <a:ext uri="{FF2B5EF4-FFF2-40B4-BE49-F238E27FC236}">
                      <a16:creationId xmlns:a16="http://schemas.microsoft.com/office/drawing/2014/main" id="{C6735518-93B5-4C03-85B6-86FC153334F7}"/>
                    </a:ext>
                  </a:extLst>
                </p:cNvPr>
                <p:cNvSpPr/>
                <p:nvPr/>
              </p:nvSpPr>
              <p:spPr>
                <a:xfrm>
                  <a:off x="3563075" y="3005350"/>
                  <a:ext cx="187375" cy="17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95" h="7174" extrusionOk="0">
                      <a:moveTo>
                        <a:pt x="4122" y="1"/>
                      </a:moveTo>
                      <a:cubicBezTo>
                        <a:pt x="3962" y="161"/>
                        <a:pt x="3801" y="322"/>
                        <a:pt x="3641" y="482"/>
                      </a:cubicBezTo>
                      <a:cubicBezTo>
                        <a:pt x="2570" y="1553"/>
                        <a:pt x="1713" y="2838"/>
                        <a:pt x="911" y="4123"/>
                      </a:cubicBezTo>
                      <a:cubicBezTo>
                        <a:pt x="563" y="4631"/>
                        <a:pt x="241" y="5193"/>
                        <a:pt x="0" y="5782"/>
                      </a:cubicBezTo>
                      <a:cubicBezTo>
                        <a:pt x="1292" y="6698"/>
                        <a:pt x="2704" y="7174"/>
                        <a:pt x="3906" y="7174"/>
                      </a:cubicBezTo>
                      <a:cubicBezTo>
                        <a:pt x="4671" y="7174"/>
                        <a:pt x="5352" y="6981"/>
                        <a:pt x="5862" y="6585"/>
                      </a:cubicBezTo>
                      <a:cubicBezTo>
                        <a:pt x="6023" y="6478"/>
                        <a:pt x="6157" y="6344"/>
                        <a:pt x="6290" y="6184"/>
                      </a:cubicBezTo>
                      <a:cubicBezTo>
                        <a:pt x="7495" y="4631"/>
                        <a:pt x="6505" y="1874"/>
                        <a:pt x="412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76200" cap="flat" cmpd="sng">
                  <a:solidFill>
                    <a:schemeClr val="accent3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7" name="Google Shape;1536;p53">
                <a:extLst>
                  <a:ext uri="{FF2B5EF4-FFF2-40B4-BE49-F238E27FC236}">
                    <a16:creationId xmlns:a16="http://schemas.microsoft.com/office/drawing/2014/main" id="{3A101257-8EA5-470D-8297-0EAED11ED223}"/>
                  </a:ext>
                </a:extLst>
              </p:cNvPr>
              <p:cNvGrpSpPr/>
              <p:nvPr/>
            </p:nvGrpSpPr>
            <p:grpSpPr>
              <a:xfrm>
                <a:off x="7176665" y="593582"/>
                <a:ext cx="346803" cy="277175"/>
                <a:chOff x="3458700" y="2964025"/>
                <a:chExt cx="291750" cy="233175"/>
              </a:xfrm>
            </p:grpSpPr>
            <p:sp>
              <p:nvSpPr>
                <p:cNvPr id="48" name="Google Shape;1537;p53">
                  <a:extLst>
                    <a:ext uri="{FF2B5EF4-FFF2-40B4-BE49-F238E27FC236}">
                      <a16:creationId xmlns:a16="http://schemas.microsoft.com/office/drawing/2014/main" id="{7C35443B-93EE-4A02-BE44-BEBBBBB5676D}"/>
                    </a:ext>
                  </a:extLst>
                </p:cNvPr>
                <p:cNvSpPr/>
                <p:nvPr/>
              </p:nvSpPr>
              <p:spPr>
                <a:xfrm>
                  <a:off x="3458700" y="2976475"/>
                  <a:ext cx="279050" cy="22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62" h="8829" extrusionOk="0">
                      <a:moveTo>
                        <a:pt x="3586" y="0"/>
                      </a:moveTo>
                      <a:cubicBezTo>
                        <a:pt x="2820" y="0"/>
                        <a:pt x="2141" y="195"/>
                        <a:pt x="1633" y="594"/>
                      </a:cubicBezTo>
                      <a:cubicBezTo>
                        <a:pt x="1472" y="701"/>
                        <a:pt x="1338" y="861"/>
                        <a:pt x="1204" y="995"/>
                      </a:cubicBezTo>
                      <a:cubicBezTo>
                        <a:pt x="0" y="2547"/>
                        <a:pt x="990" y="5331"/>
                        <a:pt x="3426" y="7231"/>
                      </a:cubicBezTo>
                      <a:cubicBezTo>
                        <a:pt x="3587" y="7365"/>
                        <a:pt x="3747" y="7472"/>
                        <a:pt x="3935" y="7579"/>
                      </a:cubicBezTo>
                      <a:cubicBezTo>
                        <a:pt x="5157" y="8404"/>
                        <a:pt x="6471" y="8828"/>
                        <a:pt x="7602" y="8828"/>
                      </a:cubicBezTo>
                      <a:cubicBezTo>
                        <a:pt x="8600" y="8828"/>
                        <a:pt x="9457" y="8498"/>
                        <a:pt x="9984" y="7820"/>
                      </a:cubicBezTo>
                      <a:cubicBezTo>
                        <a:pt x="10010" y="7794"/>
                        <a:pt x="10037" y="7767"/>
                        <a:pt x="10037" y="7740"/>
                      </a:cubicBezTo>
                      <a:cubicBezTo>
                        <a:pt x="11161" y="6188"/>
                        <a:pt x="10171" y="3484"/>
                        <a:pt x="7816" y="1637"/>
                      </a:cubicBezTo>
                      <a:cubicBezTo>
                        <a:pt x="7789" y="1637"/>
                        <a:pt x="7789" y="1611"/>
                        <a:pt x="7789" y="1611"/>
                      </a:cubicBezTo>
                      <a:cubicBezTo>
                        <a:pt x="6412" y="553"/>
                        <a:pt x="4876" y="0"/>
                        <a:pt x="3586" y="0"/>
                      </a:cubicBezTo>
                      <a:close/>
                    </a:path>
                  </a:pathLst>
                </a:custGeom>
                <a:solidFill>
                  <a:srgbClr val="E7D8D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" name="Google Shape;1538;p53">
                  <a:extLst>
                    <a:ext uri="{FF2B5EF4-FFF2-40B4-BE49-F238E27FC236}">
                      <a16:creationId xmlns:a16="http://schemas.microsoft.com/office/drawing/2014/main" id="{D793C733-4161-461C-89B1-7EFBD347D1F7}"/>
                    </a:ext>
                  </a:extLst>
                </p:cNvPr>
                <p:cNvSpPr/>
                <p:nvPr/>
              </p:nvSpPr>
              <p:spPr>
                <a:xfrm>
                  <a:off x="3471400" y="2964025"/>
                  <a:ext cx="279050" cy="22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62" h="8827" extrusionOk="0">
                      <a:moveTo>
                        <a:pt x="3569" y="1"/>
                      </a:moveTo>
                      <a:cubicBezTo>
                        <a:pt x="2566" y="1"/>
                        <a:pt x="1706" y="332"/>
                        <a:pt x="1178" y="1011"/>
                      </a:cubicBezTo>
                      <a:cubicBezTo>
                        <a:pt x="1152" y="1038"/>
                        <a:pt x="1125" y="1065"/>
                        <a:pt x="1125" y="1092"/>
                      </a:cubicBezTo>
                      <a:cubicBezTo>
                        <a:pt x="1" y="2644"/>
                        <a:pt x="991" y="5374"/>
                        <a:pt x="3400" y="7221"/>
                      </a:cubicBezTo>
                      <a:cubicBezTo>
                        <a:pt x="3480" y="7301"/>
                        <a:pt x="3560" y="7355"/>
                        <a:pt x="3667" y="7435"/>
                      </a:cubicBezTo>
                      <a:cubicBezTo>
                        <a:pt x="4959" y="8351"/>
                        <a:pt x="6371" y="8827"/>
                        <a:pt x="7573" y="8827"/>
                      </a:cubicBezTo>
                      <a:cubicBezTo>
                        <a:pt x="8338" y="8827"/>
                        <a:pt x="9019" y="8634"/>
                        <a:pt x="9529" y="8238"/>
                      </a:cubicBezTo>
                      <a:cubicBezTo>
                        <a:pt x="9690" y="8131"/>
                        <a:pt x="9824" y="7970"/>
                        <a:pt x="9957" y="7837"/>
                      </a:cubicBezTo>
                      <a:cubicBezTo>
                        <a:pt x="11162" y="6284"/>
                        <a:pt x="10172" y="3527"/>
                        <a:pt x="7789" y="1654"/>
                      </a:cubicBezTo>
                      <a:cubicBezTo>
                        <a:pt x="7789" y="1654"/>
                        <a:pt x="7763" y="1627"/>
                        <a:pt x="7736" y="1600"/>
                      </a:cubicBezTo>
                      <a:cubicBezTo>
                        <a:pt x="6381" y="547"/>
                        <a:pt x="4858" y="1"/>
                        <a:pt x="3569" y="1"/>
                      </a:cubicBezTo>
                      <a:close/>
                    </a:path>
                  </a:pathLst>
                </a:custGeom>
                <a:solidFill>
                  <a:srgbClr val="FAEDD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" name="Google Shape;1539;p53">
                  <a:extLst>
                    <a:ext uri="{FF2B5EF4-FFF2-40B4-BE49-F238E27FC236}">
                      <a16:creationId xmlns:a16="http://schemas.microsoft.com/office/drawing/2014/main" id="{B1158CA0-9F05-4A37-9B51-CB6D1DC1C8F8}"/>
                    </a:ext>
                  </a:extLst>
                </p:cNvPr>
                <p:cNvSpPr/>
                <p:nvPr/>
              </p:nvSpPr>
              <p:spPr>
                <a:xfrm>
                  <a:off x="3563075" y="3005350"/>
                  <a:ext cx="187375" cy="17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95" h="7174" extrusionOk="0">
                      <a:moveTo>
                        <a:pt x="4122" y="1"/>
                      </a:moveTo>
                      <a:cubicBezTo>
                        <a:pt x="3962" y="161"/>
                        <a:pt x="3801" y="322"/>
                        <a:pt x="3641" y="482"/>
                      </a:cubicBezTo>
                      <a:cubicBezTo>
                        <a:pt x="2570" y="1553"/>
                        <a:pt x="1713" y="2838"/>
                        <a:pt x="911" y="4123"/>
                      </a:cubicBezTo>
                      <a:cubicBezTo>
                        <a:pt x="563" y="4631"/>
                        <a:pt x="241" y="5193"/>
                        <a:pt x="0" y="5782"/>
                      </a:cubicBezTo>
                      <a:cubicBezTo>
                        <a:pt x="1292" y="6698"/>
                        <a:pt x="2704" y="7174"/>
                        <a:pt x="3906" y="7174"/>
                      </a:cubicBezTo>
                      <a:cubicBezTo>
                        <a:pt x="4671" y="7174"/>
                        <a:pt x="5352" y="6981"/>
                        <a:pt x="5862" y="6585"/>
                      </a:cubicBezTo>
                      <a:cubicBezTo>
                        <a:pt x="6023" y="6478"/>
                        <a:pt x="6157" y="6344"/>
                        <a:pt x="6290" y="6184"/>
                      </a:cubicBezTo>
                      <a:cubicBezTo>
                        <a:pt x="7495" y="4631"/>
                        <a:pt x="6505" y="1874"/>
                        <a:pt x="4122" y="1"/>
                      </a:cubicBezTo>
                      <a:close/>
                    </a:path>
                  </a:pathLst>
                </a:custGeom>
                <a:solidFill>
                  <a:srgbClr val="FFA25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4023379469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5F982F80-20F1-43E9-896A-A9681B846EE4}"/>
              </a:ext>
            </a:extLst>
          </p:cNvPr>
          <p:cNvGrpSpPr/>
          <p:nvPr/>
        </p:nvGrpSpPr>
        <p:grpSpPr>
          <a:xfrm>
            <a:off x="4053325" y="873561"/>
            <a:ext cx="4877340" cy="3952068"/>
            <a:chOff x="4053325" y="819131"/>
            <a:chExt cx="4877340" cy="3952068"/>
          </a:xfrm>
        </p:grpSpPr>
        <p:pic>
          <p:nvPicPr>
            <p:cNvPr id="36" name="Picture 4">
              <a:extLst>
                <a:ext uri="{FF2B5EF4-FFF2-40B4-BE49-F238E27FC236}">
                  <a16:creationId xmlns:a16="http://schemas.microsoft.com/office/drawing/2014/main" id="{888F39D0-586A-4F69-96A2-123E8BF1A8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4053325" y="819132"/>
              <a:ext cx="3770426" cy="3952067"/>
            </a:xfrm>
            <a:prstGeom prst="rect">
              <a:avLst/>
            </a:prstGeom>
          </p:spPr>
        </p:pic>
        <p:pic>
          <p:nvPicPr>
            <p:cNvPr id="37" name="Picture 4">
              <a:extLst>
                <a:ext uri="{FF2B5EF4-FFF2-40B4-BE49-F238E27FC236}">
                  <a16:creationId xmlns:a16="http://schemas.microsoft.com/office/drawing/2014/main" id="{CCB567FE-A7E6-4CB7-89FD-42C68831EA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28871"/>
            <a:stretch/>
          </p:blipFill>
          <p:spPr>
            <a:xfrm>
              <a:off x="6248810" y="819131"/>
              <a:ext cx="2681855" cy="3952067"/>
            </a:xfrm>
            <a:prstGeom prst="rect">
              <a:avLst/>
            </a:prstGeom>
          </p:spPr>
        </p:pic>
      </p:grpSp>
      <p:pic>
        <p:nvPicPr>
          <p:cNvPr id="30" name="Picture 4">
            <a:extLst>
              <a:ext uri="{FF2B5EF4-FFF2-40B4-BE49-F238E27FC236}">
                <a16:creationId xmlns:a16="http://schemas.microsoft.com/office/drawing/2014/main" id="{9B61746A-355C-414A-869F-5367D19440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6735" y="876019"/>
            <a:ext cx="3770426" cy="3952067"/>
          </a:xfrm>
          <a:prstGeom prst="rect">
            <a:avLst/>
          </a:prstGeom>
        </p:spPr>
      </p:pic>
      <p:grpSp>
        <p:nvGrpSpPr>
          <p:cNvPr id="2628" name="Google Shape;2628;p71"/>
          <p:cNvGrpSpPr/>
          <p:nvPr/>
        </p:nvGrpSpPr>
        <p:grpSpPr>
          <a:xfrm rot="2263695">
            <a:off x="-85923" y="2763870"/>
            <a:ext cx="701871" cy="1204247"/>
            <a:chOff x="6889573" y="1725933"/>
            <a:chExt cx="701890" cy="1204281"/>
          </a:xfrm>
        </p:grpSpPr>
        <p:grpSp>
          <p:nvGrpSpPr>
            <p:cNvPr id="2629" name="Google Shape;2629;p71"/>
            <p:cNvGrpSpPr/>
            <p:nvPr/>
          </p:nvGrpSpPr>
          <p:grpSpPr>
            <a:xfrm>
              <a:off x="6889573" y="1725933"/>
              <a:ext cx="701890" cy="1204281"/>
              <a:chOff x="2288475" y="368750"/>
              <a:chExt cx="503725" cy="864275"/>
            </a:xfrm>
          </p:grpSpPr>
          <p:sp>
            <p:nvSpPr>
              <p:cNvPr id="2630" name="Google Shape;2630;p71"/>
              <p:cNvSpPr/>
              <p:nvPr/>
            </p:nvSpPr>
            <p:spPr>
              <a:xfrm>
                <a:off x="2722125" y="1085375"/>
                <a:ext cx="70075" cy="147650"/>
              </a:xfrm>
              <a:custGeom>
                <a:avLst/>
                <a:gdLst/>
                <a:ahLst/>
                <a:cxnLst/>
                <a:rect l="l" t="t" r="r" b="b"/>
                <a:pathLst>
                  <a:path w="2803" h="5906" fill="none" extrusionOk="0">
                    <a:moveTo>
                      <a:pt x="0" y="1"/>
                    </a:moveTo>
                    <a:lnTo>
                      <a:pt x="2802" y="5905"/>
                    </a:lnTo>
                  </a:path>
                </a:pathLst>
              </a:custGeom>
              <a:solidFill>
                <a:schemeClr val="accent3"/>
              </a:solidFill>
              <a:ln w="76200" cap="rnd" cmpd="sng">
                <a:solidFill>
                  <a:schemeClr val="accent3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31" name="Google Shape;2631;p71"/>
              <p:cNvSpPr/>
              <p:nvPr/>
            </p:nvSpPr>
            <p:spPr>
              <a:xfrm>
                <a:off x="2617875" y="925275"/>
                <a:ext cx="132625" cy="163875"/>
              </a:xfrm>
              <a:custGeom>
                <a:avLst/>
                <a:gdLst/>
                <a:ahLst/>
                <a:cxnLst/>
                <a:rect l="l" t="t" r="r" b="b"/>
                <a:pathLst>
                  <a:path w="5305" h="6555" extrusionOk="0">
                    <a:moveTo>
                      <a:pt x="2869" y="0"/>
                    </a:moveTo>
                    <a:lnTo>
                      <a:pt x="0" y="1368"/>
                    </a:lnTo>
                    <a:lnTo>
                      <a:pt x="2069" y="5671"/>
                    </a:lnTo>
                    <a:cubicBezTo>
                      <a:pt x="2334" y="6226"/>
                      <a:pt x="2896" y="6554"/>
                      <a:pt x="3490" y="6554"/>
                    </a:cubicBezTo>
                    <a:cubicBezTo>
                      <a:pt x="3717" y="6554"/>
                      <a:pt x="3949" y="6506"/>
                      <a:pt x="4170" y="6405"/>
                    </a:cubicBezTo>
                    <a:cubicBezTo>
                      <a:pt x="4971" y="6038"/>
                      <a:pt x="5304" y="5104"/>
                      <a:pt x="4904" y="4303"/>
                    </a:cubicBezTo>
                    <a:lnTo>
                      <a:pt x="2869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76200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32" name="Google Shape;2632;p71"/>
              <p:cNvSpPr/>
              <p:nvPr/>
            </p:nvSpPr>
            <p:spPr>
              <a:xfrm>
                <a:off x="2371875" y="413250"/>
                <a:ext cx="130950" cy="135100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5404" extrusionOk="0">
                    <a:moveTo>
                      <a:pt x="3436" y="0"/>
                    </a:moveTo>
                    <a:lnTo>
                      <a:pt x="0" y="1635"/>
                    </a:lnTo>
                    <a:lnTo>
                      <a:pt x="1801" y="5404"/>
                    </a:lnTo>
                    <a:lnTo>
                      <a:pt x="5237" y="3769"/>
                    </a:lnTo>
                    <a:lnTo>
                      <a:pt x="3436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76200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33" name="Google Shape;2633;p71"/>
              <p:cNvSpPr/>
              <p:nvPr/>
            </p:nvSpPr>
            <p:spPr>
              <a:xfrm>
                <a:off x="2300150" y="368750"/>
                <a:ext cx="215175" cy="112200"/>
              </a:xfrm>
              <a:custGeom>
                <a:avLst/>
                <a:gdLst/>
                <a:ahLst/>
                <a:cxnLst/>
                <a:rect l="l" t="t" r="r" b="b"/>
                <a:pathLst>
                  <a:path w="8607" h="4488" extrusionOk="0">
                    <a:moveTo>
                      <a:pt x="8120" y="0"/>
                    </a:moveTo>
                    <a:cubicBezTo>
                      <a:pt x="8049" y="0"/>
                      <a:pt x="7976" y="15"/>
                      <a:pt x="7906" y="45"/>
                    </a:cubicBezTo>
                    <a:lnTo>
                      <a:pt x="334" y="3648"/>
                    </a:lnTo>
                    <a:cubicBezTo>
                      <a:pt x="100" y="3748"/>
                      <a:pt x="0" y="4015"/>
                      <a:pt x="134" y="4248"/>
                    </a:cubicBezTo>
                    <a:cubicBezTo>
                      <a:pt x="207" y="4395"/>
                      <a:pt x="370" y="4488"/>
                      <a:pt x="530" y="4488"/>
                    </a:cubicBezTo>
                    <a:cubicBezTo>
                      <a:pt x="589" y="4488"/>
                      <a:pt x="647" y="4475"/>
                      <a:pt x="701" y="4449"/>
                    </a:cubicBezTo>
                    <a:lnTo>
                      <a:pt x="8306" y="846"/>
                    </a:lnTo>
                    <a:cubicBezTo>
                      <a:pt x="8540" y="746"/>
                      <a:pt x="8607" y="479"/>
                      <a:pt x="8506" y="246"/>
                    </a:cubicBezTo>
                    <a:cubicBezTo>
                      <a:pt x="8436" y="82"/>
                      <a:pt x="8285" y="0"/>
                      <a:pt x="81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76200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34" name="Google Shape;2634;p71"/>
              <p:cNvSpPr/>
              <p:nvPr/>
            </p:nvSpPr>
            <p:spPr>
              <a:xfrm>
                <a:off x="2379375" y="508300"/>
                <a:ext cx="361950" cy="475375"/>
              </a:xfrm>
              <a:custGeom>
                <a:avLst/>
                <a:gdLst/>
                <a:ahLst/>
                <a:cxnLst/>
                <a:rect l="l" t="t" r="r" b="b"/>
                <a:pathLst>
                  <a:path w="14478" h="19015" extrusionOk="0">
                    <a:moveTo>
                      <a:pt x="7039" y="1"/>
                    </a:moveTo>
                    <a:lnTo>
                      <a:pt x="0" y="3336"/>
                    </a:lnTo>
                    <a:lnTo>
                      <a:pt x="7472" y="19014"/>
                    </a:lnTo>
                    <a:lnTo>
                      <a:pt x="14477" y="15679"/>
                    </a:lnTo>
                    <a:lnTo>
                      <a:pt x="7039" y="1"/>
                    </a:lnTo>
                    <a:close/>
                  </a:path>
                </a:pathLst>
              </a:custGeom>
              <a:solidFill>
                <a:schemeClr val="accent3"/>
              </a:solidFill>
              <a:ln w="76200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35" name="Google Shape;2635;p71"/>
              <p:cNvSpPr/>
              <p:nvPr/>
            </p:nvSpPr>
            <p:spPr>
              <a:xfrm>
                <a:off x="2453600" y="644225"/>
                <a:ext cx="270200" cy="321925"/>
              </a:xfrm>
              <a:custGeom>
                <a:avLst/>
                <a:gdLst/>
                <a:ahLst/>
                <a:cxnLst/>
                <a:rect l="l" t="t" r="r" b="b"/>
                <a:pathLst>
                  <a:path w="10808" h="12877" extrusionOk="0">
                    <a:moveTo>
                      <a:pt x="6071" y="1"/>
                    </a:moveTo>
                    <a:lnTo>
                      <a:pt x="0" y="2870"/>
                    </a:lnTo>
                    <a:lnTo>
                      <a:pt x="4770" y="12877"/>
                    </a:lnTo>
                    <a:lnTo>
                      <a:pt x="10808" y="10008"/>
                    </a:lnTo>
                    <a:lnTo>
                      <a:pt x="6071" y="1"/>
                    </a:lnTo>
                    <a:close/>
                  </a:path>
                </a:pathLst>
              </a:custGeom>
              <a:solidFill>
                <a:schemeClr val="accent3"/>
              </a:solidFill>
              <a:ln w="76200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36" name="Google Shape;2636;p71"/>
              <p:cNvSpPr/>
              <p:nvPr/>
            </p:nvSpPr>
            <p:spPr>
              <a:xfrm>
                <a:off x="2427750" y="589200"/>
                <a:ext cx="177650" cy="126775"/>
              </a:xfrm>
              <a:custGeom>
                <a:avLst/>
                <a:gdLst/>
                <a:ahLst/>
                <a:cxnLst/>
                <a:rect l="l" t="t" r="r" b="b"/>
                <a:pathLst>
                  <a:path w="7106" h="5071" extrusionOk="0">
                    <a:moveTo>
                      <a:pt x="6038" y="0"/>
                    </a:moveTo>
                    <a:lnTo>
                      <a:pt x="0" y="2869"/>
                    </a:lnTo>
                    <a:lnTo>
                      <a:pt x="1034" y="5071"/>
                    </a:lnTo>
                    <a:lnTo>
                      <a:pt x="7105" y="2202"/>
                    </a:lnTo>
                    <a:lnTo>
                      <a:pt x="6038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76200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37" name="Google Shape;2637;p71"/>
              <p:cNvSpPr/>
              <p:nvPr/>
            </p:nvSpPr>
            <p:spPr>
              <a:xfrm>
                <a:off x="2288475" y="447300"/>
                <a:ext cx="345275" cy="178425"/>
              </a:xfrm>
              <a:custGeom>
                <a:avLst/>
                <a:gdLst/>
                <a:ahLst/>
                <a:cxnLst/>
                <a:rect l="l" t="t" r="r" b="b"/>
                <a:pathLst>
                  <a:path w="13811" h="7137" extrusionOk="0">
                    <a:moveTo>
                      <a:pt x="13151" y="1"/>
                    </a:moveTo>
                    <a:cubicBezTo>
                      <a:pt x="13081" y="1"/>
                      <a:pt x="13011" y="13"/>
                      <a:pt x="12943" y="39"/>
                    </a:cubicBezTo>
                    <a:lnTo>
                      <a:pt x="367" y="6010"/>
                    </a:lnTo>
                    <a:cubicBezTo>
                      <a:pt x="100" y="6143"/>
                      <a:pt x="0" y="6444"/>
                      <a:pt x="134" y="6710"/>
                    </a:cubicBezTo>
                    <a:lnTo>
                      <a:pt x="201" y="6844"/>
                    </a:lnTo>
                    <a:cubicBezTo>
                      <a:pt x="271" y="7031"/>
                      <a:pt x="439" y="7136"/>
                      <a:pt x="626" y="7136"/>
                    </a:cubicBezTo>
                    <a:cubicBezTo>
                      <a:pt x="705" y="7136"/>
                      <a:pt x="788" y="7117"/>
                      <a:pt x="868" y="7077"/>
                    </a:cubicBezTo>
                    <a:lnTo>
                      <a:pt x="13443" y="1106"/>
                    </a:lnTo>
                    <a:cubicBezTo>
                      <a:pt x="13710" y="1006"/>
                      <a:pt x="13810" y="673"/>
                      <a:pt x="13710" y="439"/>
                    </a:cubicBezTo>
                    <a:lnTo>
                      <a:pt x="13643" y="306"/>
                    </a:lnTo>
                    <a:cubicBezTo>
                      <a:pt x="13544" y="107"/>
                      <a:pt x="13352" y="1"/>
                      <a:pt x="1315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76200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38" name="Google Shape;2638;p71"/>
              <p:cNvSpPr/>
              <p:nvPr/>
            </p:nvSpPr>
            <p:spPr>
              <a:xfrm>
                <a:off x="2500300" y="550375"/>
                <a:ext cx="175975" cy="300800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12032" extrusionOk="0">
                    <a:moveTo>
                      <a:pt x="1205" y="0"/>
                    </a:moveTo>
                    <a:cubicBezTo>
                      <a:pt x="1090" y="0"/>
                      <a:pt x="975" y="27"/>
                      <a:pt x="867" y="86"/>
                    </a:cubicBezTo>
                    <a:lnTo>
                      <a:pt x="500" y="252"/>
                    </a:lnTo>
                    <a:cubicBezTo>
                      <a:pt x="134" y="419"/>
                      <a:pt x="0" y="886"/>
                      <a:pt x="167" y="1253"/>
                    </a:cubicBezTo>
                    <a:lnTo>
                      <a:pt x="5137" y="11594"/>
                    </a:lnTo>
                    <a:cubicBezTo>
                      <a:pt x="5281" y="11881"/>
                      <a:pt x="5545" y="12031"/>
                      <a:pt x="5818" y="12031"/>
                    </a:cubicBezTo>
                    <a:cubicBezTo>
                      <a:pt x="5925" y="12031"/>
                      <a:pt x="6034" y="12008"/>
                      <a:pt x="6138" y="11961"/>
                    </a:cubicBezTo>
                    <a:lnTo>
                      <a:pt x="6505" y="11794"/>
                    </a:lnTo>
                    <a:cubicBezTo>
                      <a:pt x="6872" y="11594"/>
                      <a:pt x="7038" y="11160"/>
                      <a:pt x="6872" y="10793"/>
                    </a:cubicBezTo>
                    <a:lnTo>
                      <a:pt x="1868" y="419"/>
                    </a:lnTo>
                    <a:cubicBezTo>
                      <a:pt x="1750" y="160"/>
                      <a:pt x="1482" y="0"/>
                      <a:pt x="12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76200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39" name="Google Shape;2639;p71"/>
              <p:cNvSpPr/>
              <p:nvPr/>
            </p:nvSpPr>
            <p:spPr>
              <a:xfrm>
                <a:off x="2645400" y="853075"/>
                <a:ext cx="50050" cy="37675"/>
              </a:xfrm>
              <a:custGeom>
                <a:avLst/>
                <a:gdLst/>
                <a:ahLst/>
                <a:cxnLst/>
                <a:rect l="l" t="t" r="r" b="b"/>
                <a:pathLst>
                  <a:path w="2002" h="1507" extrusionOk="0">
                    <a:moveTo>
                      <a:pt x="1325" y="1"/>
                    </a:moveTo>
                    <a:cubicBezTo>
                      <a:pt x="1249" y="1"/>
                      <a:pt x="1173" y="17"/>
                      <a:pt x="1101" y="53"/>
                    </a:cubicBezTo>
                    <a:lnTo>
                      <a:pt x="401" y="387"/>
                    </a:lnTo>
                    <a:cubicBezTo>
                      <a:pt x="100" y="520"/>
                      <a:pt x="0" y="854"/>
                      <a:pt x="134" y="1154"/>
                    </a:cubicBezTo>
                    <a:lnTo>
                      <a:pt x="167" y="1187"/>
                    </a:lnTo>
                    <a:cubicBezTo>
                      <a:pt x="240" y="1382"/>
                      <a:pt x="439" y="1506"/>
                      <a:pt x="658" y="1506"/>
                    </a:cubicBezTo>
                    <a:cubicBezTo>
                      <a:pt x="738" y="1506"/>
                      <a:pt x="820" y="1490"/>
                      <a:pt x="901" y="1454"/>
                    </a:cubicBezTo>
                    <a:lnTo>
                      <a:pt x="1601" y="1087"/>
                    </a:lnTo>
                    <a:cubicBezTo>
                      <a:pt x="1868" y="954"/>
                      <a:pt x="2002" y="620"/>
                      <a:pt x="1868" y="353"/>
                    </a:cubicBezTo>
                    <a:lnTo>
                      <a:pt x="1835" y="320"/>
                    </a:lnTo>
                    <a:cubicBezTo>
                      <a:pt x="1737" y="124"/>
                      <a:pt x="1532" y="1"/>
                      <a:pt x="132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76200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640" name="Google Shape;2640;p71"/>
            <p:cNvGrpSpPr/>
            <p:nvPr/>
          </p:nvGrpSpPr>
          <p:grpSpPr>
            <a:xfrm>
              <a:off x="6889573" y="1725933"/>
              <a:ext cx="701890" cy="1204281"/>
              <a:chOff x="2288475" y="368750"/>
              <a:chExt cx="503725" cy="864275"/>
            </a:xfrm>
          </p:grpSpPr>
          <p:sp>
            <p:nvSpPr>
              <p:cNvPr id="2641" name="Google Shape;2641;p71"/>
              <p:cNvSpPr/>
              <p:nvPr/>
            </p:nvSpPr>
            <p:spPr>
              <a:xfrm>
                <a:off x="2722125" y="1085375"/>
                <a:ext cx="70075" cy="147650"/>
              </a:xfrm>
              <a:custGeom>
                <a:avLst/>
                <a:gdLst/>
                <a:ahLst/>
                <a:cxnLst/>
                <a:rect l="l" t="t" r="r" b="b"/>
                <a:pathLst>
                  <a:path w="2803" h="5906" fill="none" extrusionOk="0">
                    <a:moveTo>
                      <a:pt x="0" y="1"/>
                    </a:moveTo>
                    <a:lnTo>
                      <a:pt x="2802" y="5905"/>
                    </a:lnTo>
                  </a:path>
                </a:pathLst>
              </a:custGeom>
              <a:noFill/>
              <a:ln w="10000" cap="rnd" cmpd="sng">
                <a:solidFill>
                  <a:srgbClr val="000000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42" name="Google Shape;2642;p71"/>
              <p:cNvSpPr/>
              <p:nvPr/>
            </p:nvSpPr>
            <p:spPr>
              <a:xfrm>
                <a:off x="2617875" y="925275"/>
                <a:ext cx="132625" cy="163875"/>
              </a:xfrm>
              <a:custGeom>
                <a:avLst/>
                <a:gdLst/>
                <a:ahLst/>
                <a:cxnLst/>
                <a:rect l="l" t="t" r="r" b="b"/>
                <a:pathLst>
                  <a:path w="5305" h="6555" extrusionOk="0">
                    <a:moveTo>
                      <a:pt x="2869" y="0"/>
                    </a:moveTo>
                    <a:lnTo>
                      <a:pt x="0" y="1368"/>
                    </a:lnTo>
                    <a:lnTo>
                      <a:pt x="2069" y="5671"/>
                    </a:lnTo>
                    <a:cubicBezTo>
                      <a:pt x="2334" y="6226"/>
                      <a:pt x="2896" y="6554"/>
                      <a:pt x="3490" y="6554"/>
                    </a:cubicBezTo>
                    <a:cubicBezTo>
                      <a:pt x="3717" y="6554"/>
                      <a:pt x="3949" y="6506"/>
                      <a:pt x="4170" y="6405"/>
                    </a:cubicBezTo>
                    <a:cubicBezTo>
                      <a:pt x="4971" y="6038"/>
                      <a:pt x="5304" y="5104"/>
                      <a:pt x="4904" y="4303"/>
                    </a:cubicBezTo>
                    <a:lnTo>
                      <a:pt x="2869" y="0"/>
                    </a:lnTo>
                    <a:close/>
                  </a:path>
                </a:pathLst>
              </a:custGeom>
              <a:solidFill>
                <a:srgbClr val="FF9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43" name="Google Shape;2643;p71"/>
              <p:cNvSpPr/>
              <p:nvPr/>
            </p:nvSpPr>
            <p:spPr>
              <a:xfrm>
                <a:off x="2371875" y="413250"/>
                <a:ext cx="130950" cy="135100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5404" extrusionOk="0">
                    <a:moveTo>
                      <a:pt x="3436" y="0"/>
                    </a:moveTo>
                    <a:lnTo>
                      <a:pt x="0" y="1635"/>
                    </a:lnTo>
                    <a:lnTo>
                      <a:pt x="1801" y="5404"/>
                    </a:lnTo>
                    <a:lnTo>
                      <a:pt x="5237" y="3769"/>
                    </a:lnTo>
                    <a:lnTo>
                      <a:pt x="3436" y="0"/>
                    </a:lnTo>
                    <a:close/>
                  </a:path>
                </a:pathLst>
              </a:custGeom>
              <a:solidFill>
                <a:srgbClr val="FF9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44" name="Google Shape;2644;p71"/>
              <p:cNvSpPr/>
              <p:nvPr/>
            </p:nvSpPr>
            <p:spPr>
              <a:xfrm>
                <a:off x="2300150" y="368750"/>
                <a:ext cx="215175" cy="112200"/>
              </a:xfrm>
              <a:custGeom>
                <a:avLst/>
                <a:gdLst/>
                <a:ahLst/>
                <a:cxnLst/>
                <a:rect l="l" t="t" r="r" b="b"/>
                <a:pathLst>
                  <a:path w="8607" h="4488" extrusionOk="0">
                    <a:moveTo>
                      <a:pt x="8120" y="0"/>
                    </a:moveTo>
                    <a:cubicBezTo>
                      <a:pt x="8049" y="0"/>
                      <a:pt x="7976" y="15"/>
                      <a:pt x="7906" y="45"/>
                    </a:cubicBezTo>
                    <a:lnTo>
                      <a:pt x="334" y="3648"/>
                    </a:lnTo>
                    <a:cubicBezTo>
                      <a:pt x="100" y="3748"/>
                      <a:pt x="0" y="4015"/>
                      <a:pt x="134" y="4248"/>
                    </a:cubicBezTo>
                    <a:cubicBezTo>
                      <a:pt x="207" y="4395"/>
                      <a:pt x="370" y="4488"/>
                      <a:pt x="530" y="4488"/>
                    </a:cubicBezTo>
                    <a:cubicBezTo>
                      <a:pt x="589" y="4488"/>
                      <a:pt x="647" y="4475"/>
                      <a:pt x="701" y="4449"/>
                    </a:cubicBezTo>
                    <a:lnTo>
                      <a:pt x="8306" y="846"/>
                    </a:lnTo>
                    <a:cubicBezTo>
                      <a:pt x="8540" y="746"/>
                      <a:pt x="8607" y="479"/>
                      <a:pt x="8506" y="246"/>
                    </a:cubicBezTo>
                    <a:cubicBezTo>
                      <a:pt x="8436" y="82"/>
                      <a:pt x="8285" y="0"/>
                      <a:pt x="8120" y="0"/>
                    </a:cubicBezTo>
                    <a:close/>
                  </a:path>
                </a:pathLst>
              </a:custGeom>
              <a:solidFill>
                <a:srgbClr val="FE69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45" name="Google Shape;2645;p71"/>
              <p:cNvSpPr/>
              <p:nvPr/>
            </p:nvSpPr>
            <p:spPr>
              <a:xfrm>
                <a:off x="2379375" y="508300"/>
                <a:ext cx="361950" cy="475375"/>
              </a:xfrm>
              <a:custGeom>
                <a:avLst/>
                <a:gdLst/>
                <a:ahLst/>
                <a:cxnLst/>
                <a:rect l="l" t="t" r="r" b="b"/>
                <a:pathLst>
                  <a:path w="14478" h="19015" extrusionOk="0">
                    <a:moveTo>
                      <a:pt x="7039" y="1"/>
                    </a:moveTo>
                    <a:lnTo>
                      <a:pt x="0" y="3336"/>
                    </a:lnTo>
                    <a:lnTo>
                      <a:pt x="7472" y="19014"/>
                    </a:lnTo>
                    <a:lnTo>
                      <a:pt x="14477" y="15679"/>
                    </a:lnTo>
                    <a:lnTo>
                      <a:pt x="7039" y="1"/>
                    </a:lnTo>
                    <a:close/>
                  </a:path>
                </a:pathLst>
              </a:custGeom>
              <a:solidFill>
                <a:srgbClr val="FF98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46" name="Google Shape;2646;p71"/>
              <p:cNvSpPr/>
              <p:nvPr/>
            </p:nvSpPr>
            <p:spPr>
              <a:xfrm>
                <a:off x="2453600" y="644225"/>
                <a:ext cx="270200" cy="321925"/>
              </a:xfrm>
              <a:custGeom>
                <a:avLst/>
                <a:gdLst/>
                <a:ahLst/>
                <a:cxnLst/>
                <a:rect l="l" t="t" r="r" b="b"/>
                <a:pathLst>
                  <a:path w="10808" h="12877" extrusionOk="0">
                    <a:moveTo>
                      <a:pt x="6071" y="1"/>
                    </a:moveTo>
                    <a:lnTo>
                      <a:pt x="0" y="2870"/>
                    </a:lnTo>
                    <a:lnTo>
                      <a:pt x="4770" y="12877"/>
                    </a:lnTo>
                    <a:lnTo>
                      <a:pt x="10808" y="10008"/>
                    </a:lnTo>
                    <a:lnTo>
                      <a:pt x="6071" y="1"/>
                    </a:lnTo>
                    <a:close/>
                  </a:path>
                </a:pathLst>
              </a:custGeom>
              <a:solidFill>
                <a:srgbClr val="FE69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47" name="Google Shape;2647;p71"/>
              <p:cNvSpPr/>
              <p:nvPr/>
            </p:nvSpPr>
            <p:spPr>
              <a:xfrm>
                <a:off x="2427750" y="589200"/>
                <a:ext cx="177650" cy="126775"/>
              </a:xfrm>
              <a:custGeom>
                <a:avLst/>
                <a:gdLst/>
                <a:ahLst/>
                <a:cxnLst/>
                <a:rect l="l" t="t" r="r" b="b"/>
                <a:pathLst>
                  <a:path w="7106" h="5071" extrusionOk="0">
                    <a:moveTo>
                      <a:pt x="6038" y="0"/>
                    </a:moveTo>
                    <a:lnTo>
                      <a:pt x="0" y="2869"/>
                    </a:lnTo>
                    <a:lnTo>
                      <a:pt x="1034" y="5071"/>
                    </a:lnTo>
                    <a:lnTo>
                      <a:pt x="7105" y="2202"/>
                    </a:lnTo>
                    <a:lnTo>
                      <a:pt x="6038" y="0"/>
                    </a:lnTo>
                    <a:close/>
                  </a:path>
                </a:pathLst>
              </a:custGeom>
              <a:solidFill>
                <a:srgbClr val="F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48" name="Google Shape;2648;p71"/>
              <p:cNvSpPr/>
              <p:nvPr/>
            </p:nvSpPr>
            <p:spPr>
              <a:xfrm>
                <a:off x="2288475" y="447300"/>
                <a:ext cx="345275" cy="178425"/>
              </a:xfrm>
              <a:custGeom>
                <a:avLst/>
                <a:gdLst/>
                <a:ahLst/>
                <a:cxnLst/>
                <a:rect l="l" t="t" r="r" b="b"/>
                <a:pathLst>
                  <a:path w="13811" h="7137" extrusionOk="0">
                    <a:moveTo>
                      <a:pt x="13151" y="1"/>
                    </a:moveTo>
                    <a:cubicBezTo>
                      <a:pt x="13081" y="1"/>
                      <a:pt x="13011" y="13"/>
                      <a:pt x="12943" y="39"/>
                    </a:cubicBezTo>
                    <a:lnTo>
                      <a:pt x="367" y="6010"/>
                    </a:lnTo>
                    <a:cubicBezTo>
                      <a:pt x="100" y="6143"/>
                      <a:pt x="0" y="6444"/>
                      <a:pt x="134" y="6710"/>
                    </a:cubicBezTo>
                    <a:lnTo>
                      <a:pt x="201" y="6844"/>
                    </a:lnTo>
                    <a:cubicBezTo>
                      <a:pt x="271" y="7031"/>
                      <a:pt x="439" y="7136"/>
                      <a:pt x="626" y="7136"/>
                    </a:cubicBezTo>
                    <a:cubicBezTo>
                      <a:pt x="705" y="7136"/>
                      <a:pt x="788" y="7117"/>
                      <a:pt x="868" y="7077"/>
                    </a:cubicBezTo>
                    <a:lnTo>
                      <a:pt x="13443" y="1106"/>
                    </a:lnTo>
                    <a:cubicBezTo>
                      <a:pt x="13710" y="1006"/>
                      <a:pt x="13810" y="673"/>
                      <a:pt x="13710" y="439"/>
                    </a:cubicBezTo>
                    <a:lnTo>
                      <a:pt x="13643" y="306"/>
                    </a:lnTo>
                    <a:cubicBezTo>
                      <a:pt x="13544" y="107"/>
                      <a:pt x="13352" y="1"/>
                      <a:pt x="13151" y="1"/>
                    </a:cubicBezTo>
                    <a:close/>
                  </a:path>
                </a:pathLst>
              </a:custGeom>
              <a:solidFill>
                <a:srgbClr val="FE69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49" name="Google Shape;2649;p71"/>
              <p:cNvSpPr/>
              <p:nvPr/>
            </p:nvSpPr>
            <p:spPr>
              <a:xfrm>
                <a:off x="2500300" y="550375"/>
                <a:ext cx="175975" cy="300800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12032" extrusionOk="0">
                    <a:moveTo>
                      <a:pt x="1205" y="0"/>
                    </a:moveTo>
                    <a:cubicBezTo>
                      <a:pt x="1090" y="0"/>
                      <a:pt x="975" y="27"/>
                      <a:pt x="867" y="86"/>
                    </a:cubicBezTo>
                    <a:lnTo>
                      <a:pt x="500" y="252"/>
                    </a:lnTo>
                    <a:cubicBezTo>
                      <a:pt x="134" y="419"/>
                      <a:pt x="0" y="886"/>
                      <a:pt x="167" y="1253"/>
                    </a:cubicBezTo>
                    <a:lnTo>
                      <a:pt x="5137" y="11594"/>
                    </a:lnTo>
                    <a:cubicBezTo>
                      <a:pt x="5281" y="11881"/>
                      <a:pt x="5545" y="12031"/>
                      <a:pt x="5818" y="12031"/>
                    </a:cubicBezTo>
                    <a:cubicBezTo>
                      <a:pt x="5925" y="12031"/>
                      <a:pt x="6034" y="12008"/>
                      <a:pt x="6138" y="11961"/>
                    </a:cubicBezTo>
                    <a:lnTo>
                      <a:pt x="6505" y="11794"/>
                    </a:lnTo>
                    <a:cubicBezTo>
                      <a:pt x="6872" y="11594"/>
                      <a:pt x="7038" y="11160"/>
                      <a:pt x="6872" y="10793"/>
                    </a:cubicBezTo>
                    <a:lnTo>
                      <a:pt x="1868" y="419"/>
                    </a:lnTo>
                    <a:cubicBezTo>
                      <a:pt x="1750" y="160"/>
                      <a:pt x="1482" y="0"/>
                      <a:pt x="1205" y="0"/>
                    </a:cubicBezTo>
                    <a:close/>
                  </a:path>
                </a:pathLst>
              </a:custGeom>
              <a:solidFill>
                <a:srgbClr val="FAED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50" name="Google Shape;2650;p71"/>
              <p:cNvSpPr/>
              <p:nvPr/>
            </p:nvSpPr>
            <p:spPr>
              <a:xfrm>
                <a:off x="2645400" y="853075"/>
                <a:ext cx="50050" cy="37675"/>
              </a:xfrm>
              <a:custGeom>
                <a:avLst/>
                <a:gdLst/>
                <a:ahLst/>
                <a:cxnLst/>
                <a:rect l="l" t="t" r="r" b="b"/>
                <a:pathLst>
                  <a:path w="2002" h="1507" extrusionOk="0">
                    <a:moveTo>
                      <a:pt x="1325" y="1"/>
                    </a:moveTo>
                    <a:cubicBezTo>
                      <a:pt x="1249" y="1"/>
                      <a:pt x="1173" y="17"/>
                      <a:pt x="1101" y="53"/>
                    </a:cubicBezTo>
                    <a:lnTo>
                      <a:pt x="401" y="387"/>
                    </a:lnTo>
                    <a:cubicBezTo>
                      <a:pt x="100" y="520"/>
                      <a:pt x="0" y="854"/>
                      <a:pt x="134" y="1154"/>
                    </a:cubicBezTo>
                    <a:lnTo>
                      <a:pt x="167" y="1187"/>
                    </a:lnTo>
                    <a:cubicBezTo>
                      <a:pt x="240" y="1382"/>
                      <a:pt x="439" y="1506"/>
                      <a:pt x="658" y="1506"/>
                    </a:cubicBezTo>
                    <a:cubicBezTo>
                      <a:pt x="738" y="1506"/>
                      <a:pt x="820" y="1490"/>
                      <a:pt x="901" y="1454"/>
                    </a:cubicBezTo>
                    <a:lnTo>
                      <a:pt x="1601" y="1087"/>
                    </a:lnTo>
                    <a:cubicBezTo>
                      <a:pt x="1868" y="954"/>
                      <a:pt x="2002" y="620"/>
                      <a:pt x="1868" y="353"/>
                    </a:cubicBezTo>
                    <a:lnTo>
                      <a:pt x="1835" y="320"/>
                    </a:lnTo>
                    <a:cubicBezTo>
                      <a:pt x="1737" y="124"/>
                      <a:pt x="1532" y="1"/>
                      <a:pt x="1325" y="1"/>
                    </a:cubicBezTo>
                    <a:close/>
                  </a:path>
                </a:pathLst>
              </a:custGeom>
              <a:solidFill>
                <a:srgbClr val="FAED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19133800-3628-4D24-B7AA-8E2DFFA0C768}"/>
              </a:ext>
            </a:extLst>
          </p:cNvPr>
          <p:cNvSpPr/>
          <p:nvPr/>
        </p:nvSpPr>
        <p:spPr>
          <a:xfrm>
            <a:off x="430882" y="234313"/>
            <a:ext cx="2329543" cy="60296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 w="28575">
            <a:solidFill>
              <a:schemeClr val="accent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chemeClr val="accent2">
                    <a:lumMod val="50000"/>
                  </a:schemeClr>
                </a:solidFill>
              </a:rPr>
              <a:t>Đáp án câu 1</a:t>
            </a:r>
            <a:endParaRPr lang="en-US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A8757EC-474E-4F19-AB96-584215E1A4E8}"/>
              </a:ext>
            </a:extLst>
          </p:cNvPr>
          <p:cNvSpPr txBox="1"/>
          <p:nvPr/>
        </p:nvSpPr>
        <p:spPr>
          <a:xfrm>
            <a:off x="671280" y="1443425"/>
            <a:ext cx="3168795" cy="25340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18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những</a:t>
            </a:r>
            <a:r>
              <a:rPr lang="en-US" sz="18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vaccine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không</a:t>
            </a:r>
            <a:r>
              <a:rPr lang="en-US" sz="18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cần</a:t>
            </a:r>
            <a:r>
              <a:rPr lang="en-US" sz="18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tiêm</a:t>
            </a:r>
            <a:r>
              <a:rPr lang="en-US" sz="18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nhắc</a:t>
            </a:r>
            <a:r>
              <a:rPr lang="en-US" sz="18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lại</a:t>
            </a:r>
            <a:r>
              <a:rPr lang="en-US" sz="18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(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ví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dụ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: vaccine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lao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) do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sau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khi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tiêm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1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liều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đã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đủ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kháng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thể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và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trí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nhớ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miễn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dịch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cho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phòng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bệnh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suốt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đời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với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mầm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bệnh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đó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. </a:t>
            </a:r>
            <a:endParaRPr lang="en-US" sz="1800" dirty="0">
              <a:latin typeface="+mj-lt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33D2F20-DBC7-4F1B-BCAF-0C1A4B321491}"/>
              </a:ext>
            </a:extLst>
          </p:cNvPr>
          <p:cNvSpPr txBox="1"/>
          <p:nvPr/>
        </p:nvSpPr>
        <p:spPr>
          <a:xfrm>
            <a:off x="4441706" y="1411711"/>
            <a:ext cx="4393987" cy="457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Những</a:t>
            </a:r>
            <a:r>
              <a:rPr lang="en-US" sz="18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vaccine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cần</a:t>
            </a:r>
            <a:r>
              <a:rPr lang="en-US" sz="18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tiêm</a:t>
            </a:r>
            <a:r>
              <a:rPr lang="en-US" sz="18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nhắc</a:t>
            </a:r>
            <a:r>
              <a:rPr lang="en-US" sz="18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lại</a:t>
            </a:r>
            <a:r>
              <a:rPr lang="en-US" sz="18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vì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endParaRPr lang="vi-VN" sz="1800" dirty="0">
              <a:solidFill>
                <a:srgbClr val="000000"/>
              </a:solidFill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33" name="Freeform 4">
            <a:extLst>
              <a:ext uri="{FF2B5EF4-FFF2-40B4-BE49-F238E27FC236}">
                <a16:creationId xmlns:a16="http://schemas.microsoft.com/office/drawing/2014/main" id="{A973A297-3DE6-4087-B4FE-24D82D23843D}"/>
              </a:ext>
            </a:extLst>
          </p:cNvPr>
          <p:cNvSpPr/>
          <p:nvPr/>
        </p:nvSpPr>
        <p:spPr>
          <a:xfrm flipH="1">
            <a:off x="7207434" y="2392154"/>
            <a:ext cx="1909941" cy="2720431"/>
          </a:xfrm>
          <a:custGeom>
            <a:avLst/>
            <a:gdLst/>
            <a:ahLst/>
            <a:cxnLst/>
            <a:rect l="l" t="t" r="r" b="b"/>
            <a:pathLst>
              <a:path w="3344210" h="4114800">
                <a:moveTo>
                  <a:pt x="0" y="0"/>
                </a:moveTo>
                <a:lnTo>
                  <a:pt x="3344210" y="0"/>
                </a:lnTo>
                <a:lnTo>
                  <a:pt x="334421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7DACEE1-C14A-4AA5-BC25-059E3D33ADCE}"/>
              </a:ext>
            </a:extLst>
          </p:cNvPr>
          <p:cNvSpPr txBox="1"/>
          <p:nvPr/>
        </p:nvSpPr>
        <p:spPr>
          <a:xfrm>
            <a:off x="4441705" y="1822519"/>
            <a:ext cx="4393987" cy="8720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Một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số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mầm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bệnh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thay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đổi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tính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kháng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nguyên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(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ví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dụ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: virus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cúm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)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A0A33DF-0160-4938-84A4-5AB3C3FC5A38}"/>
              </a:ext>
            </a:extLst>
          </p:cNvPr>
          <p:cNvSpPr txBox="1"/>
          <p:nvPr/>
        </p:nvSpPr>
        <p:spPr>
          <a:xfrm>
            <a:off x="4464590" y="2703666"/>
            <a:ext cx="2861496" cy="17030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457200" algn="just">
              <a:lnSpc>
                <a:spcPct val="150000"/>
              </a:lnSpc>
            </a:pP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Wingdings" panose="05000000000000000000" pitchFamily="2" charset="2"/>
              </a:rPr>
              <a:t>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vaccine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phòng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những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bệnh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này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cần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tiêm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nhắc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lại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khi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có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biến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chủng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mới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của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mầm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bệnh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.)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209337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0B966BB1-B05A-43BC-91C9-63BF91B0C1F1}"/>
              </a:ext>
            </a:extLst>
          </p:cNvPr>
          <p:cNvSpPr/>
          <p:nvPr/>
        </p:nvSpPr>
        <p:spPr>
          <a:xfrm>
            <a:off x="350982" y="318078"/>
            <a:ext cx="8442036" cy="4558723"/>
          </a:xfrm>
          <a:prstGeom prst="roundRect">
            <a:avLst>
              <a:gd name="adj" fmla="val 7736"/>
            </a:avLst>
          </a:prstGeom>
          <a:solidFill>
            <a:schemeClr val="tx1">
              <a:lumMod val="40000"/>
              <a:lumOff val="60000"/>
            </a:schemeClr>
          </a:solidFill>
          <a:ln w="38100">
            <a:solidFill>
              <a:schemeClr val="accent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700" b="0" i="0" u="none" strike="noStrike" kern="0" cap="none" spc="0" normalizeH="0" baseline="0" noProof="0">
              <a:ln>
                <a:noFill/>
              </a:ln>
              <a:solidFill>
                <a:srgbClr val="4EBCF7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AFEC2EA-6126-4B3D-99D1-394AA617130F}"/>
              </a:ext>
            </a:extLst>
          </p:cNvPr>
          <p:cNvSpPr/>
          <p:nvPr/>
        </p:nvSpPr>
        <p:spPr>
          <a:xfrm>
            <a:off x="3500653" y="0"/>
            <a:ext cx="2329543" cy="60296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 w="28575">
            <a:solidFill>
              <a:schemeClr val="accent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chemeClr val="accent2">
                    <a:lumMod val="50000"/>
                  </a:schemeClr>
                </a:solidFill>
              </a:rPr>
              <a:t>Đáp án câu 2</a:t>
            </a:r>
            <a:endParaRPr lang="en-US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A84DBC-5404-4010-8E8B-9EDD2382F25F}"/>
              </a:ext>
            </a:extLst>
          </p:cNvPr>
          <p:cNvSpPr txBox="1"/>
          <p:nvPr/>
        </p:nvSpPr>
        <p:spPr>
          <a:xfrm>
            <a:off x="350982" y="662510"/>
            <a:ext cx="8346704" cy="21185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Người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nhóm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máu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A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thể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nhận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máu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từ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người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nhóm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máu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A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và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nhận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1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lượng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máu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nhỏ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khoảng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250mL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từ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người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nhóm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Times New Roman" panose="02020603050405020304" pitchFamily="18" charset="0"/>
              </a:rPr>
              <a:t>máu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O</a:t>
            </a:r>
            <a:r>
              <a:rPr lang="vi-VN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1800" dirty="0">
                <a:latin typeface="+mn-lt"/>
                <a:ea typeface="Times New Roman" panose="02020603050405020304" pitchFamily="18" charset="0"/>
              </a:rPr>
              <a:t>Giải thích: </a:t>
            </a:r>
            <a:r>
              <a:rPr lang="vi-VN" sz="1800" dirty="0">
                <a:effectLst/>
                <a:latin typeface="+mn-lt"/>
                <a:ea typeface="Times New Roman" panose="02020603050405020304" pitchFamily="18" charset="0"/>
              </a:rPr>
              <a:t>trong nhóm máu A có kháng nguyên anti B nên nếu truyền nhóm máu có kháng thể B sẽ xảy ra hiện tượng phá hủy hồng cầu gây nguy hiểm đến tính mạng người nhận máu</a:t>
            </a:r>
            <a:endParaRPr lang="en-US" sz="1600" dirty="0">
              <a:effectLst/>
              <a:latin typeface="+mn-lt"/>
              <a:ea typeface="Calibri" panose="020F0502020204030204" pitchFamily="34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459FBF6-B5FE-4DD1-8B45-169A4575FF01}"/>
              </a:ext>
            </a:extLst>
          </p:cNvPr>
          <p:cNvGrpSpPr/>
          <p:nvPr/>
        </p:nvGrpSpPr>
        <p:grpSpPr>
          <a:xfrm>
            <a:off x="628514" y="2781039"/>
            <a:ext cx="7886972" cy="2044383"/>
            <a:chOff x="628514" y="2781039"/>
            <a:chExt cx="7886972" cy="2044383"/>
          </a:xfrm>
        </p:grpSpPr>
        <p:sp>
          <p:nvSpPr>
            <p:cNvPr id="18" name="Freeform 8">
              <a:extLst>
                <a:ext uri="{FF2B5EF4-FFF2-40B4-BE49-F238E27FC236}">
                  <a16:creationId xmlns:a16="http://schemas.microsoft.com/office/drawing/2014/main" id="{355A4804-6DD0-4D2D-9975-4D065B9FC63B}"/>
                </a:ext>
              </a:extLst>
            </p:cNvPr>
            <p:cNvSpPr/>
            <p:nvPr/>
          </p:nvSpPr>
          <p:spPr>
            <a:xfrm>
              <a:off x="628514" y="2890493"/>
              <a:ext cx="1864535" cy="1934929"/>
            </a:xfrm>
            <a:custGeom>
              <a:avLst/>
              <a:gdLst/>
              <a:ahLst/>
              <a:cxnLst/>
              <a:rect l="l" t="t" r="r" b="b"/>
              <a:pathLst>
                <a:path w="3729038" h="4114800">
                  <a:moveTo>
                    <a:pt x="0" y="0"/>
                  </a:moveTo>
                  <a:lnTo>
                    <a:pt x="3729038" y="0"/>
                  </a:lnTo>
                  <a:lnTo>
                    <a:pt x="3729038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A0B5224D-5A14-443B-A5BD-FB33B6D42CC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584980" y="2781039"/>
              <a:ext cx="5930506" cy="1856275"/>
            </a:xfrm>
            <a:prstGeom prst="roundRect">
              <a:avLst>
                <a:gd name="adj" fmla="val 4693"/>
              </a:avLst>
            </a:prstGeom>
          </p:spPr>
        </p:pic>
      </p:grpSp>
    </p:spTree>
    <p:extLst>
      <p:ext uri="{BB962C8B-B14F-4D97-AF65-F5344CB8AC3E}">
        <p14:creationId xmlns:p14="http://schemas.microsoft.com/office/powerpoint/2010/main" val="3619849436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2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Freeform 5">
            <a:extLst>
              <a:ext uri="{FF2B5EF4-FFF2-40B4-BE49-F238E27FC236}">
                <a16:creationId xmlns:a16="http://schemas.microsoft.com/office/drawing/2014/main" id="{040F9F56-6BF8-4093-AC4C-BC16A0DA5AA3}"/>
              </a:ext>
            </a:extLst>
          </p:cNvPr>
          <p:cNvSpPr/>
          <p:nvPr/>
        </p:nvSpPr>
        <p:spPr>
          <a:xfrm>
            <a:off x="130472" y="740228"/>
            <a:ext cx="2623614" cy="4403272"/>
          </a:xfrm>
          <a:custGeom>
            <a:avLst/>
            <a:gdLst/>
            <a:ahLst/>
            <a:cxnLst/>
            <a:rect l="l" t="t" r="r" b="b"/>
            <a:pathLst>
              <a:path w="1767840" h="3251200">
                <a:moveTo>
                  <a:pt x="0" y="0"/>
                </a:moveTo>
                <a:lnTo>
                  <a:pt x="1767840" y="0"/>
                </a:lnTo>
                <a:lnTo>
                  <a:pt x="1767840" y="3251200"/>
                </a:lnTo>
                <a:lnTo>
                  <a:pt x="0" y="32512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6" name="TextBox 7">
            <a:extLst>
              <a:ext uri="{FF2B5EF4-FFF2-40B4-BE49-F238E27FC236}">
                <a16:creationId xmlns:a16="http://schemas.microsoft.com/office/drawing/2014/main" id="{CB5C9172-AF09-481B-ADD4-157B9E0858EC}"/>
              </a:ext>
            </a:extLst>
          </p:cNvPr>
          <p:cNvSpPr txBox="1"/>
          <p:nvPr/>
        </p:nvSpPr>
        <p:spPr>
          <a:xfrm>
            <a:off x="1617745" y="525374"/>
            <a:ext cx="5908510" cy="6474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200" b="1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  <a:endParaRPr lang="en-US" sz="3200" b="1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1C6CA2FF-FA97-45A5-8892-E2A1B18AB8E8}"/>
              </a:ext>
            </a:extLst>
          </p:cNvPr>
          <p:cNvGrpSpPr/>
          <p:nvPr/>
        </p:nvGrpSpPr>
        <p:grpSpPr>
          <a:xfrm>
            <a:off x="3243572" y="1506172"/>
            <a:ext cx="5571149" cy="3111954"/>
            <a:chOff x="3858269" y="1779549"/>
            <a:chExt cx="10571461" cy="6727902"/>
          </a:xfrm>
        </p:grpSpPr>
        <p:grpSp>
          <p:nvGrpSpPr>
            <p:cNvPr id="68" name="Group 4">
              <a:extLst>
                <a:ext uri="{FF2B5EF4-FFF2-40B4-BE49-F238E27FC236}">
                  <a16:creationId xmlns:a16="http://schemas.microsoft.com/office/drawing/2014/main" id="{DF23222E-DD03-459E-9E1E-AD2BAC0B54D1}"/>
                </a:ext>
              </a:extLst>
            </p:cNvPr>
            <p:cNvGrpSpPr/>
            <p:nvPr/>
          </p:nvGrpSpPr>
          <p:grpSpPr>
            <a:xfrm>
              <a:off x="3858269" y="1779549"/>
              <a:ext cx="10571461" cy="6727902"/>
              <a:chOff x="0" y="0"/>
              <a:chExt cx="3976518" cy="2530741"/>
            </a:xfrm>
          </p:grpSpPr>
          <p:sp>
            <p:nvSpPr>
              <p:cNvPr id="71" name="Freeform 5">
                <a:extLst>
                  <a:ext uri="{FF2B5EF4-FFF2-40B4-BE49-F238E27FC236}">
                    <a16:creationId xmlns:a16="http://schemas.microsoft.com/office/drawing/2014/main" id="{ED60FFA4-7ED1-471B-A04C-A06B6D6ABE35}"/>
                  </a:ext>
                </a:extLst>
              </p:cNvPr>
              <p:cNvSpPr/>
              <p:nvPr/>
            </p:nvSpPr>
            <p:spPr>
              <a:xfrm>
                <a:off x="-9098" y="-6509"/>
                <a:ext cx="3990849" cy="2562794"/>
              </a:xfrm>
              <a:custGeom>
                <a:avLst/>
                <a:gdLst/>
                <a:ahLst/>
                <a:cxnLst/>
                <a:rect l="l" t="t" r="r" b="b"/>
                <a:pathLst>
                  <a:path w="3990849" h="2562794">
                    <a:moveTo>
                      <a:pt x="63030" y="1969241"/>
                    </a:moveTo>
                    <a:cubicBezTo>
                      <a:pt x="63030" y="1969241"/>
                      <a:pt x="0" y="1722677"/>
                      <a:pt x="10218" y="1214762"/>
                    </a:cubicBezTo>
                    <a:cubicBezTo>
                      <a:pt x="18651" y="990971"/>
                      <a:pt x="65033" y="645332"/>
                      <a:pt x="65033" y="645332"/>
                    </a:cubicBezTo>
                    <a:cubicBezTo>
                      <a:pt x="82233" y="502466"/>
                      <a:pt x="56685" y="337866"/>
                      <a:pt x="181385" y="223925"/>
                    </a:cubicBezTo>
                    <a:cubicBezTo>
                      <a:pt x="346794" y="72788"/>
                      <a:pt x="621643" y="0"/>
                      <a:pt x="3097776" y="6965"/>
                    </a:cubicBezTo>
                    <a:lnTo>
                      <a:pt x="3097777" y="6965"/>
                    </a:lnTo>
                    <a:cubicBezTo>
                      <a:pt x="3314524" y="16819"/>
                      <a:pt x="3518839" y="36481"/>
                      <a:pt x="3653028" y="101690"/>
                    </a:cubicBezTo>
                    <a:cubicBezTo>
                      <a:pt x="3909074" y="226120"/>
                      <a:pt x="3990849" y="459160"/>
                      <a:pt x="3985361" y="704684"/>
                    </a:cubicBezTo>
                    <a:cubicBezTo>
                      <a:pt x="3985361" y="704684"/>
                      <a:pt x="3942073" y="1013073"/>
                      <a:pt x="3949506" y="1248607"/>
                    </a:cubicBezTo>
                    <a:cubicBezTo>
                      <a:pt x="3956630" y="1711042"/>
                      <a:pt x="3963786" y="1906645"/>
                      <a:pt x="3963786" y="1906645"/>
                    </a:cubicBezTo>
                    <a:cubicBezTo>
                      <a:pt x="3947105" y="2122378"/>
                      <a:pt x="3832461" y="2332989"/>
                      <a:pt x="3635592" y="2444613"/>
                    </a:cubicBezTo>
                    <a:cubicBezTo>
                      <a:pt x="3485240" y="2529862"/>
                      <a:pt x="3287209" y="2544960"/>
                      <a:pt x="2605883" y="2534218"/>
                    </a:cubicBezTo>
                    <a:lnTo>
                      <a:pt x="2605854" y="2534218"/>
                    </a:lnTo>
                    <a:cubicBezTo>
                      <a:pt x="645952" y="2528941"/>
                      <a:pt x="384604" y="2562794"/>
                      <a:pt x="254278" y="2453637"/>
                    </a:cubicBezTo>
                    <a:cubicBezTo>
                      <a:pt x="145767" y="2362752"/>
                      <a:pt x="81795" y="2169440"/>
                      <a:pt x="63030" y="1969241"/>
                    </a:cubicBezTo>
                    <a:close/>
                  </a:path>
                </a:pathLst>
              </a:custGeom>
              <a:solidFill>
                <a:srgbClr val="BDE0FE"/>
              </a:solidFill>
            </p:spPr>
          </p:sp>
        </p:grpSp>
        <p:grpSp>
          <p:nvGrpSpPr>
            <p:cNvPr id="69" name="Group 7">
              <a:extLst>
                <a:ext uri="{FF2B5EF4-FFF2-40B4-BE49-F238E27FC236}">
                  <a16:creationId xmlns:a16="http://schemas.microsoft.com/office/drawing/2014/main" id="{D2C7B3C6-8918-4C9E-822C-DAC2992A67A2}"/>
                </a:ext>
              </a:extLst>
            </p:cNvPr>
            <p:cNvGrpSpPr/>
            <p:nvPr/>
          </p:nvGrpSpPr>
          <p:grpSpPr>
            <a:xfrm>
              <a:off x="4142867" y="1960673"/>
              <a:ext cx="10002266" cy="6365654"/>
              <a:chOff x="0" y="0"/>
              <a:chExt cx="3976518" cy="2530741"/>
            </a:xfrm>
          </p:grpSpPr>
          <p:sp>
            <p:nvSpPr>
              <p:cNvPr id="70" name="Freeform 8">
                <a:extLst>
                  <a:ext uri="{FF2B5EF4-FFF2-40B4-BE49-F238E27FC236}">
                    <a16:creationId xmlns:a16="http://schemas.microsoft.com/office/drawing/2014/main" id="{060CBF53-DCE5-4798-BAF0-F78FCC1A0160}"/>
                  </a:ext>
                </a:extLst>
              </p:cNvPr>
              <p:cNvSpPr/>
              <p:nvPr/>
            </p:nvSpPr>
            <p:spPr>
              <a:xfrm>
                <a:off x="-9098" y="-6509"/>
                <a:ext cx="3990849" cy="2562794"/>
              </a:xfrm>
              <a:custGeom>
                <a:avLst/>
                <a:gdLst/>
                <a:ahLst/>
                <a:cxnLst/>
                <a:rect l="l" t="t" r="r" b="b"/>
                <a:pathLst>
                  <a:path w="3990849" h="2562794">
                    <a:moveTo>
                      <a:pt x="63030" y="1969241"/>
                    </a:moveTo>
                    <a:cubicBezTo>
                      <a:pt x="63030" y="1969241"/>
                      <a:pt x="0" y="1722677"/>
                      <a:pt x="10218" y="1214762"/>
                    </a:cubicBezTo>
                    <a:cubicBezTo>
                      <a:pt x="18651" y="990971"/>
                      <a:pt x="65033" y="645332"/>
                      <a:pt x="65033" y="645332"/>
                    </a:cubicBezTo>
                    <a:cubicBezTo>
                      <a:pt x="82233" y="502466"/>
                      <a:pt x="56685" y="337866"/>
                      <a:pt x="181385" y="223925"/>
                    </a:cubicBezTo>
                    <a:cubicBezTo>
                      <a:pt x="346794" y="72788"/>
                      <a:pt x="621643" y="0"/>
                      <a:pt x="3097776" y="6965"/>
                    </a:cubicBezTo>
                    <a:lnTo>
                      <a:pt x="3097777" y="6965"/>
                    </a:lnTo>
                    <a:cubicBezTo>
                      <a:pt x="3314524" y="16819"/>
                      <a:pt x="3518839" y="36481"/>
                      <a:pt x="3653028" y="101690"/>
                    </a:cubicBezTo>
                    <a:cubicBezTo>
                      <a:pt x="3909074" y="226120"/>
                      <a:pt x="3990849" y="459160"/>
                      <a:pt x="3985361" y="704684"/>
                    </a:cubicBezTo>
                    <a:cubicBezTo>
                      <a:pt x="3985361" y="704684"/>
                      <a:pt x="3942073" y="1013073"/>
                      <a:pt x="3949506" y="1248607"/>
                    </a:cubicBezTo>
                    <a:cubicBezTo>
                      <a:pt x="3956630" y="1711042"/>
                      <a:pt x="3963786" y="1906645"/>
                      <a:pt x="3963786" y="1906645"/>
                    </a:cubicBezTo>
                    <a:cubicBezTo>
                      <a:pt x="3947105" y="2122378"/>
                      <a:pt x="3832461" y="2332989"/>
                      <a:pt x="3635592" y="2444613"/>
                    </a:cubicBezTo>
                    <a:cubicBezTo>
                      <a:pt x="3485240" y="2529862"/>
                      <a:pt x="3287209" y="2544960"/>
                      <a:pt x="2605883" y="2534218"/>
                    </a:cubicBezTo>
                    <a:lnTo>
                      <a:pt x="2605854" y="2534218"/>
                    </a:lnTo>
                    <a:cubicBezTo>
                      <a:pt x="645952" y="2528941"/>
                      <a:pt x="384604" y="2562794"/>
                      <a:pt x="254278" y="2453637"/>
                    </a:cubicBezTo>
                    <a:cubicBezTo>
                      <a:pt x="145767" y="2362752"/>
                      <a:pt x="81795" y="2169440"/>
                      <a:pt x="63030" y="1969241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</p:grpSp>
      <p:sp>
        <p:nvSpPr>
          <p:cNvPr id="73" name="TextBox 72">
            <a:extLst>
              <a:ext uri="{FF2B5EF4-FFF2-40B4-BE49-F238E27FC236}">
                <a16:creationId xmlns:a16="http://schemas.microsoft.com/office/drawing/2014/main" id="{45AAF00D-FCAE-407F-926C-CB03324DBABE}"/>
              </a:ext>
            </a:extLst>
          </p:cNvPr>
          <p:cNvSpPr txBox="1"/>
          <p:nvPr/>
        </p:nvSpPr>
        <p:spPr>
          <a:xfrm>
            <a:off x="3849296" y="1725385"/>
            <a:ext cx="4674218" cy="26956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342900" algn="just">
              <a:lnSpc>
                <a:spcPct val="200000"/>
              </a:lnSpc>
              <a:buFont typeface="Wingdings" panose="05000000000000000000" pitchFamily="2" charset="2"/>
              <a:buChar char="§"/>
              <a:tabLst>
                <a:tab pos="742950" algn="l"/>
              </a:tabLst>
            </a:pPr>
            <a:r>
              <a:rPr lang="en-US" sz="22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Ghi</a:t>
            </a:r>
            <a:r>
              <a:rPr lang="en-US" sz="22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nhớ</a:t>
            </a:r>
            <a:r>
              <a:rPr lang="en-US" sz="22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kiến</a:t>
            </a:r>
            <a:r>
              <a:rPr lang="en-US" sz="22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thức</a:t>
            </a:r>
            <a:r>
              <a:rPr lang="en-US" sz="22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trong</a:t>
            </a:r>
            <a:r>
              <a:rPr lang="en-US" sz="22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bài</a:t>
            </a:r>
            <a:r>
              <a:rPr lang="en-US" sz="22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.</a:t>
            </a:r>
            <a:endParaRPr lang="en-US" sz="2200" dirty="0">
              <a:effectLst/>
              <a:latin typeface="+mn-lt"/>
              <a:ea typeface="Calibri" panose="020F0502020204030204" pitchFamily="34" charset="0"/>
            </a:endParaRPr>
          </a:p>
          <a:p>
            <a:pPr indent="-342900" algn="just">
              <a:lnSpc>
                <a:spcPct val="200000"/>
              </a:lnSpc>
              <a:buFont typeface="Wingdings" panose="05000000000000000000" pitchFamily="2" charset="2"/>
              <a:buChar char="§"/>
              <a:tabLst>
                <a:tab pos="742950" algn="l"/>
              </a:tabLst>
            </a:pPr>
            <a:r>
              <a:rPr lang="en-US" sz="22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Hoàn</a:t>
            </a:r>
            <a:r>
              <a:rPr lang="en-US" sz="22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thành</a:t>
            </a:r>
            <a:r>
              <a:rPr lang="en-US" sz="22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bài</a:t>
            </a:r>
            <a:r>
              <a:rPr lang="en-US" sz="22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tập</a:t>
            </a:r>
            <a:r>
              <a:rPr lang="en-US" sz="22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trong</a:t>
            </a:r>
            <a:r>
              <a:rPr lang="en-US" sz="22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SBT.</a:t>
            </a:r>
            <a:endParaRPr lang="en-US" sz="2200" dirty="0">
              <a:effectLst/>
              <a:latin typeface="+mn-lt"/>
              <a:ea typeface="Calibri" panose="020F0502020204030204" pitchFamily="34" charset="0"/>
            </a:endParaRPr>
          </a:p>
          <a:p>
            <a:pPr indent="-342900" algn="just">
              <a:lnSpc>
                <a:spcPct val="200000"/>
              </a:lnSpc>
              <a:buFont typeface="Wingdings" panose="05000000000000000000" pitchFamily="2" charset="2"/>
              <a:buChar char="§"/>
              <a:tabLst>
                <a:tab pos="742950" algn="l"/>
              </a:tabLst>
            </a:pPr>
            <a:r>
              <a:rPr lang="en-US" sz="22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Chuẩn</a:t>
            </a:r>
            <a:r>
              <a:rPr lang="en-US" sz="22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bị</a:t>
            </a:r>
            <a:r>
              <a:rPr lang="en-US" sz="22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bài</a:t>
            </a:r>
            <a:r>
              <a:rPr lang="en-US" sz="2200" b="1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31. </a:t>
            </a:r>
            <a:r>
              <a:rPr lang="en-US" sz="2200" b="1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Thực</a:t>
            </a:r>
            <a:r>
              <a:rPr lang="en-US" sz="2200" b="1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hành</a:t>
            </a:r>
            <a:r>
              <a:rPr lang="en-US" sz="2200" b="1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về</a:t>
            </a:r>
            <a:r>
              <a:rPr lang="en-US" sz="2200" b="1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máu</a:t>
            </a:r>
            <a:r>
              <a:rPr lang="en-US" sz="2200" b="1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và</a:t>
            </a:r>
            <a:r>
              <a:rPr lang="en-US" sz="2200" b="1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hệ</a:t>
            </a:r>
            <a:r>
              <a:rPr lang="en-US" sz="2200" b="1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tuần</a:t>
            </a:r>
            <a:r>
              <a:rPr lang="en-US" sz="2200" b="1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hoàn</a:t>
            </a:r>
            <a:r>
              <a:rPr lang="en-US" sz="22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.</a:t>
            </a:r>
            <a:endParaRPr lang="en-US" sz="2200" dirty="0">
              <a:effectLst/>
              <a:latin typeface="+mn-lt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0694621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2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91" name="Google Shape;2191;p65"/>
          <p:cNvGrpSpPr/>
          <p:nvPr/>
        </p:nvGrpSpPr>
        <p:grpSpPr>
          <a:xfrm rot="165083">
            <a:off x="977575" y="4113491"/>
            <a:ext cx="1126145" cy="740955"/>
            <a:chOff x="6612836" y="567743"/>
            <a:chExt cx="1126198" cy="740990"/>
          </a:xfrm>
        </p:grpSpPr>
        <p:sp>
          <p:nvSpPr>
            <p:cNvPr id="2192" name="Google Shape;2192;p65"/>
            <p:cNvSpPr/>
            <p:nvPr/>
          </p:nvSpPr>
          <p:spPr>
            <a:xfrm rot="1478412">
              <a:off x="6628139" y="781894"/>
              <a:ext cx="1095593" cy="312690"/>
            </a:xfrm>
            <a:custGeom>
              <a:avLst/>
              <a:gdLst/>
              <a:ahLst/>
              <a:cxnLst/>
              <a:rect l="l" t="t" r="r" b="b"/>
              <a:pathLst>
                <a:path w="21387" h="6104" extrusionOk="0">
                  <a:moveTo>
                    <a:pt x="2088" y="1"/>
                  </a:moveTo>
                  <a:cubicBezTo>
                    <a:pt x="937" y="1"/>
                    <a:pt x="0" y="938"/>
                    <a:pt x="0" y="2089"/>
                  </a:cubicBezTo>
                  <a:lnTo>
                    <a:pt x="0" y="4016"/>
                  </a:lnTo>
                  <a:cubicBezTo>
                    <a:pt x="0" y="5167"/>
                    <a:pt x="937" y="6103"/>
                    <a:pt x="2088" y="6103"/>
                  </a:cubicBezTo>
                  <a:lnTo>
                    <a:pt x="19299" y="6103"/>
                  </a:lnTo>
                  <a:cubicBezTo>
                    <a:pt x="20449" y="6103"/>
                    <a:pt x="21386" y="5167"/>
                    <a:pt x="21386" y="4016"/>
                  </a:cubicBezTo>
                  <a:lnTo>
                    <a:pt x="21386" y="2089"/>
                  </a:lnTo>
                  <a:cubicBezTo>
                    <a:pt x="21386" y="938"/>
                    <a:pt x="20449" y="1"/>
                    <a:pt x="19299" y="1"/>
                  </a:cubicBezTo>
                  <a:close/>
                </a:path>
              </a:pathLst>
            </a:custGeom>
            <a:solidFill>
              <a:schemeClr val="accent3"/>
            </a:solidFill>
            <a:ln w="762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193" name="Google Shape;2193;p65"/>
            <p:cNvGrpSpPr/>
            <p:nvPr/>
          </p:nvGrpSpPr>
          <p:grpSpPr>
            <a:xfrm rot="1478412">
              <a:off x="6628139" y="781894"/>
              <a:ext cx="1095593" cy="312690"/>
              <a:chOff x="3948500" y="1061500"/>
              <a:chExt cx="534675" cy="152600"/>
            </a:xfrm>
          </p:grpSpPr>
          <p:sp>
            <p:nvSpPr>
              <p:cNvPr id="2194" name="Google Shape;2194;p65"/>
              <p:cNvSpPr/>
              <p:nvPr/>
            </p:nvSpPr>
            <p:spPr>
              <a:xfrm>
                <a:off x="3948500" y="1061500"/>
                <a:ext cx="534675" cy="152600"/>
              </a:xfrm>
              <a:custGeom>
                <a:avLst/>
                <a:gdLst/>
                <a:ahLst/>
                <a:cxnLst/>
                <a:rect l="l" t="t" r="r" b="b"/>
                <a:pathLst>
                  <a:path w="21387" h="6104" extrusionOk="0">
                    <a:moveTo>
                      <a:pt x="2088" y="1"/>
                    </a:moveTo>
                    <a:cubicBezTo>
                      <a:pt x="937" y="1"/>
                      <a:pt x="0" y="938"/>
                      <a:pt x="0" y="2089"/>
                    </a:cubicBezTo>
                    <a:lnTo>
                      <a:pt x="0" y="4016"/>
                    </a:lnTo>
                    <a:cubicBezTo>
                      <a:pt x="0" y="5167"/>
                      <a:pt x="937" y="6103"/>
                      <a:pt x="2088" y="6103"/>
                    </a:cubicBezTo>
                    <a:lnTo>
                      <a:pt x="19299" y="6103"/>
                    </a:lnTo>
                    <a:cubicBezTo>
                      <a:pt x="20449" y="6103"/>
                      <a:pt x="21386" y="5167"/>
                      <a:pt x="21386" y="4016"/>
                    </a:cubicBezTo>
                    <a:lnTo>
                      <a:pt x="21386" y="2089"/>
                    </a:lnTo>
                    <a:cubicBezTo>
                      <a:pt x="21386" y="938"/>
                      <a:pt x="20449" y="1"/>
                      <a:pt x="192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95" name="Google Shape;2195;p65"/>
              <p:cNvSpPr/>
              <p:nvPr/>
            </p:nvSpPr>
            <p:spPr>
              <a:xfrm>
                <a:off x="4115775" y="1078225"/>
                <a:ext cx="175350" cy="119150"/>
              </a:xfrm>
              <a:custGeom>
                <a:avLst/>
                <a:gdLst/>
                <a:ahLst/>
                <a:cxnLst/>
                <a:rect l="l" t="t" r="r" b="b"/>
                <a:pathLst>
                  <a:path w="7014" h="4766" fill="none" extrusionOk="0">
                    <a:moveTo>
                      <a:pt x="1" y="1"/>
                    </a:moveTo>
                    <a:lnTo>
                      <a:pt x="7014" y="1"/>
                    </a:lnTo>
                    <a:lnTo>
                      <a:pt x="7014" y="4765"/>
                    </a:lnTo>
                    <a:lnTo>
                      <a:pt x="1" y="4765"/>
                    </a:lnTo>
                    <a:close/>
                  </a:path>
                </a:pathLst>
              </a:custGeom>
              <a:noFill/>
              <a:ln w="2000" cap="flat" cmpd="sng">
                <a:solidFill>
                  <a:schemeClr val="dk2"/>
                </a:solidFill>
                <a:prstDash val="solid"/>
                <a:miter lim="2676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96" name="Google Shape;2196;p65"/>
              <p:cNvSpPr/>
              <p:nvPr/>
            </p:nvSpPr>
            <p:spPr>
              <a:xfrm>
                <a:off x="3996000" y="1087600"/>
                <a:ext cx="16750" cy="16750"/>
              </a:xfrm>
              <a:custGeom>
                <a:avLst/>
                <a:gdLst/>
                <a:ahLst/>
                <a:cxnLst/>
                <a:rect l="l" t="t" r="r" b="b"/>
                <a:pathLst>
                  <a:path w="670" h="670" extrusionOk="0">
                    <a:moveTo>
                      <a:pt x="349" y="1"/>
                    </a:moveTo>
                    <a:cubicBezTo>
                      <a:pt x="135" y="1"/>
                      <a:pt x="1" y="135"/>
                      <a:pt x="1" y="349"/>
                    </a:cubicBezTo>
                    <a:cubicBezTo>
                      <a:pt x="1" y="536"/>
                      <a:pt x="135" y="670"/>
                      <a:pt x="349" y="670"/>
                    </a:cubicBezTo>
                    <a:cubicBezTo>
                      <a:pt x="536" y="670"/>
                      <a:pt x="670" y="536"/>
                      <a:pt x="670" y="349"/>
                    </a:cubicBezTo>
                    <a:cubicBezTo>
                      <a:pt x="670" y="135"/>
                      <a:pt x="536" y="1"/>
                      <a:pt x="34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97" name="Google Shape;2197;p65"/>
              <p:cNvSpPr/>
              <p:nvPr/>
            </p:nvSpPr>
            <p:spPr>
              <a:xfrm>
                <a:off x="4034150" y="1125075"/>
                <a:ext cx="16750" cy="1742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697" extrusionOk="0">
                    <a:moveTo>
                      <a:pt x="348" y="1"/>
                    </a:moveTo>
                    <a:cubicBezTo>
                      <a:pt x="161" y="1"/>
                      <a:pt x="0" y="161"/>
                      <a:pt x="0" y="349"/>
                    </a:cubicBezTo>
                    <a:cubicBezTo>
                      <a:pt x="0" y="536"/>
                      <a:pt x="161" y="696"/>
                      <a:pt x="348" y="696"/>
                    </a:cubicBezTo>
                    <a:cubicBezTo>
                      <a:pt x="536" y="696"/>
                      <a:pt x="670" y="536"/>
                      <a:pt x="670" y="349"/>
                    </a:cubicBezTo>
                    <a:cubicBezTo>
                      <a:pt x="670" y="161"/>
                      <a:pt x="536" y="1"/>
                      <a:pt x="34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98" name="Google Shape;2198;p65"/>
              <p:cNvSpPr/>
              <p:nvPr/>
            </p:nvSpPr>
            <p:spPr>
              <a:xfrm>
                <a:off x="3997350" y="1161875"/>
                <a:ext cx="16750" cy="1742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697" extrusionOk="0">
                    <a:moveTo>
                      <a:pt x="348" y="1"/>
                    </a:moveTo>
                    <a:cubicBezTo>
                      <a:pt x="134" y="1"/>
                      <a:pt x="0" y="161"/>
                      <a:pt x="0" y="349"/>
                    </a:cubicBezTo>
                    <a:cubicBezTo>
                      <a:pt x="0" y="536"/>
                      <a:pt x="134" y="697"/>
                      <a:pt x="348" y="697"/>
                    </a:cubicBezTo>
                    <a:cubicBezTo>
                      <a:pt x="536" y="697"/>
                      <a:pt x="670" y="536"/>
                      <a:pt x="670" y="349"/>
                    </a:cubicBezTo>
                    <a:cubicBezTo>
                      <a:pt x="670" y="161"/>
                      <a:pt x="536" y="1"/>
                      <a:pt x="34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99" name="Google Shape;2199;p65"/>
              <p:cNvSpPr/>
              <p:nvPr/>
            </p:nvSpPr>
            <p:spPr>
              <a:xfrm>
                <a:off x="4405525" y="1087600"/>
                <a:ext cx="17425" cy="16750"/>
              </a:xfrm>
              <a:custGeom>
                <a:avLst/>
                <a:gdLst/>
                <a:ahLst/>
                <a:cxnLst/>
                <a:rect l="l" t="t" r="r" b="b"/>
                <a:pathLst>
                  <a:path w="697" h="670" extrusionOk="0">
                    <a:moveTo>
                      <a:pt x="348" y="1"/>
                    </a:moveTo>
                    <a:cubicBezTo>
                      <a:pt x="161" y="1"/>
                      <a:pt x="0" y="135"/>
                      <a:pt x="0" y="349"/>
                    </a:cubicBezTo>
                    <a:cubicBezTo>
                      <a:pt x="0" y="536"/>
                      <a:pt x="161" y="670"/>
                      <a:pt x="348" y="670"/>
                    </a:cubicBezTo>
                    <a:cubicBezTo>
                      <a:pt x="536" y="670"/>
                      <a:pt x="696" y="536"/>
                      <a:pt x="696" y="349"/>
                    </a:cubicBezTo>
                    <a:cubicBezTo>
                      <a:pt x="696" y="135"/>
                      <a:pt x="536" y="1"/>
                      <a:pt x="34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0" name="Google Shape;2200;p65"/>
              <p:cNvSpPr/>
              <p:nvPr/>
            </p:nvSpPr>
            <p:spPr>
              <a:xfrm>
                <a:off x="4367375" y="1125075"/>
                <a:ext cx="17425" cy="17425"/>
              </a:xfrm>
              <a:custGeom>
                <a:avLst/>
                <a:gdLst/>
                <a:ahLst/>
                <a:cxnLst/>
                <a:rect l="l" t="t" r="r" b="b"/>
                <a:pathLst>
                  <a:path w="697" h="697" extrusionOk="0">
                    <a:moveTo>
                      <a:pt x="349" y="1"/>
                    </a:moveTo>
                    <a:cubicBezTo>
                      <a:pt x="161" y="1"/>
                      <a:pt x="1" y="161"/>
                      <a:pt x="1" y="349"/>
                    </a:cubicBezTo>
                    <a:cubicBezTo>
                      <a:pt x="1" y="536"/>
                      <a:pt x="161" y="696"/>
                      <a:pt x="349" y="696"/>
                    </a:cubicBezTo>
                    <a:cubicBezTo>
                      <a:pt x="536" y="696"/>
                      <a:pt x="697" y="536"/>
                      <a:pt x="697" y="349"/>
                    </a:cubicBezTo>
                    <a:cubicBezTo>
                      <a:pt x="697" y="161"/>
                      <a:pt x="536" y="1"/>
                      <a:pt x="34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1" name="Google Shape;2201;p65"/>
              <p:cNvSpPr/>
              <p:nvPr/>
            </p:nvSpPr>
            <p:spPr>
              <a:xfrm>
                <a:off x="4404175" y="1161875"/>
                <a:ext cx="17425" cy="17425"/>
              </a:xfrm>
              <a:custGeom>
                <a:avLst/>
                <a:gdLst/>
                <a:ahLst/>
                <a:cxnLst/>
                <a:rect l="l" t="t" r="r" b="b"/>
                <a:pathLst>
                  <a:path w="697" h="697" extrusionOk="0">
                    <a:moveTo>
                      <a:pt x="349" y="1"/>
                    </a:moveTo>
                    <a:cubicBezTo>
                      <a:pt x="161" y="1"/>
                      <a:pt x="1" y="161"/>
                      <a:pt x="1" y="349"/>
                    </a:cubicBezTo>
                    <a:cubicBezTo>
                      <a:pt x="1" y="536"/>
                      <a:pt x="161" y="697"/>
                      <a:pt x="349" y="697"/>
                    </a:cubicBezTo>
                    <a:cubicBezTo>
                      <a:pt x="536" y="697"/>
                      <a:pt x="697" y="536"/>
                      <a:pt x="697" y="349"/>
                    </a:cubicBezTo>
                    <a:cubicBezTo>
                      <a:pt x="697" y="161"/>
                      <a:pt x="536" y="1"/>
                      <a:pt x="34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202" name="Google Shape;2202;p65"/>
          <p:cNvSpPr/>
          <p:nvPr/>
        </p:nvSpPr>
        <p:spPr>
          <a:xfrm rot="-1067229">
            <a:off x="8468747" y="874760"/>
            <a:ext cx="271485" cy="377623"/>
          </a:xfrm>
          <a:custGeom>
            <a:avLst/>
            <a:gdLst/>
            <a:ahLst/>
            <a:cxnLst/>
            <a:rect l="l" t="t" r="r" b="b"/>
            <a:pathLst>
              <a:path w="10409" h="14478" extrusionOk="0">
                <a:moveTo>
                  <a:pt x="5204" y="1"/>
                </a:moveTo>
                <a:cubicBezTo>
                  <a:pt x="5171" y="34"/>
                  <a:pt x="1" y="6105"/>
                  <a:pt x="1" y="8740"/>
                </a:cubicBezTo>
                <a:cubicBezTo>
                  <a:pt x="1" y="8907"/>
                  <a:pt x="1" y="9074"/>
                  <a:pt x="1" y="9241"/>
                </a:cubicBezTo>
                <a:cubicBezTo>
                  <a:pt x="1" y="12143"/>
                  <a:pt x="2336" y="14478"/>
                  <a:pt x="5204" y="14478"/>
                </a:cubicBezTo>
                <a:cubicBezTo>
                  <a:pt x="8073" y="14478"/>
                  <a:pt x="10408" y="12143"/>
                  <a:pt x="10408" y="9241"/>
                </a:cubicBezTo>
                <a:cubicBezTo>
                  <a:pt x="10408" y="9074"/>
                  <a:pt x="10408" y="8907"/>
                  <a:pt x="10408" y="8740"/>
                </a:cubicBezTo>
                <a:cubicBezTo>
                  <a:pt x="10408" y="6105"/>
                  <a:pt x="5238" y="34"/>
                  <a:pt x="5204" y="1"/>
                </a:cubicBezTo>
                <a:close/>
              </a:path>
            </a:pathLst>
          </a:custGeom>
          <a:solidFill>
            <a:schemeClr val="dk2"/>
          </a:solidFill>
          <a:ln w="381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203" name="Google Shape;2203;p65"/>
          <p:cNvGrpSpPr/>
          <p:nvPr/>
        </p:nvGrpSpPr>
        <p:grpSpPr>
          <a:xfrm>
            <a:off x="5728041" y="2024807"/>
            <a:ext cx="2747288" cy="2746798"/>
            <a:chOff x="4014700" y="3100150"/>
            <a:chExt cx="2198275" cy="2241650"/>
          </a:xfrm>
        </p:grpSpPr>
        <p:sp>
          <p:nvSpPr>
            <p:cNvPr id="2204" name="Google Shape;2204;p65"/>
            <p:cNvSpPr/>
            <p:nvPr/>
          </p:nvSpPr>
          <p:spPr>
            <a:xfrm>
              <a:off x="4014700" y="3100150"/>
              <a:ext cx="2198275" cy="2241650"/>
            </a:xfrm>
            <a:custGeom>
              <a:avLst/>
              <a:gdLst/>
              <a:ahLst/>
              <a:cxnLst/>
              <a:rect l="l" t="t" r="r" b="b"/>
              <a:pathLst>
                <a:path w="87931" h="89666" extrusionOk="0">
                  <a:moveTo>
                    <a:pt x="43932" y="1"/>
                  </a:moveTo>
                  <a:cubicBezTo>
                    <a:pt x="38061" y="1"/>
                    <a:pt x="32190" y="1269"/>
                    <a:pt x="26887" y="3670"/>
                  </a:cubicBezTo>
                  <a:cubicBezTo>
                    <a:pt x="26520" y="3503"/>
                    <a:pt x="26153" y="3403"/>
                    <a:pt x="25719" y="3403"/>
                  </a:cubicBezTo>
                  <a:lnTo>
                    <a:pt x="25686" y="3403"/>
                  </a:lnTo>
                  <a:cubicBezTo>
                    <a:pt x="24552" y="3437"/>
                    <a:pt x="23551" y="4204"/>
                    <a:pt x="23284" y="5305"/>
                  </a:cubicBezTo>
                  <a:lnTo>
                    <a:pt x="23217" y="5572"/>
                  </a:lnTo>
                  <a:cubicBezTo>
                    <a:pt x="16279" y="9641"/>
                    <a:pt x="10575" y="15746"/>
                    <a:pt x="7006" y="22917"/>
                  </a:cubicBezTo>
                  <a:cubicBezTo>
                    <a:pt x="2636" y="23818"/>
                    <a:pt x="1268" y="24685"/>
                    <a:pt x="568" y="25753"/>
                  </a:cubicBezTo>
                  <a:cubicBezTo>
                    <a:pt x="134" y="26420"/>
                    <a:pt x="1" y="27254"/>
                    <a:pt x="201" y="28021"/>
                  </a:cubicBezTo>
                  <a:cubicBezTo>
                    <a:pt x="568" y="29489"/>
                    <a:pt x="1835" y="30256"/>
                    <a:pt x="4004" y="30256"/>
                  </a:cubicBezTo>
                  <a:cubicBezTo>
                    <a:pt x="4070" y="30256"/>
                    <a:pt x="4170" y="30256"/>
                    <a:pt x="4237" y="30223"/>
                  </a:cubicBezTo>
                  <a:lnTo>
                    <a:pt x="4237" y="30223"/>
                  </a:lnTo>
                  <a:cubicBezTo>
                    <a:pt x="3270" y="33758"/>
                    <a:pt x="2769" y="37428"/>
                    <a:pt x="2769" y="41130"/>
                  </a:cubicBezTo>
                  <a:cubicBezTo>
                    <a:pt x="2769" y="46901"/>
                    <a:pt x="3937" y="52472"/>
                    <a:pt x="6238" y="57676"/>
                  </a:cubicBezTo>
                  <a:cubicBezTo>
                    <a:pt x="6072" y="58176"/>
                    <a:pt x="6072" y="58710"/>
                    <a:pt x="6238" y="59210"/>
                  </a:cubicBezTo>
                  <a:lnTo>
                    <a:pt x="15345" y="87897"/>
                  </a:lnTo>
                  <a:cubicBezTo>
                    <a:pt x="15679" y="88965"/>
                    <a:pt x="16679" y="89665"/>
                    <a:pt x="17713" y="89665"/>
                  </a:cubicBezTo>
                  <a:cubicBezTo>
                    <a:pt x="17980" y="89665"/>
                    <a:pt x="18247" y="89598"/>
                    <a:pt x="18481" y="89532"/>
                  </a:cubicBezTo>
                  <a:lnTo>
                    <a:pt x="41530" y="82226"/>
                  </a:lnTo>
                  <a:cubicBezTo>
                    <a:pt x="42298" y="82260"/>
                    <a:pt x="43131" y="82293"/>
                    <a:pt x="43899" y="82293"/>
                  </a:cubicBezTo>
                  <a:cubicBezTo>
                    <a:pt x="50470" y="82293"/>
                    <a:pt x="56741" y="80792"/>
                    <a:pt x="62512" y="77823"/>
                  </a:cubicBezTo>
                  <a:cubicBezTo>
                    <a:pt x="62579" y="77823"/>
                    <a:pt x="62612" y="77790"/>
                    <a:pt x="62645" y="77790"/>
                  </a:cubicBezTo>
                  <a:cubicBezTo>
                    <a:pt x="67215" y="75455"/>
                    <a:pt x="71252" y="72319"/>
                    <a:pt x="74687" y="68450"/>
                  </a:cubicBezTo>
                  <a:cubicBezTo>
                    <a:pt x="74721" y="68383"/>
                    <a:pt x="74787" y="68317"/>
                    <a:pt x="74854" y="68250"/>
                  </a:cubicBezTo>
                  <a:lnTo>
                    <a:pt x="75088" y="68016"/>
                  </a:lnTo>
                  <a:cubicBezTo>
                    <a:pt x="76555" y="66315"/>
                    <a:pt x="77890" y="64447"/>
                    <a:pt x="79091" y="62479"/>
                  </a:cubicBezTo>
                  <a:cubicBezTo>
                    <a:pt x="79658" y="61545"/>
                    <a:pt x="80191" y="60578"/>
                    <a:pt x="80692" y="59610"/>
                  </a:cubicBezTo>
                  <a:cubicBezTo>
                    <a:pt x="82360" y="56275"/>
                    <a:pt x="83560" y="52772"/>
                    <a:pt x="84261" y="49169"/>
                  </a:cubicBezTo>
                  <a:cubicBezTo>
                    <a:pt x="84528" y="47869"/>
                    <a:pt x="84728" y="46501"/>
                    <a:pt x="84861" y="45167"/>
                  </a:cubicBezTo>
                  <a:cubicBezTo>
                    <a:pt x="87296" y="44399"/>
                    <a:pt x="87797" y="42665"/>
                    <a:pt x="87830" y="41564"/>
                  </a:cubicBezTo>
                  <a:cubicBezTo>
                    <a:pt x="87930" y="39329"/>
                    <a:pt x="86429" y="37661"/>
                    <a:pt x="84795" y="36394"/>
                  </a:cubicBezTo>
                  <a:cubicBezTo>
                    <a:pt x="84228" y="31557"/>
                    <a:pt x="82827" y="26920"/>
                    <a:pt x="80625" y="22584"/>
                  </a:cubicBezTo>
                  <a:cubicBezTo>
                    <a:pt x="82626" y="20315"/>
                    <a:pt x="83761" y="17413"/>
                    <a:pt x="83761" y="14345"/>
                  </a:cubicBezTo>
                  <a:cubicBezTo>
                    <a:pt x="83761" y="7506"/>
                    <a:pt x="78157" y="1902"/>
                    <a:pt x="71318" y="1902"/>
                  </a:cubicBezTo>
                  <a:cubicBezTo>
                    <a:pt x="68349" y="1902"/>
                    <a:pt x="65514" y="2970"/>
                    <a:pt x="63279" y="4838"/>
                  </a:cubicBezTo>
                  <a:cubicBezTo>
                    <a:pt x="57342" y="1669"/>
                    <a:pt x="50704" y="1"/>
                    <a:pt x="439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5" name="Google Shape;2205;p65"/>
            <p:cNvSpPr/>
            <p:nvPr/>
          </p:nvSpPr>
          <p:spPr>
            <a:xfrm>
              <a:off x="4146475" y="3162700"/>
              <a:ext cx="1932225" cy="1932250"/>
            </a:xfrm>
            <a:custGeom>
              <a:avLst/>
              <a:gdLst/>
              <a:ahLst/>
              <a:cxnLst/>
              <a:rect l="l" t="t" r="r" b="b"/>
              <a:pathLst>
                <a:path w="77289" h="77290" extrusionOk="0">
                  <a:moveTo>
                    <a:pt x="38661" y="1"/>
                  </a:moveTo>
                  <a:cubicBezTo>
                    <a:pt x="23017" y="1"/>
                    <a:pt x="9540" y="9274"/>
                    <a:pt x="3469" y="22650"/>
                  </a:cubicBezTo>
                  <a:cubicBezTo>
                    <a:pt x="3136" y="23384"/>
                    <a:pt x="2802" y="24151"/>
                    <a:pt x="2535" y="24919"/>
                  </a:cubicBezTo>
                  <a:cubicBezTo>
                    <a:pt x="901" y="29188"/>
                    <a:pt x="0" y="33792"/>
                    <a:pt x="0" y="38628"/>
                  </a:cubicBezTo>
                  <a:cubicBezTo>
                    <a:pt x="0" y="58176"/>
                    <a:pt x="14477" y="74321"/>
                    <a:pt x="33291" y="76922"/>
                  </a:cubicBezTo>
                  <a:cubicBezTo>
                    <a:pt x="35058" y="77156"/>
                    <a:pt x="36826" y="77289"/>
                    <a:pt x="38661" y="77289"/>
                  </a:cubicBezTo>
                  <a:cubicBezTo>
                    <a:pt x="44932" y="77289"/>
                    <a:pt x="50870" y="75788"/>
                    <a:pt x="56140" y="73120"/>
                  </a:cubicBezTo>
                  <a:cubicBezTo>
                    <a:pt x="60477" y="70918"/>
                    <a:pt x="64346" y="67916"/>
                    <a:pt x="67548" y="64280"/>
                  </a:cubicBezTo>
                  <a:cubicBezTo>
                    <a:pt x="67582" y="64247"/>
                    <a:pt x="67648" y="64180"/>
                    <a:pt x="67682" y="64147"/>
                  </a:cubicBezTo>
                  <a:cubicBezTo>
                    <a:pt x="67748" y="64047"/>
                    <a:pt x="67849" y="63947"/>
                    <a:pt x="67915" y="63880"/>
                  </a:cubicBezTo>
                  <a:cubicBezTo>
                    <a:pt x="69316" y="62245"/>
                    <a:pt x="70584" y="60511"/>
                    <a:pt x="71685" y="58676"/>
                  </a:cubicBezTo>
                  <a:cubicBezTo>
                    <a:pt x="72218" y="57809"/>
                    <a:pt x="72719" y="56908"/>
                    <a:pt x="73186" y="55974"/>
                  </a:cubicBezTo>
                  <a:cubicBezTo>
                    <a:pt x="74720" y="52905"/>
                    <a:pt x="75854" y="49636"/>
                    <a:pt x="76555" y="46200"/>
                  </a:cubicBezTo>
                  <a:cubicBezTo>
                    <a:pt x="77022" y="43765"/>
                    <a:pt x="77289" y="41230"/>
                    <a:pt x="77289" y="38628"/>
                  </a:cubicBezTo>
                  <a:cubicBezTo>
                    <a:pt x="77289" y="17313"/>
                    <a:pt x="59976" y="1"/>
                    <a:pt x="38661" y="1"/>
                  </a:cubicBezTo>
                  <a:close/>
                </a:path>
              </a:pathLst>
            </a:custGeom>
            <a:solidFill>
              <a:srgbClr val="B0D8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6" name="Google Shape;2206;p65"/>
            <p:cNvSpPr/>
            <p:nvPr/>
          </p:nvSpPr>
          <p:spPr>
            <a:xfrm>
              <a:off x="4676000" y="3821350"/>
              <a:ext cx="934025" cy="1273600"/>
            </a:xfrm>
            <a:custGeom>
              <a:avLst/>
              <a:gdLst/>
              <a:ahLst/>
              <a:cxnLst/>
              <a:rect l="l" t="t" r="r" b="b"/>
              <a:pathLst>
                <a:path w="37361" h="50944" extrusionOk="0">
                  <a:moveTo>
                    <a:pt x="2833" y="0"/>
                  </a:moveTo>
                  <a:cubicBezTo>
                    <a:pt x="2684" y="0"/>
                    <a:pt x="2561" y="13"/>
                    <a:pt x="2469" y="40"/>
                  </a:cubicBezTo>
                  <a:cubicBezTo>
                    <a:pt x="1068" y="474"/>
                    <a:pt x="968" y="1341"/>
                    <a:pt x="968" y="1341"/>
                  </a:cubicBezTo>
                  <a:cubicBezTo>
                    <a:pt x="1" y="4944"/>
                    <a:pt x="5872" y="5044"/>
                    <a:pt x="5872" y="5044"/>
                  </a:cubicBezTo>
                  <a:lnTo>
                    <a:pt x="11609" y="13150"/>
                  </a:lnTo>
                  <a:cubicBezTo>
                    <a:pt x="11609" y="13150"/>
                    <a:pt x="12043" y="18153"/>
                    <a:pt x="11409" y="26459"/>
                  </a:cubicBezTo>
                  <a:cubicBezTo>
                    <a:pt x="10909" y="32964"/>
                    <a:pt x="11309" y="44505"/>
                    <a:pt x="11509" y="49175"/>
                  </a:cubicBezTo>
                  <a:cubicBezTo>
                    <a:pt x="11542" y="49743"/>
                    <a:pt x="11776" y="50210"/>
                    <a:pt x="12110" y="50576"/>
                  </a:cubicBezTo>
                  <a:cubicBezTo>
                    <a:pt x="13877" y="50810"/>
                    <a:pt x="15645" y="50943"/>
                    <a:pt x="17480" y="50943"/>
                  </a:cubicBezTo>
                  <a:cubicBezTo>
                    <a:pt x="23751" y="50943"/>
                    <a:pt x="29689" y="49442"/>
                    <a:pt x="34959" y="46774"/>
                  </a:cubicBezTo>
                  <a:cubicBezTo>
                    <a:pt x="35593" y="38301"/>
                    <a:pt x="37361" y="15585"/>
                    <a:pt x="37361" y="15585"/>
                  </a:cubicBezTo>
                  <a:lnTo>
                    <a:pt x="37328" y="15585"/>
                  </a:lnTo>
                  <a:lnTo>
                    <a:pt x="29088" y="13583"/>
                  </a:lnTo>
                  <a:lnTo>
                    <a:pt x="27120" y="13116"/>
                  </a:lnTo>
                  <a:lnTo>
                    <a:pt x="17347" y="10748"/>
                  </a:lnTo>
                  <a:lnTo>
                    <a:pt x="17146" y="10715"/>
                  </a:lnTo>
                  <a:cubicBezTo>
                    <a:pt x="17146" y="10715"/>
                    <a:pt x="16546" y="9147"/>
                    <a:pt x="15479" y="7245"/>
                  </a:cubicBezTo>
                  <a:cubicBezTo>
                    <a:pt x="15345" y="7012"/>
                    <a:pt x="15212" y="6778"/>
                    <a:pt x="15078" y="6545"/>
                  </a:cubicBezTo>
                  <a:cubicBezTo>
                    <a:pt x="14978" y="6378"/>
                    <a:pt x="14845" y="6211"/>
                    <a:pt x="14745" y="6045"/>
                  </a:cubicBezTo>
                  <a:cubicBezTo>
                    <a:pt x="14711" y="5978"/>
                    <a:pt x="14678" y="5945"/>
                    <a:pt x="14645" y="5878"/>
                  </a:cubicBezTo>
                  <a:cubicBezTo>
                    <a:pt x="14478" y="5644"/>
                    <a:pt x="14344" y="5411"/>
                    <a:pt x="14178" y="5144"/>
                  </a:cubicBezTo>
                  <a:cubicBezTo>
                    <a:pt x="13944" y="4810"/>
                    <a:pt x="13577" y="4477"/>
                    <a:pt x="13177" y="4143"/>
                  </a:cubicBezTo>
                  <a:cubicBezTo>
                    <a:pt x="13077" y="4077"/>
                    <a:pt x="13010" y="4010"/>
                    <a:pt x="12910" y="3943"/>
                  </a:cubicBezTo>
                  <a:cubicBezTo>
                    <a:pt x="11409" y="2809"/>
                    <a:pt x="9174" y="1775"/>
                    <a:pt x="7106" y="1041"/>
                  </a:cubicBezTo>
                  <a:cubicBezTo>
                    <a:pt x="6973" y="1008"/>
                    <a:pt x="6872" y="941"/>
                    <a:pt x="6772" y="908"/>
                  </a:cubicBezTo>
                  <a:cubicBezTo>
                    <a:pt x="5095" y="349"/>
                    <a:pt x="3605" y="0"/>
                    <a:pt x="2833" y="0"/>
                  </a:cubicBezTo>
                  <a:close/>
                </a:path>
              </a:pathLst>
            </a:custGeom>
            <a:solidFill>
              <a:srgbClr val="FF98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7" name="Google Shape;2207;p65"/>
            <p:cNvSpPr/>
            <p:nvPr/>
          </p:nvSpPr>
          <p:spPr>
            <a:xfrm>
              <a:off x="4702700" y="3382750"/>
              <a:ext cx="934025" cy="924125"/>
            </a:xfrm>
            <a:custGeom>
              <a:avLst/>
              <a:gdLst/>
              <a:ahLst/>
              <a:cxnLst/>
              <a:rect l="l" t="t" r="r" b="b"/>
              <a:pathLst>
                <a:path w="37361" h="36965" extrusionOk="0">
                  <a:moveTo>
                    <a:pt x="11160" y="1"/>
                  </a:moveTo>
                  <a:cubicBezTo>
                    <a:pt x="9240" y="1"/>
                    <a:pt x="7945" y="692"/>
                    <a:pt x="7973" y="2574"/>
                  </a:cubicBezTo>
                  <a:cubicBezTo>
                    <a:pt x="7973" y="2574"/>
                    <a:pt x="868" y="2574"/>
                    <a:pt x="734" y="6410"/>
                  </a:cubicBezTo>
                  <a:cubicBezTo>
                    <a:pt x="734" y="6410"/>
                    <a:pt x="1068" y="8745"/>
                    <a:pt x="4570" y="8878"/>
                  </a:cubicBezTo>
                  <a:cubicBezTo>
                    <a:pt x="8106" y="8978"/>
                    <a:pt x="10208" y="9812"/>
                    <a:pt x="10208" y="9812"/>
                  </a:cubicBezTo>
                  <a:lnTo>
                    <a:pt x="16412" y="14182"/>
                  </a:lnTo>
                  <a:cubicBezTo>
                    <a:pt x="16412" y="14182"/>
                    <a:pt x="9064" y="11698"/>
                    <a:pt x="6582" y="11698"/>
                  </a:cubicBezTo>
                  <a:cubicBezTo>
                    <a:pt x="6245" y="11698"/>
                    <a:pt x="5999" y="11743"/>
                    <a:pt x="5871" y="11847"/>
                  </a:cubicBezTo>
                  <a:cubicBezTo>
                    <a:pt x="4804" y="12714"/>
                    <a:pt x="0" y="15583"/>
                    <a:pt x="1401" y="17584"/>
                  </a:cubicBezTo>
                  <a:cubicBezTo>
                    <a:pt x="1895" y="18319"/>
                    <a:pt x="3001" y="18553"/>
                    <a:pt x="4214" y="18553"/>
                  </a:cubicBezTo>
                  <a:cubicBezTo>
                    <a:pt x="6361" y="18553"/>
                    <a:pt x="8840" y="17818"/>
                    <a:pt x="8840" y="17818"/>
                  </a:cubicBezTo>
                  <a:lnTo>
                    <a:pt x="15745" y="25990"/>
                  </a:lnTo>
                  <a:lnTo>
                    <a:pt x="18313" y="36965"/>
                  </a:lnTo>
                  <a:lnTo>
                    <a:pt x="35993" y="34963"/>
                  </a:lnTo>
                  <a:cubicBezTo>
                    <a:pt x="35993" y="34963"/>
                    <a:pt x="37360" y="28125"/>
                    <a:pt x="35659" y="24189"/>
                  </a:cubicBezTo>
                  <a:cubicBezTo>
                    <a:pt x="33958" y="20253"/>
                    <a:pt x="28220" y="6209"/>
                    <a:pt x="26419" y="5242"/>
                  </a:cubicBezTo>
                  <a:cubicBezTo>
                    <a:pt x="25099" y="4546"/>
                    <a:pt x="16080" y="1"/>
                    <a:pt x="11160" y="1"/>
                  </a:cubicBezTo>
                  <a:close/>
                </a:path>
              </a:pathLst>
            </a:custGeom>
            <a:solidFill>
              <a:srgbClr val="FF98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8" name="Google Shape;2208;p65"/>
            <p:cNvSpPr/>
            <p:nvPr/>
          </p:nvSpPr>
          <p:spPr>
            <a:xfrm>
              <a:off x="4714375" y="3746450"/>
              <a:ext cx="261050" cy="115950"/>
            </a:xfrm>
            <a:custGeom>
              <a:avLst/>
              <a:gdLst/>
              <a:ahLst/>
              <a:cxnLst/>
              <a:rect l="l" t="t" r="r" b="b"/>
              <a:pathLst>
                <a:path w="10442" h="4638" fill="none" extrusionOk="0">
                  <a:moveTo>
                    <a:pt x="1835" y="1"/>
                  </a:moveTo>
                  <a:cubicBezTo>
                    <a:pt x="1835" y="1"/>
                    <a:pt x="0" y="1435"/>
                    <a:pt x="934" y="3036"/>
                  </a:cubicBezTo>
                  <a:cubicBezTo>
                    <a:pt x="1835" y="4637"/>
                    <a:pt x="4337" y="4371"/>
                    <a:pt x="5438" y="4070"/>
                  </a:cubicBezTo>
                  <a:cubicBezTo>
                    <a:pt x="6572" y="3737"/>
                    <a:pt x="9374" y="2936"/>
                    <a:pt x="10441" y="2236"/>
                  </a:cubicBezTo>
                </a:path>
              </a:pathLst>
            </a:custGeom>
            <a:noFill/>
            <a:ln w="5000" cap="rnd" cmpd="sng">
              <a:solidFill>
                <a:srgbClr val="3D292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9" name="Google Shape;2209;p65"/>
            <p:cNvSpPr/>
            <p:nvPr/>
          </p:nvSpPr>
          <p:spPr>
            <a:xfrm>
              <a:off x="4923675" y="3828175"/>
              <a:ext cx="140125" cy="170150"/>
            </a:xfrm>
            <a:custGeom>
              <a:avLst/>
              <a:gdLst/>
              <a:ahLst/>
              <a:cxnLst/>
              <a:rect l="l" t="t" r="r" b="b"/>
              <a:pathLst>
                <a:path w="5605" h="6806" fill="none" extrusionOk="0">
                  <a:moveTo>
                    <a:pt x="1" y="1"/>
                  </a:moveTo>
                  <a:lnTo>
                    <a:pt x="5605" y="6806"/>
                  </a:lnTo>
                </a:path>
              </a:pathLst>
            </a:custGeom>
            <a:noFill/>
            <a:ln w="5000" cap="rnd" cmpd="sng">
              <a:solidFill>
                <a:srgbClr val="3D292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0" name="Google Shape;2210;p65"/>
            <p:cNvSpPr/>
            <p:nvPr/>
          </p:nvSpPr>
          <p:spPr>
            <a:xfrm>
              <a:off x="4902000" y="3447075"/>
              <a:ext cx="204350" cy="134300"/>
            </a:xfrm>
            <a:custGeom>
              <a:avLst/>
              <a:gdLst/>
              <a:ahLst/>
              <a:cxnLst/>
              <a:rect l="l" t="t" r="r" b="b"/>
              <a:pathLst>
                <a:path w="8174" h="5372" fill="none" extrusionOk="0">
                  <a:moveTo>
                    <a:pt x="1" y="1"/>
                  </a:moveTo>
                  <a:cubicBezTo>
                    <a:pt x="1" y="1"/>
                    <a:pt x="234" y="1568"/>
                    <a:pt x="1869" y="2636"/>
                  </a:cubicBezTo>
                  <a:cubicBezTo>
                    <a:pt x="3537" y="3670"/>
                    <a:pt x="8173" y="5371"/>
                    <a:pt x="8173" y="5371"/>
                  </a:cubicBezTo>
                </a:path>
              </a:pathLst>
            </a:custGeom>
            <a:noFill/>
            <a:ln w="5000" cap="rnd" cmpd="sng">
              <a:solidFill>
                <a:srgbClr val="3D292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1" name="Google Shape;2211;p65"/>
            <p:cNvSpPr/>
            <p:nvPr/>
          </p:nvSpPr>
          <p:spPr>
            <a:xfrm>
              <a:off x="4071400" y="3454850"/>
              <a:ext cx="1456075" cy="339075"/>
            </a:xfrm>
            <a:custGeom>
              <a:avLst/>
              <a:gdLst/>
              <a:ahLst/>
              <a:cxnLst/>
              <a:rect l="l" t="t" r="r" b="b"/>
              <a:pathLst>
                <a:path w="58243" h="13563" extrusionOk="0">
                  <a:moveTo>
                    <a:pt x="51735" y="0"/>
                  </a:moveTo>
                  <a:cubicBezTo>
                    <a:pt x="50723" y="0"/>
                    <a:pt x="49611" y="56"/>
                    <a:pt x="48436" y="157"/>
                  </a:cubicBezTo>
                  <a:cubicBezTo>
                    <a:pt x="40330" y="857"/>
                    <a:pt x="29222" y="3592"/>
                    <a:pt x="26286" y="4226"/>
                  </a:cubicBezTo>
                  <a:cubicBezTo>
                    <a:pt x="21650" y="5260"/>
                    <a:pt x="20716" y="7328"/>
                    <a:pt x="18881" y="8029"/>
                  </a:cubicBezTo>
                  <a:cubicBezTo>
                    <a:pt x="16880" y="8796"/>
                    <a:pt x="12176" y="9864"/>
                    <a:pt x="9941" y="10331"/>
                  </a:cubicBezTo>
                  <a:cubicBezTo>
                    <a:pt x="9208" y="10497"/>
                    <a:pt x="8707" y="10597"/>
                    <a:pt x="8707" y="10597"/>
                  </a:cubicBezTo>
                  <a:cubicBezTo>
                    <a:pt x="8707" y="10597"/>
                    <a:pt x="1" y="11798"/>
                    <a:pt x="335" y="13233"/>
                  </a:cubicBezTo>
                  <a:cubicBezTo>
                    <a:pt x="395" y="13465"/>
                    <a:pt x="897" y="13563"/>
                    <a:pt x="1701" y="13563"/>
                  </a:cubicBezTo>
                  <a:cubicBezTo>
                    <a:pt x="3550" y="13563"/>
                    <a:pt x="6994" y="13047"/>
                    <a:pt x="10342" y="12465"/>
                  </a:cubicBezTo>
                  <a:cubicBezTo>
                    <a:pt x="14545" y="11765"/>
                    <a:pt x="18581" y="10964"/>
                    <a:pt x="19215" y="10964"/>
                  </a:cubicBezTo>
                  <a:cubicBezTo>
                    <a:pt x="19279" y="10960"/>
                    <a:pt x="19345" y="10959"/>
                    <a:pt x="19414" y="10959"/>
                  </a:cubicBezTo>
                  <a:cubicBezTo>
                    <a:pt x="21006" y="10959"/>
                    <a:pt x="23990" y="11947"/>
                    <a:pt x="26388" y="11947"/>
                  </a:cubicBezTo>
                  <a:cubicBezTo>
                    <a:pt x="26557" y="11947"/>
                    <a:pt x="26724" y="11942"/>
                    <a:pt x="26887" y="11932"/>
                  </a:cubicBezTo>
                  <a:cubicBezTo>
                    <a:pt x="29222" y="11798"/>
                    <a:pt x="39396" y="9830"/>
                    <a:pt x="46467" y="8696"/>
                  </a:cubicBezTo>
                  <a:cubicBezTo>
                    <a:pt x="47868" y="8463"/>
                    <a:pt x="49169" y="8262"/>
                    <a:pt x="50337" y="8029"/>
                  </a:cubicBezTo>
                  <a:cubicBezTo>
                    <a:pt x="55240" y="7095"/>
                    <a:pt x="58243" y="5827"/>
                    <a:pt x="57275" y="1858"/>
                  </a:cubicBezTo>
                  <a:cubicBezTo>
                    <a:pt x="56925" y="507"/>
                    <a:pt x="54773" y="0"/>
                    <a:pt x="51735" y="0"/>
                  </a:cubicBezTo>
                  <a:close/>
                </a:path>
              </a:pathLst>
            </a:custGeom>
            <a:solidFill>
              <a:srgbClr val="FAED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2" name="Google Shape;2212;p65"/>
            <p:cNvSpPr/>
            <p:nvPr/>
          </p:nvSpPr>
          <p:spPr>
            <a:xfrm>
              <a:off x="4851975" y="3552975"/>
              <a:ext cx="226025" cy="116775"/>
            </a:xfrm>
            <a:custGeom>
              <a:avLst/>
              <a:gdLst/>
              <a:ahLst/>
              <a:cxnLst/>
              <a:rect l="l" t="t" r="r" b="b"/>
              <a:pathLst>
                <a:path w="9041" h="4671" extrusionOk="0">
                  <a:moveTo>
                    <a:pt x="8506" y="1"/>
                  </a:moveTo>
                  <a:lnTo>
                    <a:pt x="0" y="1402"/>
                  </a:lnTo>
                  <a:lnTo>
                    <a:pt x="534" y="4671"/>
                  </a:lnTo>
                  <a:lnTo>
                    <a:pt x="9040" y="3237"/>
                  </a:lnTo>
                  <a:lnTo>
                    <a:pt x="8506" y="1"/>
                  </a:lnTo>
                  <a:close/>
                </a:path>
              </a:pathLst>
            </a:custGeom>
            <a:solidFill>
              <a:srgbClr val="AD8B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3" name="Google Shape;2213;p65"/>
            <p:cNvSpPr/>
            <p:nvPr/>
          </p:nvSpPr>
          <p:spPr>
            <a:xfrm>
              <a:off x="5131325" y="3540475"/>
              <a:ext cx="78425" cy="78425"/>
            </a:xfrm>
            <a:custGeom>
              <a:avLst/>
              <a:gdLst/>
              <a:ahLst/>
              <a:cxnLst/>
              <a:rect l="l" t="t" r="r" b="b"/>
              <a:pathLst>
                <a:path w="3137" h="3137" extrusionOk="0">
                  <a:moveTo>
                    <a:pt x="1569" y="1"/>
                  </a:moveTo>
                  <a:cubicBezTo>
                    <a:pt x="701" y="1"/>
                    <a:pt x="1" y="701"/>
                    <a:pt x="1" y="1568"/>
                  </a:cubicBezTo>
                  <a:cubicBezTo>
                    <a:pt x="1" y="2436"/>
                    <a:pt x="701" y="3136"/>
                    <a:pt x="1569" y="3136"/>
                  </a:cubicBezTo>
                  <a:cubicBezTo>
                    <a:pt x="2436" y="3136"/>
                    <a:pt x="3136" y="2436"/>
                    <a:pt x="3136" y="1568"/>
                  </a:cubicBezTo>
                  <a:cubicBezTo>
                    <a:pt x="3136" y="701"/>
                    <a:pt x="2436" y="1"/>
                    <a:pt x="1569" y="1"/>
                  </a:cubicBezTo>
                  <a:close/>
                </a:path>
              </a:pathLst>
            </a:custGeom>
            <a:solidFill>
              <a:srgbClr val="AD8B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4" name="Google Shape;2214;p65"/>
            <p:cNvSpPr/>
            <p:nvPr/>
          </p:nvSpPr>
          <p:spPr>
            <a:xfrm>
              <a:off x="5282275" y="3454850"/>
              <a:ext cx="245200" cy="200725"/>
            </a:xfrm>
            <a:custGeom>
              <a:avLst/>
              <a:gdLst/>
              <a:ahLst/>
              <a:cxnLst/>
              <a:rect l="l" t="t" r="r" b="b"/>
              <a:pathLst>
                <a:path w="9808" h="8029" extrusionOk="0">
                  <a:moveTo>
                    <a:pt x="3300" y="0"/>
                  </a:moveTo>
                  <a:cubicBezTo>
                    <a:pt x="2288" y="0"/>
                    <a:pt x="1176" y="56"/>
                    <a:pt x="1" y="157"/>
                  </a:cubicBezTo>
                  <a:cubicBezTo>
                    <a:pt x="768" y="2758"/>
                    <a:pt x="1402" y="5360"/>
                    <a:pt x="1902" y="8029"/>
                  </a:cubicBezTo>
                  <a:cubicBezTo>
                    <a:pt x="6805" y="7095"/>
                    <a:pt x="9808" y="5827"/>
                    <a:pt x="8840" y="1858"/>
                  </a:cubicBezTo>
                  <a:cubicBezTo>
                    <a:pt x="8490" y="507"/>
                    <a:pt x="6338" y="0"/>
                    <a:pt x="3300" y="0"/>
                  </a:cubicBezTo>
                  <a:close/>
                </a:path>
              </a:pathLst>
            </a:custGeom>
            <a:solidFill>
              <a:srgbClr val="4EBC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5" name="Google Shape;2215;p65"/>
            <p:cNvSpPr/>
            <p:nvPr/>
          </p:nvSpPr>
          <p:spPr>
            <a:xfrm>
              <a:off x="4071400" y="3713100"/>
              <a:ext cx="258550" cy="80825"/>
            </a:xfrm>
            <a:custGeom>
              <a:avLst/>
              <a:gdLst/>
              <a:ahLst/>
              <a:cxnLst/>
              <a:rect l="l" t="t" r="r" b="b"/>
              <a:pathLst>
                <a:path w="10342" h="3233" extrusionOk="0">
                  <a:moveTo>
                    <a:pt x="9941" y="1"/>
                  </a:moveTo>
                  <a:cubicBezTo>
                    <a:pt x="9208" y="167"/>
                    <a:pt x="8707" y="267"/>
                    <a:pt x="8707" y="267"/>
                  </a:cubicBezTo>
                  <a:cubicBezTo>
                    <a:pt x="8707" y="267"/>
                    <a:pt x="1" y="1468"/>
                    <a:pt x="335" y="2903"/>
                  </a:cubicBezTo>
                  <a:cubicBezTo>
                    <a:pt x="395" y="3135"/>
                    <a:pt x="897" y="3233"/>
                    <a:pt x="1701" y="3233"/>
                  </a:cubicBezTo>
                  <a:cubicBezTo>
                    <a:pt x="3550" y="3233"/>
                    <a:pt x="6994" y="2717"/>
                    <a:pt x="10342" y="2135"/>
                  </a:cubicBezTo>
                  <a:cubicBezTo>
                    <a:pt x="10242" y="1502"/>
                    <a:pt x="10175" y="668"/>
                    <a:pt x="9941" y="1"/>
                  </a:cubicBezTo>
                  <a:close/>
                </a:path>
              </a:pathLst>
            </a:custGeom>
            <a:solidFill>
              <a:srgbClr val="AD8B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6" name="Google Shape;2216;p65"/>
            <p:cNvSpPr/>
            <p:nvPr/>
          </p:nvSpPr>
          <p:spPr>
            <a:xfrm>
              <a:off x="4950375" y="3573175"/>
              <a:ext cx="534575" cy="989725"/>
            </a:xfrm>
            <a:custGeom>
              <a:avLst/>
              <a:gdLst/>
              <a:ahLst/>
              <a:cxnLst/>
              <a:rect l="l" t="t" r="r" b="b"/>
              <a:pathLst>
                <a:path w="21383" h="39589" extrusionOk="0">
                  <a:moveTo>
                    <a:pt x="7370" y="1"/>
                  </a:moveTo>
                  <a:cubicBezTo>
                    <a:pt x="7181" y="1"/>
                    <a:pt x="6993" y="31"/>
                    <a:pt x="6805" y="94"/>
                  </a:cubicBezTo>
                  <a:cubicBezTo>
                    <a:pt x="0" y="2328"/>
                    <a:pt x="5538" y="21275"/>
                    <a:pt x="4470" y="29148"/>
                  </a:cubicBezTo>
                  <a:cubicBezTo>
                    <a:pt x="3403" y="37020"/>
                    <a:pt x="5004" y="39589"/>
                    <a:pt x="5004" y="39589"/>
                  </a:cubicBezTo>
                  <a:lnTo>
                    <a:pt x="21382" y="37854"/>
                  </a:lnTo>
                  <a:cubicBezTo>
                    <a:pt x="21382" y="37854"/>
                    <a:pt x="14033" y="1"/>
                    <a:pt x="7370" y="1"/>
                  </a:cubicBezTo>
                  <a:close/>
                </a:path>
              </a:pathLst>
            </a:custGeom>
            <a:solidFill>
              <a:srgbClr val="FF98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7" name="Google Shape;2217;p65"/>
            <p:cNvSpPr/>
            <p:nvPr/>
          </p:nvSpPr>
          <p:spPr>
            <a:xfrm>
              <a:off x="4965375" y="4130900"/>
              <a:ext cx="45075" cy="19200"/>
            </a:xfrm>
            <a:custGeom>
              <a:avLst/>
              <a:gdLst/>
              <a:ahLst/>
              <a:cxnLst/>
              <a:rect l="l" t="t" r="r" b="b"/>
              <a:pathLst>
                <a:path w="1803" h="768" fill="none" extrusionOk="0">
                  <a:moveTo>
                    <a:pt x="1" y="768"/>
                  </a:moveTo>
                  <a:cubicBezTo>
                    <a:pt x="568" y="467"/>
                    <a:pt x="1168" y="201"/>
                    <a:pt x="1802" y="0"/>
                  </a:cubicBezTo>
                </a:path>
              </a:pathLst>
            </a:custGeom>
            <a:noFill/>
            <a:ln w="5000" cap="rnd" cmpd="sng">
              <a:solidFill>
                <a:srgbClr val="3D292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8" name="Google Shape;2218;p65"/>
            <p:cNvSpPr/>
            <p:nvPr/>
          </p:nvSpPr>
          <p:spPr>
            <a:xfrm>
              <a:off x="4999575" y="3570500"/>
              <a:ext cx="400300" cy="1013250"/>
            </a:xfrm>
            <a:custGeom>
              <a:avLst/>
              <a:gdLst/>
              <a:ahLst/>
              <a:cxnLst/>
              <a:rect l="l" t="t" r="r" b="b"/>
              <a:pathLst>
                <a:path w="16012" h="40530" fill="none" extrusionOk="0">
                  <a:moveTo>
                    <a:pt x="2335" y="40529"/>
                  </a:moveTo>
                  <a:cubicBezTo>
                    <a:pt x="2335" y="40529"/>
                    <a:pt x="968" y="36060"/>
                    <a:pt x="2169" y="30389"/>
                  </a:cubicBezTo>
                  <a:cubicBezTo>
                    <a:pt x="3403" y="24718"/>
                    <a:pt x="2602" y="18247"/>
                    <a:pt x="2335" y="15211"/>
                  </a:cubicBezTo>
                  <a:cubicBezTo>
                    <a:pt x="2069" y="12509"/>
                    <a:pt x="0" y="4003"/>
                    <a:pt x="3503" y="934"/>
                  </a:cubicBezTo>
                  <a:cubicBezTo>
                    <a:pt x="4404" y="100"/>
                    <a:pt x="5771" y="0"/>
                    <a:pt x="6839" y="634"/>
                  </a:cubicBezTo>
                  <a:cubicBezTo>
                    <a:pt x="7773" y="1201"/>
                    <a:pt x="8707" y="2269"/>
                    <a:pt x="9407" y="4237"/>
                  </a:cubicBezTo>
                  <a:cubicBezTo>
                    <a:pt x="10842" y="8073"/>
                    <a:pt x="12810" y="18614"/>
                    <a:pt x="13677" y="21583"/>
                  </a:cubicBezTo>
                  <a:cubicBezTo>
                    <a:pt x="14544" y="24551"/>
                    <a:pt x="16012" y="28121"/>
                    <a:pt x="16012" y="28121"/>
                  </a:cubicBezTo>
                </a:path>
              </a:pathLst>
            </a:custGeom>
            <a:noFill/>
            <a:ln w="5000" cap="rnd" cmpd="sng">
              <a:solidFill>
                <a:srgbClr val="3D292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9" name="Google Shape;2219;p65"/>
            <p:cNvSpPr/>
            <p:nvPr/>
          </p:nvSpPr>
          <p:spPr>
            <a:xfrm>
              <a:off x="5328150" y="4061675"/>
              <a:ext cx="84250" cy="33400"/>
            </a:xfrm>
            <a:custGeom>
              <a:avLst/>
              <a:gdLst/>
              <a:ahLst/>
              <a:cxnLst/>
              <a:rect l="l" t="t" r="r" b="b"/>
              <a:pathLst>
                <a:path w="3370" h="1336" fill="none" extrusionOk="0">
                  <a:moveTo>
                    <a:pt x="0" y="1"/>
                  </a:moveTo>
                  <a:cubicBezTo>
                    <a:pt x="1101" y="401"/>
                    <a:pt x="2202" y="835"/>
                    <a:pt x="3269" y="1335"/>
                  </a:cubicBezTo>
                  <a:cubicBezTo>
                    <a:pt x="3303" y="1335"/>
                    <a:pt x="3336" y="1335"/>
                    <a:pt x="3369" y="1335"/>
                  </a:cubicBezTo>
                </a:path>
              </a:pathLst>
            </a:custGeom>
            <a:noFill/>
            <a:ln w="5000" cap="rnd" cmpd="sng">
              <a:solidFill>
                <a:srgbClr val="3D292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0" name="Google Shape;2220;p65"/>
            <p:cNvSpPr/>
            <p:nvPr/>
          </p:nvSpPr>
          <p:spPr>
            <a:xfrm>
              <a:off x="5298950" y="3868200"/>
              <a:ext cx="75925" cy="49250"/>
            </a:xfrm>
            <a:custGeom>
              <a:avLst/>
              <a:gdLst/>
              <a:ahLst/>
              <a:cxnLst/>
              <a:rect l="l" t="t" r="r" b="b"/>
              <a:pathLst>
                <a:path w="3037" h="1970" fill="none" extrusionOk="0">
                  <a:moveTo>
                    <a:pt x="1" y="1969"/>
                  </a:moveTo>
                  <a:cubicBezTo>
                    <a:pt x="1001" y="1302"/>
                    <a:pt x="2035" y="668"/>
                    <a:pt x="3036" y="1"/>
                  </a:cubicBezTo>
                </a:path>
              </a:pathLst>
            </a:custGeom>
            <a:noFill/>
            <a:ln w="5000" cap="rnd" cmpd="sng">
              <a:solidFill>
                <a:srgbClr val="3D292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1" name="Google Shape;2221;p65"/>
            <p:cNvSpPr/>
            <p:nvPr/>
          </p:nvSpPr>
          <p:spPr>
            <a:xfrm>
              <a:off x="4229850" y="4314375"/>
              <a:ext cx="1005750" cy="964025"/>
            </a:xfrm>
            <a:custGeom>
              <a:avLst/>
              <a:gdLst/>
              <a:ahLst/>
              <a:cxnLst/>
              <a:rect l="l" t="t" r="r" b="b"/>
              <a:pathLst>
                <a:path w="40230" h="38561" extrusionOk="0">
                  <a:moveTo>
                    <a:pt x="31123" y="0"/>
                  </a:moveTo>
                  <a:lnTo>
                    <a:pt x="1" y="9907"/>
                  </a:lnTo>
                  <a:lnTo>
                    <a:pt x="9107" y="38561"/>
                  </a:lnTo>
                  <a:lnTo>
                    <a:pt x="40230" y="28687"/>
                  </a:lnTo>
                  <a:lnTo>
                    <a:pt x="31123" y="0"/>
                  </a:lnTo>
                  <a:close/>
                </a:path>
              </a:pathLst>
            </a:custGeom>
            <a:solidFill>
              <a:srgbClr val="AD8B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2" name="Google Shape;2222;p65"/>
            <p:cNvSpPr/>
            <p:nvPr/>
          </p:nvSpPr>
          <p:spPr>
            <a:xfrm>
              <a:off x="4446675" y="4666100"/>
              <a:ext cx="287725" cy="453525"/>
            </a:xfrm>
            <a:custGeom>
              <a:avLst/>
              <a:gdLst/>
              <a:ahLst/>
              <a:cxnLst/>
              <a:rect l="l" t="t" r="r" b="b"/>
              <a:pathLst>
                <a:path w="11509" h="18141" extrusionOk="0">
                  <a:moveTo>
                    <a:pt x="5255" y="1"/>
                  </a:moveTo>
                  <a:cubicBezTo>
                    <a:pt x="4488" y="1"/>
                    <a:pt x="3759" y="381"/>
                    <a:pt x="3203" y="875"/>
                  </a:cubicBezTo>
                  <a:cubicBezTo>
                    <a:pt x="2603" y="1442"/>
                    <a:pt x="2169" y="2143"/>
                    <a:pt x="1835" y="2877"/>
                  </a:cubicBezTo>
                  <a:cubicBezTo>
                    <a:pt x="368" y="5879"/>
                    <a:pt x="1" y="9415"/>
                    <a:pt x="801" y="12650"/>
                  </a:cubicBezTo>
                  <a:cubicBezTo>
                    <a:pt x="1101" y="13751"/>
                    <a:pt x="1502" y="14885"/>
                    <a:pt x="2202" y="15819"/>
                  </a:cubicBezTo>
                  <a:cubicBezTo>
                    <a:pt x="2869" y="16753"/>
                    <a:pt x="3803" y="17554"/>
                    <a:pt x="4904" y="17921"/>
                  </a:cubicBezTo>
                  <a:cubicBezTo>
                    <a:pt x="5352" y="18070"/>
                    <a:pt x="5821" y="18141"/>
                    <a:pt x="6291" y="18141"/>
                  </a:cubicBezTo>
                  <a:cubicBezTo>
                    <a:pt x="7501" y="18141"/>
                    <a:pt x="8719" y="17670"/>
                    <a:pt x="9608" y="16853"/>
                  </a:cubicBezTo>
                  <a:cubicBezTo>
                    <a:pt x="10875" y="15719"/>
                    <a:pt x="11509" y="13951"/>
                    <a:pt x="11342" y="12283"/>
                  </a:cubicBezTo>
                  <a:cubicBezTo>
                    <a:pt x="11275" y="11182"/>
                    <a:pt x="10875" y="10148"/>
                    <a:pt x="10475" y="9114"/>
                  </a:cubicBezTo>
                  <a:cubicBezTo>
                    <a:pt x="9874" y="7580"/>
                    <a:pt x="9007" y="6045"/>
                    <a:pt x="8573" y="4478"/>
                  </a:cubicBezTo>
                  <a:cubicBezTo>
                    <a:pt x="8440" y="3844"/>
                    <a:pt x="8373" y="3210"/>
                    <a:pt x="8207" y="2610"/>
                  </a:cubicBezTo>
                  <a:cubicBezTo>
                    <a:pt x="7840" y="1309"/>
                    <a:pt x="6772" y="75"/>
                    <a:pt x="5438" y="8"/>
                  </a:cubicBezTo>
                  <a:cubicBezTo>
                    <a:pt x="5377" y="3"/>
                    <a:pt x="5316" y="1"/>
                    <a:pt x="5255" y="1"/>
                  </a:cubicBezTo>
                  <a:close/>
                </a:path>
              </a:pathLst>
            </a:custGeom>
            <a:solidFill>
              <a:srgbClr val="FE69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3" name="Google Shape;2223;p65"/>
            <p:cNvSpPr/>
            <p:nvPr/>
          </p:nvSpPr>
          <p:spPr>
            <a:xfrm>
              <a:off x="4764400" y="4584625"/>
              <a:ext cx="323600" cy="421100"/>
            </a:xfrm>
            <a:custGeom>
              <a:avLst/>
              <a:gdLst/>
              <a:ahLst/>
              <a:cxnLst/>
              <a:rect l="l" t="t" r="r" b="b"/>
              <a:pathLst>
                <a:path w="12944" h="16844" extrusionOk="0">
                  <a:moveTo>
                    <a:pt x="3077" y="0"/>
                  </a:moveTo>
                  <a:cubicBezTo>
                    <a:pt x="2426" y="0"/>
                    <a:pt x="1767" y="166"/>
                    <a:pt x="1235" y="565"/>
                  </a:cubicBezTo>
                  <a:cubicBezTo>
                    <a:pt x="168" y="1432"/>
                    <a:pt x="1" y="3033"/>
                    <a:pt x="468" y="4301"/>
                  </a:cubicBezTo>
                  <a:cubicBezTo>
                    <a:pt x="668" y="4901"/>
                    <a:pt x="1001" y="5468"/>
                    <a:pt x="1202" y="6035"/>
                  </a:cubicBezTo>
                  <a:cubicBezTo>
                    <a:pt x="1769" y="7570"/>
                    <a:pt x="1935" y="9371"/>
                    <a:pt x="2336" y="10939"/>
                  </a:cubicBezTo>
                  <a:cubicBezTo>
                    <a:pt x="2603" y="12006"/>
                    <a:pt x="2869" y="13107"/>
                    <a:pt x="3403" y="14041"/>
                  </a:cubicBezTo>
                  <a:cubicBezTo>
                    <a:pt x="4237" y="15509"/>
                    <a:pt x="5772" y="16576"/>
                    <a:pt x="7439" y="16810"/>
                  </a:cubicBezTo>
                  <a:cubicBezTo>
                    <a:pt x="7628" y="16832"/>
                    <a:pt x="7818" y="16844"/>
                    <a:pt x="8009" y="16844"/>
                  </a:cubicBezTo>
                  <a:cubicBezTo>
                    <a:pt x="9504" y="16844"/>
                    <a:pt x="11022" y="16159"/>
                    <a:pt x="11909" y="14975"/>
                  </a:cubicBezTo>
                  <a:cubicBezTo>
                    <a:pt x="12610" y="14041"/>
                    <a:pt x="12943" y="12874"/>
                    <a:pt x="12943" y="11706"/>
                  </a:cubicBezTo>
                  <a:cubicBezTo>
                    <a:pt x="12943" y="10539"/>
                    <a:pt x="12676" y="9405"/>
                    <a:pt x="12243" y="8304"/>
                  </a:cubicBezTo>
                  <a:cubicBezTo>
                    <a:pt x="11075" y="5202"/>
                    <a:pt x="8740" y="2533"/>
                    <a:pt x="5838" y="898"/>
                  </a:cubicBezTo>
                  <a:cubicBezTo>
                    <a:pt x="5138" y="498"/>
                    <a:pt x="4371" y="131"/>
                    <a:pt x="3570" y="31"/>
                  </a:cubicBezTo>
                  <a:cubicBezTo>
                    <a:pt x="3408" y="11"/>
                    <a:pt x="3243" y="0"/>
                    <a:pt x="3077" y="0"/>
                  </a:cubicBezTo>
                  <a:close/>
                </a:path>
              </a:pathLst>
            </a:custGeom>
            <a:solidFill>
              <a:srgbClr val="FE69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4" name="Google Shape;2224;p65"/>
            <p:cNvSpPr/>
            <p:nvPr/>
          </p:nvSpPr>
          <p:spPr>
            <a:xfrm>
              <a:off x="4558425" y="4470300"/>
              <a:ext cx="140125" cy="512075"/>
            </a:xfrm>
            <a:custGeom>
              <a:avLst/>
              <a:gdLst/>
              <a:ahLst/>
              <a:cxnLst/>
              <a:rect l="l" t="t" r="r" b="b"/>
              <a:pathLst>
                <a:path w="5605" h="20483" fill="none" extrusionOk="0">
                  <a:moveTo>
                    <a:pt x="3370" y="1"/>
                  </a:moveTo>
                  <a:cubicBezTo>
                    <a:pt x="3803" y="1268"/>
                    <a:pt x="4237" y="2536"/>
                    <a:pt x="4671" y="3804"/>
                  </a:cubicBezTo>
                  <a:cubicBezTo>
                    <a:pt x="5037" y="4904"/>
                    <a:pt x="5404" y="6005"/>
                    <a:pt x="5504" y="7139"/>
                  </a:cubicBezTo>
                  <a:cubicBezTo>
                    <a:pt x="5605" y="8307"/>
                    <a:pt x="5371" y="9508"/>
                    <a:pt x="4671" y="10408"/>
                  </a:cubicBezTo>
                  <a:cubicBezTo>
                    <a:pt x="4137" y="11075"/>
                    <a:pt x="3403" y="11542"/>
                    <a:pt x="2769" y="12110"/>
                  </a:cubicBezTo>
                  <a:cubicBezTo>
                    <a:pt x="501" y="14144"/>
                    <a:pt x="1" y="17914"/>
                    <a:pt x="1668" y="20482"/>
                  </a:cubicBezTo>
                </a:path>
              </a:pathLst>
            </a:custGeom>
            <a:noFill/>
            <a:ln w="6675" cap="rnd" cmpd="sng">
              <a:solidFill>
                <a:srgbClr val="3D292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5" name="Google Shape;2225;p65"/>
            <p:cNvSpPr/>
            <p:nvPr/>
          </p:nvSpPr>
          <p:spPr>
            <a:xfrm>
              <a:off x="4689350" y="4612900"/>
              <a:ext cx="272725" cy="246050"/>
            </a:xfrm>
            <a:custGeom>
              <a:avLst/>
              <a:gdLst/>
              <a:ahLst/>
              <a:cxnLst/>
              <a:rect l="l" t="t" r="r" b="b"/>
              <a:pathLst>
                <a:path w="10909" h="9842" fill="none" extrusionOk="0">
                  <a:moveTo>
                    <a:pt x="1" y="1"/>
                  </a:moveTo>
                  <a:cubicBezTo>
                    <a:pt x="267" y="1235"/>
                    <a:pt x="1268" y="2336"/>
                    <a:pt x="2436" y="2836"/>
                  </a:cubicBezTo>
                  <a:cubicBezTo>
                    <a:pt x="3603" y="3337"/>
                    <a:pt x="4937" y="3237"/>
                    <a:pt x="6138" y="3637"/>
                  </a:cubicBezTo>
                  <a:cubicBezTo>
                    <a:pt x="7439" y="4071"/>
                    <a:pt x="8473" y="5038"/>
                    <a:pt x="9207" y="6172"/>
                  </a:cubicBezTo>
                  <a:cubicBezTo>
                    <a:pt x="9974" y="7306"/>
                    <a:pt x="10475" y="8574"/>
                    <a:pt x="10908" y="9841"/>
                  </a:cubicBezTo>
                </a:path>
              </a:pathLst>
            </a:custGeom>
            <a:noFill/>
            <a:ln w="6675" cap="rnd" cmpd="sng">
              <a:solidFill>
                <a:srgbClr val="3D292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6" name="Google Shape;2226;p65"/>
            <p:cNvSpPr/>
            <p:nvPr/>
          </p:nvSpPr>
          <p:spPr>
            <a:xfrm>
              <a:off x="5358175" y="3882425"/>
              <a:ext cx="792250" cy="792250"/>
            </a:xfrm>
            <a:custGeom>
              <a:avLst/>
              <a:gdLst/>
              <a:ahLst/>
              <a:cxnLst/>
              <a:rect l="l" t="t" r="r" b="b"/>
              <a:pathLst>
                <a:path w="31690" h="31690" extrusionOk="0">
                  <a:moveTo>
                    <a:pt x="15646" y="1"/>
                  </a:moveTo>
                  <a:cubicBezTo>
                    <a:pt x="15198" y="1"/>
                    <a:pt x="14850" y="111"/>
                    <a:pt x="14644" y="366"/>
                  </a:cubicBezTo>
                  <a:cubicBezTo>
                    <a:pt x="13143" y="2301"/>
                    <a:pt x="16645" y="3635"/>
                    <a:pt x="15878" y="5536"/>
                  </a:cubicBezTo>
                  <a:cubicBezTo>
                    <a:pt x="15111" y="7438"/>
                    <a:pt x="0" y="25918"/>
                    <a:pt x="7005" y="30988"/>
                  </a:cubicBezTo>
                  <a:cubicBezTo>
                    <a:pt x="7672" y="31471"/>
                    <a:pt x="8379" y="31689"/>
                    <a:pt x="9114" y="31689"/>
                  </a:cubicBezTo>
                  <a:cubicBezTo>
                    <a:pt x="16100" y="31689"/>
                    <a:pt x="25580" y="11958"/>
                    <a:pt x="26486" y="11807"/>
                  </a:cubicBezTo>
                  <a:cubicBezTo>
                    <a:pt x="26656" y="11785"/>
                    <a:pt x="26915" y="11781"/>
                    <a:pt x="27227" y="11781"/>
                  </a:cubicBezTo>
                  <a:cubicBezTo>
                    <a:pt x="27358" y="11781"/>
                    <a:pt x="27498" y="11782"/>
                    <a:pt x="27646" y="11782"/>
                  </a:cubicBezTo>
                  <a:cubicBezTo>
                    <a:pt x="29207" y="11782"/>
                    <a:pt x="31539" y="11716"/>
                    <a:pt x="31589" y="10173"/>
                  </a:cubicBezTo>
                  <a:cubicBezTo>
                    <a:pt x="31689" y="8138"/>
                    <a:pt x="28654" y="6404"/>
                    <a:pt x="25618" y="4602"/>
                  </a:cubicBezTo>
                  <a:cubicBezTo>
                    <a:pt x="25618" y="4602"/>
                    <a:pt x="18541" y="1"/>
                    <a:pt x="15646" y="1"/>
                  </a:cubicBezTo>
                  <a:close/>
                </a:path>
              </a:pathLst>
            </a:custGeom>
            <a:solidFill>
              <a:srgbClr val="FAED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7" name="Google Shape;2227;p65"/>
            <p:cNvSpPr/>
            <p:nvPr/>
          </p:nvSpPr>
          <p:spPr>
            <a:xfrm>
              <a:off x="5755125" y="3895725"/>
              <a:ext cx="371950" cy="240200"/>
            </a:xfrm>
            <a:custGeom>
              <a:avLst/>
              <a:gdLst/>
              <a:ahLst/>
              <a:cxnLst/>
              <a:rect l="l" t="t" r="r" b="b"/>
              <a:pathLst>
                <a:path w="14878" h="9608" fill="none" extrusionOk="0">
                  <a:moveTo>
                    <a:pt x="14644" y="9207"/>
                  </a:moveTo>
                  <a:cubicBezTo>
                    <a:pt x="14410" y="9608"/>
                    <a:pt x="11008" y="7940"/>
                    <a:pt x="7005" y="5471"/>
                  </a:cubicBezTo>
                  <a:cubicBezTo>
                    <a:pt x="3036" y="3036"/>
                    <a:pt x="0" y="768"/>
                    <a:pt x="234" y="368"/>
                  </a:cubicBezTo>
                  <a:cubicBezTo>
                    <a:pt x="467" y="1"/>
                    <a:pt x="3869" y="1669"/>
                    <a:pt x="7872" y="4104"/>
                  </a:cubicBezTo>
                  <a:cubicBezTo>
                    <a:pt x="11842" y="6539"/>
                    <a:pt x="14877" y="8840"/>
                    <a:pt x="14644" y="9207"/>
                  </a:cubicBezTo>
                  <a:close/>
                </a:path>
              </a:pathLst>
            </a:custGeom>
            <a:noFill/>
            <a:ln w="3325" cap="flat" cmpd="sng">
              <a:solidFill>
                <a:srgbClr val="3D2929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8" name="Google Shape;2228;p65"/>
            <p:cNvSpPr/>
            <p:nvPr/>
          </p:nvSpPr>
          <p:spPr>
            <a:xfrm>
              <a:off x="5529950" y="4125900"/>
              <a:ext cx="378625" cy="502625"/>
            </a:xfrm>
            <a:custGeom>
              <a:avLst/>
              <a:gdLst/>
              <a:ahLst/>
              <a:cxnLst/>
              <a:rect l="l" t="t" r="r" b="b"/>
              <a:pathLst>
                <a:path w="15145" h="20105" extrusionOk="0">
                  <a:moveTo>
                    <a:pt x="8507" y="0"/>
                  </a:moveTo>
                  <a:cubicBezTo>
                    <a:pt x="8507" y="0"/>
                    <a:pt x="1" y="11075"/>
                    <a:pt x="34" y="16812"/>
                  </a:cubicBezTo>
                  <a:cubicBezTo>
                    <a:pt x="34" y="18047"/>
                    <a:pt x="434" y="19014"/>
                    <a:pt x="1368" y="19581"/>
                  </a:cubicBezTo>
                  <a:cubicBezTo>
                    <a:pt x="1965" y="19942"/>
                    <a:pt x="2578" y="20104"/>
                    <a:pt x="3190" y="20104"/>
                  </a:cubicBezTo>
                  <a:cubicBezTo>
                    <a:pt x="3878" y="20104"/>
                    <a:pt x="4567" y="19900"/>
                    <a:pt x="5238" y="19548"/>
                  </a:cubicBezTo>
                  <a:cubicBezTo>
                    <a:pt x="8607" y="17813"/>
                    <a:pt x="11676" y="12376"/>
                    <a:pt x="12510" y="10641"/>
                  </a:cubicBezTo>
                  <a:cubicBezTo>
                    <a:pt x="13644" y="8240"/>
                    <a:pt x="15145" y="5404"/>
                    <a:pt x="15145" y="5404"/>
                  </a:cubicBezTo>
                  <a:cubicBezTo>
                    <a:pt x="15145" y="5404"/>
                    <a:pt x="15111" y="5371"/>
                    <a:pt x="15045" y="5337"/>
                  </a:cubicBezTo>
                  <a:cubicBezTo>
                    <a:pt x="14544" y="4804"/>
                    <a:pt x="11842" y="2169"/>
                    <a:pt x="8507" y="0"/>
                  </a:cubicBezTo>
                  <a:close/>
                </a:path>
              </a:pathLst>
            </a:custGeom>
            <a:solidFill>
              <a:srgbClr val="FE69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9" name="Google Shape;2229;p65"/>
            <p:cNvSpPr/>
            <p:nvPr/>
          </p:nvSpPr>
          <p:spPr>
            <a:xfrm>
              <a:off x="5742600" y="4125900"/>
              <a:ext cx="163475" cy="135000"/>
            </a:xfrm>
            <a:custGeom>
              <a:avLst/>
              <a:gdLst/>
              <a:ahLst/>
              <a:cxnLst/>
              <a:rect l="l" t="t" r="r" b="b"/>
              <a:pathLst>
                <a:path w="6539" h="5400" extrusionOk="0">
                  <a:moveTo>
                    <a:pt x="1" y="0"/>
                  </a:moveTo>
                  <a:cubicBezTo>
                    <a:pt x="67" y="1635"/>
                    <a:pt x="901" y="3236"/>
                    <a:pt x="2202" y="4203"/>
                  </a:cubicBezTo>
                  <a:cubicBezTo>
                    <a:pt x="3216" y="4970"/>
                    <a:pt x="4476" y="5400"/>
                    <a:pt x="5726" y="5400"/>
                  </a:cubicBezTo>
                  <a:cubicBezTo>
                    <a:pt x="5998" y="5400"/>
                    <a:pt x="6270" y="5379"/>
                    <a:pt x="6539" y="5337"/>
                  </a:cubicBezTo>
                  <a:cubicBezTo>
                    <a:pt x="6038" y="4804"/>
                    <a:pt x="3336" y="2169"/>
                    <a:pt x="1" y="0"/>
                  </a:cubicBezTo>
                  <a:close/>
                </a:path>
              </a:pathLst>
            </a:custGeom>
            <a:solidFill>
              <a:srgbClr val="FAED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0" name="Google Shape;2230;p65"/>
            <p:cNvSpPr/>
            <p:nvPr/>
          </p:nvSpPr>
          <p:spPr>
            <a:xfrm>
              <a:off x="5530775" y="4546200"/>
              <a:ext cx="130125" cy="82325"/>
            </a:xfrm>
            <a:custGeom>
              <a:avLst/>
              <a:gdLst/>
              <a:ahLst/>
              <a:cxnLst/>
              <a:rect l="l" t="t" r="r" b="b"/>
              <a:pathLst>
                <a:path w="5205" h="3293" extrusionOk="0">
                  <a:moveTo>
                    <a:pt x="1" y="0"/>
                  </a:moveTo>
                  <a:cubicBezTo>
                    <a:pt x="1" y="1235"/>
                    <a:pt x="401" y="2202"/>
                    <a:pt x="1335" y="2769"/>
                  </a:cubicBezTo>
                  <a:cubicBezTo>
                    <a:pt x="1932" y="3130"/>
                    <a:pt x="2545" y="3292"/>
                    <a:pt x="3157" y="3292"/>
                  </a:cubicBezTo>
                  <a:cubicBezTo>
                    <a:pt x="3845" y="3292"/>
                    <a:pt x="4534" y="3088"/>
                    <a:pt x="5205" y="2736"/>
                  </a:cubicBezTo>
                  <a:lnTo>
                    <a:pt x="5205" y="2736"/>
                  </a:lnTo>
                  <a:cubicBezTo>
                    <a:pt x="4986" y="2756"/>
                    <a:pt x="4767" y="2767"/>
                    <a:pt x="4549" y="2767"/>
                  </a:cubicBezTo>
                  <a:cubicBezTo>
                    <a:pt x="3705" y="2767"/>
                    <a:pt x="2878" y="2606"/>
                    <a:pt x="2136" y="2235"/>
                  </a:cubicBezTo>
                  <a:cubicBezTo>
                    <a:pt x="1202" y="1768"/>
                    <a:pt x="401" y="968"/>
                    <a:pt x="1" y="0"/>
                  </a:cubicBezTo>
                  <a:close/>
                </a:path>
              </a:pathLst>
            </a:custGeom>
            <a:solidFill>
              <a:srgbClr val="3D29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1" name="Google Shape;2231;p65"/>
            <p:cNvSpPr/>
            <p:nvPr/>
          </p:nvSpPr>
          <p:spPr>
            <a:xfrm>
              <a:off x="5655875" y="4266000"/>
              <a:ext cx="72575" cy="73400"/>
            </a:xfrm>
            <a:custGeom>
              <a:avLst/>
              <a:gdLst/>
              <a:ahLst/>
              <a:cxnLst/>
              <a:rect l="l" t="t" r="r" b="b"/>
              <a:pathLst>
                <a:path w="2903" h="2936" fill="none" extrusionOk="0">
                  <a:moveTo>
                    <a:pt x="2069" y="2569"/>
                  </a:moveTo>
                  <a:cubicBezTo>
                    <a:pt x="1435" y="2936"/>
                    <a:pt x="668" y="2702"/>
                    <a:pt x="334" y="2068"/>
                  </a:cubicBezTo>
                  <a:cubicBezTo>
                    <a:pt x="1" y="1435"/>
                    <a:pt x="234" y="667"/>
                    <a:pt x="834" y="334"/>
                  </a:cubicBezTo>
                  <a:cubicBezTo>
                    <a:pt x="1468" y="0"/>
                    <a:pt x="2235" y="234"/>
                    <a:pt x="2569" y="834"/>
                  </a:cubicBezTo>
                  <a:cubicBezTo>
                    <a:pt x="2903" y="1468"/>
                    <a:pt x="2669" y="2235"/>
                    <a:pt x="2069" y="2569"/>
                  </a:cubicBezTo>
                  <a:close/>
                </a:path>
              </a:pathLst>
            </a:custGeom>
            <a:noFill/>
            <a:ln w="3325" cap="flat" cmpd="sng">
              <a:solidFill>
                <a:srgbClr val="FAEDDC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2" name="Google Shape;2232;p65"/>
            <p:cNvSpPr/>
            <p:nvPr/>
          </p:nvSpPr>
          <p:spPr>
            <a:xfrm>
              <a:off x="5663375" y="4436125"/>
              <a:ext cx="55075" cy="55050"/>
            </a:xfrm>
            <a:custGeom>
              <a:avLst/>
              <a:gdLst/>
              <a:ahLst/>
              <a:cxnLst/>
              <a:rect l="l" t="t" r="r" b="b"/>
              <a:pathLst>
                <a:path w="2203" h="2202" fill="none" extrusionOk="0">
                  <a:moveTo>
                    <a:pt x="1569" y="1968"/>
                  </a:moveTo>
                  <a:cubicBezTo>
                    <a:pt x="1102" y="2202"/>
                    <a:pt x="534" y="2035"/>
                    <a:pt x="268" y="1568"/>
                  </a:cubicBezTo>
                  <a:cubicBezTo>
                    <a:pt x="1" y="1101"/>
                    <a:pt x="201" y="501"/>
                    <a:pt x="668" y="267"/>
                  </a:cubicBezTo>
                  <a:cubicBezTo>
                    <a:pt x="1135" y="0"/>
                    <a:pt x="1702" y="167"/>
                    <a:pt x="1969" y="634"/>
                  </a:cubicBezTo>
                  <a:cubicBezTo>
                    <a:pt x="2202" y="1101"/>
                    <a:pt x="2036" y="1701"/>
                    <a:pt x="1569" y="1968"/>
                  </a:cubicBezTo>
                  <a:close/>
                </a:path>
              </a:pathLst>
            </a:custGeom>
            <a:noFill/>
            <a:ln w="2500" cap="flat" cmpd="sng">
              <a:solidFill>
                <a:srgbClr val="FAEDDC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3" name="Google Shape;2233;p65"/>
            <p:cNvSpPr/>
            <p:nvPr/>
          </p:nvSpPr>
          <p:spPr>
            <a:xfrm>
              <a:off x="5727600" y="4404425"/>
              <a:ext cx="44225" cy="44225"/>
            </a:xfrm>
            <a:custGeom>
              <a:avLst/>
              <a:gdLst/>
              <a:ahLst/>
              <a:cxnLst/>
              <a:rect l="l" t="t" r="r" b="b"/>
              <a:pathLst>
                <a:path w="1769" h="1769" fill="none" extrusionOk="0">
                  <a:moveTo>
                    <a:pt x="1234" y="1568"/>
                  </a:moveTo>
                  <a:cubicBezTo>
                    <a:pt x="868" y="1769"/>
                    <a:pt x="401" y="1635"/>
                    <a:pt x="200" y="1268"/>
                  </a:cubicBezTo>
                  <a:cubicBezTo>
                    <a:pt x="0" y="868"/>
                    <a:pt x="134" y="401"/>
                    <a:pt x="501" y="201"/>
                  </a:cubicBezTo>
                  <a:cubicBezTo>
                    <a:pt x="868" y="1"/>
                    <a:pt x="1335" y="134"/>
                    <a:pt x="1535" y="501"/>
                  </a:cubicBezTo>
                  <a:cubicBezTo>
                    <a:pt x="1768" y="901"/>
                    <a:pt x="1601" y="1368"/>
                    <a:pt x="1234" y="1568"/>
                  </a:cubicBezTo>
                  <a:close/>
                </a:path>
              </a:pathLst>
            </a:custGeom>
            <a:noFill/>
            <a:ln w="1675" cap="flat" cmpd="sng">
              <a:solidFill>
                <a:srgbClr val="FAEDDC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4" name="Google Shape;2234;p65"/>
            <p:cNvSpPr/>
            <p:nvPr/>
          </p:nvSpPr>
          <p:spPr>
            <a:xfrm>
              <a:off x="5878525" y="4171200"/>
              <a:ext cx="105950" cy="117300"/>
            </a:xfrm>
            <a:custGeom>
              <a:avLst/>
              <a:gdLst/>
              <a:ahLst/>
              <a:cxnLst/>
              <a:rect l="l" t="t" r="r" b="b"/>
              <a:pathLst>
                <a:path w="4238" h="4692" extrusionOk="0">
                  <a:moveTo>
                    <a:pt x="3112" y="0"/>
                  </a:moveTo>
                  <a:cubicBezTo>
                    <a:pt x="2285" y="0"/>
                    <a:pt x="1481" y="1027"/>
                    <a:pt x="1068" y="1557"/>
                  </a:cubicBezTo>
                  <a:cubicBezTo>
                    <a:pt x="568" y="2158"/>
                    <a:pt x="101" y="2792"/>
                    <a:pt x="34" y="3559"/>
                  </a:cubicBezTo>
                  <a:cubicBezTo>
                    <a:pt x="1" y="3926"/>
                    <a:pt x="68" y="4326"/>
                    <a:pt x="335" y="4526"/>
                  </a:cubicBezTo>
                  <a:cubicBezTo>
                    <a:pt x="494" y="4640"/>
                    <a:pt x="669" y="4692"/>
                    <a:pt x="849" y="4692"/>
                  </a:cubicBezTo>
                  <a:cubicBezTo>
                    <a:pt x="933" y="4692"/>
                    <a:pt x="1017" y="4681"/>
                    <a:pt x="1102" y="4660"/>
                  </a:cubicBezTo>
                  <a:cubicBezTo>
                    <a:pt x="1369" y="4593"/>
                    <a:pt x="1602" y="4426"/>
                    <a:pt x="1802" y="4259"/>
                  </a:cubicBezTo>
                  <a:cubicBezTo>
                    <a:pt x="2569" y="3692"/>
                    <a:pt x="3237" y="2958"/>
                    <a:pt x="3670" y="2091"/>
                  </a:cubicBezTo>
                  <a:cubicBezTo>
                    <a:pt x="3970" y="1524"/>
                    <a:pt x="4237" y="323"/>
                    <a:pt x="3437" y="56"/>
                  </a:cubicBezTo>
                  <a:cubicBezTo>
                    <a:pt x="3329" y="18"/>
                    <a:pt x="3220" y="0"/>
                    <a:pt x="311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5" name="Google Shape;2235;p65"/>
            <p:cNvSpPr/>
            <p:nvPr/>
          </p:nvSpPr>
          <p:spPr>
            <a:xfrm>
              <a:off x="5840175" y="4302525"/>
              <a:ext cx="48400" cy="42500"/>
            </a:xfrm>
            <a:custGeom>
              <a:avLst/>
              <a:gdLst/>
              <a:ahLst/>
              <a:cxnLst/>
              <a:rect l="l" t="t" r="r" b="b"/>
              <a:pathLst>
                <a:path w="1936" h="1700" extrusionOk="0">
                  <a:moveTo>
                    <a:pt x="960" y="0"/>
                  </a:moveTo>
                  <a:cubicBezTo>
                    <a:pt x="827" y="0"/>
                    <a:pt x="692" y="34"/>
                    <a:pt x="568" y="107"/>
                  </a:cubicBezTo>
                  <a:cubicBezTo>
                    <a:pt x="134" y="341"/>
                    <a:pt x="0" y="841"/>
                    <a:pt x="234" y="1241"/>
                  </a:cubicBezTo>
                  <a:cubicBezTo>
                    <a:pt x="373" y="1543"/>
                    <a:pt x="674" y="1699"/>
                    <a:pt x="978" y="1699"/>
                  </a:cubicBezTo>
                  <a:cubicBezTo>
                    <a:pt x="1112" y="1699"/>
                    <a:pt x="1246" y="1669"/>
                    <a:pt x="1368" y="1608"/>
                  </a:cubicBezTo>
                  <a:cubicBezTo>
                    <a:pt x="1768" y="1375"/>
                    <a:pt x="1935" y="841"/>
                    <a:pt x="1702" y="441"/>
                  </a:cubicBezTo>
                  <a:cubicBezTo>
                    <a:pt x="1541" y="165"/>
                    <a:pt x="1254" y="0"/>
                    <a:pt x="9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6" name="Google Shape;2236;p65"/>
            <p:cNvSpPr/>
            <p:nvPr/>
          </p:nvSpPr>
          <p:spPr>
            <a:xfrm>
              <a:off x="5521625" y="4389850"/>
              <a:ext cx="70075" cy="131900"/>
            </a:xfrm>
            <a:custGeom>
              <a:avLst/>
              <a:gdLst/>
              <a:ahLst/>
              <a:cxnLst/>
              <a:rect l="l" t="t" r="r" b="b"/>
              <a:pathLst>
                <a:path w="2803" h="5276" extrusionOk="0">
                  <a:moveTo>
                    <a:pt x="1820" y="0"/>
                  </a:moveTo>
                  <a:cubicBezTo>
                    <a:pt x="714" y="0"/>
                    <a:pt x="129" y="3039"/>
                    <a:pt x="67" y="3786"/>
                  </a:cubicBezTo>
                  <a:cubicBezTo>
                    <a:pt x="33" y="4153"/>
                    <a:pt x="0" y="4520"/>
                    <a:pt x="200" y="4853"/>
                  </a:cubicBezTo>
                  <a:cubicBezTo>
                    <a:pt x="329" y="5084"/>
                    <a:pt x="595" y="5276"/>
                    <a:pt x="863" y="5276"/>
                  </a:cubicBezTo>
                  <a:cubicBezTo>
                    <a:pt x="944" y="5276"/>
                    <a:pt x="1024" y="5259"/>
                    <a:pt x="1101" y="5220"/>
                  </a:cubicBezTo>
                  <a:cubicBezTo>
                    <a:pt x="1334" y="5087"/>
                    <a:pt x="1468" y="4820"/>
                    <a:pt x="1568" y="4553"/>
                  </a:cubicBezTo>
                  <a:cubicBezTo>
                    <a:pt x="1935" y="3552"/>
                    <a:pt x="2402" y="2518"/>
                    <a:pt x="2669" y="1484"/>
                  </a:cubicBezTo>
                  <a:cubicBezTo>
                    <a:pt x="2802" y="951"/>
                    <a:pt x="2635" y="283"/>
                    <a:pt x="2068" y="50"/>
                  </a:cubicBezTo>
                  <a:cubicBezTo>
                    <a:pt x="1983" y="16"/>
                    <a:pt x="1900" y="0"/>
                    <a:pt x="182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7" name="Google Shape;2237;p65"/>
            <p:cNvSpPr/>
            <p:nvPr/>
          </p:nvSpPr>
          <p:spPr>
            <a:xfrm>
              <a:off x="5549125" y="3210250"/>
              <a:ext cx="497050" cy="497025"/>
            </a:xfrm>
            <a:custGeom>
              <a:avLst/>
              <a:gdLst/>
              <a:ahLst/>
              <a:cxnLst/>
              <a:rect l="l" t="t" r="r" b="b"/>
              <a:pathLst>
                <a:path w="19882" h="19881" extrusionOk="0">
                  <a:moveTo>
                    <a:pt x="9941" y="0"/>
                  </a:moveTo>
                  <a:cubicBezTo>
                    <a:pt x="4437" y="0"/>
                    <a:pt x="1" y="4470"/>
                    <a:pt x="1" y="9941"/>
                  </a:cubicBezTo>
                  <a:cubicBezTo>
                    <a:pt x="1" y="15444"/>
                    <a:pt x="4437" y="19881"/>
                    <a:pt x="9941" y="19881"/>
                  </a:cubicBezTo>
                  <a:cubicBezTo>
                    <a:pt x="15412" y="19881"/>
                    <a:pt x="19882" y="15444"/>
                    <a:pt x="19882" y="9941"/>
                  </a:cubicBezTo>
                  <a:cubicBezTo>
                    <a:pt x="19882" y="4470"/>
                    <a:pt x="15412" y="0"/>
                    <a:pt x="9941" y="0"/>
                  </a:cubicBezTo>
                  <a:close/>
                </a:path>
              </a:pathLst>
            </a:custGeom>
            <a:solidFill>
              <a:srgbClr val="FAED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8" name="Google Shape;2238;p65"/>
            <p:cNvSpPr/>
            <p:nvPr/>
          </p:nvSpPr>
          <p:spPr>
            <a:xfrm>
              <a:off x="5449900" y="3526300"/>
              <a:ext cx="209325" cy="159300"/>
            </a:xfrm>
            <a:custGeom>
              <a:avLst/>
              <a:gdLst/>
              <a:ahLst/>
              <a:cxnLst/>
              <a:rect l="l" t="t" r="r" b="b"/>
              <a:pathLst>
                <a:path w="8373" h="6372" extrusionOk="0">
                  <a:moveTo>
                    <a:pt x="5104" y="0"/>
                  </a:moveTo>
                  <a:lnTo>
                    <a:pt x="0" y="6372"/>
                  </a:lnTo>
                  <a:lnTo>
                    <a:pt x="0" y="6372"/>
                  </a:lnTo>
                  <a:lnTo>
                    <a:pt x="8373" y="3703"/>
                  </a:lnTo>
                  <a:lnTo>
                    <a:pt x="5104" y="0"/>
                  </a:lnTo>
                  <a:close/>
                </a:path>
              </a:pathLst>
            </a:custGeom>
            <a:solidFill>
              <a:srgbClr val="FAED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9" name="Google Shape;2239;p65"/>
            <p:cNvSpPr/>
            <p:nvPr/>
          </p:nvSpPr>
          <p:spPr>
            <a:xfrm>
              <a:off x="5670875" y="3350100"/>
              <a:ext cx="282750" cy="256575"/>
            </a:xfrm>
            <a:custGeom>
              <a:avLst/>
              <a:gdLst/>
              <a:ahLst/>
              <a:cxnLst/>
              <a:rect l="l" t="t" r="r" b="b"/>
              <a:pathLst>
                <a:path w="11310" h="10263" extrusionOk="0">
                  <a:moveTo>
                    <a:pt x="7782" y="1"/>
                  </a:moveTo>
                  <a:cubicBezTo>
                    <a:pt x="6260" y="1"/>
                    <a:pt x="4416" y="844"/>
                    <a:pt x="2903" y="2378"/>
                  </a:cubicBezTo>
                  <a:cubicBezTo>
                    <a:pt x="2870" y="2378"/>
                    <a:pt x="2870" y="2412"/>
                    <a:pt x="2870" y="2412"/>
                  </a:cubicBezTo>
                  <a:cubicBezTo>
                    <a:pt x="768" y="4580"/>
                    <a:pt x="1" y="7349"/>
                    <a:pt x="968" y="8983"/>
                  </a:cubicBezTo>
                  <a:cubicBezTo>
                    <a:pt x="1102" y="9150"/>
                    <a:pt x="1235" y="9317"/>
                    <a:pt x="1369" y="9484"/>
                  </a:cubicBezTo>
                  <a:cubicBezTo>
                    <a:pt x="1920" y="10011"/>
                    <a:pt x="2664" y="10263"/>
                    <a:pt x="3500" y="10263"/>
                  </a:cubicBezTo>
                  <a:cubicBezTo>
                    <a:pt x="5042" y="10263"/>
                    <a:pt x="6893" y="9407"/>
                    <a:pt x="8407" y="7849"/>
                  </a:cubicBezTo>
                  <a:cubicBezTo>
                    <a:pt x="8574" y="7682"/>
                    <a:pt x="8741" y="7515"/>
                    <a:pt x="8874" y="7349"/>
                  </a:cubicBezTo>
                  <a:cubicBezTo>
                    <a:pt x="10842" y="5014"/>
                    <a:pt x="11309" y="2178"/>
                    <a:pt x="9908" y="777"/>
                  </a:cubicBezTo>
                  <a:cubicBezTo>
                    <a:pt x="9875" y="777"/>
                    <a:pt x="9841" y="744"/>
                    <a:pt x="9808" y="711"/>
                  </a:cubicBezTo>
                  <a:cubicBezTo>
                    <a:pt x="9282" y="230"/>
                    <a:pt x="8576" y="1"/>
                    <a:pt x="7782" y="1"/>
                  </a:cubicBezTo>
                  <a:close/>
                </a:path>
              </a:pathLst>
            </a:custGeom>
            <a:solidFill>
              <a:srgbClr val="AD8B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0" name="Google Shape;2240;p65"/>
            <p:cNvSpPr/>
            <p:nvPr/>
          </p:nvSpPr>
          <p:spPr>
            <a:xfrm>
              <a:off x="5655050" y="3335800"/>
              <a:ext cx="284375" cy="256600"/>
            </a:xfrm>
            <a:custGeom>
              <a:avLst/>
              <a:gdLst/>
              <a:ahLst/>
              <a:cxnLst/>
              <a:rect l="l" t="t" r="r" b="b"/>
              <a:pathLst>
                <a:path w="11375" h="10264" extrusionOk="0">
                  <a:moveTo>
                    <a:pt x="7929" y="0"/>
                  </a:moveTo>
                  <a:cubicBezTo>
                    <a:pt x="6409" y="0"/>
                    <a:pt x="4579" y="841"/>
                    <a:pt x="3069" y="2350"/>
                  </a:cubicBezTo>
                  <a:cubicBezTo>
                    <a:pt x="3036" y="2383"/>
                    <a:pt x="3036" y="2383"/>
                    <a:pt x="3002" y="2417"/>
                  </a:cubicBezTo>
                  <a:cubicBezTo>
                    <a:pt x="667" y="4818"/>
                    <a:pt x="0" y="7987"/>
                    <a:pt x="1535" y="9488"/>
                  </a:cubicBezTo>
                  <a:cubicBezTo>
                    <a:pt x="1568" y="9488"/>
                    <a:pt x="1601" y="9522"/>
                    <a:pt x="1601" y="9555"/>
                  </a:cubicBezTo>
                  <a:cubicBezTo>
                    <a:pt x="2137" y="10034"/>
                    <a:pt x="2852" y="10264"/>
                    <a:pt x="3654" y="10264"/>
                  </a:cubicBezTo>
                  <a:cubicBezTo>
                    <a:pt x="5196" y="10264"/>
                    <a:pt x="7058" y="9413"/>
                    <a:pt x="8573" y="7854"/>
                  </a:cubicBezTo>
                  <a:cubicBezTo>
                    <a:pt x="8673" y="7754"/>
                    <a:pt x="8740" y="7687"/>
                    <a:pt x="8840" y="7587"/>
                  </a:cubicBezTo>
                  <a:cubicBezTo>
                    <a:pt x="10741" y="5452"/>
                    <a:pt x="11375" y="2850"/>
                    <a:pt x="10441" y="1283"/>
                  </a:cubicBezTo>
                  <a:cubicBezTo>
                    <a:pt x="10341" y="1116"/>
                    <a:pt x="10208" y="949"/>
                    <a:pt x="10041" y="782"/>
                  </a:cubicBezTo>
                  <a:cubicBezTo>
                    <a:pt x="9498" y="252"/>
                    <a:pt x="8760" y="0"/>
                    <a:pt x="7929" y="0"/>
                  </a:cubicBezTo>
                  <a:close/>
                </a:path>
              </a:pathLst>
            </a:custGeom>
            <a:solidFill>
              <a:srgbClr val="E7D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1" name="Google Shape;2241;p65"/>
            <p:cNvSpPr/>
            <p:nvPr/>
          </p:nvSpPr>
          <p:spPr>
            <a:xfrm>
              <a:off x="5731775" y="3335800"/>
              <a:ext cx="207650" cy="189700"/>
            </a:xfrm>
            <a:custGeom>
              <a:avLst/>
              <a:gdLst/>
              <a:ahLst/>
              <a:cxnLst/>
              <a:rect l="l" t="t" r="r" b="b"/>
              <a:pathLst>
                <a:path w="8306" h="7588" extrusionOk="0">
                  <a:moveTo>
                    <a:pt x="4860" y="0"/>
                  </a:moveTo>
                  <a:cubicBezTo>
                    <a:pt x="3340" y="0"/>
                    <a:pt x="1510" y="841"/>
                    <a:pt x="0" y="2350"/>
                  </a:cubicBezTo>
                  <a:cubicBezTo>
                    <a:pt x="133" y="2584"/>
                    <a:pt x="300" y="2750"/>
                    <a:pt x="467" y="2950"/>
                  </a:cubicBezTo>
                  <a:cubicBezTo>
                    <a:pt x="1501" y="4251"/>
                    <a:pt x="2769" y="5352"/>
                    <a:pt x="4070" y="6386"/>
                  </a:cubicBezTo>
                  <a:cubicBezTo>
                    <a:pt x="4603" y="6820"/>
                    <a:pt x="5170" y="7254"/>
                    <a:pt x="5771" y="7587"/>
                  </a:cubicBezTo>
                  <a:cubicBezTo>
                    <a:pt x="7672" y="5452"/>
                    <a:pt x="8306" y="2850"/>
                    <a:pt x="7372" y="1283"/>
                  </a:cubicBezTo>
                  <a:cubicBezTo>
                    <a:pt x="7272" y="1116"/>
                    <a:pt x="7139" y="949"/>
                    <a:pt x="6972" y="782"/>
                  </a:cubicBezTo>
                  <a:cubicBezTo>
                    <a:pt x="6429" y="252"/>
                    <a:pt x="5691" y="0"/>
                    <a:pt x="4860" y="0"/>
                  </a:cubicBezTo>
                  <a:close/>
                </a:path>
              </a:pathLst>
            </a:custGeom>
            <a:solidFill>
              <a:srgbClr val="FFA2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2" name="Google Shape;2242;p65"/>
            <p:cNvSpPr/>
            <p:nvPr/>
          </p:nvSpPr>
          <p:spPr>
            <a:xfrm>
              <a:off x="4243200" y="3862975"/>
              <a:ext cx="507900" cy="496675"/>
            </a:xfrm>
            <a:custGeom>
              <a:avLst/>
              <a:gdLst/>
              <a:ahLst/>
              <a:cxnLst/>
              <a:rect l="l" t="t" r="r" b="b"/>
              <a:pathLst>
                <a:path w="20316" h="19867" extrusionOk="0">
                  <a:moveTo>
                    <a:pt x="10172" y="1"/>
                  </a:moveTo>
                  <a:cubicBezTo>
                    <a:pt x="10029" y="1"/>
                    <a:pt x="9885" y="4"/>
                    <a:pt x="9741" y="10"/>
                  </a:cubicBezTo>
                  <a:cubicBezTo>
                    <a:pt x="4237" y="243"/>
                    <a:pt x="1" y="4880"/>
                    <a:pt x="234" y="10351"/>
                  </a:cubicBezTo>
                  <a:cubicBezTo>
                    <a:pt x="461" y="15709"/>
                    <a:pt x="4863" y="19867"/>
                    <a:pt x="10144" y="19867"/>
                  </a:cubicBezTo>
                  <a:cubicBezTo>
                    <a:pt x="10287" y="19867"/>
                    <a:pt x="10431" y="19864"/>
                    <a:pt x="10575" y="19857"/>
                  </a:cubicBezTo>
                  <a:cubicBezTo>
                    <a:pt x="16045" y="19624"/>
                    <a:pt x="20315" y="14987"/>
                    <a:pt x="20082" y="9517"/>
                  </a:cubicBezTo>
                  <a:cubicBezTo>
                    <a:pt x="19854" y="4158"/>
                    <a:pt x="15453" y="1"/>
                    <a:pt x="10172" y="1"/>
                  </a:cubicBezTo>
                  <a:close/>
                </a:path>
              </a:pathLst>
            </a:custGeom>
            <a:solidFill>
              <a:srgbClr val="FAED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3" name="Google Shape;2243;p65"/>
            <p:cNvSpPr/>
            <p:nvPr/>
          </p:nvSpPr>
          <p:spPr>
            <a:xfrm>
              <a:off x="4695200" y="3994975"/>
              <a:ext cx="204325" cy="122600"/>
            </a:xfrm>
            <a:custGeom>
              <a:avLst/>
              <a:gdLst/>
              <a:ahLst/>
              <a:cxnLst/>
              <a:rect l="l" t="t" r="r" b="b"/>
              <a:pathLst>
                <a:path w="8173" h="4904" extrusionOk="0">
                  <a:moveTo>
                    <a:pt x="0" y="0"/>
                  </a:moveTo>
                  <a:lnTo>
                    <a:pt x="534" y="4904"/>
                  </a:lnTo>
                  <a:lnTo>
                    <a:pt x="8173" y="5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ED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4" name="Google Shape;2244;p65"/>
            <p:cNvSpPr/>
            <p:nvPr/>
          </p:nvSpPr>
          <p:spPr>
            <a:xfrm>
              <a:off x="4433325" y="3989975"/>
              <a:ext cx="116775" cy="248525"/>
            </a:xfrm>
            <a:custGeom>
              <a:avLst/>
              <a:gdLst/>
              <a:ahLst/>
              <a:cxnLst/>
              <a:rect l="l" t="t" r="r" b="b"/>
              <a:pathLst>
                <a:path w="4671" h="9941" extrusionOk="0">
                  <a:moveTo>
                    <a:pt x="1902" y="0"/>
                  </a:moveTo>
                  <a:lnTo>
                    <a:pt x="1" y="534"/>
                  </a:lnTo>
                  <a:lnTo>
                    <a:pt x="2770" y="9941"/>
                  </a:lnTo>
                  <a:lnTo>
                    <a:pt x="4671" y="9373"/>
                  </a:lnTo>
                  <a:lnTo>
                    <a:pt x="1902" y="0"/>
                  </a:lnTo>
                  <a:close/>
                </a:path>
              </a:pathLst>
            </a:custGeom>
            <a:solidFill>
              <a:srgbClr val="FE69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5" name="Google Shape;2245;p65"/>
            <p:cNvSpPr/>
            <p:nvPr/>
          </p:nvSpPr>
          <p:spPr>
            <a:xfrm>
              <a:off x="4367450" y="4055000"/>
              <a:ext cx="247700" cy="116775"/>
            </a:xfrm>
            <a:custGeom>
              <a:avLst/>
              <a:gdLst/>
              <a:ahLst/>
              <a:cxnLst/>
              <a:rect l="l" t="t" r="r" b="b"/>
              <a:pathLst>
                <a:path w="9908" h="4671" extrusionOk="0">
                  <a:moveTo>
                    <a:pt x="9374" y="1"/>
                  </a:moveTo>
                  <a:lnTo>
                    <a:pt x="1" y="2770"/>
                  </a:lnTo>
                  <a:lnTo>
                    <a:pt x="534" y="4671"/>
                  </a:lnTo>
                  <a:lnTo>
                    <a:pt x="9908" y="1902"/>
                  </a:lnTo>
                  <a:lnTo>
                    <a:pt x="9374" y="1"/>
                  </a:lnTo>
                  <a:close/>
                </a:path>
              </a:pathLst>
            </a:custGeom>
            <a:solidFill>
              <a:srgbClr val="FE69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6" name="Google Shape;2246;p65"/>
            <p:cNvSpPr/>
            <p:nvPr/>
          </p:nvSpPr>
          <p:spPr>
            <a:xfrm>
              <a:off x="4554250" y="3247775"/>
              <a:ext cx="211025" cy="210175"/>
            </a:xfrm>
            <a:custGeom>
              <a:avLst/>
              <a:gdLst/>
              <a:ahLst/>
              <a:cxnLst/>
              <a:rect l="l" t="t" r="r" b="b"/>
              <a:pathLst>
                <a:path w="8441" h="8407" extrusionOk="0">
                  <a:moveTo>
                    <a:pt x="4137" y="0"/>
                  </a:moveTo>
                  <a:lnTo>
                    <a:pt x="3336" y="3369"/>
                  </a:lnTo>
                  <a:lnTo>
                    <a:pt x="1" y="4303"/>
                  </a:lnTo>
                  <a:lnTo>
                    <a:pt x="3403" y="5104"/>
                  </a:lnTo>
                  <a:lnTo>
                    <a:pt x="4304" y="8406"/>
                  </a:lnTo>
                  <a:lnTo>
                    <a:pt x="5104" y="5037"/>
                  </a:lnTo>
                  <a:lnTo>
                    <a:pt x="8440" y="4136"/>
                  </a:lnTo>
                  <a:lnTo>
                    <a:pt x="5071" y="3303"/>
                  </a:lnTo>
                  <a:lnTo>
                    <a:pt x="4137" y="0"/>
                  </a:lnTo>
                  <a:close/>
                </a:path>
              </a:pathLst>
            </a:custGeom>
            <a:solidFill>
              <a:srgbClr val="FAED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7" name="Google Shape;2247;p65"/>
            <p:cNvSpPr/>
            <p:nvPr/>
          </p:nvSpPr>
          <p:spPr>
            <a:xfrm>
              <a:off x="5646700" y="3733125"/>
              <a:ext cx="25" cy="153450"/>
            </a:xfrm>
            <a:custGeom>
              <a:avLst/>
              <a:gdLst/>
              <a:ahLst/>
              <a:cxnLst/>
              <a:rect l="l" t="t" r="r" b="b"/>
              <a:pathLst>
                <a:path w="1" h="6138" fill="none" extrusionOk="0">
                  <a:moveTo>
                    <a:pt x="1" y="0"/>
                  </a:moveTo>
                  <a:lnTo>
                    <a:pt x="1" y="6138"/>
                  </a:lnTo>
                </a:path>
              </a:pathLst>
            </a:custGeom>
            <a:noFill/>
            <a:ln w="9175" cap="rnd" cmpd="sng">
              <a:solidFill>
                <a:srgbClr val="FAEDD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8" name="Google Shape;2248;p65"/>
            <p:cNvSpPr/>
            <p:nvPr/>
          </p:nvSpPr>
          <p:spPr>
            <a:xfrm>
              <a:off x="5592500" y="3755625"/>
              <a:ext cx="108425" cy="108450"/>
            </a:xfrm>
            <a:custGeom>
              <a:avLst/>
              <a:gdLst/>
              <a:ahLst/>
              <a:cxnLst/>
              <a:rect l="l" t="t" r="r" b="b"/>
              <a:pathLst>
                <a:path w="4337" h="4338" fill="none" extrusionOk="0">
                  <a:moveTo>
                    <a:pt x="4337" y="1"/>
                  </a:moveTo>
                  <a:lnTo>
                    <a:pt x="0" y="4337"/>
                  </a:lnTo>
                </a:path>
              </a:pathLst>
            </a:custGeom>
            <a:noFill/>
            <a:ln w="9175" cap="rnd" cmpd="sng">
              <a:solidFill>
                <a:srgbClr val="FAEDD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9" name="Google Shape;2249;p65"/>
            <p:cNvSpPr/>
            <p:nvPr/>
          </p:nvSpPr>
          <p:spPr>
            <a:xfrm>
              <a:off x="5569975" y="3809825"/>
              <a:ext cx="153475" cy="25"/>
            </a:xfrm>
            <a:custGeom>
              <a:avLst/>
              <a:gdLst/>
              <a:ahLst/>
              <a:cxnLst/>
              <a:rect l="l" t="t" r="r" b="b"/>
              <a:pathLst>
                <a:path w="6139" h="1" fill="none" extrusionOk="0">
                  <a:moveTo>
                    <a:pt x="6138" y="1"/>
                  </a:moveTo>
                  <a:lnTo>
                    <a:pt x="1" y="1"/>
                  </a:lnTo>
                </a:path>
              </a:pathLst>
            </a:custGeom>
            <a:noFill/>
            <a:ln w="9175" cap="rnd" cmpd="sng">
              <a:solidFill>
                <a:srgbClr val="FAEDD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0" name="Google Shape;2250;p65"/>
            <p:cNvSpPr/>
            <p:nvPr/>
          </p:nvSpPr>
          <p:spPr>
            <a:xfrm>
              <a:off x="5592500" y="3755625"/>
              <a:ext cx="108425" cy="108450"/>
            </a:xfrm>
            <a:custGeom>
              <a:avLst/>
              <a:gdLst/>
              <a:ahLst/>
              <a:cxnLst/>
              <a:rect l="l" t="t" r="r" b="b"/>
              <a:pathLst>
                <a:path w="4337" h="4338" fill="none" extrusionOk="0">
                  <a:moveTo>
                    <a:pt x="4337" y="4337"/>
                  </a:moveTo>
                  <a:lnTo>
                    <a:pt x="0" y="1"/>
                  </a:lnTo>
                </a:path>
              </a:pathLst>
            </a:custGeom>
            <a:noFill/>
            <a:ln w="9175" cap="rnd" cmpd="sng">
              <a:solidFill>
                <a:srgbClr val="FAEDD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1" name="Google Shape;2251;p65"/>
            <p:cNvSpPr/>
            <p:nvPr/>
          </p:nvSpPr>
          <p:spPr>
            <a:xfrm>
              <a:off x="5776800" y="4636250"/>
              <a:ext cx="25" cy="144300"/>
            </a:xfrm>
            <a:custGeom>
              <a:avLst/>
              <a:gdLst/>
              <a:ahLst/>
              <a:cxnLst/>
              <a:rect l="l" t="t" r="r" b="b"/>
              <a:pathLst>
                <a:path w="1" h="5772" fill="none" extrusionOk="0">
                  <a:moveTo>
                    <a:pt x="0" y="1"/>
                  </a:moveTo>
                  <a:lnTo>
                    <a:pt x="0" y="5772"/>
                  </a:lnTo>
                </a:path>
              </a:pathLst>
            </a:custGeom>
            <a:noFill/>
            <a:ln w="8350" cap="rnd" cmpd="sng">
              <a:solidFill>
                <a:srgbClr val="FAEDD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2" name="Google Shape;2252;p65"/>
            <p:cNvSpPr/>
            <p:nvPr/>
          </p:nvSpPr>
          <p:spPr>
            <a:xfrm>
              <a:off x="5725925" y="4657950"/>
              <a:ext cx="101775" cy="101750"/>
            </a:xfrm>
            <a:custGeom>
              <a:avLst/>
              <a:gdLst/>
              <a:ahLst/>
              <a:cxnLst/>
              <a:rect l="l" t="t" r="r" b="b"/>
              <a:pathLst>
                <a:path w="4071" h="4070" fill="none" extrusionOk="0">
                  <a:moveTo>
                    <a:pt x="4070" y="0"/>
                  </a:moveTo>
                  <a:lnTo>
                    <a:pt x="1" y="4070"/>
                  </a:lnTo>
                </a:path>
              </a:pathLst>
            </a:custGeom>
            <a:noFill/>
            <a:ln w="8350" cap="rnd" cmpd="sng">
              <a:solidFill>
                <a:srgbClr val="FAEDD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3" name="Google Shape;2253;p65"/>
            <p:cNvSpPr/>
            <p:nvPr/>
          </p:nvSpPr>
          <p:spPr>
            <a:xfrm>
              <a:off x="5705075" y="4708825"/>
              <a:ext cx="144300" cy="25"/>
            </a:xfrm>
            <a:custGeom>
              <a:avLst/>
              <a:gdLst/>
              <a:ahLst/>
              <a:cxnLst/>
              <a:rect l="l" t="t" r="r" b="b"/>
              <a:pathLst>
                <a:path w="5772" h="1" fill="none" extrusionOk="0">
                  <a:moveTo>
                    <a:pt x="5771" y="0"/>
                  </a:moveTo>
                  <a:lnTo>
                    <a:pt x="1" y="0"/>
                  </a:lnTo>
                </a:path>
              </a:pathLst>
            </a:custGeom>
            <a:noFill/>
            <a:ln w="8350" cap="rnd" cmpd="sng">
              <a:solidFill>
                <a:srgbClr val="FAEDD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4" name="Google Shape;2254;p65"/>
            <p:cNvSpPr/>
            <p:nvPr/>
          </p:nvSpPr>
          <p:spPr>
            <a:xfrm>
              <a:off x="5725925" y="4657950"/>
              <a:ext cx="101775" cy="101750"/>
            </a:xfrm>
            <a:custGeom>
              <a:avLst/>
              <a:gdLst/>
              <a:ahLst/>
              <a:cxnLst/>
              <a:rect l="l" t="t" r="r" b="b"/>
              <a:pathLst>
                <a:path w="4071" h="4070" fill="none" extrusionOk="0">
                  <a:moveTo>
                    <a:pt x="4070" y="4070"/>
                  </a:moveTo>
                  <a:lnTo>
                    <a:pt x="1" y="0"/>
                  </a:lnTo>
                </a:path>
              </a:pathLst>
            </a:custGeom>
            <a:noFill/>
            <a:ln w="8350" cap="rnd" cmpd="sng">
              <a:solidFill>
                <a:srgbClr val="FAEDD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5" name="Google Shape;2255;p65"/>
            <p:cNvSpPr/>
            <p:nvPr/>
          </p:nvSpPr>
          <p:spPr>
            <a:xfrm>
              <a:off x="4270725" y="4316875"/>
              <a:ext cx="25" cy="144275"/>
            </a:xfrm>
            <a:custGeom>
              <a:avLst/>
              <a:gdLst/>
              <a:ahLst/>
              <a:cxnLst/>
              <a:rect l="l" t="t" r="r" b="b"/>
              <a:pathLst>
                <a:path w="1" h="5771" fill="none" extrusionOk="0">
                  <a:moveTo>
                    <a:pt x="0" y="0"/>
                  </a:moveTo>
                  <a:lnTo>
                    <a:pt x="0" y="5771"/>
                  </a:lnTo>
                </a:path>
              </a:pathLst>
            </a:custGeom>
            <a:noFill/>
            <a:ln w="8350" cap="rnd" cmpd="sng">
              <a:solidFill>
                <a:srgbClr val="FAEDD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6" name="Google Shape;2256;p65"/>
            <p:cNvSpPr/>
            <p:nvPr/>
          </p:nvSpPr>
          <p:spPr>
            <a:xfrm>
              <a:off x="4219850" y="4338550"/>
              <a:ext cx="101775" cy="101750"/>
            </a:xfrm>
            <a:custGeom>
              <a:avLst/>
              <a:gdLst/>
              <a:ahLst/>
              <a:cxnLst/>
              <a:rect l="l" t="t" r="r" b="b"/>
              <a:pathLst>
                <a:path w="4071" h="4070" fill="none" extrusionOk="0">
                  <a:moveTo>
                    <a:pt x="4070" y="0"/>
                  </a:moveTo>
                  <a:lnTo>
                    <a:pt x="1" y="4070"/>
                  </a:lnTo>
                </a:path>
              </a:pathLst>
            </a:custGeom>
            <a:noFill/>
            <a:ln w="8350" cap="rnd" cmpd="sng">
              <a:solidFill>
                <a:srgbClr val="FAEDD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7" name="Google Shape;2257;p65"/>
            <p:cNvSpPr/>
            <p:nvPr/>
          </p:nvSpPr>
          <p:spPr>
            <a:xfrm>
              <a:off x="4199000" y="4389425"/>
              <a:ext cx="143475" cy="25"/>
            </a:xfrm>
            <a:custGeom>
              <a:avLst/>
              <a:gdLst/>
              <a:ahLst/>
              <a:cxnLst/>
              <a:rect l="l" t="t" r="r" b="b"/>
              <a:pathLst>
                <a:path w="5739" h="1" fill="none" extrusionOk="0">
                  <a:moveTo>
                    <a:pt x="5738" y="0"/>
                  </a:moveTo>
                  <a:lnTo>
                    <a:pt x="1" y="0"/>
                  </a:lnTo>
                </a:path>
              </a:pathLst>
            </a:custGeom>
            <a:noFill/>
            <a:ln w="8350" cap="rnd" cmpd="sng">
              <a:solidFill>
                <a:srgbClr val="FAEDD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8" name="Google Shape;2258;p65"/>
            <p:cNvSpPr/>
            <p:nvPr/>
          </p:nvSpPr>
          <p:spPr>
            <a:xfrm>
              <a:off x="4219850" y="4338550"/>
              <a:ext cx="101775" cy="101750"/>
            </a:xfrm>
            <a:custGeom>
              <a:avLst/>
              <a:gdLst/>
              <a:ahLst/>
              <a:cxnLst/>
              <a:rect l="l" t="t" r="r" b="b"/>
              <a:pathLst>
                <a:path w="4071" h="4070" fill="none" extrusionOk="0">
                  <a:moveTo>
                    <a:pt x="4070" y="4070"/>
                  </a:moveTo>
                  <a:lnTo>
                    <a:pt x="1" y="0"/>
                  </a:lnTo>
                </a:path>
              </a:pathLst>
            </a:custGeom>
            <a:noFill/>
            <a:ln w="8350" cap="rnd" cmpd="sng">
              <a:solidFill>
                <a:srgbClr val="FAEDD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9" name="Google Shape;2259;p65"/>
            <p:cNvSpPr/>
            <p:nvPr/>
          </p:nvSpPr>
          <p:spPr>
            <a:xfrm>
              <a:off x="4689350" y="3603850"/>
              <a:ext cx="78425" cy="78425"/>
            </a:xfrm>
            <a:custGeom>
              <a:avLst/>
              <a:gdLst/>
              <a:ahLst/>
              <a:cxnLst/>
              <a:rect l="l" t="t" r="r" b="b"/>
              <a:pathLst>
                <a:path w="3137" h="3137" extrusionOk="0">
                  <a:moveTo>
                    <a:pt x="1568" y="1"/>
                  </a:moveTo>
                  <a:cubicBezTo>
                    <a:pt x="701" y="1"/>
                    <a:pt x="1" y="701"/>
                    <a:pt x="1" y="1569"/>
                  </a:cubicBezTo>
                  <a:cubicBezTo>
                    <a:pt x="1" y="2436"/>
                    <a:pt x="701" y="3136"/>
                    <a:pt x="1568" y="3136"/>
                  </a:cubicBezTo>
                  <a:cubicBezTo>
                    <a:pt x="2436" y="3136"/>
                    <a:pt x="3136" y="2436"/>
                    <a:pt x="3136" y="1569"/>
                  </a:cubicBezTo>
                  <a:cubicBezTo>
                    <a:pt x="3136" y="701"/>
                    <a:pt x="2436" y="1"/>
                    <a:pt x="1568" y="1"/>
                  </a:cubicBezTo>
                  <a:close/>
                </a:path>
              </a:pathLst>
            </a:custGeom>
            <a:solidFill>
              <a:srgbClr val="FF98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0" name="Google Shape;2260;p65"/>
            <p:cNvSpPr/>
            <p:nvPr/>
          </p:nvSpPr>
          <p:spPr>
            <a:xfrm>
              <a:off x="5919400" y="3819000"/>
              <a:ext cx="78400" cy="78425"/>
            </a:xfrm>
            <a:custGeom>
              <a:avLst/>
              <a:gdLst/>
              <a:ahLst/>
              <a:cxnLst/>
              <a:rect l="l" t="t" r="r" b="b"/>
              <a:pathLst>
                <a:path w="3136" h="3137" extrusionOk="0">
                  <a:moveTo>
                    <a:pt x="1568" y="1"/>
                  </a:moveTo>
                  <a:cubicBezTo>
                    <a:pt x="701" y="1"/>
                    <a:pt x="0" y="701"/>
                    <a:pt x="0" y="1569"/>
                  </a:cubicBezTo>
                  <a:cubicBezTo>
                    <a:pt x="0" y="2436"/>
                    <a:pt x="701" y="3136"/>
                    <a:pt x="1568" y="3136"/>
                  </a:cubicBezTo>
                  <a:cubicBezTo>
                    <a:pt x="2436" y="3136"/>
                    <a:pt x="3136" y="2436"/>
                    <a:pt x="3136" y="1569"/>
                  </a:cubicBezTo>
                  <a:cubicBezTo>
                    <a:pt x="3136" y="701"/>
                    <a:pt x="2436" y="1"/>
                    <a:pt x="1568" y="1"/>
                  </a:cubicBezTo>
                  <a:close/>
                </a:path>
              </a:pathLst>
            </a:custGeom>
            <a:solidFill>
              <a:srgbClr val="FF98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1" name="Google Shape;2261;p65"/>
            <p:cNvSpPr/>
            <p:nvPr/>
          </p:nvSpPr>
          <p:spPr>
            <a:xfrm>
              <a:off x="5215550" y="3263600"/>
              <a:ext cx="78425" cy="78425"/>
            </a:xfrm>
            <a:custGeom>
              <a:avLst/>
              <a:gdLst/>
              <a:ahLst/>
              <a:cxnLst/>
              <a:rect l="l" t="t" r="r" b="b"/>
              <a:pathLst>
                <a:path w="3137" h="3137" extrusionOk="0">
                  <a:moveTo>
                    <a:pt x="1569" y="1"/>
                  </a:moveTo>
                  <a:cubicBezTo>
                    <a:pt x="701" y="1"/>
                    <a:pt x="1" y="701"/>
                    <a:pt x="1" y="1569"/>
                  </a:cubicBezTo>
                  <a:cubicBezTo>
                    <a:pt x="1" y="2436"/>
                    <a:pt x="701" y="3137"/>
                    <a:pt x="1569" y="3137"/>
                  </a:cubicBezTo>
                  <a:cubicBezTo>
                    <a:pt x="2436" y="3137"/>
                    <a:pt x="3137" y="2436"/>
                    <a:pt x="3137" y="1569"/>
                  </a:cubicBezTo>
                  <a:cubicBezTo>
                    <a:pt x="3137" y="701"/>
                    <a:pt x="2436" y="1"/>
                    <a:pt x="1569" y="1"/>
                  </a:cubicBezTo>
                  <a:close/>
                </a:path>
              </a:pathLst>
            </a:custGeom>
            <a:solidFill>
              <a:srgbClr val="FFA2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2" name="Google Shape;2262;p65"/>
            <p:cNvSpPr/>
            <p:nvPr/>
          </p:nvSpPr>
          <p:spPr>
            <a:xfrm>
              <a:off x="5519950" y="4814725"/>
              <a:ext cx="78400" cy="77575"/>
            </a:xfrm>
            <a:custGeom>
              <a:avLst/>
              <a:gdLst/>
              <a:ahLst/>
              <a:cxnLst/>
              <a:rect l="l" t="t" r="r" b="b"/>
              <a:pathLst>
                <a:path w="3136" h="3103" extrusionOk="0">
                  <a:moveTo>
                    <a:pt x="1568" y="0"/>
                  </a:moveTo>
                  <a:cubicBezTo>
                    <a:pt x="701" y="0"/>
                    <a:pt x="0" y="701"/>
                    <a:pt x="0" y="1535"/>
                  </a:cubicBezTo>
                  <a:cubicBezTo>
                    <a:pt x="0" y="2402"/>
                    <a:pt x="701" y="3103"/>
                    <a:pt x="1568" y="3103"/>
                  </a:cubicBezTo>
                  <a:cubicBezTo>
                    <a:pt x="2435" y="3103"/>
                    <a:pt x="3136" y="2402"/>
                    <a:pt x="3136" y="1535"/>
                  </a:cubicBezTo>
                  <a:cubicBezTo>
                    <a:pt x="3136" y="701"/>
                    <a:pt x="2435" y="0"/>
                    <a:pt x="1568" y="0"/>
                  </a:cubicBezTo>
                  <a:close/>
                </a:path>
              </a:pathLst>
            </a:custGeom>
            <a:solidFill>
              <a:srgbClr val="AD8B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3" name="Google Shape;2263;p65"/>
            <p:cNvSpPr/>
            <p:nvPr/>
          </p:nvSpPr>
          <p:spPr>
            <a:xfrm>
              <a:off x="4760225" y="4242650"/>
              <a:ext cx="78425" cy="78400"/>
            </a:xfrm>
            <a:custGeom>
              <a:avLst/>
              <a:gdLst/>
              <a:ahLst/>
              <a:cxnLst/>
              <a:rect l="l" t="t" r="r" b="b"/>
              <a:pathLst>
                <a:path w="3137" h="3136" extrusionOk="0">
                  <a:moveTo>
                    <a:pt x="1569" y="0"/>
                  </a:moveTo>
                  <a:cubicBezTo>
                    <a:pt x="701" y="0"/>
                    <a:pt x="1" y="701"/>
                    <a:pt x="1" y="1568"/>
                  </a:cubicBezTo>
                  <a:cubicBezTo>
                    <a:pt x="1" y="2435"/>
                    <a:pt x="701" y="3136"/>
                    <a:pt x="1569" y="3136"/>
                  </a:cubicBezTo>
                  <a:cubicBezTo>
                    <a:pt x="2436" y="3136"/>
                    <a:pt x="3137" y="2435"/>
                    <a:pt x="3137" y="1568"/>
                  </a:cubicBezTo>
                  <a:cubicBezTo>
                    <a:pt x="3137" y="701"/>
                    <a:pt x="2436" y="0"/>
                    <a:pt x="1569" y="0"/>
                  </a:cubicBezTo>
                  <a:close/>
                </a:path>
              </a:pathLst>
            </a:custGeom>
            <a:solidFill>
              <a:srgbClr val="4EBC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78" name="TextBox 7">
            <a:extLst>
              <a:ext uri="{FF2B5EF4-FFF2-40B4-BE49-F238E27FC236}">
                <a16:creationId xmlns:a16="http://schemas.microsoft.com/office/drawing/2014/main" id="{F801DC89-2BAC-4A35-9621-86C8DEF74B5D}"/>
              </a:ext>
            </a:extLst>
          </p:cNvPr>
          <p:cNvSpPr txBox="1"/>
          <p:nvPr/>
        </p:nvSpPr>
        <p:spPr>
          <a:xfrm>
            <a:off x="288750" y="536805"/>
            <a:ext cx="5389422" cy="31870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800" b="1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HẸN GẶP LẠI CÁC EM TRONG TIẾT HỌC SAU!</a:t>
            </a:r>
            <a:endParaRPr lang="en-US" sz="4800" b="1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421169"/>
      </p:ext>
    </p:extLst>
  </p:cSld>
  <p:clrMapOvr>
    <a:masterClrMapping/>
  </p:clrMapOvr>
  <p:transition spd="med">
    <p:random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8" name="Google Shape;1498;p53"/>
          <p:cNvGrpSpPr/>
          <p:nvPr/>
        </p:nvGrpSpPr>
        <p:grpSpPr>
          <a:xfrm>
            <a:off x="2453887" y="1576474"/>
            <a:ext cx="1892626" cy="1330285"/>
            <a:chOff x="3400515" y="2283913"/>
            <a:chExt cx="312919" cy="219900"/>
          </a:xfrm>
        </p:grpSpPr>
        <p:sp>
          <p:nvSpPr>
            <p:cNvPr id="1499" name="Google Shape;1499;p53"/>
            <p:cNvSpPr/>
            <p:nvPr/>
          </p:nvSpPr>
          <p:spPr>
            <a:xfrm>
              <a:off x="3493534" y="2283913"/>
              <a:ext cx="219900" cy="219900"/>
            </a:xfrm>
            <a:prstGeom prst="ellipse">
              <a:avLst/>
            </a:prstGeom>
            <a:solidFill>
              <a:schemeClr val="dk2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C3B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500" name="Google Shape;1500;p53"/>
            <p:cNvCxnSpPr/>
            <p:nvPr/>
          </p:nvCxnSpPr>
          <p:spPr>
            <a:xfrm rot="10800000">
              <a:off x="3400515" y="2393804"/>
              <a:ext cx="95400" cy="0"/>
            </a:xfrm>
            <a:prstGeom prst="straightConnector1">
              <a:avLst/>
            </a:prstGeom>
            <a:noFill/>
            <a:ln w="2857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501" name="Google Shape;1501;p53"/>
          <p:cNvGrpSpPr/>
          <p:nvPr/>
        </p:nvGrpSpPr>
        <p:grpSpPr>
          <a:xfrm rot="5400000">
            <a:off x="3072436" y="2311563"/>
            <a:ext cx="1329999" cy="2003300"/>
            <a:chOff x="3547823" y="2461089"/>
            <a:chExt cx="219900" cy="331146"/>
          </a:xfrm>
        </p:grpSpPr>
        <p:sp>
          <p:nvSpPr>
            <p:cNvPr id="1502" name="Google Shape;1502;p53"/>
            <p:cNvSpPr/>
            <p:nvPr/>
          </p:nvSpPr>
          <p:spPr>
            <a:xfrm>
              <a:off x="3547823" y="2461089"/>
              <a:ext cx="219900" cy="219900"/>
            </a:xfrm>
            <a:prstGeom prst="ellipse">
              <a:avLst/>
            </a:prstGeom>
            <a:solidFill>
              <a:schemeClr val="lt2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C3B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503" name="Google Shape;1503;p53"/>
            <p:cNvCxnSpPr/>
            <p:nvPr/>
          </p:nvCxnSpPr>
          <p:spPr>
            <a:xfrm rot="10800000">
              <a:off x="3657701" y="2678535"/>
              <a:ext cx="0" cy="113700"/>
            </a:xfrm>
            <a:prstGeom prst="straightConnector1">
              <a:avLst/>
            </a:prstGeom>
            <a:noFill/>
            <a:ln w="2857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504" name="Google Shape;1504;p53"/>
          <p:cNvGrpSpPr/>
          <p:nvPr/>
        </p:nvGrpSpPr>
        <p:grpSpPr>
          <a:xfrm rot="-5400000">
            <a:off x="4730082" y="2312153"/>
            <a:ext cx="1329999" cy="2003300"/>
            <a:chOff x="3734138" y="2461089"/>
            <a:chExt cx="219900" cy="331146"/>
          </a:xfrm>
        </p:grpSpPr>
        <p:sp>
          <p:nvSpPr>
            <p:cNvPr id="1505" name="Google Shape;1505;p53"/>
            <p:cNvSpPr/>
            <p:nvPr/>
          </p:nvSpPr>
          <p:spPr>
            <a:xfrm>
              <a:off x="3734138" y="2461089"/>
              <a:ext cx="219900" cy="219900"/>
            </a:xfrm>
            <a:prstGeom prst="ellipse">
              <a:avLst/>
            </a:prstGeom>
            <a:solidFill>
              <a:schemeClr val="accent2"/>
            </a:solidFill>
            <a:ln w="2857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C3B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506" name="Google Shape;1506;p53"/>
            <p:cNvCxnSpPr/>
            <p:nvPr/>
          </p:nvCxnSpPr>
          <p:spPr>
            <a:xfrm rot="10800000">
              <a:off x="3844020" y="2678535"/>
              <a:ext cx="0" cy="113700"/>
            </a:xfrm>
            <a:prstGeom prst="straightConnector1">
              <a:avLst/>
            </a:prstGeom>
            <a:noFill/>
            <a:ln w="2857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11" name="Google Shape;1511;p53"/>
          <p:cNvSpPr txBox="1">
            <a:spLocks noGrp="1"/>
          </p:cNvSpPr>
          <p:nvPr>
            <p:ph type="title" idx="4294967295"/>
          </p:nvPr>
        </p:nvSpPr>
        <p:spPr>
          <a:xfrm>
            <a:off x="6537098" y="2851742"/>
            <a:ext cx="2278656" cy="1667417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200" dirty="0">
                <a:latin typeface="+mn-lt"/>
              </a:rPr>
              <a:t>PHÒNG BỆNH VỀ MÁU VÀ HỆ TUẦN HOÀN</a:t>
            </a:r>
            <a:endParaRPr sz="2200" dirty="0">
              <a:latin typeface="+mn-lt"/>
            </a:endParaRPr>
          </a:p>
        </p:txBody>
      </p:sp>
      <p:sp>
        <p:nvSpPr>
          <p:cNvPr id="1514" name="Google Shape;1514;p53"/>
          <p:cNvSpPr txBox="1">
            <a:spLocks noGrp="1"/>
          </p:cNvSpPr>
          <p:nvPr>
            <p:ph type="title" idx="4294967295"/>
          </p:nvPr>
        </p:nvSpPr>
        <p:spPr>
          <a:xfrm>
            <a:off x="3170026" y="1970890"/>
            <a:ext cx="10227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+mn-lt"/>
              </a:rPr>
              <a:t>01</a:t>
            </a:r>
            <a:endParaRPr dirty="0">
              <a:latin typeface="+mn-lt"/>
            </a:endParaRPr>
          </a:p>
        </p:txBody>
      </p:sp>
      <p:sp>
        <p:nvSpPr>
          <p:cNvPr id="1515" name="Google Shape;1515;p53"/>
          <p:cNvSpPr txBox="1">
            <a:spLocks noGrp="1"/>
          </p:cNvSpPr>
          <p:nvPr>
            <p:ph type="title" idx="4294967295"/>
          </p:nvPr>
        </p:nvSpPr>
        <p:spPr>
          <a:xfrm>
            <a:off x="3551026" y="3049365"/>
            <a:ext cx="10227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+mn-lt"/>
              </a:rPr>
              <a:t>02</a:t>
            </a:r>
            <a:endParaRPr dirty="0">
              <a:latin typeface="+mn-lt"/>
            </a:endParaRPr>
          </a:p>
        </p:txBody>
      </p:sp>
      <p:sp>
        <p:nvSpPr>
          <p:cNvPr id="1516" name="Google Shape;1516;p53"/>
          <p:cNvSpPr txBox="1">
            <a:spLocks noGrp="1"/>
          </p:cNvSpPr>
          <p:nvPr>
            <p:ph type="title" idx="4294967295"/>
          </p:nvPr>
        </p:nvSpPr>
        <p:spPr>
          <a:xfrm>
            <a:off x="4545826" y="3049365"/>
            <a:ext cx="10227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+mn-lt"/>
              </a:rPr>
              <a:t>03</a:t>
            </a:r>
            <a:endParaRPr dirty="0">
              <a:latin typeface="+mn-lt"/>
            </a:endParaRPr>
          </a:p>
        </p:txBody>
      </p:sp>
      <p:sp>
        <p:nvSpPr>
          <p:cNvPr id="1519" name="Google Shape;1519;p53"/>
          <p:cNvSpPr txBox="1">
            <a:spLocks noGrp="1"/>
          </p:cNvSpPr>
          <p:nvPr>
            <p:ph type="title" idx="4294967295"/>
          </p:nvPr>
        </p:nvSpPr>
        <p:spPr>
          <a:xfrm>
            <a:off x="547112" y="2906759"/>
            <a:ext cx="1796100" cy="893873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200" dirty="0">
                <a:latin typeface="+mn-lt"/>
              </a:rPr>
              <a:t>HỆ TUẦN HOÀN</a:t>
            </a:r>
            <a:endParaRPr sz="2200" dirty="0">
              <a:latin typeface="+mn-lt"/>
            </a:endParaRPr>
          </a:p>
        </p:txBody>
      </p:sp>
      <p:sp>
        <p:nvSpPr>
          <p:cNvPr id="1520" name="Google Shape;1520;p53"/>
          <p:cNvSpPr txBox="1">
            <a:spLocks noGrp="1"/>
          </p:cNvSpPr>
          <p:nvPr>
            <p:ph type="title" idx="4294967295"/>
          </p:nvPr>
        </p:nvSpPr>
        <p:spPr>
          <a:xfrm>
            <a:off x="539501" y="1944756"/>
            <a:ext cx="1796100" cy="553834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200" dirty="0">
                <a:latin typeface="+mn-lt"/>
              </a:rPr>
              <a:t>MÁU </a:t>
            </a:r>
            <a:endParaRPr sz="2200" dirty="0">
              <a:latin typeface="+mn-lt"/>
            </a:endParaRPr>
          </a:p>
        </p:txBody>
      </p:sp>
      <p:grpSp>
        <p:nvGrpSpPr>
          <p:cNvPr id="1522" name="Google Shape;1522;p53"/>
          <p:cNvGrpSpPr/>
          <p:nvPr/>
        </p:nvGrpSpPr>
        <p:grpSpPr>
          <a:xfrm>
            <a:off x="5466604" y="4559134"/>
            <a:ext cx="278423" cy="326536"/>
            <a:chOff x="6752686" y="751857"/>
            <a:chExt cx="278423" cy="326536"/>
          </a:xfrm>
        </p:grpSpPr>
        <p:grpSp>
          <p:nvGrpSpPr>
            <p:cNvPr id="1523" name="Google Shape;1523;p53"/>
            <p:cNvGrpSpPr/>
            <p:nvPr/>
          </p:nvGrpSpPr>
          <p:grpSpPr>
            <a:xfrm>
              <a:off x="6752686" y="751857"/>
              <a:ext cx="278423" cy="326536"/>
              <a:chOff x="3102025" y="3097175"/>
              <a:chExt cx="234225" cy="274700"/>
            </a:xfrm>
          </p:grpSpPr>
          <p:sp>
            <p:nvSpPr>
              <p:cNvPr id="1524" name="Google Shape;1524;p53"/>
              <p:cNvSpPr/>
              <p:nvPr/>
            </p:nvSpPr>
            <p:spPr>
              <a:xfrm>
                <a:off x="3120100" y="3105025"/>
                <a:ext cx="216150" cy="266850"/>
              </a:xfrm>
              <a:custGeom>
                <a:avLst/>
                <a:gdLst/>
                <a:ahLst/>
                <a:cxnLst/>
                <a:rect l="l" t="t" r="r" b="b"/>
                <a:pathLst>
                  <a:path w="8646" h="10674" extrusionOk="0">
                    <a:moveTo>
                      <a:pt x="5439" y="1"/>
                    </a:moveTo>
                    <a:cubicBezTo>
                      <a:pt x="3789" y="1"/>
                      <a:pt x="1960" y="1605"/>
                      <a:pt x="1018" y="4017"/>
                    </a:cubicBezTo>
                    <a:cubicBezTo>
                      <a:pt x="991" y="4017"/>
                      <a:pt x="991" y="4043"/>
                      <a:pt x="991" y="4043"/>
                    </a:cubicBezTo>
                    <a:cubicBezTo>
                      <a:pt x="1" y="6613"/>
                      <a:pt x="349" y="9209"/>
                      <a:pt x="1767" y="10226"/>
                    </a:cubicBezTo>
                    <a:cubicBezTo>
                      <a:pt x="1928" y="10360"/>
                      <a:pt x="2088" y="10440"/>
                      <a:pt x="2276" y="10521"/>
                    </a:cubicBezTo>
                    <a:cubicBezTo>
                      <a:pt x="2551" y="10624"/>
                      <a:pt x="2837" y="10674"/>
                      <a:pt x="3130" y="10674"/>
                    </a:cubicBezTo>
                    <a:cubicBezTo>
                      <a:pt x="4803" y="10674"/>
                      <a:pt x="6668" y="9051"/>
                      <a:pt x="7602" y="6613"/>
                    </a:cubicBezTo>
                    <a:cubicBezTo>
                      <a:pt x="7682" y="6425"/>
                      <a:pt x="7763" y="6238"/>
                      <a:pt x="7816" y="6024"/>
                    </a:cubicBezTo>
                    <a:cubicBezTo>
                      <a:pt x="8646" y="3374"/>
                      <a:pt x="8004" y="805"/>
                      <a:pt x="6317" y="162"/>
                    </a:cubicBezTo>
                    <a:cubicBezTo>
                      <a:pt x="6291" y="136"/>
                      <a:pt x="6264" y="136"/>
                      <a:pt x="6237" y="136"/>
                    </a:cubicBezTo>
                    <a:cubicBezTo>
                      <a:pt x="5979" y="45"/>
                      <a:pt x="5711" y="1"/>
                      <a:pt x="54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76200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Arial"/>
                  <a:sym typeface="Arial"/>
                </a:endParaRPr>
              </a:p>
            </p:txBody>
          </p:sp>
          <p:sp>
            <p:nvSpPr>
              <p:cNvPr id="1525" name="Google Shape;1525;p53"/>
              <p:cNvSpPr/>
              <p:nvPr/>
            </p:nvSpPr>
            <p:spPr>
              <a:xfrm>
                <a:off x="3102025" y="3097175"/>
                <a:ext cx="217500" cy="266850"/>
              </a:xfrm>
              <a:custGeom>
                <a:avLst/>
                <a:gdLst/>
                <a:ahLst/>
                <a:cxnLst/>
                <a:rect l="l" t="t" r="r" b="b"/>
                <a:pathLst>
                  <a:path w="8700" h="10674" extrusionOk="0">
                    <a:moveTo>
                      <a:pt x="5572" y="0"/>
                    </a:moveTo>
                    <a:cubicBezTo>
                      <a:pt x="3923" y="0"/>
                      <a:pt x="2080" y="1596"/>
                      <a:pt x="1125" y="3983"/>
                    </a:cubicBezTo>
                    <a:cubicBezTo>
                      <a:pt x="1125" y="4009"/>
                      <a:pt x="1098" y="4036"/>
                      <a:pt x="1098" y="4036"/>
                    </a:cubicBezTo>
                    <a:cubicBezTo>
                      <a:pt x="1" y="6900"/>
                      <a:pt x="563" y="9818"/>
                      <a:pt x="2410" y="10513"/>
                    </a:cubicBezTo>
                    <a:cubicBezTo>
                      <a:pt x="2437" y="10513"/>
                      <a:pt x="2463" y="10540"/>
                      <a:pt x="2490" y="10540"/>
                    </a:cubicBezTo>
                    <a:cubicBezTo>
                      <a:pt x="2745" y="10630"/>
                      <a:pt x="3011" y="10674"/>
                      <a:pt x="3281" y="10674"/>
                    </a:cubicBezTo>
                    <a:cubicBezTo>
                      <a:pt x="4939" y="10674"/>
                      <a:pt x="6793" y="9049"/>
                      <a:pt x="7736" y="6632"/>
                    </a:cubicBezTo>
                    <a:cubicBezTo>
                      <a:pt x="7763" y="6525"/>
                      <a:pt x="7817" y="6418"/>
                      <a:pt x="7843" y="6311"/>
                    </a:cubicBezTo>
                    <a:cubicBezTo>
                      <a:pt x="8700" y="3849"/>
                      <a:pt x="8298" y="1413"/>
                      <a:pt x="6960" y="450"/>
                    </a:cubicBezTo>
                    <a:cubicBezTo>
                      <a:pt x="6799" y="316"/>
                      <a:pt x="6612" y="235"/>
                      <a:pt x="6425" y="155"/>
                    </a:cubicBezTo>
                    <a:cubicBezTo>
                      <a:pt x="6151" y="50"/>
                      <a:pt x="5864" y="0"/>
                      <a:pt x="55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76200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Arial"/>
                  <a:sym typeface="Arial"/>
                </a:endParaRPr>
              </a:p>
            </p:txBody>
          </p:sp>
          <p:sp>
            <p:nvSpPr>
              <p:cNvPr id="1526" name="Google Shape;1526;p53"/>
              <p:cNvSpPr/>
              <p:nvPr/>
            </p:nvSpPr>
            <p:spPr>
              <a:xfrm>
                <a:off x="3130150" y="3097175"/>
                <a:ext cx="189375" cy="157800"/>
              </a:xfrm>
              <a:custGeom>
                <a:avLst/>
                <a:gdLst/>
                <a:ahLst/>
                <a:cxnLst/>
                <a:rect l="l" t="t" r="r" b="b"/>
                <a:pathLst>
                  <a:path w="7575" h="6312" extrusionOk="0">
                    <a:moveTo>
                      <a:pt x="4447" y="0"/>
                    </a:moveTo>
                    <a:cubicBezTo>
                      <a:pt x="2798" y="0"/>
                      <a:pt x="955" y="1596"/>
                      <a:pt x="0" y="3983"/>
                    </a:cubicBezTo>
                    <a:cubicBezTo>
                      <a:pt x="214" y="4116"/>
                      <a:pt x="402" y="4224"/>
                      <a:pt x="616" y="4331"/>
                    </a:cubicBezTo>
                    <a:cubicBezTo>
                      <a:pt x="1954" y="5026"/>
                      <a:pt x="3399" y="5508"/>
                      <a:pt x="4871" y="5910"/>
                    </a:cubicBezTo>
                    <a:cubicBezTo>
                      <a:pt x="5460" y="6070"/>
                      <a:pt x="6103" y="6231"/>
                      <a:pt x="6718" y="6311"/>
                    </a:cubicBezTo>
                    <a:cubicBezTo>
                      <a:pt x="7575" y="3849"/>
                      <a:pt x="7173" y="1413"/>
                      <a:pt x="5835" y="450"/>
                    </a:cubicBezTo>
                    <a:cubicBezTo>
                      <a:pt x="5674" y="316"/>
                      <a:pt x="5487" y="235"/>
                      <a:pt x="5300" y="155"/>
                    </a:cubicBezTo>
                    <a:cubicBezTo>
                      <a:pt x="5026" y="50"/>
                      <a:pt x="4739" y="0"/>
                      <a:pt x="44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76200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Arial"/>
                  <a:sym typeface="Arial"/>
                </a:endParaRPr>
              </a:p>
            </p:txBody>
          </p:sp>
        </p:grpSp>
        <p:grpSp>
          <p:nvGrpSpPr>
            <p:cNvPr id="1527" name="Google Shape;1527;p53"/>
            <p:cNvGrpSpPr/>
            <p:nvPr/>
          </p:nvGrpSpPr>
          <p:grpSpPr>
            <a:xfrm>
              <a:off x="6752686" y="751857"/>
              <a:ext cx="278423" cy="326536"/>
              <a:chOff x="3102025" y="3097175"/>
              <a:chExt cx="234225" cy="274700"/>
            </a:xfrm>
          </p:grpSpPr>
          <p:sp>
            <p:nvSpPr>
              <p:cNvPr id="1528" name="Google Shape;1528;p53"/>
              <p:cNvSpPr/>
              <p:nvPr/>
            </p:nvSpPr>
            <p:spPr>
              <a:xfrm>
                <a:off x="3120100" y="3105025"/>
                <a:ext cx="216150" cy="266850"/>
              </a:xfrm>
              <a:custGeom>
                <a:avLst/>
                <a:gdLst/>
                <a:ahLst/>
                <a:cxnLst/>
                <a:rect l="l" t="t" r="r" b="b"/>
                <a:pathLst>
                  <a:path w="8646" h="10674" extrusionOk="0">
                    <a:moveTo>
                      <a:pt x="5439" y="1"/>
                    </a:moveTo>
                    <a:cubicBezTo>
                      <a:pt x="3789" y="1"/>
                      <a:pt x="1960" y="1605"/>
                      <a:pt x="1018" y="4017"/>
                    </a:cubicBezTo>
                    <a:cubicBezTo>
                      <a:pt x="991" y="4017"/>
                      <a:pt x="991" y="4043"/>
                      <a:pt x="991" y="4043"/>
                    </a:cubicBezTo>
                    <a:cubicBezTo>
                      <a:pt x="1" y="6613"/>
                      <a:pt x="349" y="9209"/>
                      <a:pt x="1767" y="10226"/>
                    </a:cubicBezTo>
                    <a:cubicBezTo>
                      <a:pt x="1928" y="10360"/>
                      <a:pt x="2088" y="10440"/>
                      <a:pt x="2276" y="10521"/>
                    </a:cubicBezTo>
                    <a:cubicBezTo>
                      <a:pt x="2551" y="10624"/>
                      <a:pt x="2837" y="10674"/>
                      <a:pt x="3130" y="10674"/>
                    </a:cubicBezTo>
                    <a:cubicBezTo>
                      <a:pt x="4803" y="10674"/>
                      <a:pt x="6668" y="9051"/>
                      <a:pt x="7602" y="6613"/>
                    </a:cubicBezTo>
                    <a:cubicBezTo>
                      <a:pt x="7682" y="6425"/>
                      <a:pt x="7763" y="6238"/>
                      <a:pt x="7816" y="6024"/>
                    </a:cubicBezTo>
                    <a:cubicBezTo>
                      <a:pt x="8646" y="3374"/>
                      <a:pt x="8004" y="805"/>
                      <a:pt x="6317" y="162"/>
                    </a:cubicBezTo>
                    <a:cubicBezTo>
                      <a:pt x="6291" y="136"/>
                      <a:pt x="6264" y="136"/>
                      <a:pt x="6237" y="136"/>
                    </a:cubicBezTo>
                    <a:cubicBezTo>
                      <a:pt x="5979" y="45"/>
                      <a:pt x="5711" y="1"/>
                      <a:pt x="5439" y="1"/>
                    </a:cubicBezTo>
                    <a:close/>
                  </a:path>
                </a:pathLst>
              </a:custGeom>
              <a:solidFill>
                <a:srgbClr val="E7D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Arial"/>
                  <a:sym typeface="Arial"/>
                </a:endParaRPr>
              </a:p>
            </p:txBody>
          </p:sp>
          <p:sp>
            <p:nvSpPr>
              <p:cNvPr id="1529" name="Google Shape;1529;p53"/>
              <p:cNvSpPr/>
              <p:nvPr/>
            </p:nvSpPr>
            <p:spPr>
              <a:xfrm>
                <a:off x="3102025" y="3097175"/>
                <a:ext cx="217500" cy="266850"/>
              </a:xfrm>
              <a:custGeom>
                <a:avLst/>
                <a:gdLst/>
                <a:ahLst/>
                <a:cxnLst/>
                <a:rect l="l" t="t" r="r" b="b"/>
                <a:pathLst>
                  <a:path w="8700" h="10674" extrusionOk="0">
                    <a:moveTo>
                      <a:pt x="5572" y="0"/>
                    </a:moveTo>
                    <a:cubicBezTo>
                      <a:pt x="3923" y="0"/>
                      <a:pt x="2080" y="1596"/>
                      <a:pt x="1125" y="3983"/>
                    </a:cubicBezTo>
                    <a:cubicBezTo>
                      <a:pt x="1125" y="4009"/>
                      <a:pt x="1098" y="4036"/>
                      <a:pt x="1098" y="4036"/>
                    </a:cubicBezTo>
                    <a:cubicBezTo>
                      <a:pt x="1" y="6900"/>
                      <a:pt x="563" y="9818"/>
                      <a:pt x="2410" y="10513"/>
                    </a:cubicBezTo>
                    <a:cubicBezTo>
                      <a:pt x="2437" y="10513"/>
                      <a:pt x="2463" y="10540"/>
                      <a:pt x="2490" y="10540"/>
                    </a:cubicBezTo>
                    <a:cubicBezTo>
                      <a:pt x="2745" y="10630"/>
                      <a:pt x="3011" y="10674"/>
                      <a:pt x="3281" y="10674"/>
                    </a:cubicBezTo>
                    <a:cubicBezTo>
                      <a:pt x="4939" y="10674"/>
                      <a:pt x="6793" y="9049"/>
                      <a:pt x="7736" y="6632"/>
                    </a:cubicBezTo>
                    <a:cubicBezTo>
                      <a:pt x="7763" y="6525"/>
                      <a:pt x="7817" y="6418"/>
                      <a:pt x="7843" y="6311"/>
                    </a:cubicBezTo>
                    <a:cubicBezTo>
                      <a:pt x="8700" y="3849"/>
                      <a:pt x="8298" y="1413"/>
                      <a:pt x="6960" y="450"/>
                    </a:cubicBezTo>
                    <a:cubicBezTo>
                      <a:pt x="6799" y="316"/>
                      <a:pt x="6612" y="235"/>
                      <a:pt x="6425" y="155"/>
                    </a:cubicBezTo>
                    <a:cubicBezTo>
                      <a:pt x="6151" y="50"/>
                      <a:pt x="5864" y="0"/>
                      <a:pt x="5572" y="0"/>
                    </a:cubicBezTo>
                    <a:close/>
                  </a:path>
                </a:pathLst>
              </a:custGeom>
              <a:solidFill>
                <a:srgbClr val="FAED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Arial"/>
                  <a:sym typeface="Arial"/>
                </a:endParaRPr>
              </a:p>
            </p:txBody>
          </p:sp>
          <p:sp>
            <p:nvSpPr>
              <p:cNvPr id="1530" name="Google Shape;1530;p53"/>
              <p:cNvSpPr/>
              <p:nvPr/>
            </p:nvSpPr>
            <p:spPr>
              <a:xfrm>
                <a:off x="3130150" y="3097175"/>
                <a:ext cx="189375" cy="157800"/>
              </a:xfrm>
              <a:custGeom>
                <a:avLst/>
                <a:gdLst/>
                <a:ahLst/>
                <a:cxnLst/>
                <a:rect l="l" t="t" r="r" b="b"/>
                <a:pathLst>
                  <a:path w="7575" h="6312" extrusionOk="0">
                    <a:moveTo>
                      <a:pt x="4447" y="0"/>
                    </a:moveTo>
                    <a:cubicBezTo>
                      <a:pt x="2798" y="0"/>
                      <a:pt x="955" y="1596"/>
                      <a:pt x="0" y="3983"/>
                    </a:cubicBezTo>
                    <a:cubicBezTo>
                      <a:pt x="214" y="4116"/>
                      <a:pt x="402" y="4224"/>
                      <a:pt x="616" y="4331"/>
                    </a:cubicBezTo>
                    <a:cubicBezTo>
                      <a:pt x="1954" y="5026"/>
                      <a:pt x="3399" y="5508"/>
                      <a:pt x="4871" y="5910"/>
                    </a:cubicBezTo>
                    <a:cubicBezTo>
                      <a:pt x="5460" y="6070"/>
                      <a:pt x="6103" y="6231"/>
                      <a:pt x="6718" y="6311"/>
                    </a:cubicBezTo>
                    <a:cubicBezTo>
                      <a:pt x="7575" y="3849"/>
                      <a:pt x="7173" y="1413"/>
                      <a:pt x="5835" y="450"/>
                    </a:cubicBezTo>
                    <a:cubicBezTo>
                      <a:pt x="5674" y="316"/>
                      <a:pt x="5487" y="235"/>
                      <a:pt x="5300" y="155"/>
                    </a:cubicBezTo>
                    <a:cubicBezTo>
                      <a:pt x="5026" y="50"/>
                      <a:pt x="4739" y="0"/>
                      <a:pt x="4447" y="0"/>
                    </a:cubicBezTo>
                    <a:close/>
                  </a:path>
                </a:pathLst>
              </a:custGeom>
              <a:solidFill>
                <a:srgbClr val="4EBCF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531" name="Google Shape;1531;p53"/>
          <p:cNvGrpSpPr/>
          <p:nvPr/>
        </p:nvGrpSpPr>
        <p:grpSpPr>
          <a:xfrm>
            <a:off x="5890583" y="4400859"/>
            <a:ext cx="346803" cy="277175"/>
            <a:chOff x="7176665" y="593582"/>
            <a:chExt cx="346803" cy="277175"/>
          </a:xfrm>
        </p:grpSpPr>
        <p:grpSp>
          <p:nvGrpSpPr>
            <p:cNvPr id="1532" name="Google Shape;1532;p53"/>
            <p:cNvGrpSpPr/>
            <p:nvPr/>
          </p:nvGrpSpPr>
          <p:grpSpPr>
            <a:xfrm>
              <a:off x="7176665" y="593582"/>
              <a:ext cx="346803" cy="277175"/>
              <a:chOff x="3458700" y="2964025"/>
              <a:chExt cx="291750" cy="233175"/>
            </a:xfrm>
          </p:grpSpPr>
          <p:sp>
            <p:nvSpPr>
              <p:cNvPr id="1533" name="Google Shape;1533;p53"/>
              <p:cNvSpPr/>
              <p:nvPr/>
            </p:nvSpPr>
            <p:spPr>
              <a:xfrm>
                <a:off x="3458700" y="2976475"/>
                <a:ext cx="279050" cy="220725"/>
              </a:xfrm>
              <a:custGeom>
                <a:avLst/>
                <a:gdLst/>
                <a:ahLst/>
                <a:cxnLst/>
                <a:rect l="l" t="t" r="r" b="b"/>
                <a:pathLst>
                  <a:path w="11162" h="8829" extrusionOk="0">
                    <a:moveTo>
                      <a:pt x="3586" y="0"/>
                    </a:moveTo>
                    <a:cubicBezTo>
                      <a:pt x="2820" y="0"/>
                      <a:pt x="2141" y="195"/>
                      <a:pt x="1633" y="594"/>
                    </a:cubicBezTo>
                    <a:cubicBezTo>
                      <a:pt x="1472" y="701"/>
                      <a:pt x="1338" y="861"/>
                      <a:pt x="1204" y="995"/>
                    </a:cubicBezTo>
                    <a:cubicBezTo>
                      <a:pt x="0" y="2547"/>
                      <a:pt x="990" y="5331"/>
                      <a:pt x="3426" y="7231"/>
                    </a:cubicBezTo>
                    <a:cubicBezTo>
                      <a:pt x="3587" y="7365"/>
                      <a:pt x="3747" y="7472"/>
                      <a:pt x="3935" y="7579"/>
                    </a:cubicBezTo>
                    <a:cubicBezTo>
                      <a:pt x="5157" y="8404"/>
                      <a:pt x="6471" y="8828"/>
                      <a:pt x="7602" y="8828"/>
                    </a:cubicBezTo>
                    <a:cubicBezTo>
                      <a:pt x="8600" y="8828"/>
                      <a:pt x="9457" y="8498"/>
                      <a:pt x="9984" y="7820"/>
                    </a:cubicBezTo>
                    <a:cubicBezTo>
                      <a:pt x="10010" y="7794"/>
                      <a:pt x="10037" y="7767"/>
                      <a:pt x="10037" y="7740"/>
                    </a:cubicBezTo>
                    <a:cubicBezTo>
                      <a:pt x="11161" y="6188"/>
                      <a:pt x="10171" y="3484"/>
                      <a:pt x="7816" y="1637"/>
                    </a:cubicBezTo>
                    <a:cubicBezTo>
                      <a:pt x="7789" y="1637"/>
                      <a:pt x="7789" y="1611"/>
                      <a:pt x="7789" y="1611"/>
                    </a:cubicBezTo>
                    <a:cubicBezTo>
                      <a:pt x="6412" y="553"/>
                      <a:pt x="4876" y="0"/>
                      <a:pt x="358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76200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Arial"/>
                  <a:sym typeface="Arial"/>
                </a:endParaRPr>
              </a:p>
            </p:txBody>
          </p:sp>
          <p:sp>
            <p:nvSpPr>
              <p:cNvPr id="1534" name="Google Shape;1534;p53"/>
              <p:cNvSpPr/>
              <p:nvPr/>
            </p:nvSpPr>
            <p:spPr>
              <a:xfrm>
                <a:off x="3471400" y="2964025"/>
                <a:ext cx="279050" cy="220675"/>
              </a:xfrm>
              <a:custGeom>
                <a:avLst/>
                <a:gdLst/>
                <a:ahLst/>
                <a:cxnLst/>
                <a:rect l="l" t="t" r="r" b="b"/>
                <a:pathLst>
                  <a:path w="11162" h="8827" extrusionOk="0">
                    <a:moveTo>
                      <a:pt x="3569" y="1"/>
                    </a:moveTo>
                    <a:cubicBezTo>
                      <a:pt x="2566" y="1"/>
                      <a:pt x="1706" y="332"/>
                      <a:pt x="1178" y="1011"/>
                    </a:cubicBezTo>
                    <a:cubicBezTo>
                      <a:pt x="1152" y="1038"/>
                      <a:pt x="1125" y="1065"/>
                      <a:pt x="1125" y="1092"/>
                    </a:cubicBezTo>
                    <a:cubicBezTo>
                      <a:pt x="1" y="2644"/>
                      <a:pt x="991" y="5374"/>
                      <a:pt x="3400" y="7221"/>
                    </a:cubicBezTo>
                    <a:cubicBezTo>
                      <a:pt x="3480" y="7301"/>
                      <a:pt x="3560" y="7355"/>
                      <a:pt x="3667" y="7435"/>
                    </a:cubicBezTo>
                    <a:cubicBezTo>
                      <a:pt x="4959" y="8351"/>
                      <a:pt x="6371" y="8827"/>
                      <a:pt x="7573" y="8827"/>
                    </a:cubicBezTo>
                    <a:cubicBezTo>
                      <a:pt x="8338" y="8827"/>
                      <a:pt x="9019" y="8634"/>
                      <a:pt x="9529" y="8238"/>
                    </a:cubicBezTo>
                    <a:cubicBezTo>
                      <a:pt x="9690" y="8131"/>
                      <a:pt x="9824" y="7970"/>
                      <a:pt x="9957" y="7837"/>
                    </a:cubicBezTo>
                    <a:cubicBezTo>
                      <a:pt x="11162" y="6284"/>
                      <a:pt x="10172" y="3527"/>
                      <a:pt x="7789" y="1654"/>
                    </a:cubicBezTo>
                    <a:cubicBezTo>
                      <a:pt x="7789" y="1654"/>
                      <a:pt x="7763" y="1627"/>
                      <a:pt x="7736" y="1600"/>
                    </a:cubicBezTo>
                    <a:cubicBezTo>
                      <a:pt x="6381" y="547"/>
                      <a:pt x="4858" y="1"/>
                      <a:pt x="35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76200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Arial"/>
                  <a:sym typeface="Arial"/>
                </a:endParaRPr>
              </a:p>
            </p:txBody>
          </p:sp>
          <p:sp>
            <p:nvSpPr>
              <p:cNvPr id="1535" name="Google Shape;1535;p53"/>
              <p:cNvSpPr/>
              <p:nvPr/>
            </p:nvSpPr>
            <p:spPr>
              <a:xfrm>
                <a:off x="3563075" y="3005350"/>
                <a:ext cx="187375" cy="179350"/>
              </a:xfrm>
              <a:custGeom>
                <a:avLst/>
                <a:gdLst/>
                <a:ahLst/>
                <a:cxnLst/>
                <a:rect l="l" t="t" r="r" b="b"/>
                <a:pathLst>
                  <a:path w="7495" h="7174" extrusionOk="0">
                    <a:moveTo>
                      <a:pt x="4122" y="1"/>
                    </a:moveTo>
                    <a:cubicBezTo>
                      <a:pt x="3962" y="161"/>
                      <a:pt x="3801" y="322"/>
                      <a:pt x="3641" y="482"/>
                    </a:cubicBezTo>
                    <a:cubicBezTo>
                      <a:pt x="2570" y="1553"/>
                      <a:pt x="1713" y="2838"/>
                      <a:pt x="911" y="4123"/>
                    </a:cubicBezTo>
                    <a:cubicBezTo>
                      <a:pt x="563" y="4631"/>
                      <a:pt x="241" y="5193"/>
                      <a:pt x="0" y="5782"/>
                    </a:cubicBezTo>
                    <a:cubicBezTo>
                      <a:pt x="1292" y="6698"/>
                      <a:pt x="2704" y="7174"/>
                      <a:pt x="3906" y="7174"/>
                    </a:cubicBezTo>
                    <a:cubicBezTo>
                      <a:pt x="4671" y="7174"/>
                      <a:pt x="5352" y="6981"/>
                      <a:pt x="5862" y="6585"/>
                    </a:cubicBezTo>
                    <a:cubicBezTo>
                      <a:pt x="6023" y="6478"/>
                      <a:pt x="6157" y="6344"/>
                      <a:pt x="6290" y="6184"/>
                    </a:cubicBezTo>
                    <a:cubicBezTo>
                      <a:pt x="7495" y="4631"/>
                      <a:pt x="6505" y="1874"/>
                      <a:pt x="41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76200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Arial"/>
                  <a:sym typeface="Arial"/>
                </a:endParaRPr>
              </a:p>
            </p:txBody>
          </p:sp>
        </p:grpSp>
        <p:grpSp>
          <p:nvGrpSpPr>
            <p:cNvPr id="1536" name="Google Shape;1536;p53"/>
            <p:cNvGrpSpPr/>
            <p:nvPr/>
          </p:nvGrpSpPr>
          <p:grpSpPr>
            <a:xfrm>
              <a:off x="7176665" y="593582"/>
              <a:ext cx="346803" cy="277175"/>
              <a:chOff x="3458700" y="2964025"/>
              <a:chExt cx="291750" cy="233175"/>
            </a:xfrm>
          </p:grpSpPr>
          <p:sp>
            <p:nvSpPr>
              <p:cNvPr id="1537" name="Google Shape;1537;p53"/>
              <p:cNvSpPr/>
              <p:nvPr/>
            </p:nvSpPr>
            <p:spPr>
              <a:xfrm>
                <a:off x="3458700" y="2976475"/>
                <a:ext cx="279050" cy="220725"/>
              </a:xfrm>
              <a:custGeom>
                <a:avLst/>
                <a:gdLst/>
                <a:ahLst/>
                <a:cxnLst/>
                <a:rect l="l" t="t" r="r" b="b"/>
                <a:pathLst>
                  <a:path w="11162" h="8829" extrusionOk="0">
                    <a:moveTo>
                      <a:pt x="3586" y="0"/>
                    </a:moveTo>
                    <a:cubicBezTo>
                      <a:pt x="2820" y="0"/>
                      <a:pt x="2141" y="195"/>
                      <a:pt x="1633" y="594"/>
                    </a:cubicBezTo>
                    <a:cubicBezTo>
                      <a:pt x="1472" y="701"/>
                      <a:pt x="1338" y="861"/>
                      <a:pt x="1204" y="995"/>
                    </a:cubicBezTo>
                    <a:cubicBezTo>
                      <a:pt x="0" y="2547"/>
                      <a:pt x="990" y="5331"/>
                      <a:pt x="3426" y="7231"/>
                    </a:cubicBezTo>
                    <a:cubicBezTo>
                      <a:pt x="3587" y="7365"/>
                      <a:pt x="3747" y="7472"/>
                      <a:pt x="3935" y="7579"/>
                    </a:cubicBezTo>
                    <a:cubicBezTo>
                      <a:pt x="5157" y="8404"/>
                      <a:pt x="6471" y="8828"/>
                      <a:pt x="7602" y="8828"/>
                    </a:cubicBezTo>
                    <a:cubicBezTo>
                      <a:pt x="8600" y="8828"/>
                      <a:pt x="9457" y="8498"/>
                      <a:pt x="9984" y="7820"/>
                    </a:cubicBezTo>
                    <a:cubicBezTo>
                      <a:pt x="10010" y="7794"/>
                      <a:pt x="10037" y="7767"/>
                      <a:pt x="10037" y="7740"/>
                    </a:cubicBezTo>
                    <a:cubicBezTo>
                      <a:pt x="11161" y="6188"/>
                      <a:pt x="10171" y="3484"/>
                      <a:pt x="7816" y="1637"/>
                    </a:cubicBezTo>
                    <a:cubicBezTo>
                      <a:pt x="7789" y="1637"/>
                      <a:pt x="7789" y="1611"/>
                      <a:pt x="7789" y="1611"/>
                    </a:cubicBezTo>
                    <a:cubicBezTo>
                      <a:pt x="6412" y="553"/>
                      <a:pt x="4876" y="0"/>
                      <a:pt x="3586" y="0"/>
                    </a:cubicBezTo>
                    <a:close/>
                  </a:path>
                </a:pathLst>
              </a:custGeom>
              <a:solidFill>
                <a:srgbClr val="E7D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Arial"/>
                  <a:sym typeface="Arial"/>
                </a:endParaRPr>
              </a:p>
            </p:txBody>
          </p:sp>
          <p:sp>
            <p:nvSpPr>
              <p:cNvPr id="1538" name="Google Shape;1538;p53"/>
              <p:cNvSpPr/>
              <p:nvPr/>
            </p:nvSpPr>
            <p:spPr>
              <a:xfrm>
                <a:off x="3471400" y="2964025"/>
                <a:ext cx="279050" cy="220675"/>
              </a:xfrm>
              <a:custGeom>
                <a:avLst/>
                <a:gdLst/>
                <a:ahLst/>
                <a:cxnLst/>
                <a:rect l="l" t="t" r="r" b="b"/>
                <a:pathLst>
                  <a:path w="11162" h="8827" extrusionOk="0">
                    <a:moveTo>
                      <a:pt x="3569" y="1"/>
                    </a:moveTo>
                    <a:cubicBezTo>
                      <a:pt x="2566" y="1"/>
                      <a:pt x="1706" y="332"/>
                      <a:pt x="1178" y="1011"/>
                    </a:cubicBezTo>
                    <a:cubicBezTo>
                      <a:pt x="1152" y="1038"/>
                      <a:pt x="1125" y="1065"/>
                      <a:pt x="1125" y="1092"/>
                    </a:cubicBezTo>
                    <a:cubicBezTo>
                      <a:pt x="1" y="2644"/>
                      <a:pt x="991" y="5374"/>
                      <a:pt x="3400" y="7221"/>
                    </a:cubicBezTo>
                    <a:cubicBezTo>
                      <a:pt x="3480" y="7301"/>
                      <a:pt x="3560" y="7355"/>
                      <a:pt x="3667" y="7435"/>
                    </a:cubicBezTo>
                    <a:cubicBezTo>
                      <a:pt x="4959" y="8351"/>
                      <a:pt x="6371" y="8827"/>
                      <a:pt x="7573" y="8827"/>
                    </a:cubicBezTo>
                    <a:cubicBezTo>
                      <a:pt x="8338" y="8827"/>
                      <a:pt x="9019" y="8634"/>
                      <a:pt x="9529" y="8238"/>
                    </a:cubicBezTo>
                    <a:cubicBezTo>
                      <a:pt x="9690" y="8131"/>
                      <a:pt x="9824" y="7970"/>
                      <a:pt x="9957" y="7837"/>
                    </a:cubicBezTo>
                    <a:cubicBezTo>
                      <a:pt x="11162" y="6284"/>
                      <a:pt x="10172" y="3527"/>
                      <a:pt x="7789" y="1654"/>
                    </a:cubicBezTo>
                    <a:cubicBezTo>
                      <a:pt x="7789" y="1654"/>
                      <a:pt x="7763" y="1627"/>
                      <a:pt x="7736" y="1600"/>
                    </a:cubicBezTo>
                    <a:cubicBezTo>
                      <a:pt x="6381" y="547"/>
                      <a:pt x="4858" y="1"/>
                      <a:pt x="3569" y="1"/>
                    </a:cubicBezTo>
                    <a:close/>
                  </a:path>
                </a:pathLst>
              </a:custGeom>
              <a:solidFill>
                <a:srgbClr val="FAED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Arial"/>
                  <a:sym typeface="Arial"/>
                </a:endParaRPr>
              </a:p>
            </p:txBody>
          </p:sp>
          <p:sp>
            <p:nvSpPr>
              <p:cNvPr id="1539" name="Google Shape;1539;p53"/>
              <p:cNvSpPr/>
              <p:nvPr/>
            </p:nvSpPr>
            <p:spPr>
              <a:xfrm>
                <a:off x="3563075" y="3005350"/>
                <a:ext cx="187375" cy="179350"/>
              </a:xfrm>
              <a:custGeom>
                <a:avLst/>
                <a:gdLst/>
                <a:ahLst/>
                <a:cxnLst/>
                <a:rect l="l" t="t" r="r" b="b"/>
                <a:pathLst>
                  <a:path w="7495" h="7174" extrusionOk="0">
                    <a:moveTo>
                      <a:pt x="4122" y="1"/>
                    </a:moveTo>
                    <a:cubicBezTo>
                      <a:pt x="3962" y="161"/>
                      <a:pt x="3801" y="322"/>
                      <a:pt x="3641" y="482"/>
                    </a:cubicBezTo>
                    <a:cubicBezTo>
                      <a:pt x="2570" y="1553"/>
                      <a:pt x="1713" y="2838"/>
                      <a:pt x="911" y="4123"/>
                    </a:cubicBezTo>
                    <a:cubicBezTo>
                      <a:pt x="563" y="4631"/>
                      <a:pt x="241" y="5193"/>
                      <a:pt x="0" y="5782"/>
                    </a:cubicBezTo>
                    <a:cubicBezTo>
                      <a:pt x="1292" y="6698"/>
                      <a:pt x="2704" y="7174"/>
                      <a:pt x="3906" y="7174"/>
                    </a:cubicBezTo>
                    <a:cubicBezTo>
                      <a:pt x="4671" y="7174"/>
                      <a:pt x="5352" y="6981"/>
                      <a:pt x="5862" y="6585"/>
                    </a:cubicBezTo>
                    <a:cubicBezTo>
                      <a:pt x="6023" y="6478"/>
                      <a:pt x="6157" y="6344"/>
                      <a:pt x="6290" y="6184"/>
                    </a:cubicBezTo>
                    <a:cubicBezTo>
                      <a:pt x="7495" y="4631"/>
                      <a:pt x="6505" y="1874"/>
                      <a:pt x="4122" y="1"/>
                    </a:cubicBezTo>
                    <a:close/>
                  </a:path>
                </a:pathLst>
              </a:custGeom>
              <a:solidFill>
                <a:srgbClr val="FFA2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Arial"/>
                  <a:sym typeface="Arial"/>
                </a:endParaRPr>
              </a:p>
            </p:txBody>
          </p:sp>
        </p:grp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C05A9464-E922-4FE8-BE8A-7BB8117AB5F9}"/>
              </a:ext>
            </a:extLst>
          </p:cNvPr>
          <p:cNvSpPr txBox="1"/>
          <p:nvPr/>
        </p:nvSpPr>
        <p:spPr>
          <a:xfrm>
            <a:off x="278563" y="410078"/>
            <a:ext cx="4460523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Arial" panose="020B0604020202020204" pitchFamily="34" charset="0"/>
                <a:cs typeface="Arial" panose="020B0604020202020204" pitchFamily="34" charset="0"/>
                <a:sym typeface="Arial"/>
              </a:rPr>
              <a:t>NỘI</a:t>
            </a:r>
            <a:r>
              <a:rPr kumimoji="0" lang="vi-VN" sz="32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Arial" panose="020B0604020202020204" pitchFamily="34" charset="0"/>
                <a:cs typeface="Arial" panose="020B0604020202020204" pitchFamily="34" charset="0"/>
                <a:sym typeface="Arial"/>
              </a:rPr>
              <a:t> DUNG BÀI HỌC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48" name="Freeform 2">
            <a:extLst>
              <a:ext uri="{FF2B5EF4-FFF2-40B4-BE49-F238E27FC236}">
                <a16:creationId xmlns:a16="http://schemas.microsoft.com/office/drawing/2014/main" id="{F0B80146-BB92-496A-AA75-74B8CC82F2DC}"/>
              </a:ext>
            </a:extLst>
          </p:cNvPr>
          <p:cNvSpPr/>
          <p:nvPr/>
        </p:nvSpPr>
        <p:spPr>
          <a:xfrm>
            <a:off x="5419971" y="653943"/>
            <a:ext cx="2476404" cy="1887071"/>
          </a:xfrm>
          <a:custGeom>
            <a:avLst/>
            <a:gdLst/>
            <a:ahLst/>
            <a:cxnLst/>
            <a:rect l="l" t="t" r="r" b="b"/>
            <a:pathLst>
              <a:path w="5103628" h="4114800">
                <a:moveTo>
                  <a:pt x="0" y="0"/>
                </a:moveTo>
                <a:lnTo>
                  <a:pt x="5103628" y="0"/>
                </a:lnTo>
                <a:lnTo>
                  <a:pt x="51036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633068548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500"/>
                                        <p:tgtEl>
                                          <p:spTgt spid="1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500"/>
                                        <p:tgtEl>
                                          <p:spTgt spid="1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1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1" grpId="0" animBg="1"/>
      <p:bldP spid="1514" grpId="0"/>
      <p:bldP spid="1515" grpId="0"/>
      <p:bldP spid="1516" grpId="0"/>
      <p:bldP spid="1519" grpId="0" animBg="1"/>
      <p:bldP spid="1520" grpId="0" animBg="1"/>
      <p:bldP spid="4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" name="Google Shape;1280;p50"/>
          <p:cNvSpPr/>
          <p:nvPr/>
        </p:nvSpPr>
        <p:spPr>
          <a:xfrm>
            <a:off x="4504303" y="931111"/>
            <a:ext cx="1561500" cy="1561500"/>
          </a:xfrm>
          <a:prstGeom prst="ellipse">
            <a:avLst/>
          </a:prstGeom>
          <a:solidFill>
            <a:schemeClr val="dk1"/>
          </a:solidFill>
          <a:ln w="762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81" name="Google Shape;1281;p50"/>
          <p:cNvSpPr txBox="1">
            <a:spLocks noGrp="1"/>
          </p:cNvSpPr>
          <p:nvPr>
            <p:ph type="title" idx="2"/>
          </p:nvPr>
        </p:nvSpPr>
        <p:spPr>
          <a:xfrm>
            <a:off x="4469353" y="1290961"/>
            <a:ext cx="16314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+mj-lt"/>
              </a:rPr>
              <a:t>01</a:t>
            </a:r>
            <a:endParaRPr dirty="0">
              <a:latin typeface="+mj-lt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FBB12301-3998-43D3-BB12-3BB3DC3BA57D}"/>
              </a:ext>
            </a:extLst>
          </p:cNvPr>
          <p:cNvSpPr txBox="1"/>
          <p:nvPr/>
        </p:nvSpPr>
        <p:spPr>
          <a:xfrm>
            <a:off x="6100753" y="2367544"/>
            <a:ext cx="232095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5400" b="1" dirty="0">
                <a:solidFill>
                  <a:schemeClr val="accent3"/>
                </a:solidFill>
                <a:latin typeface="+mn-lt"/>
              </a:rPr>
              <a:t>MÁU</a:t>
            </a:r>
            <a:endParaRPr lang="en-US" sz="5400" b="1" dirty="0">
              <a:solidFill>
                <a:schemeClr val="accent3"/>
              </a:solidFill>
            </a:endParaRPr>
          </a:p>
        </p:txBody>
      </p:sp>
      <p:sp>
        <p:nvSpPr>
          <p:cNvPr id="74" name="Freeform 7">
            <a:extLst>
              <a:ext uri="{FF2B5EF4-FFF2-40B4-BE49-F238E27FC236}">
                <a16:creationId xmlns:a16="http://schemas.microsoft.com/office/drawing/2014/main" id="{5F3CC8BB-E5BB-4015-AB46-AF88025F3B7E}"/>
              </a:ext>
            </a:extLst>
          </p:cNvPr>
          <p:cNvSpPr/>
          <p:nvPr/>
        </p:nvSpPr>
        <p:spPr>
          <a:xfrm>
            <a:off x="-350565" y="-264345"/>
            <a:ext cx="4209514" cy="4114800"/>
          </a:xfrm>
          <a:custGeom>
            <a:avLst/>
            <a:gdLst/>
            <a:ahLst/>
            <a:cxnLst/>
            <a:rect l="l" t="t" r="r" b="b"/>
            <a:pathLst>
              <a:path w="4209514" h="4114800">
                <a:moveTo>
                  <a:pt x="0" y="0"/>
                </a:moveTo>
                <a:lnTo>
                  <a:pt x="4209514" y="0"/>
                </a:lnTo>
                <a:lnTo>
                  <a:pt x="420951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5" name="Freeform 9">
            <a:extLst>
              <a:ext uri="{FF2B5EF4-FFF2-40B4-BE49-F238E27FC236}">
                <a16:creationId xmlns:a16="http://schemas.microsoft.com/office/drawing/2014/main" id="{3B599D3E-88C4-4410-81FD-251C625C8029}"/>
              </a:ext>
            </a:extLst>
          </p:cNvPr>
          <p:cNvSpPr/>
          <p:nvPr/>
        </p:nvSpPr>
        <p:spPr>
          <a:xfrm>
            <a:off x="6564106" y="3577176"/>
            <a:ext cx="2526416" cy="1660615"/>
          </a:xfrm>
          <a:custGeom>
            <a:avLst/>
            <a:gdLst/>
            <a:ahLst/>
            <a:cxnLst/>
            <a:rect l="l" t="t" r="r" b="b"/>
            <a:pathLst>
              <a:path w="3846790" h="2957220">
                <a:moveTo>
                  <a:pt x="0" y="0"/>
                </a:moveTo>
                <a:lnTo>
                  <a:pt x="3846790" y="0"/>
                </a:lnTo>
                <a:lnTo>
                  <a:pt x="3846790" y="2957220"/>
                </a:lnTo>
                <a:lnTo>
                  <a:pt x="0" y="295722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79" name="Google Shape;218;p9">
            <a:extLst>
              <a:ext uri="{FF2B5EF4-FFF2-40B4-BE49-F238E27FC236}">
                <a16:creationId xmlns:a16="http://schemas.microsoft.com/office/drawing/2014/main" id="{35FBA7E8-A6F4-44AF-91AC-8D2DF66D098B}"/>
              </a:ext>
            </a:extLst>
          </p:cNvPr>
          <p:cNvGrpSpPr/>
          <p:nvPr/>
        </p:nvGrpSpPr>
        <p:grpSpPr>
          <a:xfrm>
            <a:off x="4731393" y="4190696"/>
            <a:ext cx="97700" cy="97050"/>
            <a:chOff x="1911475" y="4659225"/>
            <a:chExt cx="97700" cy="97050"/>
          </a:xfrm>
        </p:grpSpPr>
        <p:sp>
          <p:nvSpPr>
            <p:cNvPr id="80" name="Google Shape;219;p9">
              <a:extLst>
                <a:ext uri="{FF2B5EF4-FFF2-40B4-BE49-F238E27FC236}">
                  <a16:creationId xmlns:a16="http://schemas.microsoft.com/office/drawing/2014/main" id="{DE804CA6-1125-41E5-BD07-7DCA494D4FEB}"/>
                </a:ext>
              </a:extLst>
            </p:cNvPr>
            <p:cNvSpPr/>
            <p:nvPr/>
          </p:nvSpPr>
          <p:spPr>
            <a:xfrm>
              <a:off x="1949600" y="4659225"/>
              <a:ext cx="21450" cy="97050"/>
            </a:xfrm>
            <a:custGeom>
              <a:avLst/>
              <a:gdLst/>
              <a:ahLst/>
              <a:cxnLst/>
              <a:rect l="l" t="t" r="r" b="b"/>
              <a:pathLst>
                <a:path w="858" h="3882" fill="none" extrusionOk="0">
                  <a:moveTo>
                    <a:pt x="1" y="1"/>
                  </a:moveTo>
                  <a:lnTo>
                    <a:pt x="857" y="3882"/>
                  </a:lnTo>
                </a:path>
              </a:pathLst>
            </a:custGeom>
            <a:noFill/>
            <a:ln w="762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220;p9">
              <a:extLst>
                <a:ext uri="{FF2B5EF4-FFF2-40B4-BE49-F238E27FC236}">
                  <a16:creationId xmlns:a16="http://schemas.microsoft.com/office/drawing/2014/main" id="{2B2092E4-2F3A-43C9-8060-0A8D44C84345}"/>
                </a:ext>
              </a:extLst>
            </p:cNvPr>
            <p:cNvSpPr/>
            <p:nvPr/>
          </p:nvSpPr>
          <p:spPr>
            <a:xfrm>
              <a:off x="1911475" y="4696700"/>
              <a:ext cx="97700" cy="22100"/>
            </a:xfrm>
            <a:custGeom>
              <a:avLst/>
              <a:gdLst/>
              <a:ahLst/>
              <a:cxnLst/>
              <a:rect l="l" t="t" r="r" b="b"/>
              <a:pathLst>
                <a:path w="3908" h="884" fill="none" extrusionOk="0">
                  <a:moveTo>
                    <a:pt x="0" y="884"/>
                  </a:moveTo>
                  <a:lnTo>
                    <a:pt x="3908" y="1"/>
                  </a:lnTo>
                </a:path>
              </a:pathLst>
            </a:custGeom>
            <a:noFill/>
            <a:ln w="762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" name="Google Shape;221;p9">
            <a:extLst>
              <a:ext uri="{FF2B5EF4-FFF2-40B4-BE49-F238E27FC236}">
                <a16:creationId xmlns:a16="http://schemas.microsoft.com/office/drawing/2014/main" id="{24E3F5BE-AD89-47DF-8267-14BFDB14568D}"/>
              </a:ext>
            </a:extLst>
          </p:cNvPr>
          <p:cNvSpPr/>
          <p:nvPr/>
        </p:nvSpPr>
        <p:spPr>
          <a:xfrm>
            <a:off x="1316686" y="4701819"/>
            <a:ext cx="109775" cy="109750"/>
          </a:xfrm>
          <a:custGeom>
            <a:avLst/>
            <a:gdLst/>
            <a:ahLst/>
            <a:cxnLst/>
            <a:rect l="l" t="t" r="r" b="b"/>
            <a:pathLst>
              <a:path w="4391" h="4390" extrusionOk="0">
                <a:moveTo>
                  <a:pt x="2195" y="0"/>
                </a:moveTo>
                <a:cubicBezTo>
                  <a:pt x="991" y="0"/>
                  <a:pt x="0" y="991"/>
                  <a:pt x="0" y="2195"/>
                </a:cubicBezTo>
                <a:cubicBezTo>
                  <a:pt x="0" y="3399"/>
                  <a:pt x="991" y="4390"/>
                  <a:pt x="2195" y="4390"/>
                </a:cubicBezTo>
                <a:cubicBezTo>
                  <a:pt x="3426" y="4390"/>
                  <a:pt x="4390" y="3399"/>
                  <a:pt x="4390" y="2195"/>
                </a:cubicBezTo>
                <a:cubicBezTo>
                  <a:pt x="4390" y="991"/>
                  <a:pt x="3426" y="0"/>
                  <a:pt x="2195" y="0"/>
                </a:cubicBezTo>
                <a:close/>
              </a:path>
            </a:pathLst>
          </a:custGeom>
          <a:noFill/>
          <a:ln w="381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3" name="Google Shape;224;p9">
            <a:extLst>
              <a:ext uri="{FF2B5EF4-FFF2-40B4-BE49-F238E27FC236}">
                <a16:creationId xmlns:a16="http://schemas.microsoft.com/office/drawing/2014/main" id="{5591BF97-6A34-4C79-B775-24982FDCF4F2}"/>
              </a:ext>
            </a:extLst>
          </p:cNvPr>
          <p:cNvGrpSpPr/>
          <p:nvPr/>
        </p:nvGrpSpPr>
        <p:grpSpPr>
          <a:xfrm>
            <a:off x="6805168" y="3636751"/>
            <a:ext cx="97700" cy="97050"/>
            <a:chOff x="1911475" y="4659225"/>
            <a:chExt cx="97700" cy="97050"/>
          </a:xfrm>
        </p:grpSpPr>
        <p:sp>
          <p:nvSpPr>
            <p:cNvPr id="84" name="Google Shape;225;p9">
              <a:extLst>
                <a:ext uri="{FF2B5EF4-FFF2-40B4-BE49-F238E27FC236}">
                  <a16:creationId xmlns:a16="http://schemas.microsoft.com/office/drawing/2014/main" id="{1A821604-5687-41F3-8AC1-E21F0B7FC917}"/>
                </a:ext>
              </a:extLst>
            </p:cNvPr>
            <p:cNvSpPr/>
            <p:nvPr/>
          </p:nvSpPr>
          <p:spPr>
            <a:xfrm>
              <a:off x="1949600" y="4659225"/>
              <a:ext cx="21450" cy="97050"/>
            </a:xfrm>
            <a:custGeom>
              <a:avLst/>
              <a:gdLst/>
              <a:ahLst/>
              <a:cxnLst/>
              <a:rect l="l" t="t" r="r" b="b"/>
              <a:pathLst>
                <a:path w="858" h="3882" fill="none" extrusionOk="0">
                  <a:moveTo>
                    <a:pt x="1" y="1"/>
                  </a:moveTo>
                  <a:lnTo>
                    <a:pt x="857" y="3882"/>
                  </a:lnTo>
                </a:path>
              </a:pathLst>
            </a:custGeom>
            <a:noFill/>
            <a:ln w="762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226;p9">
              <a:extLst>
                <a:ext uri="{FF2B5EF4-FFF2-40B4-BE49-F238E27FC236}">
                  <a16:creationId xmlns:a16="http://schemas.microsoft.com/office/drawing/2014/main" id="{C9571759-9D8C-484E-BD73-13E57A222DDC}"/>
                </a:ext>
              </a:extLst>
            </p:cNvPr>
            <p:cNvSpPr/>
            <p:nvPr/>
          </p:nvSpPr>
          <p:spPr>
            <a:xfrm>
              <a:off x="1911475" y="4696700"/>
              <a:ext cx="97700" cy="22100"/>
            </a:xfrm>
            <a:custGeom>
              <a:avLst/>
              <a:gdLst/>
              <a:ahLst/>
              <a:cxnLst/>
              <a:rect l="l" t="t" r="r" b="b"/>
              <a:pathLst>
                <a:path w="3908" h="884" fill="none" extrusionOk="0">
                  <a:moveTo>
                    <a:pt x="0" y="884"/>
                  </a:moveTo>
                  <a:lnTo>
                    <a:pt x="3908" y="1"/>
                  </a:lnTo>
                </a:path>
              </a:pathLst>
            </a:custGeom>
            <a:noFill/>
            <a:ln w="7620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6" name="Google Shape;227;p9">
            <a:extLst>
              <a:ext uri="{FF2B5EF4-FFF2-40B4-BE49-F238E27FC236}">
                <a16:creationId xmlns:a16="http://schemas.microsoft.com/office/drawing/2014/main" id="{B840A375-680D-4519-A3B0-85E6E69C3598}"/>
              </a:ext>
            </a:extLst>
          </p:cNvPr>
          <p:cNvSpPr/>
          <p:nvPr/>
        </p:nvSpPr>
        <p:spPr>
          <a:xfrm>
            <a:off x="502738" y="4075571"/>
            <a:ext cx="115125" cy="115125"/>
          </a:xfrm>
          <a:custGeom>
            <a:avLst/>
            <a:gdLst/>
            <a:ahLst/>
            <a:cxnLst/>
            <a:rect l="l" t="t" r="r" b="b"/>
            <a:pathLst>
              <a:path w="4605" h="4605" extrusionOk="0">
                <a:moveTo>
                  <a:pt x="2302" y="215"/>
                </a:moveTo>
                <a:cubicBezTo>
                  <a:pt x="3400" y="215"/>
                  <a:pt x="4310" y="1072"/>
                  <a:pt x="4390" y="2142"/>
                </a:cubicBezTo>
                <a:cubicBezTo>
                  <a:pt x="4390" y="2196"/>
                  <a:pt x="4390" y="2249"/>
                  <a:pt x="4390" y="2303"/>
                </a:cubicBezTo>
                <a:cubicBezTo>
                  <a:pt x="4390" y="2972"/>
                  <a:pt x="4069" y="3588"/>
                  <a:pt x="3560" y="3962"/>
                </a:cubicBezTo>
                <a:cubicBezTo>
                  <a:pt x="3212" y="4230"/>
                  <a:pt x="2784" y="4391"/>
                  <a:pt x="2302" y="4391"/>
                </a:cubicBezTo>
                <a:cubicBezTo>
                  <a:pt x="1151" y="4391"/>
                  <a:pt x="215" y="3454"/>
                  <a:pt x="215" y="2303"/>
                </a:cubicBezTo>
                <a:cubicBezTo>
                  <a:pt x="215" y="1152"/>
                  <a:pt x="1151" y="215"/>
                  <a:pt x="2302" y="215"/>
                </a:cubicBezTo>
                <a:close/>
                <a:moveTo>
                  <a:pt x="2302" y="1"/>
                </a:moveTo>
                <a:cubicBezTo>
                  <a:pt x="1044" y="1"/>
                  <a:pt x="1" y="1045"/>
                  <a:pt x="1" y="2303"/>
                </a:cubicBezTo>
                <a:cubicBezTo>
                  <a:pt x="1" y="3561"/>
                  <a:pt x="1044" y="4605"/>
                  <a:pt x="2302" y="4605"/>
                </a:cubicBezTo>
                <a:cubicBezTo>
                  <a:pt x="2784" y="4605"/>
                  <a:pt x="3212" y="4444"/>
                  <a:pt x="3587" y="4203"/>
                </a:cubicBezTo>
                <a:cubicBezTo>
                  <a:pt x="4203" y="3775"/>
                  <a:pt x="4604" y="3079"/>
                  <a:pt x="4604" y="2303"/>
                </a:cubicBezTo>
                <a:cubicBezTo>
                  <a:pt x="4604" y="2196"/>
                  <a:pt x="4604" y="2115"/>
                  <a:pt x="4577" y="2035"/>
                </a:cubicBezTo>
                <a:cubicBezTo>
                  <a:pt x="4444" y="884"/>
                  <a:pt x="3480" y="1"/>
                  <a:pt x="2302" y="1"/>
                </a:cubicBezTo>
                <a:close/>
              </a:path>
            </a:pathLst>
          </a:custGeom>
          <a:solidFill>
            <a:schemeClr val="accent3"/>
          </a:solidFill>
          <a:ln w="762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221;p9">
            <a:extLst>
              <a:ext uri="{FF2B5EF4-FFF2-40B4-BE49-F238E27FC236}">
                <a16:creationId xmlns:a16="http://schemas.microsoft.com/office/drawing/2014/main" id="{697C5618-0BE7-41D2-88D9-8827D3FD8EFD}"/>
              </a:ext>
            </a:extLst>
          </p:cNvPr>
          <p:cNvSpPr/>
          <p:nvPr/>
        </p:nvSpPr>
        <p:spPr>
          <a:xfrm>
            <a:off x="3979971" y="3636751"/>
            <a:ext cx="109775" cy="109750"/>
          </a:xfrm>
          <a:custGeom>
            <a:avLst/>
            <a:gdLst/>
            <a:ahLst/>
            <a:cxnLst/>
            <a:rect l="l" t="t" r="r" b="b"/>
            <a:pathLst>
              <a:path w="4391" h="4390" extrusionOk="0">
                <a:moveTo>
                  <a:pt x="2195" y="0"/>
                </a:moveTo>
                <a:cubicBezTo>
                  <a:pt x="991" y="0"/>
                  <a:pt x="0" y="991"/>
                  <a:pt x="0" y="2195"/>
                </a:cubicBezTo>
                <a:cubicBezTo>
                  <a:pt x="0" y="3399"/>
                  <a:pt x="991" y="4390"/>
                  <a:pt x="2195" y="4390"/>
                </a:cubicBezTo>
                <a:cubicBezTo>
                  <a:pt x="3426" y="4390"/>
                  <a:pt x="4390" y="3399"/>
                  <a:pt x="4390" y="2195"/>
                </a:cubicBezTo>
                <a:cubicBezTo>
                  <a:pt x="4390" y="991"/>
                  <a:pt x="3426" y="0"/>
                  <a:pt x="2195" y="0"/>
                </a:cubicBezTo>
                <a:close/>
              </a:path>
            </a:pathLst>
          </a:custGeom>
          <a:noFill/>
          <a:ln w="381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221;p9">
            <a:extLst>
              <a:ext uri="{FF2B5EF4-FFF2-40B4-BE49-F238E27FC236}">
                <a16:creationId xmlns:a16="http://schemas.microsoft.com/office/drawing/2014/main" id="{0D497377-9230-44B0-AAFC-B08F1183E607}"/>
              </a:ext>
            </a:extLst>
          </p:cNvPr>
          <p:cNvSpPr/>
          <p:nvPr/>
        </p:nvSpPr>
        <p:spPr>
          <a:xfrm>
            <a:off x="2909959" y="836400"/>
            <a:ext cx="193459" cy="175813"/>
          </a:xfrm>
          <a:custGeom>
            <a:avLst/>
            <a:gdLst/>
            <a:ahLst/>
            <a:cxnLst/>
            <a:rect l="l" t="t" r="r" b="b"/>
            <a:pathLst>
              <a:path w="4391" h="4390" extrusionOk="0">
                <a:moveTo>
                  <a:pt x="2195" y="0"/>
                </a:moveTo>
                <a:cubicBezTo>
                  <a:pt x="991" y="0"/>
                  <a:pt x="0" y="991"/>
                  <a:pt x="0" y="2195"/>
                </a:cubicBezTo>
                <a:cubicBezTo>
                  <a:pt x="0" y="3399"/>
                  <a:pt x="991" y="4390"/>
                  <a:pt x="2195" y="4390"/>
                </a:cubicBezTo>
                <a:cubicBezTo>
                  <a:pt x="3426" y="4390"/>
                  <a:pt x="4390" y="3399"/>
                  <a:pt x="4390" y="2195"/>
                </a:cubicBezTo>
                <a:cubicBezTo>
                  <a:pt x="4390" y="991"/>
                  <a:pt x="3426" y="0"/>
                  <a:pt x="2195" y="0"/>
                </a:cubicBezTo>
                <a:close/>
              </a:path>
            </a:pathLst>
          </a:custGeom>
          <a:noFill/>
          <a:ln w="381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16315882"/>
      </p:ext>
    </p:extLst>
  </p:cSld>
  <p:clrMapOvr>
    <a:masterClrMapping/>
  </p:clrMapOvr>
  <p:transition spd="med">
    <p:random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4" name="Google Shape;1414;p52"/>
          <p:cNvSpPr txBox="1">
            <a:spLocks noGrp="1"/>
          </p:cNvSpPr>
          <p:nvPr>
            <p:ph type="title"/>
          </p:nvPr>
        </p:nvSpPr>
        <p:spPr>
          <a:xfrm>
            <a:off x="825338" y="2908498"/>
            <a:ext cx="2242500" cy="54885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400" dirty="0">
                <a:latin typeface="+mn-lt"/>
              </a:rPr>
              <a:t>Trạm 1</a:t>
            </a:r>
            <a:endParaRPr sz="2400" dirty="0">
              <a:latin typeface="+mn-lt"/>
            </a:endParaRPr>
          </a:p>
        </p:txBody>
      </p:sp>
      <p:sp>
        <p:nvSpPr>
          <p:cNvPr id="1416" name="Google Shape;1416;p52"/>
          <p:cNvSpPr txBox="1">
            <a:spLocks noGrp="1"/>
          </p:cNvSpPr>
          <p:nvPr>
            <p:ph type="title" idx="2"/>
          </p:nvPr>
        </p:nvSpPr>
        <p:spPr>
          <a:xfrm>
            <a:off x="3450750" y="2908498"/>
            <a:ext cx="2242500" cy="54885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400" dirty="0">
                <a:latin typeface="+mn-lt"/>
              </a:rPr>
              <a:t>Trạm 2</a:t>
            </a:r>
            <a:endParaRPr sz="2400" dirty="0">
              <a:latin typeface="+mn-lt"/>
            </a:endParaRPr>
          </a:p>
        </p:txBody>
      </p:sp>
      <p:sp>
        <p:nvSpPr>
          <p:cNvPr id="1418" name="Google Shape;1418;p52"/>
          <p:cNvSpPr txBox="1">
            <a:spLocks noGrp="1"/>
          </p:cNvSpPr>
          <p:nvPr>
            <p:ph type="title" idx="4"/>
          </p:nvPr>
        </p:nvSpPr>
        <p:spPr>
          <a:xfrm>
            <a:off x="6076168" y="2908498"/>
            <a:ext cx="2242500" cy="54885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400" dirty="0">
                <a:latin typeface="+mn-lt"/>
              </a:rPr>
              <a:t>Trạm 3</a:t>
            </a:r>
            <a:endParaRPr sz="2400" dirty="0">
              <a:latin typeface="+mn-lt"/>
            </a:endParaRPr>
          </a:p>
        </p:txBody>
      </p:sp>
      <p:grpSp>
        <p:nvGrpSpPr>
          <p:cNvPr id="1420" name="Google Shape;1420;p52"/>
          <p:cNvGrpSpPr/>
          <p:nvPr/>
        </p:nvGrpSpPr>
        <p:grpSpPr>
          <a:xfrm>
            <a:off x="1642213" y="2022849"/>
            <a:ext cx="548913" cy="548913"/>
            <a:chOff x="1485491" y="1793271"/>
            <a:chExt cx="922233" cy="922233"/>
          </a:xfrm>
        </p:grpSpPr>
        <p:grpSp>
          <p:nvGrpSpPr>
            <p:cNvPr id="1421" name="Google Shape;1421;p52"/>
            <p:cNvGrpSpPr/>
            <p:nvPr/>
          </p:nvGrpSpPr>
          <p:grpSpPr>
            <a:xfrm>
              <a:off x="1485491" y="1793271"/>
              <a:ext cx="922233" cy="922233"/>
              <a:chOff x="1190625" y="238125"/>
              <a:chExt cx="5219200" cy="5219200"/>
            </a:xfrm>
          </p:grpSpPr>
          <p:sp>
            <p:nvSpPr>
              <p:cNvPr id="1422" name="Google Shape;1422;p52"/>
              <p:cNvSpPr/>
              <p:nvPr/>
            </p:nvSpPr>
            <p:spPr>
              <a:xfrm>
                <a:off x="2581850" y="238125"/>
                <a:ext cx="2436725" cy="1317850"/>
              </a:xfrm>
              <a:custGeom>
                <a:avLst/>
                <a:gdLst/>
                <a:ahLst/>
                <a:cxnLst/>
                <a:rect l="l" t="t" r="r" b="b"/>
                <a:pathLst>
                  <a:path w="97469" h="52714" extrusionOk="0">
                    <a:moveTo>
                      <a:pt x="74015" y="12591"/>
                    </a:moveTo>
                    <a:cubicBezTo>
                      <a:pt x="74798" y="12591"/>
                      <a:pt x="75483" y="13146"/>
                      <a:pt x="75646" y="13896"/>
                    </a:cubicBezTo>
                    <a:lnTo>
                      <a:pt x="81648" y="40122"/>
                    </a:lnTo>
                    <a:lnTo>
                      <a:pt x="15821" y="40122"/>
                    </a:lnTo>
                    <a:lnTo>
                      <a:pt x="21823" y="13896"/>
                    </a:lnTo>
                    <a:cubicBezTo>
                      <a:pt x="21986" y="13146"/>
                      <a:pt x="22671" y="12591"/>
                      <a:pt x="23454" y="12591"/>
                    </a:cubicBezTo>
                    <a:close/>
                    <a:moveTo>
                      <a:pt x="20127" y="0"/>
                    </a:moveTo>
                    <a:cubicBezTo>
                      <a:pt x="15397" y="0"/>
                      <a:pt x="11320" y="3262"/>
                      <a:pt x="10276" y="7829"/>
                    </a:cubicBezTo>
                    <a:lnTo>
                      <a:pt x="0" y="52714"/>
                    </a:lnTo>
                    <a:lnTo>
                      <a:pt x="97469" y="52714"/>
                    </a:lnTo>
                    <a:lnTo>
                      <a:pt x="87193" y="7829"/>
                    </a:lnTo>
                    <a:cubicBezTo>
                      <a:pt x="86150" y="3262"/>
                      <a:pt x="82072" y="0"/>
                      <a:pt x="7734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76200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3" name="Google Shape;1423;p52"/>
              <p:cNvSpPr/>
              <p:nvPr/>
            </p:nvSpPr>
            <p:spPr>
              <a:xfrm>
                <a:off x="1190625" y="1211825"/>
                <a:ext cx="5219200" cy="3822250"/>
              </a:xfrm>
              <a:custGeom>
                <a:avLst/>
                <a:gdLst/>
                <a:ahLst/>
                <a:cxnLst/>
                <a:rect l="l" t="t" r="r" b="b"/>
                <a:pathLst>
                  <a:path w="208768" h="152890" extrusionOk="0">
                    <a:moveTo>
                      <a:pt x="12591" y="0"/>
                    </a:moveTo>
                    <a:cubicBezTo>
                      <a:pt x="5643" y="0"/>
                      <a:pt x="0" y="5643"/>
                      <a:pt x="0" y="12591"/>
                    </a:cubicBezTo>
                    <a:lnTo>
                      <a:pt x="0" y="140298"/>
                    </a:lnTo>
                    <a:cubicBezTo>
                      <a:pt x="0" y="147246"/>
                      <a:pt x="5643" y="152889"/>
                      <a:pt x="12591" y="152889"/>
                    </a:cubicBezTo>
                    <a:lnTo>
                      <a:pt x="196176" y="152889"/>
                    </a:lnTo>
                    <a:cubicBezTo>
                      <a:pt x="203124" y="152889"/>
                      <a:pt x="208767" y="147246"/>
                      <a:pt x="208767" y="140298"/>
                    </a:cubicBezTo>
                    <a:lnTo>
                      <a:pt x="208767" y="12591"/>
                    </a:lnTo>
                    <a:cubicBezTo>
                      <a:pt x="208767" y="5643"/>
                      <a:pt x="203124" y="0"/>
                      <a:pt x="19617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76200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4" name="Google Shape;1424;p52"/>
              <p:cNvSpPr/>
              <p:nvPr/>
            </p:nvSpPr>
            <p:spPr>
              <a:xfrm>
                <a:off x="5779400" y="1211825"/>
                <a:ext cx="630425" cy="3822250"/>
              </a:xfrm>
              <a:custGeom>
                <a:avLst/>
                <a:gdLst/>
                <a:ahLst/>
                <a:cxnLst/>
                <a:rect l="l" t="t" r="r" b="b"/>
                <a:pathLst>
                  <a:path w="25217" h="152890" extrusionOk="0">
                    <a:moveTo>
                      <a:pt x="1" y="0"/>
                    </a:moveTo>
                    <a:cubicBezTo>
                      <a:pt x="6982" y="0"/>
                      <a:pt x="12625" y="5643"/>
                      <a:pt x="12625" y="12591"/>
                    </a:cubicBezTo>
                    <a:lnTo>
                      <a:pt x="12625" y="140298"/>
                    </a:lnTo>
                    <a:cubicBezTo>
                      <a:pt x="12625" y="147246"/>
                      <a:pt x="6982" y="152889"/>
                      <a:pt x="1" y="152889"/>
                    </a:cubicBezTo>
                    <a:lnTo>
                      <a:pt x="12625" y="152889"/>
                    </a:lnTo>
                    <a:cubicBezTo>
                      <a:pt x="19573" y="152889"/>
                      <a:pt x="25216" y="147246"/>
                      <a:pt x="25216" y="140298"/>
                    </a:cubicBezTo>
                    <a:lnTo>
                      <a:pt x="25216" y="12591"/>
                    </a:lnTo>
                    <a:cubicBezTo>
                      <a:pt x="25216" y="5643"/>
                      <a:pt x="19573" y="0"/>
                      <a:pt x="1262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76200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5" name="Google Shape;1425;p52"/>
              <p:cNvSpPr/>
              <p:nvPr/>
            </p:nvSpPr>
            <p:spPr>
              <a:xfrm>
                <a:off x="1715800" y="1737000"/>
                <a:ext cx="4168825" cy="2771900"/>
              </a:xfrm>
              <a:custGeom>
                <a:avLst/>
                <a:gdLst/>
                <a:ahLst/>
                <a:cxnLst/>
                <a:rect l="l" t="t" r="r" b="b"/>
                <a:pathLst>
                  <a:path w="166753" h="110876" extrusionOk="0">
                    <a:moveTo>
                      <a:pt x="2088" y="0"/>
                    </a:moveTo>
                    <a:cubicBezTo>
                      <a:pt x="946" y="0"/>
                      <a:pt x="0" y="914"/>
                      <a:pt x="0" y="2088"/>
                    </a:cubicBezTo>
                    <a:lnTo>
                      <a:pt x="0" y="108788"/>
                    </a:lnTo>
                    <a:cubicBezTo>
                      <a:pt x="0" y="109929"/>
                      <a:pt x="946" y="110875"/>
                      <a:pt x="2088" y="110875"/>
                    </a:cubicBezTo>
                    <a:lnTo>
                      <a:pt x="164665" y="110875"/>
                    </a:lnTo>
                    <a:cubicBezTo>
                      <a:pt x="165807" y="110875"/>
                      <a:pt x="166753" y="109929"/>
                      <a:pt x="166753" y="108788"/>
                    </a:cubicBezTo>
                    <a:lnTo>
                      <a:pt x="166753" y="2088"/>
                    </a:lnTo>
                    <a:cubicBezTo>
                      <a:pt x="166753" y="914"/>
                      <a:pt x="165807" y="0"/>
                      <a:pt x="1646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76200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6" name="Google Shape;1426;p52"/>
              <p:cNvSpPr/>
              <p:nvPr/>
            </p:nvSpPr>
            <p:spPr>
              <a:xfrm>
                <a:off x="5516825" y="1737000"/>
                <a:ext cx="367800" cy="27719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10876" extrusionOk="0">
                    <a:moveTo>
                      <a:pt x="0" y="0"/>
                    </a:moveTo>
                    <a:cubicBezTo>
                      <a:pt x="1175" y="0"/>
                      <a:pt x="2121" y="914"/>
                      <a:pt x="2121" y="2088"/>
                    </a:cubicBezTo>
                    <a:lnTo>
                      <a:pt x="2121" y="108788"/>
                    </a:lnTo>
                    <a:cubicBezTo>
                      <a:pt x="2121" y="109929"/>
                      <a:pt x="1175" y="110875"/>
                      <a:pt x="0" y="110875"/>
                    </a:cubicBezTo>
                    <a:lnTo>
                      <a:pt x="12624" y="110875"/>
                    </a:lnTo>
                    <a:cubicBezTo>
                      <a:pt x="13766" y="110875"/>
                      <a:pt x="14712" y="109929"/>
                      <a:pt x="14712" y="108788"/>
                    </a:cubicBezTo>
                    <a:lnTo>
                      <a:pt x="14712" y="2088"/>
                    </a:lnTo>
                    <a:cubicBezTo>
                      <a:pt x="14712" y="914"/>
                      <a:pt x="13766" y="0"/>
                      <a:pt x="1262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76200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7" name="Google Shape;1427;p52"/>
              <p:cNvSpPr/>
              <p:nvPr/>
            </p:nvSpPr>
            <p:spPr>
              <a:xfrm>
                <a:off x="1697850" y="5034050"/>
                <a:ext cx="897075" cy="423275"/>
              </a:xfrm>
              <a:custGeom>
                <a:avLst/>
                <a:gdLst/>
                <a:ahLst/>
                <a:cxnLst/>
                <a:rect l="l" t="t" r="r" b="b"/>
                <a:pathLst>
                  <a:path w="35883" h="16931" extrusionOk="0">
                    <a:moveTo>
                      <a:pt x="1" y="0"/>
                    </a:moveTo>
                    <a:lnTo>
                      <a:pt x="1" y="13570"/>
                    </a:lnTo>
                    <a:cubicBezTo>
                      <a:pt x="1" y="15430"/>
                      <a:pt x="1501" y="16930"/>
                      <a:pt x="3360" y="16930"/>
                    </a:cubicBezTo>
                    <a:lnTo>
                      <a:pt x="32523" y="16930"/>
                    </a:lnTo>
                    <a:cubicBezTo>
                      <a:pt x="34382" y="16930"/>
                      <a:pt x="35882" y="15430"/>
                      <a:pt x="35882" y="13570"/>
                    </a:cubicBezTo>
                    <a:lnTo>
                      <a:pt x="35882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76200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8" name="Google Shape;1428;p52"/>
              <p:cNvSpPr/>
              <p:nvPr/>
            </p:nvSpPr>
            <p:spPr>
              <a:xfrm>
                <a:off x="2195300" y="5034050"/>
                <a:ext cx="399625" cy="423275"/>
              </a:xfrm>
              <a:custGeom>
                <a:avLst/>
                <a:gdLst/>
                <a:ahLst/>
                <a:cxnLst/>
                <a:rect l="l" t="t" r="r" b="b"/>
                <a:pathLst>
                  <a:path w="15985" h="16931" extrusionOk="0">
                    <a:moveTo>
                      <a:pt x="3361" y="0"/>
                    </a:moveTo>
                    <a:lnTo>
                      <a:pt x="3361" y="13570"/>
                    </a:lnTo>
                    <a:cubicBezTo>
                      <a:pt x="3361" y="15430"/>
                      <a:pt x="1860" y="16930"/>
                      <a:pt x="1" y="16930"/>
                    </a:cubicBezTo>
                    <a:lnTo>
                      <a:pt x="12625" y="16930"/>
                    </a:lnTo>
                    <a:cubicBezTo>
                      <a:pt x="14484" y="16930"/>
                      <a:pt x="15984" y="15430"/>
                      <a:pt x="15984" y="13570"/>
                    </a:cubicBezTo>
                    <a:lnTo>
                      <a:pt x="15984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76200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9" name="Google Shape;1429;p52"/>
              <p:cNvSpPr/>
              <p:nvPr/>
            </p:nvSpPr>
            <p:spPr>
              <a:xfrm>
                <a:off x="5005500" y="5034050"/>
                <a:ext cx="897075" cy="423275"/>
              </a:xfrm>
              <a:custGeom>
                <a:avLst/>
                <a:gdLst/>
                <a:ahLst/>
                <a:cxnLst/>
                <a:rect l="l" t="t" r="r" b="b"/>
                <a:pathLst>
                  <a:path w="35883" h="16931" extrusionOk="0">
                    <a:moveTo>
                      <a:pt x="1" y="0"/>
                    </a:moveTo>
                    <a:lnTo>
                      <a:pt x="1" y="13570"/>
                    </a:lnTo>
                    <a:cubicBezTo>
                      <a:pt x="1" y="15430"/>
                      <a:pt x="1501" y="16930"/>
                      <a:pt x="3361" y="16930"/>
                    </a:cubicBezTo>
                    <a:lnTo>
                      <a:pt x="32523" y="16930"/>
                    </a:lnTo>
                    <a:cubicBezTo>
                      <a:pt x="34382" y="16930"/>
                      <a:pt x="35883" y="15430"/>
                      <a:pt x="35883" y="13570"/>
                    </a:cubicBezTo>
                    <a:lnTo>
                      <a:pt x="35883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76200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0" name="Google Shape;1430;p52"/>
              <p:cNvSpPr/>
              <p:nvPr/>
            </p:nvSpPr>
            <p:spPr>
              <a:xfrm>
                <a:off x="5503775" y="5034050"/>
                <a:ext cx="398800" cy="423275"/>
              </a:xfrm>
              <a:custGeom>
                <a:avLst/>
                <a:gdLst/>
                <a:ahLst/>
                <a:cxnLst/>
                <a:rect l="l" t="t" r="r" b="b"/>
                <a:pathLst>
                  <a:path w="15952" h="16931" extrusionOk="0">
                    <a:moveTo>
                      <a:pt x="3360" y="0"/>
                    </a:moveTo>
                    <a:lnTo>
                      <a:pt x="3360" y="13570"/>
                    </a:lnTo>
                    <a:cubicBezTo>
                      <a:pt x="3360" y="15430"/>
                      <a:pt x="1860" y="16930"/>
                      <a:pt x="0" y="16930"/>
                    </a:cubicBezTo>
                    <a:lnTo>
                      <a:pt x="12592" y="16930"/>
                    </a:lnTo>
                    <a:cubicBezTo>
                      <a:pt x="14451" y="16930"/>
                      <a:pt x="15952" y="15430"/>
                      <a:pt x="15952" y="13570"/>
                    </a:cubicBezTo>
                    <a:lnTo>
                      <a:pt x="15952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76200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1" name="Google Shape;1431;p52"/>
              <p:cNvSpPr/>
              <p:nvPr/>
            </p:nvSpPr>
            <p:spPr>
              <a:xfrm>
                <a:off x="2870525" y="2193675"/>
                <a:ext cx="1859375" cy="1858550"/>
              </a:xfrm>
              <a:custGeom>
                <a:avLst/>
                <a:gdLst/>
                <a:ahLst/>
                <a:cxnLst/>
                <a:rect l="l" t="t" r="r" b="b"/>
                <a:pathLst>
                  <a:path w="74375" h="74342" extrusionOk="0">
                    <a:moveTo>
                      <a:pt x="37188" y="0"/>
                    </a:moveTo>
                    <a:cubicBezTo>
                      <a:pt x="16670" y="0"/>
                      <a:pt x="1" y="16637"/>
                      <a:pt x="1" y="37154"/>
                    </a:cubicBezTo>
                    <a:cubicBezTo>
                      <a:pt x="1" y="57705"/>
                      <a:pt x="16670" y="74341"/>
                      <a:pt x="37188" y="74341"/>
                    </a:cubicBezTo>
                    <a:cubicBezTo>
                      <a:pt x="57705" y="74341"/>
                      <a:pt x="74374" y="57705"/>
                      <a:pt x="74374" y="37154"/>
                    </a:cubicBezTo>
                    <a:cubicBezTo>
                      <a:pt x="74374" y="16637"/>
                      <a:pt x="57705" y="0"/>
                      <a:pt x="3718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76200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2" name="Google Shape;1432;p52"/>
              <p:cNvSpPr/>
              <p:nvPr/>
            </p:nvSpPr>
            <p:spPr>
              <a:xfrm>
                <a:off x="3642800" y="2193675"/>
                <a:ext cx="1087100" cy="1858550"/>
              </a:xfrm>
              <a:custGeom>
                <a:avLst/>
                <a:gdLst/>
                <a:ahLst/>
                <a:cxnLst/>
                <a:rect l="l" t="t" r="r" b="b"/>
                <a:pathLst>
                  <a:path w="43484" h="74342" extrusionOk="0">
                    <a:moveTo>
                      <a:pt x="6297" y="0"/>
                    </a:moveTo>
                    <a:cubicBezTo>
                      <a:pt x="4144" y="0"/>
                      <a:pt x="2056" y="164"/>
                      <a:pt x="1" y="522"/>
                    </a:cubicBezTo>
                    <a:cubicBezTo>
                      <a:pt x="17518" y="3523"/>
                      <a:pt x="30859" y="18822"/>
                      <a:pt x="30859" y="37154"/>
                    </a:cubicBezTo>
                    <a:cubicBezTo>
                      <a:pt x="30859" y="55519"/>
                      <a:pt x="17518" y="70818"/>
                      <a:pt x="1" y="73819"/>
                    </a:cubicBezTo>
                    <a:cubicBezTo>
                      <a:pt x="2056" y="74145"/>
                      <a:pt x="4144" y="74341"/>
                      <a:pt x="6297" y="74341"/>
                    </a:cubicBezTo>
                    <a:cubicBezTo>
                      <a:pt x="26782" y="74341"/>
                      <a:pt x="43483" y="57672"/>
                      <a:pt x="43483" y="37154"/>
                    </a:cubicBezTo>
                    <a:cubicBezTo>
                      <a:pt x="43483" y="16669"/>
                      <a:pt x="26782" y="0"/>
                      <a:pt x="629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76200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3" name="Google Shape;1433;p52"/>
              <p:cNvSpPr/>
              <p:nvPr/>
            </p:nvSpPr>
            <p:spPr>
              <a:xfrm>
                <a:off x="3186125" y="2508450"/>
                <a:ext cx="1228175" cy="1228975"/>
              </a:xfrm>
              <a:custGeom>
                <a:avLst/>
                <a:gdLst/>
                <a:ahLst/>
                <a:cxnLst/>
                <a:rect l="l" t="t" r="r" b="b"/>
                <a:pathLst>
                  <a:path w="49127" h="49159" extrusionOk="0">
                    <a:moveTo>
                      <a:pt x="20780" y="1"/>
                    </a:moveTo>
                    <a:cubicBezTo>
                      <a:pt x="19377" y="1"/>
                      <a:pt x="18268" y="1142"/>
                      <a:pt x="18268" y="2512"/>
                    </a:cubicBezTo>
                    <a:lnTo>
                      <a:pt x="18268" y="17028"/>
                    </a:lnTo>
                    <a:cubicBezTo>
                      <a:pt x="18268" y="17713"/>
                      <a:pt x="17713" y="18268"/>
                      <a:pt x="16996" y="18268"/>
                    </a:cubicBezTo>
                    <a:lnTo>
                      <a:pt x="2513" y="18268"/>
                    </a:lnTo>
                    <a:cubicBezTo>
                      <a:pt x="1110" y="18268"/>
                      <a:pt x="1" y="19410"/>
                      <a:pt x="1" y="20812"/>
                    </a:cubicBezTo>
                    <a:lnTo>
                      <a:pt x="1" y="28347"/>
                    </a:lnTo>
                    <a:cubicBezTo>
                      <a:pt x="1" y="29750"/>
                      <a:pt x="1110" y="30892"/>
                      <a:pt x="2513" y="30892"/>
                    </a:cubicBezTo>
                    <a:lnTo>
                      <a:pt x="16996" y="30892"/>
                    </a:lnTo>
                    <a:cubicBezTo>
                      <a:pt x="17713" y="30892"/>
                      <a:pt x="18268" y="31446"/>
                      <a:pt x="18268" y="32131"/>
                    </a:cubicBezTo>
                    <a:lnTo>
                      <a:pt x="18268" y="46614"/>
                    </a:lnTo>
                    <a:cubicBezTo>
                      <a:pt x="18268" y="48017"/>
                      <a:pt x="19377" y="49159"/>
                      <a:pt x="20780" y="49159"/>
                    </a:cubicBezTo>
                    <a:lnTo>
                      <a:pt x="28347" y="49159"/>
                    </a:lnTo>
                    <a:cubicBezTo>
                      <a:pt x="29750" y="49159"/>
                      <a:pt x="30859" y="48017"/>
                      <a:pt x="30859" y="46614"/>
                    </a:cubicBezTo>
                    <a:lnTo>
                      <a:pt x="30859" y="32131"/>
                    </a:lnTo>
                    <a:cubicBezTo>
                      <a:pt x="30859" y="31446"/>
                      <a:pt x="31414" y="30892"/>
                      <a:pt x="32131" y="30892"/>
                    </a:cubicBezTo>
                    <a:lnTo>
                      <a:pt x="46615" y="30892"/>
                    </a:lnTo>
                    <a:cubicBezTo>
                      <a:pt x="48017" y="30892"/>
                      <a:pt x="49126" y="29750"/>
                      <a:pt x="49126" y="28347"/>
                    </a:cubicBezTo>
                    <a:lnTo>
                      <a:pt x="49126" y="20812"/>
                    </a:lnTo>
                    <a:cubicBezTo>
                      <a:pt x="49126" y="19410"/>
                      <a:pt x="48017" y="18268"/>
                      <a:pt x="46615" y="18268"/>
                    </a:cubicBezTo>
                    <a:lnTo>
                      <a:pt x="32131" y="18268"/>
                    </a:lnTo>
                    <a:cubicBezTo>
                      <a:pt x="31414" y="18268"/>
                      <a:pt x="30859" y="17713"/>
                      <a:pt x="30859" y="17028"/>
                    </a:cubicBezTo>
                    <a:lnTo>
                      <a:pt x="30859" y="2512"/>
                    </a:lnTo>
                    <a:cubicBezTo>
                      <a:pt x="30859" y="1142"/>
                      <a:pt x="29750" y="1"/>
                      <a:pt x="283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76200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34" name="Google Shape;1434;p52"/>
            <p:cNvGrpSpPr/>
            <p:nvPr/>
          </p:nvGrpSpPr>
          <p:grpSpPr>
            <a:xfrm>
              <a:off x="1485491" y="1793271"/>
              <a:ext cx="922233" cy="922233"/>
              <a:chOff x="1190625" y="238125"/>
              <a:chExt cx="5219200" cy="5219200"/>
            </a:xfrm>
          </p:grpSpPr>
          <p:sp>
            <p:nvSpPr>
              <p:cNvPr id="1435" name="Google Shape;1435;p52"/>
              <p:cNvSpPr/>
              <p:nvPr/>
            </p:nvSpPr>
            <p:spPr>
              <a:xfrm>
                <a:off x="2581850" y="238125"/>
                <a:ext cx="2436725" cy="1317850"/>
              </a:xfrm>
              <a:custGeom>
                <a:avLst/>
                <a:gdLst/>
                <a:ahLst/>
                <a:cxnLst/>
                <a:rect l="l" t="t" r="r" b="b"/>
                <a:pathLst>
                  <a:path w="97469" h="52714" extrusionOk="0">
                    <a:moveTo>
                      <a:pt x="74015" y="12591"/>
                    </a:moveTo>
                    <a:cubicBezTo>
                      <a:pt x="74798" y="12591"/>
                      <a:pt x="75483" y="13146"/>
                      <a:pt x="75646" y="13896"/>
                    </a:cubicBezTo>
                    <a:lnTo>
                      <a:pt x="81648" y="40122"/>
                    </a:lnTo>
                    <a:lnTo>
                      <a:pt x="15821" y="40122"/>
                    </a:lnTo>
                    <a:lnTo>
                      <a:pt x="21823" y="13896"/>
                    </a:lnTo>
                    <a:cubicBezTo>
                      <a:pt x="21986" y="13146"/>
                      <a:pt x="22671" y="12591"/>
                      <a:pt x="23454" y="12591"/>
                    </a:cubicBezTo>
                    <a:close/>
                    <a:moveTo>
                      <a:pt x="20127" y="0"/>
                    </a:moveTo>
                    <a:cubicBezTo>
                      <a:pt x="15397" y="0"/>
                      <a:pt x="11320" y="3262"/>
                      <a:pt x="10276" y="7829"/>
                    </a:cubicBezTo>
                    <a:lnTo>
                      <a:pt x="0" y="52714"/>
                    </a:lnTo>
                    <a:lnTo>
                      <a:pt x="97469" y="52714"/>
                    </a:lnTo>
                    <a:lnTo>
                      <a:pt x="87193" y="7829"/>
                    </a:lnTo>
                    <a:cubicBezTo>
                      <a:pt x="86150" y="3262"/>
                      <a:pt x="82072" y="0"/>
                      <a:pt x="77342" y="0"/>
                    </a:cubicBezTo>
                    <a:close/>
                  </a:path>
                </a:pathLst>
              </a:custGeom>
              <a:solidFill>
                <a:srgbClr val="FAED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6" name="Google Shape;1436;p52"/>
              <p:cNvSpPr/>
              <p:nvPr/>
            </p:nvSpPr>
            <p:spPr>
              <a:xfrm>
                <a:off x="1190625" y="1211825"/>
                <a:ext cx="5219200" cy="3822250"/>
              </a:xfrm>
              <a:custGeom>
                <a:avLst/>
                <a:gdLst/>
                <a:ahLst/>
                <a:cxnLst/>
                <a:rect l="l" t="t" r="r" b="b"/>
                <a:pathLst>
                  <a:path w="208768" h="152890" extrusionOk="0">
                    <a:moveTo>
                      <a:pt x="12591" y="0"/>
                    </a:moveTo>
                    <a:cubicBezTo>
                      <a:pt x="5643" y="0"/>
                      <a:pt x="0" y="5643"/>
                      <a:pt x="0" y="12591"/>
                    </a:cubicBezTo>
                    <a:lnTo>
                      <a:pt x="0" y="140298"/>
                    </a:lnTo>
                    <a:cubicBezTo>
                      <a:pt x="0" y="147246"/>
                      <a:pt x="5643" y="152889"/>
                      <a:pt x="12591" y="152889"/>
                    </a:cubicBezTo>
                    <a:lnTo>
                      <a:pt x="196176" y="152889"/>
                    </a:lnTo>
                    <a:cubicBezTo>
                      <a:pt x="203124" y="152889"/>
                      <a:pt x="208767" y="147246"/>
                      <a:pt x="208767" y="140298"/>
                    </a:cubicBezTo>
                    <a:lnTo>
                      <a:pt x="208767" y="12591"/>
                    </a:lnTo>
                    <a:cubicBezTo>
                      <a:pt x="208767" y="5643"/>
                      <a:pt x="203124" y="0"/>
                      <a:pt x="19617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7" name="Google Shape;1437;p52"/>
              <p:cNvSpPr/>
              <p:nvPr/>
            </p:nvSpPr>
            <p:spPr>
              <a:xfrm>
                <a:off x="5779400" y="1211825"/>
                <a:ext cx="630425" cy="3822250"/>
              </a:xfrm>
              <a:custGeom>
                <a:avLst/>
                <a:gdLst/>
                <a:ahLst/>
                <a:cxnLst/>
                <a:rect l="l" t="t" r="r" b="b"/>
                <a:pathLst>
                  <a:path w="25217" h="152890" extrusionOk="0">
                    <a:moveTo>
                      <a:pt x="1" y="0"/>
                    </a:moveTo>
                    <a:cubicBezTo>
                      <a:pt x="6982" y="0"/>
                      <a:pt x="12625" y="5643"/>
                      <a:pt x="12625" y="12591"/>
                    </a:cubicBezTo>
                    <a:lnTo>
                      <a:pt x="12625" y="140298"/>
                    </a:lnTo>
                    <a:cubicBezTo>
                      <a:pt x="12625" y="147246"/>
                      <a:pt x="6982" y="152889"/>
                      <a:pt x="1" y="152889"/>
                    </a:cubicBezTo>
                    <a:lnTo>
                      <a:pt x="12625" y="152889"/>
                    </a:lnTo>
                    <a:cubicBezTo>
                      <a:pt x="19573" y="152889"/>
                      <a:pt x="25216" y="147246"/>
                      <a:pt x="25216" y="140298"/>
                    </a:cubicBezTo>
                    <a:lnTo>
                      <a:pt x="25216" y="12591"/>
                    </a:lnTo>
                    <a:cubicBezTo>
                      <a:pt x="25216" y="5643"/>
                      <a:pt x="19573" y="0"/>
                      <a:pt x="1262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8" name="Google Shape;1438;p52"/>
              <p:cNvSpPr/>
              <p:nvPr/>
            </p:nvSpPr>
            <p:spPr>
              <a:xfrm>
                <a:off x="1715800" y="1737000"/>
                <a:ext cx="4168825" cy="2771900"/>
              </a:xfrm>
              <a:custGeom>
                <a:avLst/>
                <a:gdLst/>
                <a:ahLst/>
                <a:cxnLst/>
                <a:rect l="l" t="t" r="r" b="b"/>
                <a:pathLst>
                  <a:path w="166753" h="110876" extrusionOk="0">
                    <a:moveTo>
                      <a:pt x="2088" y="0"/>
                    </a:moveTo>
                    <a:cubicBezTo>
                      <a:pt x="946" y="0"/>
                      <a:pt x="0" y="914"/>
                      <a:pt x="0" y="2088"/>
                    </a:cubicBezTo>
                    <a:lnTo>
                      <a:pt x="0" y="108788"/>
                    </a:lnTo>
                    <a:cubicBezTo>
                      <a:pt x="0" y="109929"/>
                      <a:pt x="946" y="110875"/>
                      <a:pt x="2088" y="110875"/>
                    </a:cubicBezTo>
                    <a:lnTo>
                      <a:pt x="164665" y="110875"/>
                    </a:lnTo>
                    <a:cubicBezTo>
                      <a:pt x="165807" y="110875"/>
                      <a:pt x="166753" y="109929"/>
                      <a:pt x="166753" y="108788"/>
                    </a:cubicBezTo>
                    <a:lnTo>
                      <a:pt x="166753" y="2088"/>
                    </a:lnTo>
                    <a:cubicBezTo>
                      <a:pt x="166753" y="914"/>
                      <a:pt x="165807" y="0"/>
                      <a:pt x="164665" y="0"/>
                    </a:cubicBezTo>
                    <a:close/>
                  </a:path>
                </a:pathLst>
              </a:custGeom>
              <a:solidFill>
                <a:srgbClr val="FAED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9" name="Google Shape;1439;p52"/>
              <p:cNvSpPr/>
              <p:nvPr/>
            </p:nvSpPr>
            <p:spPr>
              <a:xfrm>
                <a:off x="5516825" y="1737000"/>
                <a:ext cx="367800" cy="27719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10876" extrusionOk="0">
                    <a:moveTo>
                      <a:pt x="0" y="0"/>
                    </a:moveTo>
                    <a:cubicBezTo>
                      <a:pt x="1175" y="0"/>
                      <a:pt x="2121" y="914"/>
                      <a:pt x="2121" y="2088"/>
                    </a:cubicBezTo>
                    <a:lnTo>
                      <a:pt x="2121" y="108788"/>
                    </a:lnTo>
                    <a:cubicBezTo>
                      <a:pt x="2121" y="109929"/>
                      <a:pt x="1175" y="110875"/>
                      <a:pt x="0" y="110875"/>
                    </a:cubicBezTo>
                    <a:lnTo>
                      <a:pt x="12624" y="110875"/>
                    </a:lnTo>
                    <a:cubicBezTo>
                      <a:pt x="13766" y="110875"/>
                      <a:pt x="14712" y="109929"/>
                      <a:pt x="14712" y="108788"/>
                    </a:cubicBezTo>
                    <a:lnTo>
                      <a:pt x="14712" y="2088"/>
                    </a:lnTo>
                    <a:cubicBezTo>
                      <a:pt x="14712" y="914"/>
                      <a:pt x="13766" y="0"/>
                      <a:pt x="126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0" name="Google Shape;1440;p52"/>
              <p:cNvSpPr/>
              <p:nvPr/>
            </p:nvSpPr>
            <p:spPr>
              <a:xfrm>
                <a:off x="1697850" y="5034050"/>
                <a:ext cx="897075" cy="423275"/>
              </a:xfrm>
              <a:custGeom>
                <a:avLst/>
                <a:gdLst/>
                <a:ahLst/>
                <a:cxnLst/>
                <a:rect l="l" t="t" r="r" b="b"/>
                <a:pathLst>
                  <a:path w="35883" h="16931" extrusionOk="0">
                    <a:moveTo>
                      <a:pt x="1" y="0"/>
                    </a:moveTo>
                    <a:lnTo>
                      <a:pt x="1" y="13570"/>
                    </a:lnTo>
                    <a:cubicBezTo>
                      <a:pt x="1" y="15430"/>
                      <a:pt x="1501" y="16930"/>
                      <a:pt x="3360" y="16930"/>
                    </a:cubicBezTo>
                    <a:lnTo>
                      <a:pt x="32523" y="16930"/>
                    </a:lnTo>
                    <a:cubicBezTo>
                      <a:pt x="34382" y="16930"/>
                      <a:pt x="35882" y="15430"/>
                      <a:pt x="35882" y="13570"/>
                    </a:cubicBezTo>
                    <a:lnTo>
                      <a:pt x="35882" y="0"/>
                    </a:lnTo>
                    <a:close/>
                  </a:path>
                </a:pathLst>
              </a:custGeom>
              <a:solidFill>
                <a:srgbClr val="FAED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1" name="Google Shape;1441;p52"/>
              <p:cNvSpPr/>
              <p:nvPr/>
            </p:nvSpPr>
            <p:spPr>
              <a:xfrm>
                <a:off x="2195300" y="5034050"/>
                <a:ext cx="399625" cy="423275"/>
              </a:xfrm>
              <a:custGeom>
                <a:avLst/>
                <a:gdLst/>
                <a:ahLst/>
                <a:cxnLst/>
                <a:rect l="l" t="t" r="r" b="b"/>
                <a:pathLst>
                  <a:path w="15985" h="16931" extrusionOk="0">
                    <a:moveTo>
                      <a:pt x="3361" y="0"/>
                    </a:moveTo>
                    <a:lnTo>
                      <a:pt x="3361" y="13570"/>
                    </a:lnTo>
                    <a:cubicBezTo>
                      <a:pt x="3361" y="15430"/>
                      <a:pt x="1860" y="16930"/>
                      <a:pt x="1" y="16930"/>
                    </a:cubicBezTo>
                    <a:lnTo>
                      <a:pt x="12625" y="16930"/>
                    </a:lnTo>
                    <a:cubicBezTo>
                      <a:pt x="14484" y="16930"/>
                      <a:pt x="15984" y="15430"/>
                      <a:pt x="15984" y="13570"/>
                    </a:cubicBezTo>
                    <a:lnTo>
                      <a:pt x="1598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2" name="Google Shape;1442;p52"/>
              <p:cNvSpPr/>
              <p:nvPr/>
            </p:nvSpPr>
            <p:spPr>
              <a:xfrm>
                <a:off x="5005500" y="5034050"/>
                <a:ext cx="897075" cy="423275"/>
              </a:xfrm>
              <a:custGeom>
                <a:avLst/>
                <a:gdLst/>
                <a:ahLst/>
                <a:cxnLst/>
                <a:rect l="l" t="t" r="r" b="b"/>
                <a:pathLst>
                  <a:path w="35883" h="16931" extrusionOk="0">
                    <a:moveTo>
                      <a:pt x="1" y="0"/>
                    </a:moveTo>
                    <a:lnTo>
                      <a:pt x="1" y="13570"/>
                    </a:lnTo>
                    <a:cubicBezTo>
                      <a:pt x="1" y="15430"/>
                      <a:pt x="1501" y="16930"/>
                      <a:pt x="3361" y="16930"/>
                    </a:cubicBezTo>
                    <a:lnTo>
                      <a:pt x="32523" y="16930"/>
                    </a:lnTo>
                    <a:cubicBezTo>
                      <a:pt x="34382" y="16930"/>
                      <a:pt x="35883" y="15430"/>
                      <a:pt x="35883" y="13570"/>
                    </a:cubicBezTo>
                    <a:lnTo>
                      <a:pt x="35883" y="0"/>
                    </a:lnTo>
                    <a:close/>
                  </a:path>
                </a:pathLst>
              </a:custGeom>
              <a:solidFill>
                <a:srgbClr val="FAED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3" name="Google Shape;1443;p52"/>
              <p:cNvSpPr/>
              <p:nvPr/>
            </p:nvSpPr>
            <p:spPr>
              <a:xfrm>
                <a:off x="5503775" y="5034050"/>
                <a:ext cx="398800" cy="423275"/>
              </a:xfrm>
              <a:custGeom>
                <a:avLst/>
                <a:gdLst/>
                <a:ahLst/>
                <a:cxnLst/>
                <a:rect l="l" t="t" r="r" b="b"/>
                <a:pathLst>
                  <a:path w="15952" h="16931" extrusionOk="0">
                    <a:moveTo>
                      <a:pt x="3360" y="0"/>
                    </a:moveTo>
                    <a:lnTo>
                      <a:pt x="3360" y="13570"/>
                    </a:lnTo>
                    <a:cubicBezTo>
                      <a:pt x="3360" y="15430"/>
                      <a:pt x="1860" y="16930"/>
                      <a:pt x="0" y="16930"/>
                    </a:cubicBezTo>
                    <a:lnTo>
                      <a:pt x="12592" y="16930"/>
                    </a:lnTo>
                    <a:cubicBezTo>
                      <a:pt x="14451" y="16930"/>
                      <a:pt x="15952" y="15430"/>
                      <a:pt x="15952" y="13570"/>
                    </a:cubicBezTo>
                    <a:lnTo>
                      <a:pt x="1595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4" name="Google Shape;1444;p52"/>
              <p:cNvSpPr/>
              <p:nvPr/>
            </p:nvSpPr>
            <p:spPr>
              <a:xfrm>
                <a:off x="2870525" y="2193675"/>
                <a:ext cx="1859375" cy="1858550"/>
              </a:xfrm>
              <a:custGeom>
                <a:avLst/>
                <a:gdLst/>
                <a:ahLst/>
                <a:cxnLst/>
                <a:rect l="l" t="t" r="r" b="b"/>
                <a:pathLst>
                  <a:path w="74375" h="74342" extrusionOk="0">
                    <a:moveTo>
                      <a:pt x="37188" y="0"/>
                    </a:moveTo>
                    <a:cubicBezTo>
                      <a:pt x="16670" y="0"/>
                      <a:pt x="1" y="16637"/>
                      <a:pt x="1" y="37154"/>
                    </a:cubicBezTo>
                    <a:cubicBezTo>
                      <a:pt x="1" y="57705"/>
                      <a:pt x="16670" y="74341"/>
                      <a:pt x="37188" y="74341"/>
                    </a:cubicBezTo>
                    <a:cubicBezTo>
                      <a:pt x="57705" y="74341"/>
                      <a:pt x="74374" y="57705"/>
                      <a:pt x="74374" y="37154"/>
                    </a:cubicBezTo>
                    <a:cubicBezTo>
                      <a:pt x="74374" y="16637"/>
                      <a:pt x="57705" y="0"/>
                      <a:pt x="3718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5" name="Google Shape;1445;p52"/>
              <p:cNvSpPr/>
              <p:nvPr/>
            </p:nvSpPr>
            <p:spPr>
              <a:xfrm>
                <a:off x="3642800" y="2193675"/>
                <a:ext cx="1087100" cy="1858550"/>
              </a:xfrm>
              <a:custGeom>
                <a:avLst/>
                <a:gdLst/>
                <a:ahLst/>
                <a:cxnLst/>
                <a:rect l="l" t="t" r="r" b="b"/>
                <a:pathLst>
                  <a:path w="43484" h="74342" extrusionOk="0">
                    <a:moveTo>
                      <a:pt x="6297" y="0"/>
                    </a:moveTo>
                    <a:cubicBezTo>
                      <a:pt x="4144" y="0"/>
                      <a:pt x="2056" y="164"/>
                      <a:pt x="1" y="522"/>
                    </a:cubicBezTo>
                    <a:cubicBezTo>
                      <a:pt x="17518" y="3523"/>
                      <a:pt x="30859" y="18822"/>
                      <a:pt x="30859" y="37154"/>
                    </a:cubicBezTo>
                    <a:cubicBezTo>
                      <a:pt x="30859" y="55519"/>
                      <a:pt x="17518" y="70818"/>
                      <a:pt x="1" y="73819"/>
                    </a:cubicBezTo>
                    <a:cubicBezTo>
                      <a:pt x="2056" y="74145"/>
                      <a:pt x="4144" y="74341"/>
                      <a:pt x="6297" y="74341"/>
                    </a:cubicBezTo>
                    <a:cubicBezTo>
                      <a:pt x="26782" y="74341"/>
                      <a:pt x="43483" y="57672"/>
                      <a:pt x="43483" y="37154"/>
                    </a:cubicBezTo>
                    <a:cubicBezTo>
                      <a:pt x="43483" y="16669"/>
                      <a:pt x="26782" y="0"/>
                      <a:pt x="629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6" name="Google Shape;1446;p52"/>
              <p:cNvSpPr/>
              <p:nvPr/>
            </p:nvSpPr>
            <p:spPr>
              <a:xfrm>
                <a:off x="3186125" y="2508450"/>
                <a:ext cx="1228175" cy="1228975"/>
              </a:xfrm>
              <a:custGeom>
                <a:avLst/>
                <a:gdLst/>
                <a:ahLst/>
                <a:cxnLst/>
                <a:rect l="l" t="t" r="r" b="b"/>
                <a:pathLst>
                  <a:path w="49127" h="49159" extrusionOk="0">
                    <a:moveTo>
                      <a:pt x="20780" y="1"/>
                    </a:moveTo>
                    <a:cubicBezTo>
                      <a:pt x="19377" y="1"/>
                      <a:pt x="18268" y="1142"/>
                      <a:pt x="18268" y="2512"/>
                    </a:cubicBezTo>
                    <a:lnTo>
                      <a:pt x="18268" y="17028"/>
                    </a:lnTo>
                    <a:cubicBezTo>
                      <a:pt x="18268" y="17713"/>
                      <a:pt x="17713" y="18268"/>
                      <a:pt x="16996" y="18268"/>
                    </a:cubicBezTo>
                    <a:lnTo>
                      <a:pt x="2513" y="18268"/>
                    </a:lnTo>
                    <a:cubicBezTo>
                      <a:pt x="1110" y="18268"/>
                      <a:pt x="1" y="19410"/>
                      <a:pt x="1" y="20812"/>
                    </a:cubicBezTo>
                    <a:lnTo>
                      <a:pt x="1" y="28347"/>
                    </a:lnTo>
                    <a:cubicBezTo>
                      <a:pt x="1" y="29750"/>
                      <a:pt x="1110" y="30892"/>
                      <a:pt x="2513" y="30892"/>
                    </a:cubicBezTo>
                    <a:lnTo>
                      <a:pt x="16996" y="30892"/>
                    </a:lnTo>
                    <a:cubicBezTo>
                      <a:pt x="17713" y="30892"/>
                      <a:pt x="18268" y="31446"/>
                      <a:pt x="18268" y="32131"/>
                    </a:cubicBezTo>
                    <a:lnTo>
                      <a:pt x="18268" y="46614"/>
                    </a:lnTo>
                    <a:cubicBezTo>
                      <a:pt x="18268" y="48017"/>
                      <a:pt x="19377" y="49159"/>
                      <a:pt x="20780" y="49159"/>
                    </a:cubicBezTo>
                    <a:lnTo>
                      <a:pt x="28347" y="49159"/>
                    </a:lnTo>
                    <a:cubicBezTo>
                      <a:pt x="29750" y="49159"/>
                      <a:pt x="30859" y="48017"/>
                      <a:pt x="30859" y="46614"/>
                    </a:cubicBezTo>
                    <a:lnTo>
                      <a:pt x="30859" y="32131"/>
                    </a:lnTo>
                    <a:cubicBezTo>
                      <a:pt x="30859" y="31446"/>
                      <a:pt x="31414" y="30892"/>
                      <a:pt x="32131" y="30892"/>
                    </a:cubicBezTo>
                    <a:lnTo>
                      <a:pt x="46615" y="30892"/>
                    </a:lnTo>
                    <a:cubicBezTo>
                      <a:pt x="48017" y="30892"/>
                      <a:pt x="49126" y="29750"/>
                      <a:pt x="49126" y="28347"/>
                    </a:cubicBezTo>
                    <a:lnTo>
                      <a:pt x="49126" y="20812"/>
                    </a:lnTo>
                    <a:cubicBezTo>
                      <a:pt x="49126" y="19410"/>
                      <a:pt x="48017" y="18268"/>
                      <a:pt x="46615" y="18268"/>
                    </a:cubicBezTo>
                    <a:lnTo>
                      <a:pt x="32131" y="18268"/>
                    </a:lnTo>
                    <a:cubicBezTo>
                      <a:pt x="31414" y="18268"/>
                      <a:pt x="30859" y="17713"/>
                      <a:pt x="30859" y="17028"/>
                    </a:cubicBezTo>
                    <a:lnTo>
                      <a:pt x="30859" y="2512"/>
                    </a:lnTo>
                    <a:cubicBezTo>
                      <a:pt x="30859" y="1142"/>
                      <a:pt x="29750" y="1"/>
                      <a:pt x="283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447" name="Google Shape;1447;p52"/>
          <p:cNvGrpSpPr/>
          <p:nvPr/>
        </p:nvGrpSpPr>
        <p:grpSpPr>
          <a:xfrm>
            <a:off x="4235500" y="2052288"/>
            <a:ext cx="672978" cy="548886"/>
            <a:chOff x="4104607" y="1938037"/>
            <a:chExt cx="953227" cy="777459"/>
          </a:xfrm>
        </p:grpSpPr>
        <p:grpSp>
          <p:nvGrpSpPr>
            <p:cNvPr id="1448" name="Google Shape;1448;p52"/>
            <p:cNvGrpSpPr/>
            <p:nvPr/>
          </p:nvGrpSpPr>
          <p:grpSpPr>
            <a:xfrm>
              <a:off x="4104607" y="1938037"/>
              <a:ext cx="953227" cy="777459"/>
              <a:chOff x="1064200" y="616100"/>
              <a:chExt cx="5472025" cy="4463025"/>
            </a:xfrm>
          </p:grpSpPr>
          <p:sp>
            <p:nvSpPr>
              <p:cNvPr id="1449" name="Google Shape;1449;p52"/>
              <p:cNvSpPr/>
              <p:nvPr/>
            </p:nvSpPr>
            <p:spPr>
              <a:xfrm>
                <a:off x="1064200" y="616100"/>
                <a:ext cx="5472025" cy="4463025"/>
              </a:xfrm>
              <a:custGeom>
                <a:avLst/>
                <a:gdLst/>
                <a:ahLst/>
                <a:cxnLst/>
                <a:rect l="l" t="t" r="r" b="b"/>
                <a:pathLst>
                  <a:path w="218881" h="178521" extrusionOk="0">
                    <a:moveTo>
                      <a:pt x="56743" y="0"/>
                    </a:moveTo>
                    <a:cubicBezTo>
                      <a:pt x="43516" y="0"/>
                      <a:pt x="30288" y="5171"/>
                      <a:pt x="20193" y="15511"/>
                    </a:cubicBezTo>
                    <a:cubicBezTo>
                      <a:pt x="1" y="36192"/>
                      <a:pt x="1" y="69693"/>
                      <a:pt x="20193" y="90374"/>
                    </a:cubicBezTo>
                    <a:lnTo>
                      <a:pt x="103960" y="176197"/>
                    </a:lnTo>
                    <a:cubicBezTo>
                      <a:pt x="105477" y="177746"/>
                      <a:pt x="107459" y="178521"/>
                      <a:pt x="109441" y="178521"/>
                    </a:cubicBezTo>
                    <a:cubicBezTo>
                      <a:pt x="111422" y="178521"/>
                      <a:pt x="113404" y="177746"/>
                      <a:pt x="114921" y="176197"/>
                    </a:cubicBezTo>
                    <a:lnTo>
                      <a:pt x="198689" y="90374"/>
                    </a:lnTo>
                    <a:cubicBezTo>
                      <a:pt x="218880" y="69693"/>
                      <a:pt x="218880" y="36192"/>
                      <a:pt x="198689" y="15511"/>
                    </a:cubicBezTo>
                    <a:cubicBezTo>
                      <a:pt x="188593" y="5171"/>
                      <a:pt x="175365" y="0"/>
                      <a:pt x="162138" y="0"/>
                    </a:cubicBezTo>
                    <a:cubicBezTo>
                      <a:pt x="148911" y="0"/>
                      <a:pt x="135683" y="5171"/>
                      <a:pt x="125587" y="15511"/>
                    </a:cubicBezTo>
                    <a:lnTo>
                      <a:pt x="112931" y="28494"/>
                    </a:lnTo>
                    <a:cubicBezTo>
                      <a:pt x="111969" y="29489"/>
                      <a:pt x="110705" y="29986"/>
                      <a:pt x="109441" y="29986"/>
                    </a:cubicBezTo>
                    <a:cubicBezTo>
                      <a:pt x="108177" y="29986"/>
                      <a:pt x="106913" y="29489"/>
                      <a:pt x="105950" y="28494"/>
                    </a:cubicBezTo>
                    <a:lnTo>
                      <a:pt x="93294" y="15511"/>
                    </a:lnTo>
                    <a:cubicBezTo>
                      <a:pt x="83198" y="5171"/>
                      <a:pt x="69971" y="0"/>
                      <a:pt x="567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76200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0" name="Google Shape;1450;p52"/>
              <p:cNvSpPr/>
              <p:nvPr/>
            </p:nvSpPr>
            <p:spPr>
              <a:xfrm>
                <a:off x="3642800" y="616325"/>
                <a:ext cx="2893425" cy="4462800"/>
              </a:xfrm>
              <a:custGeom>
                <a:avLst/>
                <a:gdLst/>
                <a:ahLst/>
                <a:cxnLst/>
                <a:rect l="l" t="t" r="r" b="b"/>
                <a:pathLst>
                  <a:path w="115737" h="178512" extrusionOk="0">
                    <a:moveTo>
                      <a:pt x="59043" y="1"/>
                    </a:moveTo>
                    <a:cubicBezTo>
                      <a:pt x="56930" y="1"/>
                      <a:pt x="54816" y="134"/>
                      <a:pt x="52715" y="399"/>
                    </a:cubicBezTo>
                    <a:cubicBezTo>
                      <a:pt x="63740" y="1769"/>
                      <a:pt x="74472" y="6825"/>
                      <a:pt x="82953" y="15502"/>
                    </a:cubicBezTo>
                    <a:cubicBezTo>
                      <a:pt x="103112" y="36183"/>
                      <a:pt x="103112" y="69684"/>
                      <a:pt x="82953" y="90365"/>
                    </a:cubicBezTo>
                    <a:lnTo>
                      <a:pt x="1" y="175339"/>
                    </a:lnTo>
                    <a:lnTo>
                      <a:pt x="816" y="176188"/>
                    </a:lnTo>
                    <a:cubicBezTo>
                      <a:pt x="2333" y="177737"/>
                      <a:pt x="4315" y="178512"/>
                      <a:pt x="6297" y="178512"/>
                    </a:cubicBezTo>
                    <a:cubicBezTo>
                      <a:pt x="8278" y="178512"/>
                      <a:pt x="10260" y="177737"/>
                      <a:pt x="11777" y="176188"/>
                    </a:cubicBezTo>
                    <a:lnTo>
                      <a:pt x="95545" y="90365"/>
                    </a:lnTo>
                    <a:cubicBezTo>
                      <a:pt x="115736" y="69684"/>
                      <a:pt x="115736" y="36183"/>
                      <a:pt x="95545" y="15502"/>
                    </a:cubicBezTo>
                    <a:cubicBezTo>
                      <a:pt x="85449" y="5182"/>
                      <a:pt x="72251" y="1"/>
                      <a:pt x="5904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76200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1" name="Google Shape;1451;p52"/>
              <p:cNvSpPr/>
              <p:nvPr/>
            </p:nvSpPr>
            <p:spPr>
              <a:xfrm>
                <a:off x="2870525" y="1918025"/>
                <a:ext cx="1859375" cy="1859375"/>
              </a:xfrm>
              <a:custGeom>
                <a:avLst/>
                <a:gdLst/>
                <a:ahLst/>
                <a:cxnLst/>
                <a:rect l="l" t="t" r="r" b="b"/>
                <a:pathLst>
                  <a:path w="74375" h="74375" extrusionOk="0">
                    <a:moveTo>
                      <a:pt x="37188" y="1"/>
                    </a:moveTo>
                    <a:cubicBezTo>
                      <a:pt x="16670" y="1"/>
                      <a:pt x="1" y="16670"/>
                      <a:pt x="1" y="37188"/>
                    </a:cubicBezTo>
                    <a:cubicBezTo>
                      <a:pt x="1" y="57705"/>
                      <a:pt x="16670" y="74374"/>
                      <a:pt x="37188" y="74374"/>
                    </a:cubicBezTo>
                    <a:cubicBezTo>
                      <a:pt x="57705" y="74374"/>
                      <a:pt x="74374" y="57705"/>
                      <a:pt x="74374" y="37188"/>
                    </a:cubicBezTo>
                    <a:cubicBezTo>
                      <a:pt x="74374" y="16670"/>
                      <a:pt x="57705" y="1"/>
                      <a:pt x="371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76200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2" name="Google Shape;1452;p52"/>
              <p:cNvSpPr/>
              <p:nvPr/>
            </p:nvSpPr>
            <p:spPr>
              <a:xfrm>
                <a:off x="3642800" y="1918025"/>
                <a:ext cx="1087100" cy="1859375"/>
              </a:xfrm>
              <a:custGeom>
                <a:avLst/>
                <a:gdLst/>
                <a:ahLst/>
                <a:cxnLst/>
                <a:rect l="l" t="t" r="r" b="b"/>
                <a:pathLst>
                  <a:path w="43484" h="74375" extrusionOk="0">
                    <a:moveTo>
                      <a:pt x="6297" y="1"/>
                    </a:moveTo>
                    <a:cubicBezTo>
                      <a:pt x="4144" y="1"/>
                      <a:pt x="2056" y="197"/>
                      <a:pt x="1" y="555"/>
                    </a:cubicBezTo>
                    <a:cubicBezTo>
                      <a:pt x="17518" y="3556"/>
                      <a:pt x="30859" y="18823"/>
                      <a:pt x="30859" y="37188"/>
                    </a:cubicBezTo>
                    <a:cubicBezTo>
                      <a:pt x="30859" y="55553"/>
                      <a:pt x="17518" y="70819"/>
                      <a:pt x="1" y="73820"/>
                    </a:cubicBezTo>
                    <a:cubicBezTo>
                      <a:pt x="2056" y="74178"/>
                      <a:pt x="4144" y="74374"/>
                      <a:pt x="6297" y="74374"/>
                    </a:cubicBezTo>
                    <a:cubicBezTo>
                      <a:pt x="26782" y="74374"/>
                      <a:pt x="43483" y="57673"/>
                      <a:pt x="43483" y="37188"/>
                    </a:cubicBezTo>
                    <a:cubicBezTo>
                      <a:pt x="43483" y="16702"/>
                      <a:pt x="26782" y="1"/>
                      <a:pt x="62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76200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3" name="Google Shape;1453;p52"/>
              <p:cNvSpPr/>
              <p:nvPr/>
            </p:nvSpPr>
            <p:spPr>
              <a:xfrm>
                <a:off x="3186125" y="2233625"/>
                <a:ext cx="1228175" cy="1228175"/>
              </a:xfrm>
              <a:custGeom>
                <a:avLst/>
                <a:gdLst/>
                <a:ahLst/>
                <a:cxnLst/>
                <a:rect l="l" t="t" r="r" b="b"/>
                <a:pathLst>
                  <a:path w="49127" h="49127" extrusionOk="0">
                    <a:moveTo>
                      <a:pt x="20780" y="1"/>
                    </a:moveTo>
                    <a:cubicBezTo>
                      <a:pt x="19377" y="1"/>
                      <a:pt x="18268" y="1110"/>
                      <a:pt x="18268" y="2513"/>
                    </a:cubicBezTo>
                    <a:lnTo>
                      <a:pt x="18268" y="16996"/>
                    </a:lnTo>
                    <a:cubicBezTo>
                      <a:pt x="18268" y="17713"/>
                      <a:pt x="17713" y="18268"/>
                      <a:pt x="16996" y="18268"/>
                    </a:cubicBezTo>
                    <a:lnTo>
                      <a:pt x="2513" y="18268"/>
                    </a:lnTo>
                    <a:cubicBezTo>
                      <a:pt x="1110" y="18268"/>
                      <a:pt x="1" y="19377"/>
                      <a:pt x="1" y="20780"/>
                    </a:cubicBezTo>
                    <a:lnTo>
                      <a:pt x="1" y="28347"/>
                    </a:lnTo>
                    <a:cubicBezTo>
                      <a:pt x="1" y="29750"/>
                      <a:pt x="1110" y="30859"/>
                      <a:pt x="2513" y="30859"/>
                    </a:cubicBezTo>
                    <a:lnTo>
                      <a:pt x="16996" y="30859"/>
                    </a:lnTo>
                    <a:cubicBezTo>
                      <a:pt x="17713" y="30859"/>
                      <a:pt x="18268" y="31414"/>
                      <a:pt x="18268" y="32131"/>
                    </a:cubicBezTo>
                    <a:lnTo>
                      <a:pt x="18268" y="46615"/>
                    </a:lnTo>
                    <a:cubicBezTo>
                      <a:pt x="18268" y="48017"/>
                      <a:pt x="19377" y="49126"/>
                      <a:pt x="20780" y="49126"/>
                    </a:cubicBezTo>
                    <a:lnTo>
                      <a:pt x="28347" y="49126"/>
                    </a:lnTo>
                    <a:cubicBezTo>
                      <a:pt x="29750" y="49126"/>
                      <a:pt x="30859" y="48017"/>
                      <a:pt x="30859" y="46615"/>
                    </a:cubicBezTo>
                    <a:lnTo>
                      <a:pt x="30859" y="32131"/>
                    </a:lnTo>
                    <a:cubicBezTo>
                      <a:pt x="30859" y="31414"/>
                      <a:pt x="31414" y="30859"/>
                      <a:pt x="32131" y="30859"/>
                    </a:cubicBezTo>
                    <a:lnTo>
                      <a:pt x="46615" y="30859"/>
                    </a:lnTo>
                    <a:cubicBezTo>
                      <a:pt x="48017" y="30859"/>
                      <a:pt x="49126" y="29750"/>
                      <a:pt x="49126" y="28347"/>
                    </a:cubicBezTo>
                    <a:lnTo>
                      <a:pt x="49126" y="20780"/>
                    </a:lnTo>
                    <a:cubicBezTo>
                      <a:pt x="49126" y="19377"/>
                      <a:pt x="48017" y="18268"/>
                      <a:pt x="46615" y="18268"/>
                    </a:cubicBezTo>
                    <a:lnTo>
                      <a:pt x="32131" y="18268"/>
                    </a:lnTo>
                    <a:cubicBezTo>
                      <a:pt x="31414" y="18268"/>
                      <a:pt x="30859" y="17713"/>
                      <a:pt x="30859" y="16996"/>
                    </a:cubicBezTo>
                    <a:lnTo>
                      <a:pt x="30859" y="2513"/>
                    </a:lnTo>
                    <a:cubicBezTo>
                      <a:pt x="30859" y="1110"/>
                      <a:pt x="29750" y="1"/>
                      <a:pt x="283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76200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54" name="Google Shape;1454;p52"/>
            <p:cNvGrpSpPr/>
            <p:nvPr/>
          </p:nvGrpSpPr>
          <p:grpSpPr>
            <a:xfrm>
              <a:off x="4104607" y="1938037"/>
              <a:ext cx="953227" cy="777459"/>
              <a:chOff x="1064200" y="616100"/>
              <a:chExt cx="5472025" cy="4463025"/>
            </a:xfrm>
          </p:grpSpPr>
          <p:sp>
            <p:nvSpPr>
              <p:cNvPr id="1455" name="Google Shape;1455;p52"/>
              <p:cNvSpPr/>
              <p:nvPr/>
            </p:nvSpPr>
            <p:spPr>
              <a:xfrm>
                <a:off x="1064200" y="616100"/>
                <a:ext cx="5472025" cy="4463025"/>
              </a:xfrm>
              <a:custGeom>
                <a:avLst/>
                <a:gdLst/>
                <a:ahLst/>
                <a:cxnLst/>
                <a:rect l="l" t="t" r="r" b="b"/>
                <a:pathLst>
                  <a:path w="218881" h="178521" extrusionOk="0">
                    <a:moveTo>
                      <a:pt x="56743" y="0"/>
                    </a:moveTo>
                    <a:cubicBezTo>
                      <a:pt x="43516" y="0"/>
                      <a:pt x="30288" y="5171"/>
                      <a:pt x="20193" y="15511"/>
                    </a:cubicBezTo>
                    <a:cubicBezTo>
                      <a:pt x="1" y="36192"/>
                      <a:pt x="1" y="69693"/>
                      <a:pt x="20193" y="90374"/>
                    </a:cubicBezTo>
                    <a:lnTo>
                      <a:pt x="103960" y="176197"/>
                    </a:lnTo>
                    <a:cubicBezTo>
                      <a:pt x="105477" y="177746"/>
                      <a:pt x="107459" y="178521"/>
                      <a:pt x="109441" y="178521"/>
                    </a:cubicBezTo>
                    <a:cubicBezTo>
                      <a:pt x="111422" y="178521"/>
                      <a:pt x="113404" y="177746"/>
                      <a:pt x="114921" y="176197"/>
                    </a:cubicBezTo>
                    <a:lnTo>
                      <a:pt x="198689" y="90374"/>
                    </a:lnTo>
                    <a:cubicBezTo>
                      <a:pt x="218880" y="69693"/>
                      <a:pt x="218880" y="36192"/>
                      <a:pt x="198689" y="15511"/>
                    </a:cubicBezTo>
                    <a:cubicBezTo>
                      <a:pt x="188593" y="5171"/>
                      <a:pt x="175365" y="0"/>
                      <a:pt x="162138" y="0"/>
                    </a:cubicBezTo>
                    <a:cubicBezTo>
                      <a:pt x="148911" y="0"/>
                      <a:pt x="135683" y="5171"/>
                      <a:pt x="125587" y="15511"/>
                    </a:cubicBezTo>
                    <a:lnTo>
                      <a:pt x="112931" y="28494"/>
                    </a:lnTo>
                    <a:cubicBezTo>
                      <a:pt x="111969" y="29489"/>
                      <a:pt x="110705" y="29986"/>
                      <a:pt x="109441" y="29986"/>
                    </a:cubicBezTo>
                    <a:cubicBezTo>
                      <a:pt x="108177" y="29986"/>
                      <a:pt x="106913" y="29489"/>
                      <a:pt x="105950" y="28494"/>
                    </a:cubicBezTo>
                    <a:lnTo>
                      <a:pt x="93294" y="15511"/>
                    </a:lnTo>
                    <a:cubicBezTo>
                      <a:pt x="83198" y="5171"/>
                      <a:pt x="69971" y="0"/>
                      <a:pt x="567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6" name="Google Shape;1456;p52"/>
              <p:cNvSpPr/>
              <p:nvPr/>
            </p:nvSpPr>
            <p:spPr>
              <a:xfrm>
                <a:off x="3642800" y="616325"/>
                <a:ext cx="2893425" cy="4462800"/>
              </a:xfrm>
              <a:custGeom>
                <a:avLst/>
                <a:gdLst/>
                <a:ahLst/>
                <a:cxnLst/>
                <a:rect l="l" t="t" r="r" b="b"/>
                <a:pathLst>
                  <a:path w="115737" h="178512" extrusionOk="0">
                    <a:moveTo>
                      <a:pt x="59043" y="1"/>
                    </a:moveTo>
                    <a:cubicBezTo>
                      <a:pt x="56930" y="1"/>
                      <a:pt x="54816" y="134"/>
                      <a:pt x="52715" y="399"/>
                    </a:cubicBezTo>
                    <a:cubicBezTo>
                      <a:pt x="63740" y="1769"/>
                      <a:pt x="74472" y="6825"/>
                      <a:pt x="82953" y="15502"/>
                    </a:cubicBezTo>
                    <a:cubicBezTo>
                      <a:pt x="103112" y="36183"/>
                      <a:pt x="103112" y="69684"/>
                      <a:pt x="82953" y="90365"/>
                    </a:cubicBezTo>
                    <a:lnTo>
                      <a:pt x="1" y="175339"/>
                    </a:lnTo>
                    <a:lnTo>
                      <a:pt x="816" y="176188"/>
                    </a:lnTo>
                    <a:cubicBezTo>
                      <a:pt x="2333" y="177737"/>
                      <a:pt x="4315" y="178512"/>
                      <a:pt x="6297" y="178512"/>
                    </a:cubicBezTo>
                    <a:cubicBezTo>
                      <a:pt x="8278" y="178512"/>
                      <a:pt x="10260" y="177737"/>
                      <a:pt x="11777" y="176188"/>
                    </a:cubicBezTo>
                    <a:lnTo>
                      <a:pt x="95545" y="90365"/>
                    </a:lnTo>
                    <a:cubicBezTo>
                      <a:pt x="115736" y="69684"/>
                      <a:pt x="115736" y="36183"/>
                      <a:pt x="95545" y="15502"/>
                    </a:cubicBezTo>
                    <a:cubicBezTo>
                      <a:pt x="85449" y="5182"/>
                      <a:pt x="72251" y="1"/>
                      <a:pt x="5904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7" name="Google Shape;1457;p52"/>
              <p:cNvSpPr/>
              <p:nvPr/>
            </p:nvSpPr>
            <p:spPr>
              <a:xfrm>
                <a:off x="2870525" y="1918025"/>
                <a:ext cx="1859375" cy="1859375"/>
              </a:xfrm>
              <a:custGeom>
                <a:avLst/>
                <a:gdLst/>
                <a:ahLst/>
                <a:cxnLst/>
                <a:rect l="l" t="t" r="r" b="b"/>
                <a:pathLst>
                  <a:path w="74375" h="74375" extrusionOk="0">
                    <a:moveTo>
                      <a:pt x="37188" y="1"/>
                    </a:moveTo>
                    <a:cubicBezTo>
                      <a:pt x="16670" y="1"/>
                      <a:pt x="1" y="16670"/>
                      <a:pt x="1" y="37188"/>
                    </a:cubicBezTo>
                    <a:cubicBezTo>
                      <a:pt x="1" y="57705"/>
                      <a:pt x="16670" y="74374"/>
                      <a:pt x="37188" y="74374"/>
                    </a:cubicBezTo>
                    <a:cubicBezTo>
                      <a:pt x="57705" y="74374"/>
                      <a:pt x="74374" y="57705"/>
                      <a:pt x="74374" y="37188"/>
                    </a:cubicBezTo>
                    <a:cubicBezTo>
                      <a:pt x="74374" y="16670"/>
                      <a:pt x="57705" y="1"/>
                      <a:pt x="3718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8" name="Google Shape;1458;p52"/>
              <p:cNvSpPr/>
              <p:nvPr/>
            </p:nvSpPr>
            <p:spPr>
              <a:xfrm>
                <a:off x="3642800" y="1918025"/>
                <a:ext cx="1087100" cy="1859375"/>
              </a:xfrm>
              <a:custGeom>
                <a:avLst/>
                <a:gdLst/>
                <a:ahLst/>
                <a:cxnLst/>
                <a:rect l="l" t="t" r="r" b="b"/>
                <a:pathLst>
                  <a:path w="43484" h="74375" extrusionOk="0">
                    <a:moveTo>
                      <a:pt x="6297" y="1"/>
                    </a:moveTo>
                    <a:cubicBezTo>
                      <a:pt x="4144" y="1"/>
                      <a:pt x="2056" y="197"/>
                      <a:pt x="1" y="555"/>
                    </a:cubicBezTo>
                    <a:cubicBezTo>
                      <a:pt x="17518" y="3556"/>
                      <a:pt x="30859" y="18823"/>
                      <a:pt x="30859" y="37188"/>
                    </a:cubicBezTo>
                    <a:cubicBezTo>
                      <a:pt x="30859" y="55553"/>
                      <a:pt x="17518" y="70819"/>
                      <a:pt x="1" y="73820"/>
                    </a:cubicBezTo>
                    <a:cubicBezTo>
                      <a:pt x="2056" y="74178"/>
                      <a:pt x="4144" y="74374"/>
                      <a:pt x="6297" y="74374"/>
                    </a:cubicBezTo>
                    <a:cubicBezTo>
                      <a:pt x="26782" y="74374"/>
                      <a:pt x="43483" y="57673"/>
                      <a:pt x="43483" y="37188"/>
                    </a:cubicBezTo>
                    <a:cubicBezTo>
                      <a:pt x="43483" y="16702"/>
                      <a:pt x="26782" y="1"/>
                      <a:pt x="62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9" name="Google Shape;1459;p52"/>
              <p:cNvSpPr/>
              <p:nvPr/>
            </p:nvSpPr>
            <p:spPr>
              <a:xfrm>
                <a:off x="3186125" y="2233625"/>
                <a:ext cx="1228175" cy="1228175"/>
              </a:xfrm>
              <a:custGeom>
                <a:avLst/>
                <a:gdLst/>
                <a:ahLst/>
                <a:cxnLst/>
                <a:rect l="l" t="t" r="r" b="b"/>
                <a:pathLst>
                  <a:path w="49127" h="49127" extrusionOk="0">
                    <a:moveTo>
                      <a:pt x="20780" y="1"/>
                    </a:moveTo>
                    <a:cubicBezTo>
                      <a:pt x="19377" y="1"/>
                      <a:pt x="18268" y="1110"/>
                      <a:pt x="18268" y="2513"/>
                    </a:cubicBezTo>
                    <a:lnTo>
                      <a:pt x="18268" y="16996"/>
                    </a:lnTo>
                    <a:cubicBezTo>
                      <a:pt x="18268" y="17713"/>
                      <a:pt x="17713" y="18268"/>
                      <a:pt x="16996" y="18268"/>
                    </a:cubicBezTo>
                    <a:lnTo>
                      <a:pt x="2513" y="18268"/>
                    </a:lnTo>
                    <a:cubicBezTo>
                      <a:pt x="1110" y="18268"/>
                      <a:pt x="1" y="19377"/>
                      <a:pt x="1" y="20780"/>
                    </a:cubicBezTo>
                    <a:lnTo>
                      <a:pt x="1" y="28347"/>
                    </a:lnTo>
                    <a:cubicBezTo>
                      <a:pt x="1" y="29750"/>
                      <a:pt x="1110" y="30859"/>
                      <a:pt x="2513" y="30859"/>
                    </a:cubicBezTo>
                    <a:lnTo>
                      <a:pt x="16996" y="30859"/>
                    </a:lnTo>
                    <a:cubicBezTo>
                      <a:pt x="17713" y="30859"/>
                      <a:pt x="18268" y="31414"/>
                      <a:pt x="18268" y="32131"/>
                    </a:cubicBezTo>
                    <a:lnTo>
                      <a:pt x="18268" y="46615"/>
                    </a:lnTo>
                    <a:cubicBezTo>
                      <a:pt x="18268" y="48017"/>
                      <a:pt x="19377" y="49126"/>
                      <a:pt x="20780" y="49126"/>
                    </a:cubicBezTo>
                    <a:lnTo>
                      <a:pt x="28347" y="49126"/>
                    </a:lnTo>
                    <a:cubicBezTo>
                      <a:pt x="29750" y="49126"/>
                      <a:pt x="30859" y="48017"/>
                      <a:pt x="30859" y="46615"/>
                    </a:cubicBezTo>
                    <a:lnTo>
                      <a:pt x="30859" y="32131"/>
                    </a:lnTo>
                    <a:cubicBezTo>
                      <a:pt x="30859" y="31414"/>
                      <a:pt x="31414" y="30859"/>
                      <a:pt x="32131" y="30859"/>
                    </a:cubicBezTo>
                    <a:lnTo>
                      <a:pt x="46615" y="30859"/>
                    </a:lnTo>
                    <a:cubicBezTo>
                      <a:pt x="48017" y="30859"/>
                      <a:pt x="49126" y="29750"/>
                      <a:pt x="49126" y="28347"/>
                    </a:cubicBezTo>
                    <a:lnTo>
                      <a:pt x="49126" y="20780"/>
                    </a:lnTo>
                    <a:cubicBezTo>
                      <a:pt x="49126" y="19377"/>
                      <a:pt x="48017" y="18268"/>
                      <a:pt x="46615" y="18268"/>
                    </a:cubicBezTo>
                    <a:lnTo>
                      <a:pt x="32131" y="18268"/>
                    </a:lnTo>
                    <a:cubicBezTo>
                      <a:pt x="31414" y="18268"/>
                      <a:pt x="30859" y="17713"/>
                      <a:pt x="30859" y="16996"/>
                    </a:cubicBezTo>
                    <a:lnTo>
                      <a:pt x="30859" y="2513"/>
                    </a:lnTo>
                    <a:cubicBezTo>
                      <a:pt x="30859" y="1110"/>
                      <a:pt x="29750" y="1"/>
                      <a:pt x="2834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460" name="Google Shape;1460;p52"/>
          <p:cNvGrpSpPr/>
          <p:nvPr/>
        </p:nvGrpSpPr>
        <p:grpSpPr>
          <a:xfrm>
            <a:off x="6860928" y="1995224"/>
            <a:ext cx="672981" cy="662979"/>
            <a:chOff x="6802850" y="1938059"/>
            <a:chExt cx="789143" cy="777415"/>
          </a:xfrm>
        </p:grpSpPr>
        <p:grpSp>
          <p:nvGrpSpPr>
            <p:cNvPr id="1461" name="Google Shape;1461;p52"/>
            <p:cNvGrpSpPr/>
            <p:nvPr/>
          </p:nvGrpSpPr>
          <p:grpSpPr>
            <a:xfrm>
              <a:off x="6802850" y="1938059"/>
              <a:ext cx="789143" cy="777402"/>
              <a:chOff x="1190625" y="276625"/>
              <a:chExt cx="5219200" cy="5141550"/>
            </a:xfrm>
          </p:grpSpPr>
          <p:sp>
            <p:nvSpPr>
              <p:cNvPr id="1462" name="Google Shape;1462;p52"/>
              <p:cNvSpPr/>
              <p:nvPr/>
            </p:nvSpPr>
            <p:spPr>
              <a:xfrm>
                <a:off x="1190625" y="276625"/>
                <a:ext cx="3902975" cy="3943575"/>
              </a:xfrm>
              <a:custGeom>
                <a:avLst/>
                <a:gdLst/>
                <a:ahLst/>
                <a:cxnLst/>
                <a:rect l="l" t="t" r="r" b="b"/>
                <a:pathLst>
                  <a:path w="156119" h="157743" extrusionOk="0">
                    <a:moveTo>
                      <a:pt x="103703" y="0"/>
                    </a:moveTo>
                    <a:cubicBezTo>
                      <a:pt x="101154" y="0"/>
                      <a:pt x="98618" y="866"/>
                      <a:pt x="96555" y="2570"/>
                    </a:cubicBezTo>
                    <a:lnTo>
                      <a:pt x="31054" y="56556"/>
                    </a:lnTo>
                    <a:cubicBezTo>
                      <a:pt x="29586" y="57763"/>
                      <a:pt x="27694" y="58448"/>
                      <a:pt x="25802" y="58448"/>
                    </a:cubicBezTo>
                    <a:lnTo>
                      <a:pt x="4143" y="58448"/>
                    </a:lnTo>
                    <a:cubicBezTo>
                      <a:pt x="1859" y="58448"/>
                      <a:pt x="0" y="60275"/>
                      <a:pt x="0" y="62558"/>
                    </a:cubicBezTo>
                    <a:lnTo>
                      <a:pt x="0" y="136246"/>
                    </a:lnTo>
                    <a:cubicBezTo>
                      <a:pt x="0" y="138530"/>
                      <a:pt x="1859" y="140356"/>
                      <a:pt x="4143" y="140356"/>
                    </a:cubicBezTo>
                    <a:lnTo>
                      <a:pt x="36795" y="140356"/>
                    </a:lnTo>
                    <a:cubicBezTo>
                      <a:pt x="39535" y="140356"/>
                      <a:pt x="42112" y="141726"/>
                      <a:pt x="43645" y="143977"/>
                    </a:cubicBezTo>
                    <a:cubicBezTo>
                      <a:pt x="49517" y="152589"/>
                      <a:pt x="59270" y="157743"/>
                      <a:pt x="69676" y="157743"/>
                    </a:cubicBezTo>
                    <a:lnTo>
                      <a:pt x="132632" y="157743"/>
                    </a:lnTo>
                    <a:lnTo>
                      <a:pt x="156119" y="41877"/>
                    </a:lnTo>
                    <a:lnTo>
                      <a:pt x="102068" y="41877"/>
                    </a:lnTo>
                    <a:cubicBezTo>
                      <a:pt x="99752" y="41877"/>
                      <a:pt x="98382" y="39300"/>
                      <a:pt x="99654" y="37375"/>
                    </a:cubicBezTo>
                    <a:lnTo>
                      <a:pt x="113028" y="17543"/>
                    </a:lnTo>
                    <a:cubicBezTo>
                      <a:pt x="116583" y="12291"/>
                      <a:pt x="115083" y="5147"/>
                      <a:pt x="109733" y="1755"/>
                    </a:cubicBezTo>
                    <a:cubicBezTo>
                      <a:pt x="107883" y="580"/>
                      <a:pt x="105789" y="0"/>
                      <a:pt x="10370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76200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3" name="Google Shape;1463;p52"/>
              <p:cNvSpPr/>
              <p:nvPr/>
            </p:nvSpPr>
            <p:spPr>
              <a:xfrm>
                <a:off x="4226700" y="1323550"/>
                <a:ext cx="2183125" cy="724175"/>
              </a:xfrm>
              <a:custGeom>
                <a:avLst/>
                <a:gdLst/>
                <a:ahLst/>
                <a:cxnLst/>
                <a:rect l="l" t="t" r="r" b="b"/>
                <a:pathLst>
                  <a:path w="87325" h="28967" extrusionOk="0">
                    <a:moveTo>
                      <a:pt x="1" y="0"/>
                    </a:moveTo>
                    <a:lnTo>
                      <a:pt x="1" y="28966"/>
                    </a:lnTo>
                    <a:lnTo>
                      <a:pt x="72841" y="28966"/>
                    </a:lnTo>
                    <a:cubicBezTo>
                      <a:pt x="80833" y="28966"/>
                      <a:pt x="87324" y="22475"/>
                      <a:pt x="87324" y="14483"/>
                    </a:cubicBezTo>
                    <a:cubicBezTo>
                      <a:pt x="87324" y="6491"/>
                      <a:pt x="80833" y="0"/>
                      <a:pt x="7284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76200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4" name="Google Shape;1464;p52"/>
              <p:cNvSpPr/>
              <p:nvPr/>
            </p:nvSpPr>
            <p:spPr>
              <a:xfrm>
                <a:off x="3606125" y="1323550"/>
                <a:ext cx="2803700" cy="879125"/>
              </a:xfrm>
              <a:custGeom>
                <a:avLst/>
                <a:gdLst/>
                <a:ahLst/>
                <a:cxnLst/>
                <a:rect l="l" t="t" r="r" b="b"/>
                <a:pathLst>
                  <a:path w="112148" h="35165" extrusionOk="0">
                    <a:moveTo>
                      <a:pt x="97142" y="0"/>
                    </a:moveTo>
                    <a:cubicBezTo>
                      <a:pt x="98773" y="2349"/>
                      <a:pt x="99719" y="5187"/>
                      <a:pt x="99719" y="8285"/>
                    </a:cubicBezTo>
                    <a:cubicBezTo>
                      <a:pt x="99719" y="16277"/>
                      <a:pt x="93260" y="22769"/>
                      <a:pt x="85236" y="22769"/>
                    </a:cubicBezTo>
                    <a:lnTo>
                      <a:pt x="9623" y="22769"/>
                    </a:lnTo>
                    <a:cubicBezTo>
                      <a:pt x="4306" y="22769"/>
                      <a:pt x="0" y="27075"/>
                      <a:pt x="0" y="32392"/>
                    </a:cubicBezTo>
                    <a:lnTo>
                      <a:pt x="0" y="35164"/>
                    </a:lnTo>
                    <a:lnTo>
                      <a:pt x="9329" y="28966"/>
                    </a:lnTo>
                    <a:lnTo>
                      <a:pt x="97664" y="28966"/>
                    </a:lnTo>
                    <a:cubicBezTo>
                      <a:pt x="105656" y="28966"/>
                      <a:pt x="112147" y="22475"/>
                      <a:pt x="112147" y="14483"/>
                    </a:cubicBezTo>
                    <a:cubicBezTo>
                      <a:pt x="112147" y="6491"/>
                      <a:pt x="105656" y="0"/>
                      <a:pt x="9766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76200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5" name="Google Shape;1465;p52"/>
              <p:cNvSpPr/>
              <p:nvPr/>
            </p:nvSpPr>
            <p:spPr>
              <a:xfrm>
                <a:off x="3284000" y="2047700"/>
                <a:ext cx="1887900" cy="2172500"/>
              </a:xfrm>
              <a:custGeom>
                <a:avLst/>
                <a:gdLst/>
                <a:ahLst/>
                <a:cxnLst/>
                <a:rect l="l" t="t" r="r" b="b"/>
                <a:pathLst>
                  <a:path w="75516" h="86900" extrusionOk="0">
                    <a:moveTo>
                      <a:pt x="21170" y="0"/>
                    </a:moveTo>
                    <a:cubicBezTo>
                      <a:pt x="13179" y="0"/>
                      <a:pt x="6687" y="6492"/>
                      <a:pt x="6687" y="14484"/>
                    </a:cubicBezTo>
                    <a:cubicBezTo>
                      <a:pt x="6687" y="16865"/>
                      <a:pt x="7405" y="19083"/>
                      <a:pt x="8416" y="21073"/>
                    </a:cubicBezTo>
                    <a:cubicBezTo>
                      <a:pt x="10341" y="24792"/>
                      <a:pt x="9427" y="29424"/>
                      <a:pt x="6100" y="32001"/>
                    </a:cubicBezTo>
                    <a:cubicBezTo>
                      <a:pt x="3784" y="33795"/>
                      <a:pt x="2023" y="36274"/>
                      <a:pt x="1142" y="39144"/>
                    </a:cubicBezTo>
                    <a:cubicBezTo>
                      <a:pt x="522" y="41069"/>
                      <a:pt x="489" y="42602"/>
                      <a:pt x="489" y="43450"/>
                    </a:cubicBezTo>
                    <a:cubicBezTo>
                      <a:pt x="424" y="47234"/>
                      <a:pt x="1892" y="50757"/>
                      <a:pt x="3458" y="53432"/>
                    </a:cubicBezTo>
                    <a:cubicBezTo>
                      <a:pt x="4991" y="56074"/>
                      <a:pt x="4926" y="59336"/>
                      <a:pt x="3230" y="61913"/>
                    </a:cubicBezTo>
                    <a:cubicBezTo>
                      <a:pt x="1533" y="64425"/>
                      <a:pt x="0" y="68046"/>
                      <a:pt x="489" y="72417"/>
                    </a:cubicBezTo>
                    <a:cubicBezTo>
                      <a:pt x="1272" y="79560"/>
                      <a:pt x="7144" y="85595"/>
                      <a:pt x="14973" y="86900"/>
                    </a:cubicBezTo>
                    <a:lnTo>
                      <a:pt x="41982" y="86900"/>
                    </a:lnTo>
                    <a:cubicBezTo>
                      <a:pt x="50104" y="86900"/>
                      <a:pt x="56922" y="80245"/>
                      <a:pt x="56759" y="72123"/>
                    </a:cubicBezTo>
                    <a:cubicBezTo>
                      <a:pt x="56596" y="64262"/>
                      <a:pt x="50170" y="57933"/>
                      <a:pt x="42276" y="57933"/>
                    </a:cubicBezTo>
                    <a:lnTo>
                      <a:pt x="54410" y="57933"/>
                    </a:lnTo>
                    <a:cubicBezTo>
                      <a:pt x="62532" y="57933"/>
                      <a:pt x="69317" y="51279"/>
                      <a:pt x="69154" y="43157"/>
                    </a:cubicBezTo>
                    <a:cubicBezTo>
                      <a:pt x="69024" y="35295"/>
                      <a:pt x="62598" y="28967"/>
                      <a:pt x="54671" y="28967"/>
                    </a:cubicBezTo>
                    <a:lnTo>
                      <a:pt x="60901" y="28967"/>
                    </a:lnTo>
                    <a:cubicBezTo>
                      <a:pt x="68795" y="28967"/>
                      <a:pt x="75222" y="22639"/>
                      <a:pt x="75385" y="14777"/>
                    </a:cubicBezTo>
                    <a:cubicBezTo>
                      <a:pt x="75515" y="6655"/>
                      <a:pt x="68730" y="0"/>
                      <a:pt x="6060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76200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6" name="Google Shape;1466;p52"/>
              <p:cNvSpPr/>
              <p:nvPr/>
            </p:nvSpPr>
            <p:spPr>
              <a:xfrm>
                <a:off x="3761050" y="2047700"/>
                <a:ext cx="1717475" cy="724175"/>
              </a:xfrm>
              <a:custGeom>
                <a:avLst/>
                <a:gdLst/>
                <a:ahLst/>
                <a:cxnLst/>
                <a:rect l="l" t="t" r="r" b="b"/>
                <a:pathLst>
                  <a:path w="68699" h="28967" extrusionOk="0">
                    <a:moveTo>
                      <a:pt x="14484" y="0"/>
                    </a:moveTo>
                    <a:cubicBezTo>
                      <a:pt x="6492" y="0"/>
                      <a:pt x="1" y="6492"/>
                      <a:pt x="1" y="14484"/>
                    </a:cubicBezTo>
                    <a:cubicBezTo>
                      <a:pt x="1" y="22476"/>
                      <a:pt x="6492" y="28967"/>
                      <a:pt x="14484" y="28967"/>
                    </a:cubicBezTo>
                    <a:lnTo>
                      <a:pt x="54215" y="28967"/>
                    </a:lnTo>
                    <a:cubicBezTo>
                      <a:pt x="62207" y="28967"/>
                      <a:pt x="68698" y="22476"/>
                      <a:pt x="68698" y="14484"/>
                    </a:cubicBezTo>
                    <a:cubicBezTo>
                      <a:pt x="68698" y="6492"/>
                      <a:pt x="62207" y="0"/>
                      <a:pt x="5421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76200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7" name="Google Shape;1467;p52"/>
              <p:cNvSpPr/>
              <p:nvPr/>
            </p:nvSpPr>
            <p:spPr>
              <a:xfrm>
                <a:off x="3761050" y="2254825"/>
                <a:ext cx="1717475" cy="517050"/>
              </a:xfrm>
              <a:custGeom>
                <a:avLst/>
                <a:gdLst/>
                <a:ahLst/>
                <a:cxnLst/>
                <a:rect l="l" t="t" r="r" b="b"/>
                <a:pathLst>
                  <a:path w="68699" h="20682" extrusionOk="0">
                    <a:moveTo>
                      <a:pt x="1403" y="1"/>
                    </a:moveTo>
                    <a:cubicBezTo>
                      <a:pt x="523" y="1893"/>
                      <a:pt x="1" y="3981"/>
                      <a:pt x="1" y="6199"/>
                    </a:cubicBezTo>
                    <a:cubicBezTo>
                      <a:pt x="1" y="14191"/>
                      <a:pt x="6492" y="20682"/>
                      <a:pt x="14484" y="20682"/>
                    </a:cubicBezTo>
                    <a:lnTo>
                      <a:pt x="54215" y="20682"/>
                    </a:lnTo>
                    <a:cubicBezTo>
                      <a:pt x="62207" y="20682"/>
                      <a:pt x="68698" y="14191"/>
                      <a:pt x="68698" y="6199"/>
                    </a:cubicBezTo>
                    <a:cubicBezTo>
                      <a:pt x="68698" y="3981"/>
                      <a:pt x="68209" y="1893"/>
                      <a:pt x="67296" y="1"/>
                    </a:cubicBezTo>
                    <a:cubicBezTo>
                      <a:pt x="64980" y="4894"/>
                      <a:pt x="59989" y="8286"/>
                      <a:pt x="54215" y="8286"/>
                    </a:cubicBezTo>
                    <a:lnTo>
                      <a:pt x="14484" y="8286"/>
                    </a:lnTo>
                    <a:cubicBezTo>
                      <a:pt x="8710" y="8286"/>
                      <a:pt x="3719" y="4894"/>
                      <a:pt x="140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76200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8" name="Google Shape;1468;p52"/>
              <p:cNvSpPr/>
              <p:nvPr/>
            </p:nvSpPr>
            <p:spPr>
              <a:xfrm>
                <a:off x="3606125" y="2771850"/>
                <a:ext cx="1717450" cy="724200"/>
              </a:xfrm>
              <a:custGeom>
                <a:avLst/>
                <a:gdLst/>
                <a:ahLst/>
                <a:cxnLst/>
                <a:rect l="l" t="t" r="r" b="b"/>
                <a:pathLst>
                  <a:path w="68698" h="28968" extrusionOk="0">
                    <a:moveTo>
                      <a:pt x="14483" y="1"/>
                    </a:moveTo>
                    <a:cubicBezTo>
                      <a:pt x="6491" y="1"/>
                      <a:pt x="0" y="6492"/>
                      <a:pt x="0" y="14484"/>
                    </a:cubicBezTo>
                    <a:cubicBezTo>
                      <a:pt x="0" y="22476"/>
                      <a:pt x="6491" y="28967"/>
                      <a:pt x="14483" y="28967"/>
                    </a:cubicBezTo>
                    <a:lnTo>
                      <a:pt x="54214" y="28967"/>
                    </a:lnTo>
                    <a:cubicBezTo>
                      <a:pt x="62206" y="28967"/>
                      <a:pt x="68697" y="22476"/>
                      <a:pt x="68697" y="14484"/>
                    </a:cubicBezTo>
                    <a:cubicBezTo>
                      <a:pt x="68697" y="6492"/>
                      <a:pt x="62206" y="1"/>
                      <a:pt x="542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76200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9" name="Google Shape;1469;p52"/>
              <p:cNvSpPr/>
              <p:nvPr/>
            </p:nvSpPr>
            <p:spPr>
              <a:xfrm>
                <a:off x="3606125" y="2979000"/>
                <a:ext cx="1717450" cy="517050"/>
              </a:xfrm>
              <a:custGeom>
                <a:avLst/>
                <a:gdLst/>
                <a:ahLst/>
                <a:cxnLst/>
                <a:rect l="l" t="t" r="r" b="b"/>
                <a:pathLst>
                  <a:path w="68698" h="20682" extrusionOk="0">
                    <a:moveTo>
                      <a:pt x="1403" y="0"/>
                    </a:moveTo>
                    <a:cubicBezTo>
                      <a:pt x="522" y="1892"/>
                      <a:pt x="0" y="3980"/>
                      <a:pt x="0" y="6198"/>
                    </a:cubicBezTo>
                    <a:cubicBezTo>
                      <a:pt x="0" y="14190"/>
                      <a:pt x="6491" y="20681"/>
                      <a:pt x="14483" y="20681"/>
                    </a:cubicBezTo>
                    <a:lnTo>
                      <a:pt x="54214" y="20681"/>
                    </a:lnTo>
                    <a:cubicBezTo>
                      <a:pt x="62206" y="20681"/>
                      <a:pt x="68697" y="14190"/>
                      <a:pt x="68697" y="6198"/>
                    </a:cubicBezTo>
                    <a:cubicBezTo>
                      <a:pt x="68697" y="3980"/>
                      <a:pt x="68208" y="1892"/>
                      <a:pt x="67295" y="0"/>
                    </a:cubicBezTo>
                    <a:cubicBezTo>
                      <a:pt x="64979" y="4893"/>
                      <a:pt x="59988" y="8286"/>
                      <a:pt x="54214" y="8286"/>
                    </a:cubicBezTo>
                    <a:lnTo>
                      <a:pt x="14483" y="8286"/>
                    </a:lnTo>
                    <a:cubicBezTo>
                      <a:pt x="8710" y="8286"/>
                      <a:pt x="3719" y="4893"/>
                      <a:pt x="140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76200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0" name="Google Shape;1470;p52"/>
              <p:cNvSpPr/>
              <p:nvPr/>
            </p:nvSpPr>
            <p:spPr>
              <a:xfrm>
                <a:off x="3606125" y="3496025"/>
                <a:ext cx="1406750" cy="724175"/>
              </a:xfrm>
              <a:custGeom>
                <a:avLst/>
                <a:gdLst/>
                <a:ahLst/>
                <a:cxnLst/>
                <a:rect l="l" t="t" r="r" b="b"/>
                <a:pathLst>
                  <a:path w="56270" h="28967" extrusionOk="0">
                    <a:moveTo>
                      <a:pt x="14483" y="0"/>
                    </a:moveTo>
                    <a:cubicBezTo>
                      <a:pt x="6491" y="0"/>
                      <a:pt x="0" y="6492"/>
                      <a:pt x="0" y="14484"/>
                    </a:cubicBezTo>
                    <a:cubicBezTo>
                      <a:pt x="0" y="22475"/>
                      <a:pt x="6491" y="28967"/>
                      <a:pt x="14483" y="28967"/>
                    </a:cubicBezTo>
                    <a:lnTo>
                      <a:pt x="41786" y="28967"/>
                    </a:lnTo>
                    <a:cubicBezTo>
                      <a:pt x="49811" y="28967"/>
                      <a:pt x="56269" y="22475"/>
                      <a:pt x="56269" y="14484"/>
                    </a:cubicBezTo>
                    <a:cubicBezTo>
                      <a:pt x="56269" y="6492"/>
                      <a:pt x="49811" y="0"/>
                      <a:pt x="4178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76200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1" name="Google Shape;1471;p52"/>
              <p:cNvSpPr/>
              <p:nvPr/>
            </p:nvSpPr>
            <p:spPr>
              <a:xfrm>
                <a:off x="3606125" y="3703150"/>
                <a:ext cx="1406750" cy="517050"/>
              </a:xfrm>
              <a:custGeom>
                <a:avLst/>
                <a:gdLst/>
                <a:ahLst/>
                <a:cxnLst/>
                <a:rect l="l" t="t" r="r" b="b"/>
                <a:pathLst>
                  <a:path w="56270" h="20682" extrusionOk="0">
                    <a:moveTo>
                      <a:pt x="1403" y="1"/>
                    </a:moveTo>
                    <a:cubicBezTo>
                      <a:pt x="522" y="1893"/>
                      <a:pt x="0" y="3980"/>
                      <a:pt x="0" y="6199"/>
                    </a:cubicBezTo>
                    <a:cubicBezTo>
                      <a:pt x="0" y="14190"/>
                      <a:pt x="6491" y="20682"/>
                      <a:pt x="14483" y="20682"/>
                    </a:cubicBezTo>
                    <a:lnTo>
                      <a:pt x="41786" y="20682"/>
                    </a:lnTo>
                    <a:cubicBezTo>
                      <a:pt x="49811" y="20682"/>
                      <a:pt x="56269" y="14190"/>
                      <a:pt x="56269" y="6199"/>
                    </a:cubicBezTo>
                    <a:cubicBezTo>
                      <a:pt x="56269" y="3980"/>
                      <a:pt x="55780" y="1893"/>
                      <a:pt x="54899" y="1"/>
                    </a:cubicBezTo>
                    <a:cubicBezTo>
                      <a:pt x="52551" y="4894"/>
                      <a:pt x="47592" y="8286"/>
                      <a:pt x="41786" y="8286"/>
                    </a:cubicBezTo>
                    <a:lnTo>
                      <a:pt x="14483" y="8286"/>
                    </a:lnTo>
                    <a:cubicBezTo>
                      <a:pt x="8710" y="8286"/>
                      <a:pt x="3719" y="4894"/>
                      <a:pt x="140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76200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2" name="Google Shape;1472;p52"/>
              <p:cNvSpPr/>
              <p:nvPr/>
            </p:nvSpPr>
            <p:spPr>
              <a:xfrm>
                <a:off x="5845475" y="1608150"/>
                <a:ext cx="345775" cy="154975"/>
              </a:xfrm>
              <a:custGeom>
                <a:avLst/>
                <a:gdLst/>
                <a:ahLst/>
                <a:cxnLst/>
                <a:rect l="l" t="t" r="r" b="b"/>
                <a:pathLst>
                  <a:path w="13831" h="6199" extrusionOk="0">
                    <a:moveTo>
                      <a:pt x="3099" y="0"/>
                    </a:moveTo>
                    <a:cubicBezTo>
                      <a:pt x="1403" y="0"/>
                      <a:pt x="0" y="1403"/>
                      <a:pt x="0" y="3099"/>
                    </a:cubicBezTo>
                    <a:cubicBezTo>
                      <a:pt x="0" y="4828"/>
                      <a:pt x="1403" y="6198"/>
                      <a:pt x="3099" y="6198"/>
                    </a:cubicBezTo>
                    <a:lnTo>
                      <a:pt x="10732" y="6198"/>
                    </a:lnTo>
                    <a:cubicBezTo>
                      <a:pt x="12428" y="6198"/>
                      <a:pt x="13831" y="4828"/>
                      <a:pt x="13831" y="3099"/>
                    </a:cubicBezTo>
                    <a:cubicBezTo>
                      <a:pt x="13831" y="1403"/>
                      <a:pt x="12428" y="0"/>
                      <a:pt x="1073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76200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3" name="Google Shape;1473;p52"/>
              <p:cNvSpPr/>
              <p:nvPr/>
            </p:nvSpPr>
            <p:spPr>
              <a:xfrm>
                <a:off x="5648925" y="2507650"/>
                <a:ext cx="760900" cy="1005525"/>
              </a:xfrm>
              <a:custGeom>
                <a:avLst/>
                <a:gdLst/>
                <a:ahLst/>
                <a:cxnLst/>
                <a:rect l="l" t="t" r="r" b="b"/>
                <a:pathLst>
                  <a:path w="30436" h="40221" extrusionOk="0">
                    <a:moveTo>
                      <a:pt x="15230" y="0"/>
                    </a:moveTo>
                    <a:cubicBezTo>
                      <a:pt x="14631" y="0"/>
                      <a:pt x="14027" y="261"/>
                      <a:pt x="13603" y="783"/>
                    </a:cubicBezTo>
                    <a:cubicBezTo>
                      <a:pt x="9689" y="5611"/>
                      <a:pt x="1" y="18300"/>
                      <a:pt x="1" y="24987"/>
                    </a:cubicBezTo>
                    <a:cubicBezTo>
                      <a:pt x="1" y="33403"/>
                      <a:pt x="6818" y="40220"/>
                      <a:pt x="15234" y="40220"/>
                    </a:cubicBezTo>
                    <a:cubicBezTo>
                      <a:pt x="23618" y="40220"/>
                      <a:pt x="30435" y="33403"/>
                      <a:pt x="30435" y="24987"/>
                    </a:cubicBezTo>
                    <a:cubicBezTo>
                      <a:pt x="30435" y="18300"/>
                      <a:pt x="20747" y="5611"/>
                      <a:pt x="16833" y="783"/>
                    </a:cubicBezTo>
                    <a:cubicBezTo>
                      <a:pt x="16425" y="261"/>
                      <a:pt x="15830" y="0"/>
                      <a:pt x="152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76200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4" name="Google Shape;1474;p52"/>
              <p:cNvSpPr/>
              <p:nvPr/>
            </p:nvSpPr>
            <p:spPr>
              <a:xfrm>
                <a:off x="5874000" y="2507650"/>
                <a:ext cx="535825" cy="1005525"/>
              </a:xfrm>
              <a:custGeom>
                <a:avLst/>
                <a:gdLst/>
                <a:ahLst/>
                <a:cxnLst/>
                <a:rect l="l" t="t" r="r" b="b"/>
                <a:pathLst>
                  <a:path w="21433" h="40221" extrusionOk="0">
                    <a:moveTo>
                      <a:pt x="6227" y="0"/>
                    </a:moveTo>
                    <a:cubicBezTo>
                      <a:pt x="5628" y="0"/>
                      <a:pt x="5024" y="261"/>
                      <a:pt x="4600" y="783"/>
                    </a:cubicBezTo>
                    <a:cubicBezTo>
                      <a:pt x="3459" y="2218"/>
                      <a:pt x="1795" y="4339"/>
                      <a:pt x="1" y="6785"/>
                    </a:cubicBezTo>
                    <a:cubicBezTo>
                      <a:pt x="4209" y="12624"/>
                      <a:pt x="9004" y="20290"/>
                      <a:pt x="9004" y="25020"/>
                    </a:cubicBezTo>
                    <a:cubicBezTo>
                      <a:pt x="9004" y="31185"/>
                      <a:pt x="5318" y="36502"/>
                      <a:pt x="1" y="38883"/>
                    </a:cubicBezTo>
                    <a:cubicBezTo>
                      <a:pt x="1925" y="39731"/>
                      <a:pt x="4013" y="40220"/>
                      <a:pt x="6231" y="40220"/>
                    </a:cubicBezTo>
                    <a:cubicBezTo>
                      <a:pt x="14615" y="40220"/>
                      <a:pt x="21432" y="33403"/>
                      <a:pt x="21432" y="25020"/>
                    </a:cubicBezTo>
                    <a:cubicBezTo>
                      <a:pt x="21432" y="18300"/>
                      <a:pt x="11744" y="5611"/>
                      <a:pt x="7830" y="783"/>
                    </a:cubicBezTo>
                    <a:cubicBezTo>
                      <a:pt x="7422" y="261"/>
                      <a:pt x="6827" y="0"/>
                      <a:pt x="62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76200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5" name="Google Shape;1475;p52"/>
              <p:cNvSpPr/>
              <p:nvPr/>
            </p:nvSpPr>
            <p:spPr>
              <a:xfrm>
                <a:off x="5183275" y="4413250"/>
                <a:ext cx="760900" cy="1004925"/>
              </a:xfrm>
              <a:custGeom>
                <a:avLst/>
                <a:gdLst/>
                <a:ahLst/>
                <a:cxnLst/>
                <a:rect l="l" t="t" r="r" b="b"/>
                <a:pathLst>
                  <a:path w="30436" h="40197" extrusionOk="0">
                    <a:moveTo>
                      <a:pt x="15234" y="1"/>
                    </a:moveTo>
                    <a:cubicBezTo>
                      <a:pt x="14639" y="1"/>
                      <a:pt x="14044" y="253"/>
                      <a:pt x="13636" y="759"/>
                    </a:cubicBezTo>
                    <a:cubicBezTo>
                      <a:pt x="9722" y="5619"/>
                      <a:pt x="1" y="18308"/>
                      <a:pt x="1" y="24996"/>
                    </a:cubicBezTo>
                    <a:cubicBezTo>
                      <a:pt x="1" y="33411"/>
                      <a:pt x="6818" y="40196"/>
                      <a:pt x="15234" y="40196"/>
                    </a:cubicBezTo>
                    <a:cubicBezTo>
                      <a:pt x="23618" y="40196"/>
                      <a:pt x="30435" y="33411"/>
                      <a:pt x="30435" y="24996"/>
                    </a:cubicBezTo>
                    <a:cubicBezTo>
                      <a:pt x="30435" y="18308"/>
                      <a:pt x="20747" y="5619"/>
                      <a:pt x="16833" y="759"/>
                    </a:cubicBezTo>
                    <a:cubicBezTo>
                      <a:pt x="16425" y="253"/>
                      <a:pt x="15830" y="1"/>
                      <a:pt x="1523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76200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6" name="Google Shape;1476;p52"/>
              <p:cNvSpPr/>
              <p:nvPr/>
            </p:nvSpPr>
            <p:spPr>
              <a:xfrm>
                <a:off x="5409175" y="4413250"/>
                <a:ext cx="535000" cy="1004925"/>
              </a:xfrm>
              <a:custGeom>
                <a:avLst/>
                <a:gdLst/>
                <a:ahLst/>
                <a:cxnLst/>
                <a:rect l="l" t="t" r="r" b="b"/>
                <a:pathLst>
                  <a:path w="21400" h="40197" extrusionOk="0">
                    <a:moveTo>
                      <a:pt x="6198" y="1"/>
                    </a:moveTo>
                    <a:cubicBezTo>
                      <a:pt x="5603" y="1"/>
                      <a:pt x="5008" y="253"/>
                      <a:pt x="4600" y="759"/>
                    </a:cubicBezTo>
                    <a:cubicBezTo>
                      <a:pt x="3426" y="2194"/>
                      <a:pt x="1762" y="4347"/>
                      <a:pt x="1" y="6794"/>
                    </a:cubicBezTo>
                    <a:cubicBezTo>
                      <a:pt x="4176" y="12600"/>
                      <a:pt x="9004" y="20266"/>
                      <a:pt x="9004" y="24996"/>
                    </a:cubicBezTo>
                    <a:cubicBezTo>
                      <a:pt x="9004" y="31193"/>
                      <a:pt x="5285" y="36510"/>
                      <a:pt x="1" y="38892"/>
                    </a:cubicBezTo>
                    <a:cubicBezTo>
                      <a:pt x="1893" y="39740"/>
                      <a:pt x="3980" y="40196"/>
                      <a:pt x="6198" y="40196"/>
                    </a:cubicBezTo>
                    <a:cubicBezTo>
                      <a:pt x="14582" y="40196"/>
                      <a:pt x="21399" y="33411"/>
                      <a:pt x="21399" y="24996"/>
                    </a:cubicBezTo>
                    <a:cubicBezTo>
                      <a:pt x="21399" y="18308"/>
                      <a:pt x="11711" y="5619"/>
                      <a:pt x="7797" y="759"/>
                    </a:cubicBezTo>
                    <a:cubicBezTo>
                      <a:pt x="7389" y="253"/>
                      <a:pt x="6794" y="1"/>
                      <a:pt x="619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76200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77" name="Google Shape;1477;p52"/>
            <p:cNvGrpSpPr/>
            <p:nvPr/>
          </p:nvGrpSpPr>
          <p:grpSpPr>
            <a:xfrm>
              <a:off x="6802850" y="1938071"/>
              <a:ext cx="789143" cy="777402"/>
              <a:chOff x="1190625" y="276625"/>
              <a:chExt cx="5219200" cy="5141550"/>
            </a:xfrm>
          </p:grpSpPr>
          <p:sp>
            <p:nvSpPr>
              <p:cNvPr id="1478" name="Google Shape;1478;p52"/>
              <p:cNvSpPr/>
              <p:nvPr/>
            </p:nvSpPr>
            <p:spPr>
              <a:xfrm>
                <a:off x="1190625" y="276625"/>
                <a:ext cx="3902975" cy="3943575"/>
              </a:xfrm>
              <a:custGeom>
                <a:avLst/>
                <a:gdLst/>
                <a:ahLst/>
                <a:cxnLst/>
                <a:rect l="l" t="t" r="r" b="b"/>
                <a:pathLst>
                  <a:path w="156119" h="157743" extrusionOk="0">
                    <a:moveTo>
                      <a:pt x="103703" y="0"/>
                    </a:moveTo>
                    <a:cubicBezTo>
                      <a:pt x="101154" y="0"/>
                      <a:pt x="98618" y="866"/>
                      <a:pt x="96555" y="2570"/>
                    </a:cubicBezTo>
                    <a:lnTo>
                      <a:pt x="31054" y="56556"/>
                    </a:lnTo>
                    <a:cubicBezTo>
                      <a:pt x="29586" y="57763"/>
                      <a:pt x="27694" y="58448"/>
                      <a:pt x="25802" y="58448"/>
                    </a:cubicBezTo>
                    <a:lnTo>
                      <a:pt x="4143" y="58448"/>
                    </a:lnTo>
                    <a:cubicBezTo>
                      <a:pt x="1859" y="58448"/>
                      <a:pt x="0" y="60275"/>
                      <a:pt x="0" y="62558"/>
                    </a:cubicBezTo>
                    <a:lnTo>
                      <a:pt x="0" y="136246"/>
                    </a:lnTo>
                    <a:cubicBezTo>
                      <a:pt x="0" y="138530"/>
                      <a:pt x="1859" y="140356"/>
                      <a:pt x="4143" y="140356"/>
                    </a:cubicBezTo>
                    <a:lnTo>
                      <a:pt x="36795" y="140356"/>
                    </a:lnTo>
                    <a:cubicBezTo>
                      <a:pt x="39535" y="140356"/>
                      <a:pt x="42112" y="141726"/>
                      <a:pt x="43645" y="143977"/>
                    </a:cubicBezTo>
                    <a:cubicBezTo>
                      <a:pt x="49517" y="152589"/>
                      <a:pt x="59270" y="157743"/>
                      <a:pt x="69676" y="157743"/>
                    </a:cubicBezTo>
                    <a:lnTo>
                      <a:pt x="132632" y="157743"/>
                    </a:lnTo>
                    <a:lnTo>
                      <a:pt x="156119" y="41877"/>
                    </a:lnTo>
                    <a:lnTo>
                      <a:pt x="102068" y="41877"/>
                    </a:lnTo>
                    <a:cubicBezTo>
                      <a:pt x="99752" y="41877"/>
                      <a:pt x="98382" y="39300"/>
                      <a:pt x="99654" y="37375"/>
                    </a:cubicBezTo>
                    <a:lnTo>
                      <a:pt x="113028" y="17543"/>
                    </a:lnTo>
                    <a:cubicBezTo>
                      <a:pt x="116583" y="12291"/>
                      <a:pt x="115083" y="5147"/>
                      <a:pt x="109733" y="1755"/>
                    </a:cubicBezTo>
                    <a:cubicBezTo>
                      <a:pt x="107883" y="580"/>
                      <a:pt x="105789" y="0"/>
                      <a:pt x="103703" y="0"/>
                    </a:cubicBezTo>
                    <a:close/>
                  </a:path>
                </a:pathLst>
              </a:custGeom>
              <a:solidFill>
                <a:srgbClr val="FAED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9" name="Google Shape;1479;p52"/>
              <p:cNvSpPr/>
              <p:nvPr/>
            </p:nvSpPr>
            <p:spPr>
              <a:xfrm>
                <a:off x="4226700" y="1323550"/>
                <a:ext cx="2183125" cy="724175"/>
              </a:xfrm>
              <a:custGeom>
                <a:avLst/>
                <a:gdLst/>
                <a:ahLst/>
                <a:cxnLst/>
                <a:rect l="l" t="t" r="r" b="b"/>
                <a:pathLst>
                  <a:path w="87325" h="28967" extrusionOk="0">
                    <a:moveTo>
                      <a:pt x="1" y="0"/>
                    </a:moveTo>
                    <a:lnTo>
                      <a:pt x="1" y="28966"/>
                    </a:lnTo>
                    <a:lnTo>
                      <a:pt x="72841" y="28966"/>
                    </a:lnTo>
                    <a:cubicBezTo>
                      <a:pt x="80833" y="28966"/>
                      <a:pt x="87324" y="22475"/>
                      <a:pt x="87324" y="14483"/>
                    </a:cubicBezTo>
                    <a:cubicBezTo>
                      <a:pt x="87324" y="6491"/>
                      <a:pt x="80833" y="0"/>
                      <a:pt x="72841" y="0"/>
                    </a:cubicBezTo>
                    <a:close/>
                  </a:path>
                </a:pathLst>
              </a:custGeom>
              <a:solidFill>
                <a:srgbClr val="FAED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0" name="Google Shape;1480;p52"/>
              <p:cNvSpPr/>
              <p:nvPr/>
            </p:nvSpPr>
            <p:spPr>
              <a:xfrm>
                <a:off x="3606125" y="1323550"/>
                <a:ext cx="2803700" cy="879125"/>
              </a:xfrm>
              <a:custGeom>
                <a:avLst/>
                <a:gdLst/>
                <a:ahLst/>
                <a:cxnLst/>
                <a:rect l="l" t="t" r="r" b="b"/>
                <a:pathLst>
                  <a:path w="112148" h="35165" extrusionOk="0">
                    <a:moveTo>
                      <a:pt x="97142" y="0"/>
                    </a:moveTo>
                    <a:cubicBezTo>
                      <a:pt x="98773" y="2349"/>
                      <a:pt x="99719" y="5187"/>
                      <a:pt x="99719" y="8285"/>
                    </a:cubicBezTo>
                    <a:cubicBezTo>
                      <a:pt x="99719" y="16277"/>
                      <a:pt x="93260" y="22769"/>
                      <a:pt x="85236" y="22769"/>
                    </a:cubicBezTo>
                    <a:lnTo>
                      <a:pt x="9623" y="22769"/>
                    </a:lnTo>
                    <a:cubicBezTo>
                      <a:pt x="4306" y="22769"/>
                      <a:pt x="0" y="27075"/>
                      <a:pt x="0" y="32392"/>
                    </a:cubicBezTo>
                    <a:lnTo>
                      <a:pt x="0" y="35164"/>
                    </a:lnTo>
                    <a:lnTo>
                      <a:pt x="9329" y="28966"/>
                    </a:lnTo>
                    <a:lnTo>
                      <a:pt x="97664" y="28966"/>
                    </a:lnTo>
                    <a:cubicBezTo>
                      <a:pt x="105656" y="28966"/>
                      <a:pt x="112147" y="22475"/>
                      <a:pt x="112147" y="14483"/>
                    </a:cubicBezTo>
                    <a:cubicBezTo>
                      <a:pt x="112147" y="6491"/>
                      <a:pt x="105656" y="0"/>
                      <a:pt x="97664" y="0"/>
                    </a:cubicBezTo>
                    <a:close/>
                  </a:path>
                </a:pathLst>
              </a:custGeom>
              <a:solidFill>
                <a:srgbClr val="E7D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1" name="Google Shape;1481;p52"/>
              <p:cNvSpPr/>
              <p:nvPr/>
            </p:nvSpPr>
            <p:spPr>
              <a:xfrm>
                <a:off x="3284000" y="2047700"/>
                <a:ext cx="1887900" cy="2172500"/>
              </a:xfrm>
              <a:custGeom>
                <a:avLst/>
                <a:gdLst/>
                <a:ahLst/>
                <a:cxnLst/>
                <a:rect l="l" t="t" r="r" b="b"/>
                <a:pathLst>
                  <a:path w="75516" h="86900" extrusionOk="0">
                    <a:moveTo>
                      <a:pt x="21170" y="0"/>
                    </a:moveTo>
                    <a:cubicBezTo>
                      <a:pt x="13179" y="0"/>
                      <a:pt x="6687" y="6492"/>
                      <a:pt x="6687" y="14484"/>
                    </a:cubicBezTo>
                    <a:cubicBezTo>
                      <a:pt x="6687" y="16865"/>
                      <a:pt x="7405" y="19083"/>
                      <a:pt x="8416" y="21073"/>
                    </a:cubicBezTo>
                    <a:cubicBezTo>
                      <a:pt x="10341" y="24792"/>
                      <a:pt x="9427" y="29424"/>
                      <a:pt x="6100" y="32001"/>
                    </a:cubicBezTo>
                    <a:cubicBezTo>
                      <a:pt x="3784" y="33795"/>
                      <a:pt x="2023" y="36274"/>
                      <a:pt x="1142" y="39144"/>
                    </a:cubicBezTo>
                    <a:cubicBezTo>
                      <a:pt x="522" y="41069"/>
                      <a:pt x="489" y="42602"/>
                      <a:pt x="489" y="43450"/>
                    </a:cubicBezTo>
                    <a:cubicBezTo>
                      <a:pt x="424" y="47234"/>
                      <a:pt x="1892" y="50757"/>
                      <a:pt x="3458" y="53432"/>
                    </a:cubicBezTo>
                    <a:cubicBezTo>
                      <a:pt x="4991" y="56074"/>
                      <a:pt x="4926" y="59336"/>
                      <a:pt x="3230" y="61913"/>
                    </a:cubicBezTo>
                    <a:cubicBezTo>
                      <a:pt x="1533" y="64425"/>
                      <a:pt x="0" y="68046"/>
                      <a:pt x="489" y="72417"/>
                    </a:cubicBezTo>
                    <a:cubicBezTo>
                      <a:pt x="1272" y="79560"/>
                      <a:pt x="7144" y="85595"/>
                      <a:pt x="14973" y="86900"/>
                    </a:cubicBezTo>
                    <a:lnTo>
                      <a:pt x="41982" y="86900"/>
                    </a:lnTo>
                    <a:cubicBezTo>
                      <a:pt x="50104" y="86900"/>
                      <a:pt x="56922" y="80245"/>
                      <a:pt x="56759" y="72123"/>
                    </a:cubicBezTo>
                    <a:cubicBezTo>
                      <a:pt x="56596" y="64262"/>
                      <a:pt x="50170" y="57933"/>
                      <a:pt x="42276" y="57933"/>
                    </a:cubicBezTo>
                    <a:lnTo>
                      <a:pt x="54410" y="57933"/>
                    </a:lnTo>
                    <a:cubicBezTo>
                      <a:pt x="62532" y="57933"/>
                      <a:pt x="69317" y="51279"/>
                      <a:pt x="69154" y="43157"/>
                    </a:cubicBezTo>
                    <a:cubicBezTo>
                      <a:pt x="69024" y="35295"/>
                      <a:pt x="62598" y="28967"/>
                      <a:pt x="54671" y="28967"/>
                    </a:cubicBezTo>
                    <a:lnTo>
                      <a:pt x="60901" y="28967"/>
                    </a:lnTo>
                    <a:cubicBezTo>
                      <a:pt x="68795" y="28967"/>
                      <a:pt x="75222" y="22639"/>
                      <a:pt x="75385" y="14777"/>
                    </a:cubicBezTo>
                    <a:cubicBezTo>
                      <a:pt x="75515" y="6655"/>
                      <a:pt x="68730" y="0"/>
                      <a:pt x="60608" y="0"/>
                    </a:cubicBezTo>
                    <a:close/>
                  </a:path>
                </a:pathLst>
              </a:custGeom>
              <a:solidFill>
                <a:srgbClr val="E7D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2" name="Google Shape;1482;p52"/>
              <p:cNvSpPr/>
              <p:nvPr/>
            </p:nvSpPr>
            <p:spPr>
              <a:xfrm>
                <a:off x="3761050" y="2047700"/>
                <a:ext cx="1717475" cy="724175"/>
              </a:xfrm>
              <a:custGeom>
                <a:avLst/>
                <a:gdLst/>
                <a:ahLst/>
                <a:cxnLst/>
                <a:rect l="l" t="t" r="r" b="b"/>
                <a:pathLst>
                  <a:path w="68699" h="28967" extrusionOk="0">
                    <a:moveTo>
                      <a:pt x="14484" y="0"/>
                    </a:moveTo>
                    <a:cubicBezTo>
                      <a:pt x="6492" y="0"/>
                      <a:pt x="1" y="6492"/>
                      <a:pt x="1" y="14484"/>
                    </a:cubicBezTo>
                    <a:cubicBezTo>
                      <a:pt x="1" y="22476"/>
                      <a:pt x="6492" y="28967"/>
                      <a:pt x="14484" y="28967"/>
                    </a:cubicBezTo>
                    <a:lnTo>
                      <a:pt x="54215" y="28967"/>
                    </a:lnTo>
                    <a:cubicBezTo>
                      <a:pt x="62207" y="28967"/>
                      <a:pt x="68698" y="22476"/>
                      <a:pt x="68698" y="14484"/>
                    </a:cubicBezTo>
                    <a:cubicBezTo>
                      <a:pt x="68698" y="6492"/>
                      <a:pt x="62207" y="0"/>
                      <a:pt x="54215" y="0"/>
                    </a:cubicBezTo>
                    <a:close/>
                  </a:path>
                </a:pathLst>
              </a:custGeom>
              <a:solidFill>
                <a:srgbClr val="FAED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3" name="Google Shape;1483;p52"/>
              <p:cNvSpPr/>
              <p:nvPr/>
            </p:nvSpPr>
            <p:spPr>
              <a:xfrm>
                <a:off x="3761050" y="2254825"/>
                <a:ext cx="1717475" cy="517050"/>
              </a:xfrm>
              <a:custGeom>
                <a:avLst/>
                <a:gdLst/>
                <a:ahLst/>
                <a:cxnLst/>
                <a:rect l="l" t="t" r="r" b="b"/>
                <a:pathLst>
                  <a:path w="68699" h="20682" extrusionOk="0">
                    <a:moveTo>
                      <a:pt x="1403" y="1"/>
                    </a:moveTo>
                    <a:cubicBezTo>
                      <a:pt x="523" y="1893"/>
                      <a:pt x="1" y="3981"/>
                      <a:pt x="1" y="6199"/>
                    </a:cubicBezTo>
                    <a:cubicBezTo>
                      <a:pt x="1" y="14191"/>
                      <a:pt x="6492" y="20682"/>
                      <a:pt x="14484" y="20682"/>
                    </a:cubicBezTo>
                    <a:lnTo>
                      <a:pt x="54215" y="20682"/>
                    </a:lnTo>
                    <a:cubicBezTo>
                      <a:pt x="62207" y="20682"/>
                      <a:pt x="68698" y="14191"/>
                      <a:pt x="68698" y="6199"/>
                    </a:cubicBezTo>
                    <a:cubicBezTo>
                      <a:pt x="68698" y="3981"/>
                      <a:pt x="68209" y="1893"/>
                      <a:pt x="67296" y="1"/>
                    </a:cubicBezTo>
                    <a:cubicBezTo>
                      <a:pt x="64980" y="4894"/>
                      <a:pt x="59989" y="8286"/>
                      <a:pt x="54215" y="8286"/>
                    </a:cubicBezTo>
                    <a:lnTo>
                      <a:pt x="14484" y="8286"/>
                    </a:lnTo>
                    <a:cubicBezTo>
                      <a:pt x="8710" y="8286"/>
                      <a:pt x="3719" y="4894"/>
                      <a:pt x="1403" y="1"/>
                    </a:cubicBezTo>
                    <a:close/>
                  </a:path>
                </a:pathLst>
              </a:custGeom>
              <a:solidFill>
                <a:srgbClr val="E7D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4" name="Google Shape;1484;p52"/>
              <p:cNvSpPr/>
              <p:nvPr/>
            </p:nvSpPr>
            <p:spPr>
              <a:xfrm>
                <a:off x="3606125" y="2771850"/>
                <a:ext cx="1717450" cy="724200"/>
              </a:xfrm>
              <a:custGeom>
                <a:avLst/>
                <a:gdLst/>
                <a:ahLst/>
                <a:cxnLst/>
                <a:rect l="l" t="t" r="r" b="b"/>
                <a:pathLst>
                  <a:path w="68698" h="28968" extrusionOk="0">
                    <a:moveTo>
                      <a:pt x="14483" y="1"/>
                    </a:moveTo>
                    <a:cubicBezTo>
                      <a:pt x="6491" y="1"/>
                      <a:pt x="0" y="6492"/>
                      <a:pt x="0" y="14484"/>
                    </a:cubicBezTo>
                    <a:cubicBezTo>
                      <a:pt x="0" y="22476"/>
                      <a:pt x="6491" y="28967"/>
                      <a:pt x="14483" y="28967"/>
                    </a:cubicBezTo>
                    <a:lnTo>
                      <a:pt x="54214" y="28967"/>
                    </a:lnTo>
                    <a:cubicBezTo>
                      <a:pt x="62206" y="28967"/>
                      <a:pt x="68697" y="22476"/>
                      <a:pt x="68697" y="14484"/>
                    </a:cubicBezTo>
                    <a:cubicBezTo>
                      <a:pt x="68697" y="6492"/>
                      <a:pt x="62206" y="1"/>
                      <a:pt x="54214" y="1"/>
                    </a:cubicBezTo>
                    <a:close/>
                  </a:path>
                </a:pathLst>
              </a:custGeom>
              <a:solidFill>
                <a:srgbClr val="FAED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5" name="Google Shape;1485;p52"/>
              <p:cNvSpPr/>
              <p:nvPr/>
            </p:nvSpPr>
            <p:spPr>
              <a:xfrm>
                <a:off x="3606125" y="2979000"/>
                <a:ext cx="1717450" cy="517050"/>
              </a:xfrm>
              <a:custGeom>
                <a:avLst/>
                <a:gdLst/>
                <a:ahLst/>
                <a:cxnLst/>
                <a:rect l="l" t="t" r="r" b="b"/>
                <a:pathLst>
                  <a:path w="68698" h="20682" extrusionOk="0">
                    <a:moveTo>
                      <a:pt x="1403" y="0"/>
                    </a:moveTo>
                    <a:cubicBezTo>
                      <a:pt x="522" y="1892"/>
                      <a:pt x="0" y="3980"/>
                      <a:pt x="0" y="6198"/>
                    </a:cubicBezTo>
                    <a:cubicBezTo>
                      <a:pt x="0" y="14190"/>
                      <a:pt x="6491" y="20681"/>
                      <a:pt x="14483" y="20681"/>
                    </a:cubicBezTo>
                    <a:lnTo>
                      <a:pt x="54214" y="20681"/>
                    </a:lnTo>
                    <a:cubicBezTo>
                      <a:pt x="62206" y="20681"/>
                      <a:pt x="68697" y="14190"/>
                      <a:pt x="68697" y="6198"/>
                    </a:cubicBezTo>
                    <a:cubicBezTo>
                      <a:pt x="68697" y="3980"/>
                      <a:pt x="68208" y="1892"/>
                      <a:pt x="67295" y="0"/>
                    </a:cubicBezTo>
                    <a:cubicBezTo>
                      <a:pt x="64979" y="4893"/>
                      <a:pt x="59988" y="8286"/>
                      <a:pt x="54214" y="8286"/>
                    </a:cubicBezTo>
                    <a:lnTo>
                      <a:pt x="14483" y="8286"/>
                    </a:lnTo>
                    <a:cubicBezTo>
                      <a:pt x="8710" y="8286"/>
                      <a:pt x="3719" y="4893"/>
                      <a:pt x="1403" y="0"/>
                    </a:cubicBezTo>
                    <a:close/>
                  </a:path>
                </a:pathLst>
              </a:custGeom>
              <a:solidFill>
                <a:srgbClr val="E7D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6" name="Google Shape;1486;p52"/>
              <p:cNvSpPr/>
              <p:nvPr/>
            </p:nvSpPr>
            <p:spPr>
              <a:xfrm>
                <a:off x="3606125" y="3496025"/>
                <a:ext cx="1406750" cy="724175"/>
              </a:xfrm>
              <a:custGeom>
                <a:avLst/>
                <a:gdLst/>
                <a:ahLst/>
                <a:cxnLst/>
                <a:rect l="l" t="t" r="r" b="b"/>
                <a:pathLst>
                  <a:path w="56270" h="28967" extrusionOk="0">
                    <a:moveTo>
                      <a:pt x="14483" y="0"/>
                    </a:moveTo>
                    <a:cubicBezTo>
                      <a:pt x="6491" y="0"/>
                      <a:pt x="0" y="6492"/>
                      <a:pt x="0" y="14484"/>
                    </a:cubicBezTo>
                    <a:cubicBezTo>
                      <a:pt x="0" y="22475"/>
                      <a:pt x="6491" y="28967"/>
                      <a:pt x="14483" y="28967"/>
                    </a:cubicBezTo>
                    <a:lnTo>
                      <a:pt x="41786" y="28967"/>
                    </a:lnTo>
                    <a:cubicBezTo>
                      <a:pt x="49811" y="28967"/>
                      <a:pt x="56269" y="22475"/>
                      <a:pt x="56269" y="14484"/>
                    </a:cubicBezTo>
                    <a:cubicBezTo>
                      <a:pt x="56269" y="6492"/>
                      <a:pt x="49811" y="0"/>
                      <a:pt x="41786" y="0"/>
                    </a:cubicBezTo>
                    <a:close/>
                  </a:path>
                </a:pathLst>
              </a:custGeom>
              <a:solidFill>
                <a:srgbClr val="FAED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7" name="Google Shape;1487;p52"/>
              <p:cNvSpPr/>
              <p:nvPr/>
            </p:nvSpPr>
            <p:spPr>
              <a:xfrm>
                <a:off x="3606125" y="3703150"/>
                <a:ext cx="1406750" cy="517050"/>
              </a:xfrm>
              <a:custGeom>
                <a:avLst/>
                <a:gdLst/>
                <a:ahLst/>
                <a:cxnLst/>
                <a:rect l="l" t="t" r="r" b="b"/>
                <a:pathLst>
                  <a:path w="56270" h="20682" extrusionOk="0">
                    <a:moveTo>
                      <a:pt x="1403" y="1"/>
                    </a:moveTo>
                    <a:cubicBezTo>
                      <a:pt x="522" y="1893"/>
                      <a:pt x="0" y="3980"/>
                      <a:pt x="0" y="6199"/>
                    </a:cubicBezTo>
                    <a:cubicBezTo>
                      <a:pt x="0" y="14190"/>
                      <a:pt x="6491" y="20682"/>
                      <a:pt x="14483" y="20682"/>
                    </a:cubicBezTo>
                    <a:lnTo>
                      <a:pt x="41786" y="20682"/>
                    </a:lnTo>
                    <a:cubicBezTo>
                      <a:pt x="49811" y="20682"/>
                      <a:pt x="56269" y="14190"/>
                      <a:pt x="56269" y="6199"/>
                    </a:cubicBezTo>
                    <a:cubicBezTo>
                      <a:pt x="56269" y="3980"/>
                      <a:pt x="55780" y="1893"/>
                      <a:pt x="54899" y="1"/>
                    </a:cubicBezTo>
                    <a:cubicBezTo>
                      <a:pt x="52551" y="4894"/>
                      <a:pt x="47592" y="8286"/>
                      <a:pt x="41786" y="8286"/>
                    </a:cubicBezTo>
                    <a:lnTo>
                      <a:pt x="14483" y="8286"/>
                    </a:lnTo>
                    <a:cubicBezTo>
                      <a:pt x="8710" y="8286"/>
                      <a:pt x="3719" y="4894"/>
                      <a:pt x="1403" y="1"/>
                    </a:cubicBezTo>
                    <a:close/>
                  </a:path>
                </a:pathLst>
              </a:custGeom>
              <a:solidFill>
                <a:srgbClr val="E7D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8" name="Google Shape;1488;p52"/>
              <p:cNvSpPr/>
              <p:nvPr/>
            </p:nvSpPr>
            <p:spPr>
              <a:xfrm>
                <a:off x="5845475" y="1608150"/>
                <a:ext cx="345775" cy="154975"/>
              </a:xfrm>
              <a:custGeom>
                <a:avLst/>
                <a:gdLst/>
                <a:ahLst/>
                <a:cxnLst/>
                <a:rect l="l" t="t" r="r" b="b"/>
                <a:pathLst>
                  <a:path w="13831" h="6199" extrusionOk="0">
                    <a:moveTo>
                      <a:pt x="3099" y="0"/>
                    </a:moveTo>
                    <a:cubicBezTo>
                      <a:pt x="1403" y="0"/>
                      <a:pt x="0" y="1403"/>
                      <a:pt x="0" y="3099"/>
                    </a:cubicBezTo>
                    <a:cubicBezTo>
                      <a:pt x="0" y="4828"/>
                      <a:pt x="1403" y="6198"/>
                      <a:pt x="3099" y="6198"/>
                    </a:cubicBezTo>
                    <a:lnTo>
                      <a:pt x="10732" y="6198"/>
                    </a:lnTo>
                    <a:cubicBezTo>
                      <a:pt x="12428" y="6198"/>
                      <a:pt x="13831" y="4828"/>
                      <a:pt x="13831" y="3099"/>
                    </a:cubicBezTo>
                    <a:cubicBezTo>
                      <a:pt x="13831" y="1403"/>
                      <a:pt x="12428" y="0"/>
                      <a:pt x="1073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9" name="Google Shape;1489;p52"/>
              <p:cNvSpPr/>
              <p:nvPr/>
            </p:nvSpPr>
            <p:spPr>
              <a:xfrm>
                <a:off x="5648925" y="2507650"/>
                <a:ext cx="760900" cy="1005525"/>
              </a:xfrm>
              <a:custGeom>
                <a:avLst/>
                <a:gdLst/>
                <a:ahLst/>
                <a:cxnLst/>
                <a:rect l="l" t="t" r="r" b="b"/>
                <a:pathLst>
                  <a:path w="30436" h="40221" extrusionOk="0">
                    <a:moveTo>
                      <a:pt x="15230" y="0"/>
                    </a:moveTo>
                    <a:cubicBezTo>
                      <a:pt x="14631" y="0"/>
                      <a:pt x="14027" y="261"/>
                      <a:pt x="13603" y="783"/>
                    </a:cubicBezTo>
                    <a:cubicBezTo>
                      <a:pt x="9689" y="5611"/>
                      <a:pt x="1" y="18300"/>
                      <a:pt x="1" y="24987"/>
                    </a:cubicBezTo>
                    <a:cubicBezTo>
                      <a:pt x="1" y="33403"/>
                      <a:pt x="6818" y="40220"/>
                      <a:pt x="15234" y="40220"/>
                    </a:cubicBezTo>
                    <a:cubicBezTo>
                      <a:pt x="23618" y="40220"/>
                      <a:pt x="30435" y="33403"/>
                      <a:pt x="30435" y="24987"/>
                    </a:cubicBezTo>
                    <a:cubicBezTo>
                      <a:pt x="30435" y="18300"/>
                      <a:pt x="20747" y="5611"/>
                      <a:pt x="16833" y="783"/>
                    </a:cubicBezTo>
                    <a:cubicBezTo>
                      <a:pt x="16425" y="261"/>
                      <a:pt x="15830" y="0"/>
                      <a:pt x="152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0" name="Google Shape;1490;p52"/>
              <p:cNvSpPr/>
              <p:nvPr/>
            </p:nvSpPr>
            <p:spPr>
              <a:xfrm>
                <a:off x="5874000" y="2507650"/>
                <a:ext cx="535825" cy="1005525"/>
              </a:xfrm>
              <a:custGeom>
                <a:avLst/>
                <a:gdLst/>
                <a:ahLst/>
                <a:cxnLst/>
                <a:rect l="l" t="t" r="r" b="b"/>
                <a:pathLst>
                  <a:path w="21433" h="40221" extrusionOk="0">
                    <a:moveTo>
                      <a:pt x="6227" y="0"/>
                    </a:moveTo>
                    <a:cubicBezTo>
                      <a:pt x="5628" y="0"/>
                      <a:pt x="5024" y="261"/>
                      <a:pt x="4600" y="783"/>
                    </a:cubicBezTo>
                    <a:cubicBezTo>
                      <a:pt x="3459" y="2218"/>
                      <a:pt x="1795" y="4339"/>
                      <a:pt x="1" y="6785"/>
                    </a:cubicBezTo>
                    <a:cubicBezTo>
                      <a:pt x="4209" y="12624"/>
                      <a:pt x="9004" y="20290"/>
                      <a:pt x="9004" y="25020"/>
                    </a:cubicBezTo>
                    <a:cubicBezTo>
                      <a:pt x="9004" y="31185"/>
                      <a:pt x="5318" y="36502"/>
                      <a:pt x="1" y="38883"/>
                    </a:cubicBezTo>
                    <a:cubicBezTo>
                      <a:pt x="1925" y="39731"/>
                      <a:pt x="4013" y="40220"/>
                      <a:pt x="6231" y="40220"/>
                    </a:cubicBezTo>
                    <a:cubicBezTo>
                      <a:pt x="14615" y="40220"/>
                      <a:pt x="21432" y="33403"/>
                      <a:pt x="21432" y="25020"/>
                    </a:cubicBezTo>
                    <a:cubicBezTo>
                      <a:pt x="21432" y="18300"/>
                      <a:pt x="11744" y="5611"/>
                      <a:pt x="7830" y="783"/>
                    </a:cubicBezTo>
                    <a:cubicBezTo>
                      <a:pt x="7422" y="261"/>
                      <a:pt x="6827" y="0"/>
                      <a:pt x="622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1" name="Google Shape;1491;p52"/>
              <p:cNvSpPr/>
              <p:nvPr/>
            </p:nvSpPr>
            <p:spPr>
              <a:xfrm>
                <a:off x="5183275" y="4413250"/>
                <a:ext cx="760900" cy="1004925"/>
              </a:xfrm>
              <a:custGeom>
                <a:avLst/>
                <a:gdLst/>
                <a:ahLst/>
                <a:cxnLst/>
                <a:rect l="l" t="t" r="r" b="b"/>
                <a:pathLst>
                  <a:path w="30436" h="40197" extrusionOk="0">
                    <a:moveTo>
                      <a:pt x="15234" y="1"/>
                    </a:moveTo>
                    <a:cubicBezTo>
                      <a:pt x="14639" y="1"/>
                      <a:pt x="14044" y="253"/>
                      <a:pt x="13636" y="759"/>
                    </a:cubicBezTo>
                    <a:cubicBezTo>
                      <a:pt x="9722" y="5619"/>
                      <a:pt x="1" y="18308"/>
                      <a:pt x="1" y="24996"/>
                    </a:cubicBezTo>
                    <a:cubicBezTo>
                      <a:pt x="1" y="33411"/>
                      <a:pt x="6818" y="40196"/>
                      <a:pt x="15234" y="40196"/>
                    </a:cubicBezTo>
                    <a:cubicBezTo>
                      <a:pt x="23618" y="40196"/>
                      <a:pt x="30435" y="33411"/>
                      <a:pt x="30435" y="24996"/>
                    </a:cubicBezTo>
                    <a:cubicBezTo>
                      <a:pt x="30435" y="18308"/>
                      <a:pt x="20747" y="5619"/>
                      <a:pt x="16833" y="759"/>
                    </a:cubicBezTo>
                    <a:cubicBezTo>
                      <a:pt x="16425" y="253"/>
                      <a:pt x="15830" y="1"/>
                      <a:pt x="152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2" name="Google Shape;1492;p52"/>
              <p:cNvSpPr/>
              <p:nvPr/>
            </p:nvSpPr>
            <p:spPr>
              <a:xfrm>
                <a:off x="5409175" y="4413250"/>
                <a:ext cx="535000" cy="1004925"/>
              </a:xfrm>
              <a:custGeom>
                <a:avLst/>
                <a:gdLst/>
                <a:ahLst/>
                <a:cxnLst/>
                <a:rect l="l" t="t" r="r" b="b"/>
                <a:pathLst>
                  <a:path w="21400" h="40197" extrusionOk="0">
                    <a:moveTo>
                      <a:pt x="6198" y="1"/>
                    </a:moveTo>
                    <a:cubicBezTo>
                      <a:pt x="5603" y="1"/>
                      <a:pt x="5008" y="253"/>
                      <a:pt x="4600" y="759"/>
                    </a:cubicBezTo>
                    <a:cubicBezTo>
                      <a:pt x="3426" y="2194"/>
                      <a:pt x="1762" y="4347"/>
                      <a:pt x="1" y="6794"/>
                    </a:cubicBezTo>
                    <a:cubicBezTo>
                      <a:pt x="4176" y="12600"/>
                      <a:pt x="9004" y="20266"/>
                      <a:pt x="9004" y="24996"/>
                    </a:cubicBezTo>
                    <a:cubicBezTo>
                      <a:pt x="9004" y="31193"/>
                      <a:pt x="5285" y="36510"/>
                      <a:pt x="1" y="38892"/>
                    </a:cubicBezTo>
                    <a:cubicBezTo>
                      <a:pt x="1893" y="39740"/>
                      <a:pt x="3980" y="40196"/>
                      <a:pt x="6198" y="40196"/>
                    </a:cubicBezTo>
                    <a:cubicBezTo>
                      <a:pt x="14582" y="40196"/>
                      <a:pt x="21399" y="33411"/>
                      <a:pt x="21399" y="24996"/>
                    </a:cubicBezTo>
                    <a:cubicBezTo>
                      <a:pt x="21399" y="18308"/>
                      <a:pt x="11711" y="5619"/>
                      <a:pt x="7797" y="759"/>
                    </a:cubicBezTo>
                    <a:cubicBezTo>
                      <a:pt x="7389" y="253"/>
                      <a:pt x="6794" y="1"/>
                      <a:pt x="619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94" name="TextBox 93">
            <a:extLst>
              <a:ext uri="{FF2B5EF4-FFF2-40B4-BE49-F238E27FC236}">
                <a16:creationId xmlns:a16="http://schemas.microsoft.com/office/drawing/2014/main" id="{98BF93F1-4B3F-471E-8F54-B3E1EAA2F8DE}"/>
              </a:ext>
            </a:extLst>
          </p:cNvPr>
          <p:cNvSpPr txBox="1"/>
          <p:nvPr/>
        </p:nvSpPr>
        <p:spPr>
          <a:xfrm>
            <a:off x="795417" y="3535505"/>
            <a:ext cx="2242500" cy="958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Tìm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hiểu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về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thành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phần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của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máu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2000" dirty="0">
              <a:latin typeface="+mj-lt"/>
            </a:endParaRP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55436C25-29A2-459B-9D23-C5128CB6109C}"/>
              </a:ext>
            </a:extLst>
          </p:cNvPr>
          <p:cNvSpPr txBox="1"/>
          <p:nvPr/>
        </p:nvSpPr>
        <p:spPr>
          <a:xfrm>
            <a:off x="3577155" y="3470435"/>
            <a:ext cx="2116095" cy="958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Tìm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hiểu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về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miễn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dịch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+mj-lt"/>
              <a:ea typeface="Calibri" panose="020F0502020204030204" pitchFamily="34" charset="0"/>
            </a:endParaRP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5E29E8E8-EF7D-4865-B995-1F2E582CBFCD}"/>
              </a:ext>
            </a:extLst>
          </p:cNvPr>
          <p:cNvSpPr txBox="1"/>
          <p:nvPr/>
        </p:nvSpPr>
        <p:spPr>
          <a:xfrm>
            <a:off x="6024701" y="3474278"/>
            <a:ext cx="2476769" cy="958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Tìm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hiểu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về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nhóm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máu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và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truyền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máu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+mj-lt"/>
              <a:ea typeface="Calibri" panose="020F050202020403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57C1322-146E-4C42-8B22-EFD5ADA5B8DF}"/>
              </a:ext>
            </a:extLst>
          </p:cNvPr>
          <p:cNvGrpSpPr/>
          <p:nvPr/>
        </p:nvGrpSpPr>
        <p:grpSpPr>
          <a:xfrm>
            <a:off x="495441" y="277172"/>
            <a:ext cx="8295306" cy="1359260"/>
            <a:chOff x="495441" y="277172"/>
            <a:chExt cx="8295306" cy="1359260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BD90F308-A73B-4461-938C-AF76934E0AD8}"/>
                </a:ext>
              </a:extLst>
            </p:cNvPr>
            <p:cNvSpPr/>
            <p:nvPr/>
          </p:nvSpPr>
          <p:spPr>
            <a:xfrm>
              <a:off x="495441" y="277172"/>
              <a:ext cx="8248073" cy="1359260"/>
            </a:xfrm>
            <a:prstGeom prst="roundRect">
              <a:avLst/>
            </a:prstGeom>
            <a:solidFill>
              <a:schemeClr val="tx1">
                <a:lumMod val="40000"/>
                <a:lumOff val="60000"/>
              </a:schemeClr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B5BAE729-0B03-4BE4-A4D8-694FDDDE0C84}"/>
                </a:ext>
              </a:extLst>
            </p:cNvPr>
            <p:cNvSpPr txBox="1"/>
            <p:nvPr/>
          </p:nvSpPr>
          <p:spPr>
            <a:xfrm>
              <a:off x="1846816" y="445335"/>
              <a:ext cx="6943931" cy="958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000" dirty="0">
                  <a:effectLst/>
                  <a:latin typeface="+mn-lt"/>
                  <a:ea typeface="Times New Roman" panose="02020603050405020304" pitchFamily="18" charset="0"/>
                </a:rPr>
                <a:t>Học sinh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</a:rPr>
                <a:t>đọc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</a:rPr>
                <a:t>tài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</a:rPr>
                <a:t>liệu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</a:rPr>
                <a:t>, </a:t>
              </a: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</a:rPr>
                <a:t>quan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</a:rPr>
                <a:t>sát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</a:rPr>
                <a:t>hình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</a:rPr>
                <a:t>ảnh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</a:rPr>
                <a:t>và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</a:rPr>
                <a:t>hoàn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</a:rPr>
                <a:t>thành</a:t>
              </a:r>
              <a:r>
                <a:rPr lang="vi-VN" sz="20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vi-VN" sz="2000" dirty="0">
                  <a:latin typeface="+mn-lt"/>
                  <a:ea typeface="Times New Roman" panose="02020603050405020304" pitchFamily="18" charset="0"/>
                </a:rPr>
                <a:t>lần lượt các 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</a:rPr>
                <a:t>nội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</a:rPr>
                <a:t> dung </a:t>
              </a:r>
              <a:r>
                <a:rPr lang="vi-VN" sz="2000" dirty="0">
                  <a:effectLst/>
                  <a:latin typeface="+mn-lt"/>
                  <a:ea typeface="Times New Roman" panose="02020603050405020304" pitchFamily="18" charset="0"/>
                </a:rPr>
                <a:t>ở mỗi trạm </a:t>
              </a: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</a:rPr>
                <a:t>trong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</a:rPr>
                <a:t>Phiếu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</a:rPr>
                <a:t>học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</a:rPr>
                <a:t>tập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</a:rPr>
                <a:t>.</a:t>
              </a:r>
              <a:endParaRPr lang="en-US" sz="2000" dirty="0">
                <a:latin typeface="+mn-lt"/>
              </a:endParaRPr>
            </a:p>
          </p:txBody>
        </p:sp>
        <p:pic>
          <p:nvPicPr>
            <p:cNvPr id="100" name="Picture 13">
              <a:extLst>
                <a:ext uri="{FF2B5EF4-FFF2-40B4-BE49-F238E27FC236}">
                  <a16:creationId xmlns:a16="http://schemas.microsoft.com/office/drawing/2014/main" id="{C89B920F-8DE0-4A35-88F3-770E165FEC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 flipH="1">
              <a:off x="603558" y="350368"/>
              <a:ext cx="1038655" cy="12128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73360173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4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4" grpId="0" animBg="1"/>
      <p:bldP spid="1416" grpId="0" animBg="1"/>
      <p:bldP spid="1418" grpId="0" animBg="1"/>
      <p:bldP spid="94" grpId="0"/>
      <p:bldP spid="96" grpId="0"/>
      <p:bldP spid="9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1561954-F0DF-4F34-AA5F-2A392265B395}"/>
              </a:ext>
            </a:extLst>
          </p:cNvPr>
          <p:cNvSpPr/>
          <p:nvPr/>
        </p:nvSpPr>
        <p:spPr>
          <a:xfrm>
            <a:off x="360219" y="258040"/>
            <a:ext cx="8377381" cy="4627419"/>
          </a:xfrm>
          <a:prstGeom prst="roundRect">
            <a:avLst>
              <a:gd name="adj" fmla="val 7099"/>
            </a:avLst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accent3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5ED4249-AFC6-4179-AA05-FD654BA3FD19}"/>
              </a:ext>
            </a:extLst>
          </p:cNvPr>
          <p:cNvSpPr txBox="1"/>
          <p:nvPr/>
        </p:nvSpPr>
        <p:spPr>
          <a:xfrm>
            <a:off x="540326" y="247070"/>
            <a:ext cx="8104909" cy="1795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>
                <a:effectLst/>
                <a:latin typeface="+mn-lt"/>
                <a:ea typeface="Times New Roman" panose="02020603050405020304" pitchFamily="18" charset="0"/>
              </a:rPr>
              <a:t>PHIẾU HỌC </a:t>
            </a:r>
            <a:r>
              <a:rPr lang="vi-VN" sz="2000" b="1" dirty="0">
                <a:effectLst/>
                <a:latin typeface="+mn-lt"/>
                <a:ea typeface="Times New Roman" panose="02020603050405020304" pitchFamily="18" charset="0"/>
              </a:rPr>
              <a:t>TẬP</a:t>
            </a:r>
            <a:endParaRPr lang="en-US" sz="2000" dirty="0">
              <a:effectLst/>
              <a:latin typeface="+mn-lt"/>
              <a:ea typeface="Calibri" panose="020F050202020403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000" b="1" dirty="0" err="1">
                <a:effectLst/>
                <a:latin typeface="+mn-lt"/>
                <a:ea typeface="Times New Roman" panose="02020603050405020304" pitchFamily="18" charset="0"/>
              </a:rPr>
              <a:t>Thành</a:t>
            </a:r>
            <a:r>
              <a:rPr lang="en-US" sz="2000" b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+mn-lt"/>
                <a:ea typeface="Times New Roman" panose="02020603050405020304" pitchFamily="18" charset="0"/>
              </a:rPr>
              <a:t>phần</a:t>
            </a:r>
            <a:r>
              <a:rPr lang="en-US" sz="2000" b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+mn-lt"/>
                <a:ea typeface="Times New Roman" panose="02020603050405020304" pitchFamily="18" charset="0"/>
              </a:rPr>
              <a:t>của</a:t>
            </a:r>
            <a:r>
              <a:rPr lang="en-US" sz="2000" b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+mn-lt"/>
                <a:ea typeface="Times New Roman" panose="02020603050405020304" pitchFamily="18" charset="0"/>
              </a:rPr>
              <a:t>máu</a:t>
            </a:r>
            <a:r>
              <a:rPr lang="en-US" sz="2000" b="1" dirty="0">
                <a:effectLst/>
                <a:latin typeface="+mn-lt"/>
                <a:ea typeface="Times New Roman" panose="02020603050405020304" pitchFamily="18" charset="0"/>
              </a:rPr>
              <a:t>, </a:t>
            </a:r>
            <a:r>
              <a:rPr lang="en-US" sz="2000" b="1" dirty="0" err="1">
                <a:effectLst/>
                <a:latin typeface="+mn-lt"/>
                <a:ea typeface="Times New Roman" panose="02020603050405020304" pitchFamily="18" charset="0"/>
              </a:rPr>
              <a:t>miễn</a:t>
            </a:r>
            <a:r>
              <a:rPr lang="en-US" sz="2000" b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+mn-lt"/>
                <a:ea typeface="Times New Roman" panose="02020603050405020304" pitchFamily="18" charset="0"/>
              </a:rPr>
              <a:t>dịch</a:t>
            </a:r>
            <a:r>
              <a:rPr lang="en-US" sz="2000" b="1" dirty="0">
                <a:effectLst/>
                <a:latin typeface="+mn-lt"/>
                <a:ea typeface="Times New Roman" panose="02020603050405020304" pitchFamily="18" charset="0"/>
              </a:rPr>
              <a:t>, </a:t>
            </a:r>
            <a:r>
              <a:rPr lang="en-US" sz="2000" b="1" dirty="0" err="1">
                <a:effectLst/>
                <a:latin typeface="+mn-lt"/>
                <a:ea typeface="Times New Roman" panose="02020603050405020304" pitchFamily="18" charset="0"/>
              </a:rPr>
              <a:t>nhóm</a:t>
            </a:r>
            <a:r>
              <a:rPr lang="en-US" sz="2000" b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+mn-lt"/>
                <a:ea typeface="Times New Roman" panose="02020603050405020304" pitchFamily="18" charset="0"/>
              </a:rPr>
              <a:t>máu</a:t>
            </a:r>
            <a:r>
              <a:rPr lang="en-US" sz="2000" b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+mn-lt"/>
                <a:ea typeface="Times New Roman" panose="02020603050405020304" pitchFamily="18" charset="0"/>
              </a:rPr>
              <a:t>và</a:t>
            </a:r>
            <a:r>
              <a:rPr lang="en-US" sz="2000" b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+mn-lt"/>
                <a:ea typeface="Times New Roman" panose="02020603050405020304" pitchFamily="18" charset="0"/>
              </a:rPr>
              <a:t>truyền</a:t>
            </a:r>
            <a:r>
              <a:rPr lang="en-US" sz="2000" b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+mn-lt"/>
                <a:ea typeface="Times New Roman" panose="02020603050405020304" pitchFamily="18" charset="0"/>
              </a:rPr>
              <a:t>máu</a:t>
            </a:r>
            <a:endParaRPr lang="en-US" sz="2000" dirty="0">
              <a:effectLst/>
              <a:latin typeface="+mn-lt"/>
              <a:ea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Đọc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thông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 tin, </a:t>
            </a: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quan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sát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các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hình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 30.2 – 30.7 </a:t>
            </a: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trang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 143 – 146 SGK </a:t>
            </a: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và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hoàn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thành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các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nhiệm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vụ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sau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:</a:t>
            </a:r>
            <a:endParaRPr lang="en-US" sz="1800" i="1" dirty="0">
              <a:effectLst/>
              <a:latin typeface="+mn-lt"/>
              <a:ea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C192B9E-A499-44EF-845E-DB03227F0F10}"/>
              </a:ext>
            </a:extLst>
          </p:cNvPr>
          <p:cNvSpPr txBox="1"/>
          <p:nvPr/>
        </p:nvSpPr>
        <p:spPr>
          <a:xfrm>
            <a:off x="1644440" y="1989158"/>
            <a:ext cx="6959234" cy="8720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800"/>
              </a:spcAft>
            </a:pPr>
            <a:r>
              <a:rPr lang="vi-VN" sz="1800" b="1" dirty="0">
                <a:effectLst/>
                <a:latin typeface="+mn-lt"/>
                <a:ea typeface="Times New Roman" panose="02020603050405020304" pitchFamily="18" charset="0"/>
              </a:rPr>
              <a:t>1.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Nêu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một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đặc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điểm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cấu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tạo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và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chức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năng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của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thành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phần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máu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theo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gợi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ý ở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bảng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dưới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đây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:</a:t>
            </a:r>
            <a:endParaRPr lang="en-US" sz="1600" dirty="0">
              <a:effectLst/>
              <a:latin typeface="+mn-lt"/>
              <a:ea typeface="Calibri" panose="020F0502020204030204" pitchFamily="34" charset="0"/>
            </a:endParaRP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D56529E3-684D-4220-A1F4-4EB8877551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4260648"/>
              </p:ext>
            </p:extLst>
          </p:nvPr>
        </p:nvGraphicFramePr>
        <p:xfrm>
          <a:off x="718849" y="2915247"/>
          <a:ext cx="7692446" cy="1855493"/>
        </p:xfrm>
        <a:graphic>
          <a:graphicData uri="http://schemas.openxmlformats.org/drawingml/2006/table">
            <a:tbl>
              <a:tblPr bandRow="1">
                <a:tableStyleId>{EC971282-C35C-4790-A9F2-DD52664DC80F}</a:tableStyleId>
              </a:tblPr>
              <a:tblGrid>
                <a:gridCol w="2290617">
                  <a:extLst>
                    <a:ext uri="{9D8B030D-6E8A-4147-A177-3AD203B41FA5}">
                      <a16:colId xmlns:a16="http://schemas.microsoft.com/office/drawing/2014/main" val="3757250841"/>
                    </a:ext>
                  </a:extLst>
                </a:gridCol>
                <a:gridCol w="2789382">
                  <a:extLst>
                    <a:ext uri="{9D8B030D-6E8A-4147-A177-3AD203B41FA5}">
                      <a16:colId xmlns:a16="http://schemas.microsoft.com/office/drawing/2014/main" val="1784139651"/>
                    </a:ext>
                  </a:extLst>
                </a:gridCol>
                <a:gridCol w="2612447">
                  <a:extLst>
                    <a:ext uri="{9D8B030D-6E8A-4147-A177-3AD203B41FA5}">
                      <a16:colId xmlns:a16="http://schemas.microsoft.com/office/drawing/2014/main" val="2638806401"/>
                    </a:ext>
                  </a:extLst>
                </a:gridCol>
              </a:tblGrid>
              <a:tr h="52985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dirty="0" err="1">
                          <a:solidFill>
                            <a:schemeClr val="accent4"/>
                          </a:solidFill>
                          <a:effectLst/>
                        </a:rPr>
                        <a:t>Thành</a:t>
                      </a:r>
                      <a:r>
                        <a:rPr lang="en-US" sz="1600" b="1" dirty="0">
                          <a:solidFill>
                            <a:schemeClr val="accent4"/>
                          </a:solidFill>
                          <a:effectLst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accent4"/>
                          </a:solidFill>
                          <a:effectLst/>
                        </a:rPr>
                        <a:t>phần</a:t>
                      </a:r>
                      <a:r>
                        <a:rPr lang="en-US" sz="1600" b="1" dirty="0">
                          <a:solidFill>
                            <a:schemeClr val="accent4"/>
                          </a:solidFill>
                          <a:effectLst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accent4"/>
                          </a:solidFill>
                          <a:effectLst/>
                        </a:rPr>
                        <a:t>của</a:t>
                      </a:r>
                      <a:r>
                        <a:rPr lang="en-US" sz="1600" b="1" dirty="0">
                          <a:solidFill>
                            <a:schemeClr val="accent4"/>
                          </a:solidFill>
                          <a:effectLst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accent4"/>
                          </a:solidFill>
                          <a:effectLst/>
                        </a:rPr>
                        <a:t>máu</a:t>
                      </a:r>
                      <a:endParaRPr lang="en-US" sz="1400" b="1" dirty="0">
                        <a:solidFill>
                          <a:schemeClr val="accent4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dirty="0" err="1">
                          <a:solidFill>
                            <a:schemeClr val="accent4"/>
                          </a:solidFill>
                          <a:effectLst/>
                        </a:rPr>
                        <a:t>Đặc</a:t>
                      </a:r>
                      <a:r>
                        <a:rPr lang="en-US" sz="1600" b="1" dirty="0">
                          <a:solidFill>
                            <a:schemeClr val="accent4"/>
                          </a:solidFill>
                          <a:effectLst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accent4"/>
                          </a:solidFill>
                          <a:effectLst/>
                        </a:rPr>
                        <a:t>điểm</a:t>
                      </a:r>
                      <a:r>
                        <a:rPr lang="en-US" sz="1600" b="1" dirty="0">
                          <a:solidFill>
                            <a:schemeClr val="accent4"/>
                          </a:solidFill>
                          <a:effectLst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accent4"/>
                          </a:solidFill>
                          <a:effectLst/>
                        </a:rPr>
                        <a:t>cấu</a:t>
                      </a:r>
                      <a:r>
                        <a:rPr lang="en-US" sz="1600" b="1" dirty="0">
                          <a:solidFill>
                            <a:schemeClr val="accent4"/>
                          </a:solidFill>
                          <a:effectLst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accent4"/>
                          </a:solidFill>
                          <a:effectLst/>
                        </a:rPr>
                        <a:t>tạo</a:t>
                      </a:r>
                      <a:endParaRPr lang="en-US" sz="1400" b="1" dirty="0">
                        <a:solidFill>
                          <a:schemeClr val="accent4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dirty="0" err="1">
                          <a:solidFill>
                            <a:schemeClr val="accent4"/>
                          </a:solidFill>
                          <a:effectLst/>
                        </a:rPr>
                        <a:t>Chức</a:t>
                      </a:r>
                      <a:r>
                        <a:rPr lang="en-US" sz="1600" b="1" dirty="0">
                          <a:solidFill>
                            <a:schemeClr val="accent4"/>
                          </a:solidFill>
                          <a:effectLst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accent4"/>
                          </a:solidFill>
                          <a:effectLst/>
                        </a:rPr>
                        <a:t>năng</a:t>
                      </a:r>
                      <a:endParaRPr lang="en-US" sz="1400" b="1" dirty="0">
                        <a:solidFill>
                          <a:schemeClr val="accent4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3940491"/>
                  </a:ext>
                </a:extLst>
              </a:tr>
              <a:tr h="34666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 err="1">
                          <a:effectLst/>
                        </a:rPr>
                        <a:t>Huyết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tương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7596499"/>
                  </a:ext>
                </a:extLst>
              </a:tr>
              <a:tr h="25975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 err="1">
                          <a:effectLst/>
                        </a:rPr>
                        <a:t>Hồng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cầu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6443938"/>
                  </a:ext>
                </a:extLst>
              </a:tr>
              <a:tr h="25975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600">
                          <a:effectLst/>
                        </a:rPr>
                        <a:t>Bạch cầu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052363"/>
                  </a:ext>
                </a:extLst>
              </a:tr>
              <a:tr h="25975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600">
                          <a:effectLst/>
                        </a:rPr>
                        <a:t>Tiểu cầu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7733473"/>
                  </a:ext>
                </a:extLst>
              </a:tr>
            </a:tbl>
          </a:graphicData>
        </a:graphic>
      </p:graphicFrame>
      <p:sp>
        <p:nvSpPr>
          <p:cNvPr id="18" name="Freeform 9">
            <a:extLst>
              <a:ext uri="{FF2B5EF4-FFF2-40B4-BE49-F238E27FC236}">
                <a16:creationId xmlns:a16="http://schemas.microsoft.com/office/drawing/2014/main" id="{1358D7A7-ED6E-4F25-965A-BA48CBA74CEE}"/>
              </a:ext>
            </a:extLst>
          </p:cNvPr>
          <p:cNvSpPr/>
          <p:nvPr/>
        </p:nvSpPr>
        <p:spPr>
          <a:xfrm>
            <a:off x="7297468" y="-250078"/>
            <a:ext cx="1846532" cy="1245675"/>
          </a:xfrm>
          <a:custGeom>
            <a:avLst/>
            <a:gdLst/>
            <a:ahLst/>
            <a:cxnLst/>
            <a:rect l="l" t="t" r="r" b="b"/>
            <a:pathLst>
              <a:path w="3846790" h="2957220">
                <a:moveTo>
                  <a:pt x="0" y="0"/>
                </a:moveTo>
                <a:lnTo>
                  <a:pt x="3846790" y="0"/>
                </a:lnTo>
                <a:lnTo>
                  <a:pt x="3846790" y="2957220"/>
                </a:lnTo>
                <a:lnTo>
                  <a:pt x="0" y="29572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1" name="Arrow: Pentagon 20">
            <a:extLst>
              <a:ext uri="{FF2B5EF4-FFF2-40B4-BE49-F238E27FC236}">
                <a16:creationId xmlns:a16="http://schemas.microsoft.com/office/drawing/2014/main" id="{6CDE354F-014B-48B7-87A9-1D164E06950E}"/>
              </a:ext>
            </a:extLst>
          </p:cNvPr>
          <p:cNvSpPr/>
          <p:nvPr/>
        </p:nvSpPr>
        <p:spPr>
          <a:xfrm>
            <a:off x="94675" y="2124364"/>
            <a:ext cx="1487054" cy="628072"/>
          </a:xfrm>
          <a:prstGeom prst="homePlate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chemeClr val="accent3"/>
                </a:solidFill>
              </a:rPr>
              <a:t>Trạm 1 </a:t>
            </a:r>
            <a:endParaRPr lang="en-US" sz="2400" b="1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235073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  <p:bldP spid="14" grpId="0"/>
      <p:bldP spid="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1561954-F0DF-4F34-AA5F-2A392265B395}"/>
              </a:ext>
            </a:extLst>
          </p:cNvPr>
          <p:cNvSpPr/>
          <p:nvPr/>
        </p:nvSpPr>
        <p:spPr>
          <a:xfrm>
            <a:off x="360219" y="258040"/>
            <a:ext cx="8377381" cy="4627419"/>
          </a:xfrm>
          <a:prstGeom prst="roundRect">
            <a:avLst>
              <a:gd name="adj" fmla="val 7099"/>
            </a:avLst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accent3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4EBCF7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C192B9E-A499-44EF-845E-DB03227F0F10}"/>
              </a:ext>
            </a:extLst>
          </p:cNvPr>
          <p:cNvSpPr txBox="1"/>
          <p:nvPr/>
        </p:nvSpPr>
        <p:spPr>
          <a:xfrm>
            <a:off x="531090" y="2734314"/>
            <a:ext cx="2784765" cy="21185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vi-VN" sz="1800" b="1" dirty="0">
                <a:latin typeface="+mn-lt"/>
                <a:ea typeface="Times New Roman" panose="02020603050405020304" pitchFamily="18" charset="0"/>
              </a:rPr>
              <a:t>2</a:t>
            </a:r>
            <a:r>
              <a:rPr kumimoji="0" lang="vi-VN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Arial"/>
                <a:sym typeface="Arial"/>
              </a:rPr>
              <a:t>.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Người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bị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sốt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xuất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huyết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có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thể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bị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giảm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tiểu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cầu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nghiêm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trọng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.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Điều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gì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xảy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ra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nếu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cơ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thể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thiếu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tiểu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cầu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?</a:t>
            </a:r>
            <a:endParaRPr lang="en-US" sz="1600" dirty="0">
              <a:effectLst/>
              <a:latin typeface="+mn-lt"/>
              <a:ea typeface="Calibri" panose="020F0502020204030204" pitchFamily="34" charset="0"/>
            </a:endParaRPr>
          </a:p>
        </p:txBody>
      </p:sp>
      <p:sp>
        <p:nvSpPr>
          <p:cNvPr id="18" name="Freeform 9">
            <a:extLst>
              <a:ext uri="{FF2B5EF4-FFF2-40B4-BE49-F238E27FC236}">
                <a16:creationId xmlns:a16="http://schemas.microsoft.com/office/drawing/2014/main" id="{1358D7A7-ED6E-4F25-965A-BA48CBA74CEE}"/>
              </a:ext>
            </a:extLst>
          </p:cNvPr>
          <p:cNvSpPr/>
          <p:nvPr/>
        </p:nvSpPr>
        <p:spPr>
          <a:xfrm>
            <a:off x="7297468" y="-250078"/>
            <a:ext cx="1846532" cy="1245675"/>
          </a:xfrm>
          <a:custGeom>
            <a:avLst/>
            <a:gdLst/>
            <a:ahLst/>
            <a:cxnLst/>
            <a:rect l="l" t="t" r="r" b="b"/>
            <a:pathLst>
              <a:path w="3846790" h="2957220">
                <a:moveTo>
                  <a:pt x="0" y="0"/>
                </a:moveTo>
                <a:lnTo>
                  <a:pt x="3846790" y="0"/>
                </a:lnTo>
                <a:lnTo>
                  <a:pt x="3846790" y="2957220"/>
                </a:lnTo>
                <a:lnTo>
                  <a:pt x="0" y="29572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AAAE18-6520-4714-97E4-0E4EAA7AF57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25091" y="2026302"/>
            <a:ext cx="4325422" cy="279392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664E1F6-955F-498A-A1BF-F371DEA1B8FE}"/>
              </a:ext>
            </a:extLst>
          </p:cNvPr>
          <p:cNvSpPr txBox="1"/>
          <p:nvPr/>
        </p:nvSpPr>
        <p:spPr>
          <a:xfrm>
            <a:off x="7628202" y="1961071"/>
            <a:ext cx="11971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/>
              <a:t>Huyết tương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99432BC-01EF-470C-950A-9CEC7FC1E1F4}"/>
              </a:ext>
            </a:extLst>
          </p:cNvPr>
          <p:cNvSpPr txBox="1"/>
          <p:nvPr/>
        </p:nvSpPr>
        <p:spPr>
          <a:xfrm>
            <a:off x="7604701" y="2823174"/>
            <a:ext cx="9531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/>
              <a:t>Tiểu cầu</a:t>
            </a: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E7B23FE-430F-411A-9CA9-C3FA66EF5F2C}"/>
              </a:ext>
            </a:extLst>
          </p:cNvPr>
          <p:cNvSpPr txBox="1"/>
          <p:nvPr/>
        </p:nvSpPr>
        <p:spPr>
          <a:xfrm>
            <a:off x="7650513" y="3574254"/>
            <a:ext cx="9947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/>
              <a:t>Bạch cầu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7444397-0346-4FAE-B08F-79D3940058A6}"/>
              </a:ext>
            </a:extLst>
          </p:cNvPr>
          <p:cNvSpPr txBox="1"/>
          <p:nvPr/>
        </p:nvSpPr>
        <p:spPr>
          <a:xfrm>
            <a:off x="7650513" y="4391178"/>
            <a:ext cx="9531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/>
              <a:t>Hồng cầu</a:t>
            </a:r>
            <a:endParaRPr lang="en-US" dirty="0"/>
          </a:p>
        </p:txBody>
      </p:sp>
      <p:sp>
        <p:nvSpPr>
          <p:cNvPr id="20" name="Arrow: Pentagon 19">
            <a:extLst>
              <a:ext uri="{FF2B5EF4-FFF2-40B4-BE49-F238E27FC236}">
                <a16:creationId xmlns:a16="http://schemas.microsoft.com/office/drawing/2014/main" id="{88A68AB3-06C4-48E8-8D03-39A908151824}"/>
              </a:ext>
            </a:extLst>
          </p:cNvPr>
          <p:cNvSpPr/>
          <p:nvPr/>
        </p:nvSpPr>
        <p:spPr>
          <a:xfrm>
            <a:off x="94675" y="2124364"/>
            <a:ext cx="1487054" cy="628072"/>
          </a:xfrm>
          <a:prstGeom prst="homePlate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chemeClr val="accent3"/>
                </a:solidFill>
              </a:rPr>
              <a:t>Trạm 1 </a:t>
            </a:r>
            <a:endParaRPr lang="en-US" sz="2400" b="1" dirty="0">
              <a:solidFill>
                <a:schemeClr val="accent3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3FCD7C0-39A3-488B-BDA9-A82F5645251F}"/>
              </a:ext>
            </a:extLst>
          </p:cNvPr>
          <p:cNvSpPr txBox="1"/>
          <p:nvPr/>
        </p:nvSpPr>
        <p:spPr>
          <a:xfrm>
            <a:off x="540326" y="247070"/>
            <a:ext cx="8104909" cy="1795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>
                <a:effectLst/>
                <a:latin typeface="+mn-lt"/>
                <a:ea typeface="Times New Roman" panose="02020603050405020304" pitchFamily="18" charset="0"/>
              </a:rPr>
              <a:t>PHIẾU HỌC </a:t>
            </a:r>
            <a:r>
              <a:rPr lang="vi-VN" sz="2000" b="1" dirty="0">
                <a:effectLst/>
                <a:latin typeface="+mn-lt"/>
                <a:ea typeface="Times New Roman" panose="02020603050405020304" pitchFamily="18" charset="0"/>
              </a:rPr>
              <a:t>TẬP</a:t>
            </a:r>
            <a:endParaRPr lang="en-US" sz="2000" dirty="0">
              <a:effectLst/>
              <a:latin typeface="+mn-lt"/>
              <a:ea typeface="Calibri" panose="020F050202020403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000" b="1" dirty="0" err="1">
                <a:effectLst/>
                <a:latin typeface="+mn-lt"/>
                <a:ea typeface="Times New Roman" panose="02020603050405020304" pitchFamily="18" charset="0"/>
              </a:rPr>
              <a:t>Thành</a:t>
            </a:r>
            <a:r>
              <a:rPr lang="en-US" sz="2000" b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+mn-lt"/>
                <a:ea typeface="Times New Roman" panose="02020603050405020304" pitchFamily="18" charset="0"/>
              </a:rPr>
              <a:t>phần</a:t>
            </a:r>
            <a:r>
              <a:rPr lang="en-US" sz="2000" b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+mn-lt"/>
                <a:ea typeface="Times New Roman" panose="02020603050405020304" pitchFamily="18" charset="0"/>
              </a:rPr>
              <a:t>của</a:t>
            </a:r>
            <a:r>
              <a:rPr lang="en-US" sz="2000" b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+mn-lt"/>
                <a:ea typeface="Times New Roman" panose="02020603050405020304" pitchFamily="18" charset="0"/>
              </a:rPr>
              <a:t>máu</a:t>
            </a:r>
            <a:r>
              <a:rPr lang="en-US" sz="2000" b="1" dirty="0">
                <a:effectLst/>
                <a:latin typeface="+mn-lt"/>
                <a:ea typeface="Times New Roman" panose="02020603050405020304" pitchFamily="18" charset="0"/>
              </a:rPr>
              <a:t>, </a:t>
            </a:r>
            <a:r>
              <a:rPr lang="en-US" sz="2000" b="1" dirty="0" err="1">
                <a:effectLst/>
                <a:latin typeface="+mn-lt"/>
                <a:ea typeface="Times New Roman" panose="02020603050405020304" pitchFamily="18" charset="0"/>
              </a:rPr>
              <a:t>miễn</a:t>
            </a:r>
            <a:r>
              <a:rPr lang="en-US" sz="2000" b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+mn-lt"/>
                <a:ea typeface="Times New Roman" panose="02020603050405020304" pitchFamily="18" charset="0"/>
              </a:rPr>
              <a:t>dịch</a:t>
            </a:r>
            <a:r>
              <a:rPr lang="en-US" sz="2000" b="1" dirty="0">
                <a:effectLst/>
                <a:latin typeface="+mn-lt"/>
                <a:ea typeface="Times New Roman" panose="02020603050405020304" pitchFamily="18" charset="0"/>
              </a:rPr>
              <a:t>, </a:t>
            </a:r>
            <a:r>
              <a:rPr lang="en-US" sz="2000" b="1" dirty="0" err="1">
                <a:effectLst/>
                <a:latin typeface="+mn-lt"/>
                <a:ea typeface="Times New Roman" panose="02020603050405020304" pitchFamily="18" charset="0"/>
              </a:rPr>
              <a:t>nhóm</a:t>
            </a:r>
            <a:r>
              <a:rPr lang="en-US" sz="2000" b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+mn-lt"/>
                <a:ea typeface="Times New Roman" panose="02020603050405020304" pitchFamily="18" charset="0"/>
              </a:rPr>
              <a:t>máu</a:t>
            </a:r>
            <a:r>
              <a:rPr lang="en-US" sz="2000" b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+mn-lt"/>
                <a:ea typeface="Times New Roman" panose="02020603050405020304" pitchFamily="18" charset="0"/>
              </a:rPr>
              <a:t>và</a:t>
            </a:r>
            <a:r>
              <a:rPr lang="en-US" sz="2000" b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+mn-lt"/>
                <a:ea typeface="Times New Roman" panose="02020603050405020304" pitchFamily="18" charset="0"/>
              </a:rPr>
              <a:t>truyền</a:t>
            </a:r>
            <a:r>
              <a:rPr lang="en-US" sz="2000" b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+mn-lt"/>
                <a:ea typeface="Times New Roman" panose="02020603050405020304" pitchFamily="18" charset="0"/>
              </a:rPr>
              <a:t>máu</a:t>
            </a:r>
            <a:endParaRPr lang="en-US" sz="2000" dirty="0">
              <a:effectLst/>
              <a:latin typeface="+mn-lt"/>
              <a:ea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Đọc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thông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 tin, </a:t>
            </a: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quan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sát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các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hình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 30.2 – 30.7 </a:t>
            </a: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trang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 143 – 146 SGK </a:t>
            </a: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và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hoàn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thành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các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nhiệm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vụ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+mn-lt"/>
                <a:ea typeface="Times New Roman" panose="02020603050405020304" pitchFamily="18" charset="0"/>
              </a:rPr>
              <a:t>sau</a:t>
            </a:r>
            <a:r>
              <a:rPr lang="en-US" sz="1800" i="1" dirty="0">
                <a:effectLst/>
                <a:latin typeface="+mn-lt"/>
                <a:ea typeface="Times New Roman" panose="02020603050405020304" pitchFamily="18" charset="0"/>
              </a:rPr>
              <a:t>:</a:t>
            </a:r>
            <a:endParaRPr lang="en-US" sz="1800" i="1" dirty="0">
              <a:effectLst/>
              <a:latin typeface="+mn-lt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6316040"/>
      </p:ext>
    </p:extLst>
  </p:cSld>
  <p:clrMapOvr>
    <a:masterClrMapping/>
  </p:clrMapOvr>
  <p:transition spd="med">
    <p:random/>
  </p:transition>
</p:sld>
</file>

<file path=ppt/theme/theme1.xml><?xml version="1.0" encoding="utf-8"?>
<a:theme xmlns:a="http://schemas.openxmlformats.org/drawingml/2006/main" name="Blood Donation MK Campaign by Slidesgo">
  <a:themeElements>
    <a:clrScheme name="Simple Light">
      <a:dk1>
        <a:srgbClr val="B0D8E4"/>
      </a:dk1>
      <a:lt1>
        <a:srgbClr val="4EBCF7"/>
      </a:lt1>
      <a:dk2>
        <a:srgbClr val="FE6963"/>
      </a:dk2>
      <a:lt2>
        <a:srgbClr val="FF988C"/>
      </a:lt2>
      <a:accent1>
        <a:srgbClr val="FFA255"/>
      </a:accent1>
      <a:accent2>
        <a:srgbClr val="AD8B96"/>
      </a:accent2>
      <a:accent3>
        <a:srgbClr val="FFFFFF"/>
      </a:accent3>
      <a:accent4>
        <a:srgbClr val="191919"/>
      </a:accent4>
      <a:accent5>
        <a:srgbClr val="FFFFFF"/>
      </a:accent5>
      <a:accent6>
        <a:srgbClr val="FFFFFF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286</TotalTime>
  <Words>2916</Words>
  <Application>Microsoft Office PowerPoint</Application>
  <PresentationFormat>On-screen Show (16:9)</PresentationFormat>
  <Paragraphs>281</Paragraphs>
  <Slides>49</Slides>
  <Notes>42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6" baseType="lpstr">
      <vt:lpstr>Arial</vt:lpstr>
      <vt:lpstr>Hind Siliguri</vt:lpstr>
      <vt:lpstr>Atkinson Hyperlegible</vt:lpstr>
      <vt:lpstr>Calibri</vt:lpstr>
      <vt:lpstr>Wingdings</vt:lpstr>
      <vt:lpstr>Roboto Condensed Light</vt:lpstr>
      <vt:lpstr>Blood Donation MK Campaign by Slidesgo</vt:lpstr>
      <vt:lpstr>PowerPoint Presentation</vt:lpstr>
      <vt:lpstr>PowerPoint Presentation</vt:lpstr>
      <vt:lpstr>PowerPoint Presentation</vt:lpstr>
      <vt:lpstr>PowerPoint Presentation</vt:lpstr>
      <vt:lpstr>PHÒNG BỆNH VỀ MÁU VÀ HỆ TUẦN HOÀN</vt:lpstr>
      <vt:lpstr>01</vt:lpstr>
      <vt:lpstr>Trạm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03</vt:lpstr>
      <vt:lpstr>PowerPoint Presentation</vt:lpstr>
      <vt:lpstr>PowerPoint Presentation</vt:lpstr>
      <vt:lpstr>PowerPoint Presentation</vt:lpstr>
      <vt:lpstr>PowerPoint Presentation</vt:lpstr>
      <vt:lpstr>Điều tra về phong trào hiến máu nhân đạo ở địa phương và tỉ lệ người bị bệnh huyết áp cao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Ngo Thi Huong Giang</cp:lastModifiedBy>
  <cp:revision>3</cp:revision>
  <dcterms:modified xsi:type="dcterms:W3CDTF">2024-03-13T07:21:08Z</dcterms:modified>
</cp:coreProperties>
</file>