
<file path=[Content_Types].xml><?xml version="1.0" encoding="utf-8"?>
<Types xmlns="http://schemas.openxmlformats.org/package/2006/content-types">
  <Default Extension="png" ContentType="image/png"/>
  <Default Extension="mp3" ContentType="audio/unknown"/>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91" r:id="rId1"/>
    <p:sldMasterId id="2147483692" r:id="rId2"/>
  </p:sldMasterIdLst>
  <p:notesMasterIdLst>
    <p:notesMasterId r:id="rId54"/>
  </p:notesMasterIdLst>
  <p:sldIdLst>
    <p:sldId id="256" r:id="rId3"/>
    <p:sldId id="358" r:id="rId4"/>
    <p:sldId id="314" r:id="rId5"/>
    <p:sldId id="258" r:id="rId6"/>
    <p:sldId id="261" r:id="rId7"/>
    <p:sldId id="409" r:id="rId8"/>
    <p:sldId id="355" r:id="rId9"/>
    <p:sldId id="387" r:id="rId10"/>
    <p:sldId id="388" r:id="rId11"/>
    <p:sldId id="390" r:id="rId12"/>
    <p:sldId id="410" r:id="rId13"/>
    <p:sldId id="391" r:id="rId14"/>
    <p:sldId id="392" r:id="rId15"/>
    <p:sldId id="413" r:id="rId16"/>
    <p:sldId id="394" r:id="rId17"/>
    <p:sldId id="318" r:id="rId18"/>
    <p:sldId id="411" r:id="rId19"/>
    <p:sldId id="398" r:id="rId20"/>
    <p:sldId id="396" r:id="rId21"/>
    <p:sldId id="399" r:id="rId22"/>
    <p:sldId id="401" r:id="rId23"/>
    <p:sldId id="402" r:id="rId24"/>
    <p:sldId id="403" r:id="rId25"/>
    <p:sldId id="405" r:id="rId26"/>
    <p:sldId id="406" r:id="rId27"/>
    <p:sldId id="412" r:id="rId28"/>
    <p:sldId id="414" r:id="rId29"/>
    <p:sldId id="323" r:id="rId30"/>
    <p:sldId id="407" r:id="rId31"/>
    <p:sldId id="417" r:id="rId32"/>
    <p:sldId id="416" r:id="rId33"/>
    <p:sldId id="316" r:id="rId34"/>
    <p:sldId id="415" r:id="rId35"/>
    <p:sldId id="259" r:id="rId36"/>
    <p:sldId id="408" r:id="rId37"/>
    <p:sldId id="385" r:id="rId38"/>
    <p:sldId id="382" r:id="rId39"/>
    <p:sldId id="330" r:id="rId40"/>
    <p:sldId id="335" r:id="rId41"/>
    <p:sldId id="351" r:id="rId42"/>
    <p:sldId id="352" r:id="rId43"/>
    <p:sldId id="329" r:id="rId44"/>
    <p:sldId id="418" r:id="rId45"/>
    <p:sldId id="419" r:id="rId46"/>
    <p:sldId id="420" r:id="rId47"/>
    <p:sldId id="386" r:id="rId48"/>
    <p:sldId id="383" r:id="rId49"/>
    <p:sldId id="381" r:id="rId50"/>
    <p:sldId id="384" r:id="rId51"/>
    <p:sldId id="262" r:id="rId52"/>
    <p:sldId id="346" r:id="rId53"/>
  </p:sldIdLst>
  <p:sldSz cx="9144000" cy="5143500" type="screen16x9"/>
  <p:notesSz cx="6858000" cy="9144000"/>
  <p:embeddedFontLst>
    <p:embeddedFont>
      <p:font typeface="Nunito" charset="0"/>
      <p:regular r:id="rId55"/>
      <p:bold r:id="rId56"/>
      <p:italic r:id="rId57"/>
      <p:boldItalic r:id="rId58"/>
    </p:embeddedFont>
    <p:embeddedFont>
      <p:font typeface="SimSun" pitchFamily="2" charset="-122"/>
      <p:regular r:id="rId59"/>
    </p:embeddedFont>
    <p:embeddedFont>
      <p:font typeface="Nunito SemiBold" charset="0"/>
      <p:bold r:id="rId60"/>
      <p:boldItalic r:id="rId61"/>
    </p:embeddedFont>
    <p:embeddedFont>
      <p:font typeface="Montserrat SemiBold" charset="0"/>
      <p:regular r:id="rId62"/>
      <p:bold r:id="rId63"/>
      <p:italic r:id="rId64"/>
      <p:boldItalic r:id="rId65"/>
    </p:embeddedFont>
    <p:embeddedFont>
      <p:font typeface="Calibri" pitchFamily="34" charset="0"/>
      <p:regular r:id="rId66"/>
      <p:bold r:id="rId67"/>
      <p:italic r:id="rId68"/>
      <p:boldItalic r:id="rId69"/>
    </p:embeddedFont>
    <p:embeddedFont>
      <p:font typeface="Montserrat" charset="0"/>
      <p:regular r:id="rId70"/>
      <p:bold r:id="rId71"/>
      <p:italic r:id="rId72"/>
      <p:boldItalic r:id="rId73"/>
    </p:embeddedFont>
    <p:embeddedFont>
      <p:font typeface="Gochi Hand" charset="0"/>
      <p:regular r:id="rId74"/>
    </p:embeddedFont>
    <p:embeddedFont>
      <p:font typeface="Tahoma" pitchFamily="34" charset="0"/>
      <p:regular r:id="rId75"/>
      <p:bold r:id="rId76"/>
    </p:embeddedFont>
    <p:embeddedFont>
      <p:font typeface="Bebas Neue" charset="0"/>
      <p:regular r:id="rId77"/>
    </p:embeddedFont>
    <p:embeddedFont>
      <p:font typeface="Anaheim" charset="0"/>
      <p:regular r:id="rId78"/>
    </p:embeddedFont>
    <p:embeddedFont>
      <p:font typeface="Patrick Hand" charset="0"/>
      <p:regular r:id="rId79"/>
    </p:embeddedFont>
    <p:embeddedFont>
      <p:font typeface="Glegoo" charset="0"/>
      <p:regular r:id="rId80"/>
      <p:bold r:id="rId8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2ECB6"/>
    <a:srgbClr val="C4E1E6"/>
    <a:srgbClr val="D97F88"/>
    <a:srgbClr val="FECE30"/>
    <a:srgbClr val="FFDB69"/>
    <a:srgbClr val="FFFFA7"/>
    <a:srgbClr val="F3ECB8"/>
    <a:srgbClr val="F5CAB3"/>
    <a:srgbClr val="9A4145"/>
    <a:srgbClr val="F8F4D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2CE76074-B2E0-4C4E-B769-3136D7D74115}">
  <a:tblStyle styleId="{2CE76074-B2E0-4C4E-B769-3136D7D74115}"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horzBarState="maximized">
    <p:restoredLeft sz="16975" autoAdjust="0"/>
    <p:restoredTop sz="95007" autoAdjust="0"/>
  </p:normalViewPr>
  <p:slideViewPr>
    <p:cSldViewPr snapToGrid="0">
      <p:cViewPr>
        <p:scale>
          <a:sx n="70" d="100"/>
          <a:sy n="70" d="100"/>
        </p:scale>
        <p:origin x="-492" y="-51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font" Target="fonts/font1.fntdata"/><Relationship Id="rId63" Type="http://schemas.openxmlformats.org/officeDocument/2006/relationships/font" Target="fonts/font9.fntdata"/><Relationship Id="rId68" Type="http://schemas.openxmlformats.org/officeDocument/2006/relationships/font" Target="fonts/font14.fntdata"/><Relationship Id="rId76" Type="http://schemas.openxmlformats.org/officeDocument/2006/relationships/font" Target="fonts/font22.fntdata"/><Relationship Id="rId84" Type="http://schemas.openxmlformats.org/officeDocument/2006/relationships/theme" Target="theme/theme1.xml"/><Relationship Id="rId7" Type="http://schemas.openxmlformats.org/officeDocument/2006/relationships/slide" Target="slides/slide5.xml"/><Relationship Id="rId71" Type="http://schemas.openxmlformats.org/officeDocument/2006/relationships/font" Target="fonts/font17.fntdata"/><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font" Target="fonts/font4.fntdata"/><Relationship Id="rId66" Type="http://schemas.openxmlformats.org/officeDocument/2006/relationships/font" Target="fonts/font12.fntdata"/><Relationship Id="rId74" Type="http://schemas.openxmlformats.org/officeDocument/2006/relationships/font" Target="fonts/font20.fntdata"/><Relationship Id="rId79" Type="http://schemas.openxmlformats.org/officeDocument/2006/relationships/font" Target="fonts/font25.fntdata"/><Relationship Id="rId5" Type="http://schemas.openxmlformats.org/officeDocument/2006/relationships/slide" Target="slides/slide3.xml"/><Relationship Id="rId61" Type="http://schemas.openxmlformats.org/officeDocument/2006/relationships/font" Target="fonts/font7.fntdata"/><Relationship Id="rId82" Type="http://schemas.openxmlformats.org/officeDocument/2006/relationships/presProps" Target="presProps.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font" Target="fonts/font2.fntdata"/><Relationship Id="rId64" Type="http://schemas.openxmlformats.org/officeDocument/2006/relationships/font" Target="fonts/font10.fntdata"/><Relationship Id="rId69" Type="http://schemas.openxmlformats.org/officeDocument/2006/relationships/font" Target="fonts/font15.fntdata"/><Relationship Id="rId77" Type="http://schemas.openxmlformats.org/officeDocument/2006/relationships/font" Target="fonts/font23.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font" Target="fonts/font18.fntdata"/><Relationship Id="rId80" Type="http://schemas.openxmlformats.org/officeDocument/2006/relationships/font" Target="fonts/font26.fntdata"/><Relationship Id="rId85"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5.fntdata"/><Relationship Id="rId67" Type="http://schemas.openxmlformats.org/officeDocument/2006/relationships/font" Target="fonts/font13.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notesMaster" Target="notesMasters/notesMaster1.xml"/><Relationship Id="rId62" Type="http://schemas.openxmlformats.org/officeDocument/2006/relationships/font" Target="fonts/font8.fntdata"/><Relationship Id="rId70" Type="http://schemas.openxmlformats.org/officeDocument/2006/relationships/font" Target="fonts/font16.fntdata"/><Relationship Id="rId75" Type="http://schemas.openxmlformats.org/officeDocument/2006/relationships/font" Target="fonts/font21.fntdata"/><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font" Target="fonts/font3.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font" Target="fonts/font6.fntdata"/><Relationship Id="rId65" Type="http://schemas.openxmlformats.org/officeDocument/2006/relationships/font" Target="fonts/font11.fntdata"/><Relationship Id="rId73" Type="http://schemas.openxmlformats.org/officeDocument/2006/relationships/font" Target="fonts/font19.fntdata"/><Relationship Id="rId78" Type="http://schemas.openxmlformats.org/officeDocument/2006/relationships/font" Target="fonts/font24.fntdata"/><Relationship Id="rId81" Type="http://schemas.openxmlformats.org/officeDocument/2006/relationships/font" Target="fonts/font2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235864714"/>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ge0c5281974_0_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3" name="Google Shape;493;ge0c5281974_0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25967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25967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25967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182775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182775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ge00a853624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7" name="Google Shape;557;ge00a853624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965596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276014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8"/>
        <p:cNvGrpSpPr/>
        <p:nvPr/>
      </p:nvGrpSpPr>
      <p:grpSpPr>
        <a:xfrm>
          <a:off x="0" y="0"/>
          <a:ext cx="0" cy="0"/>
          <a:chOff x="0" y="0"/>
          <a:chExt cx="0" cy="0"/>
        </a:xfrm>
      </p:grpSpPr>
      <p:sp>
        <p:nvSpPr>
          <p:cNvPr id="599" name="Google Shape;599;ge00a853624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0" name="Google Shape;600;ge00a853624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1"/>
        <p:cNvGrpSpPr/>
        <p:nvPr/>
      </p:nvGrpSpPr>
      <p:grpSpPr>
        <a:xfrm>
          <a:off x="0" y="0"/>
          <a:ext cx="0" cy="0"/>
          <a:chOff x="0" y="0"/>
          <a:chExt cx="0" cy="0"/>
        </a:xfrm>
      </p:grpSpPr>
      <p:sp>
        <p:nvSpPr>
          <p:cNvPr id="1122" name="Google Shape;1122;ge00a853624_0_1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3" name="Google Shape;1123;ge00a853624_0_1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4868710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0"/>
        <p:cNvGrpSpPr/>
        <p:nvPr/>
      </p:nvGrpSpPr>
      <p:grpSpPr>
        <a:xfrm>
          <a:off x="0" y="0"/>
          <a:ext cx="0" cy="0"/>
          <a:chOff x="0" y="0"/>
          <a:chExt cx="0" cy="0"/>
        </a:xfrm>
      </p:grpSpPr>
      <p:sp>
        <p:nvSpPr>
          <p:cNvPr id="941" name="Google Shape;941;ge00a853624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2" name="Google Shape;942;ge00a853624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600680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ge00a853624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9" name="Google Shape;529;ge00a853624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4"/>
        <p:cNvGrpSpPr/>
        <p:nvPr/>
      </p:nvGrpSpPr>
      <p:grpSpPr>
        <a:xfrm>
          <a:off x="0" y="0"/>
          <a:ext cx="0" cy="0"/>
          <a:chOff x="0" y="0"/>
          <a:chExt cx="0" cy="0"/>
        </a:xfrm>
      </p:grpSpPr>
      <p:sp>
        <p:nvSpPr>
          <p:cNvPr id="585" name="Google Shape;585;ge00a853624_0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6" name="Google Shape;586;ge00a853624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78495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28316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6"/>
        <p:cNvGrpSpPr/>
        <p:nvPr/>
      </p:nvGrpSpPr>
      <p:grpSpPr>
        <a:xfrm>
          <a:off x="0" y="0"/>
          <a:ext cx="0" cy="0"/>
          <a:chOff x="0" y="0"/>
          <a:chExt cx="0" cy="0"/>
        </a:xfrm>
      </p:grpSpPr>
      <p:sp>
        <p:nvSpPr>
          <p:cNvPr id="697" name="Google Shape;697;ge00a853624_0_2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8" name="Google Shape;698;ge00a853624_0_2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140859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94306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2181100" y="886350"/>
            <a:ext cx="4782000" cy="1877100"/>
          </a:xfrm>
          <a:prstGeom prst="rect">
            <a:avLst/>
          </a:prstGeom>
        </p:spPr>
        <p:txBody>
          <a:bodyPr spcFirstLastPara="1" wrap="square" lIns="91425" tIns="91425" rIns="91425" bIns="91425" anchor="ctr" anchorCtr="0">
            <a:noAutofit/>
          </a:bodyPr>
          <a:lstStyle>
            <a:lvl1pPr lvl="0" algn="ctr">
              <a:lnSpc>
                <a:spcPct val="90000"/>
              </a:lnSpc>
              <a:spcBef>
                <a:spcPts val="0"/>
              </a:spcBef>
              <a:spcAft>
                <a:spcPts val="0"/>
              </a:spcAft>
              <a:buClr>
                <a:srgbClr val="191919"/>
              </a:buClr>
              <a:buSzPts val="5200"/>
              <a:buNone/>
              <a:defRPr sz="5000">
                <a:solidFill>
                  <a:srgbClr val="191919"/>
                </a:solidFill>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0" name="Google Shape;10;p2"/>
          <p:cNvSpPr txBox="1">
            <a:spLocks noGrp="1"/>
          </p:cNvSpPr>
          <p:nvPr>
            <p:ph type="subTitle" idx="1"/>
          </p:nvPr>
        </p:nvSpPr>
        <p:spPr>
          <a:xfrm>
            <a:off x="1802025" y="3650700"/>
            <a:ext cx="5540100" cy="500700"/>
          </a:xfrm>
          <a:prstGeom prst="rect">
            <a:avLst/>
          </a:prstGeom>
          <a:solidFill>
            <a:schemeClr val="accent2"/>
          </a:solidFill>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11" name="Google Shape;11;p2"/>
          <p:cNvSpPr txBox="1">
            <a:spLocks noGrp="1"/>
          </p:cNvSpPr>
          <p:nvPr>
            <p:ph type="ctrTitle" idx="2"/>
          </p:nvPr>
        </p:nvSpPr>
        <p:spPr>
          <a:xfrm>
            <a:off x="870200" y="2763450"/>
            <a:ext cx="7403700" cy="579300"/>
          </a:xfrm>
          <a:prstGeom prst="rect">
            <a:avLst/>
          </a:prstGeom>
          <a:noFill/>
        </p:spPr>
        <p:txBody>
          <a:bodyPr spcFirstLastPara="1" wrap="square" lIns="91425" tIns="91425" rIns="91425" bIns="91425" anchor="ctr" anchorCtr="0">
            <a:noAutofit/>
          </a:bodyPr>
          <a:lstStyle>
            <a:lvl1pPr lvl="0" algn="ctr" rtl="0">
              <a:lnSpc>
                <a:spcPct val="90000"/>
              </a:lnSpc>
              <a:spcBef>
                <a:spcPts val="0"/>
              </a:spcBef>
              <a:spcAft>
                <a:spcPts val="0"/>
              </a:spcAft>
              <a:buClr>
                <a:srgbClr val="191919"/>
              </a:buClr>
              <a:buSzPts val="5200"/>
              <a:buNone/>
              <a:defRPr sz="2400">
                <a:solidFill>
                  <a:schemeClr val="accent1"/>
                </a:solidFill>
              </a:defRPr>
            </a:lvl1pPr>
            <a:lvl2pPr lvl="1" algn="ctr" rtl="0">
              <a:spcBef>
                <a:spcPts val="0"/>
              </a:spcBef>
              <a:spcAft>
                <a:spcPts val="0"/>
              </a:spcAft>
              <a:buClr>
                <a:srgbClr val="191919"/>
              </a:buClr>
              <a:buSzPts val="5200"/>
              <a:buNone/>
              <a:defRPr sz="5200">
                <a:solidFill>
                  <a:srgbClr val="191919"/>
                </a:solidFill>
              </a:defRPr>
            </a:lvl2pPr>
            <a:lvl3pPr lvl="2" algn="ctr" rtl="0">
              <a:spcBef>
                <a:spcPts val="0"/>
              </a:spcBef>
              <a:spcAft>
                <a:spcPts val="0"/>
              </a:spcAft>
              <a:buClr>
                <a:srgbClr val="191919"/>
              </a:buClr>
              <a:buSzPts val="5200"/>
              <a:buNone/>
              <a:defRPr sz="5200">
                <a:solidFill>
                  <a:srgbClr val="191919"/>
                </a:solidFill>
              </a:defRPr>
            </a:lvl3pPr>
            <a:lvl4pPr lvl="3" algn="ctr" rtl="0">
              <a:spcBef>
                <a:spcPts val="0"/>
              </a:spcBef>
              <a:spcAft>
                <a:spcPts val="0"/>
              </a:spcAft>
              <a:buClr>
                <a:srgbClr val="191919"/>
              </a:buClr>
              <a:buSzPts val="5200"/>
              <a:buNone/>
              <a:defRPr sz="5200">
                <a:solidFill>
                  <a:srgbClr val="191919"/>
                </a:solidFill>
              </a:defRPr>
            </a:lvl4pPr>
            <a:lvl5pPr lvl="4" algn="ctr" rtl="0">
              <a:spcBef>
                <a:spcPts val="0"/>
              </a:spcBef>
              <a:spcAft>
                <a:spcPts val="0"/>
              </a:spcAft>
              <a:buClr>
                <a:srgbClr val="191919"/>
              </a:buClr>
              <a:buSzPts val="5200"/>
              <a:buNone/>
              <a:defRPr sz="5200">
                <a:solidFill>
                  <a:srgbClr val="191919"/>
                </a:solidFill>
              </a:defRPr>
            </a:lvl5pPr>
            <a:lvl6pPr lvl="5" algn="ctr" rtl="0">
              <a:spcBef>
                <a:spcPts val="0"/>
              </a:spcBef>
              <a:spcAft>
                <a:spcPts val="0"/>
              </a:spcAft>
              <a:buClr>
                <a:srgbClr val="191919"/>
              </a:buClr>
              <a:buSzPts val="5200"/>
              <a:buNone/>
              <a:defRPr sz="5200">
                <a:solidFill>
                  <a:srgbClr val="191919"/>
                </a:solidFill>
              </a:defRPr>
            </a:lvl6pPr>
            <a:lvl7pPr lvl="6" algn="ctr" rtl="0">
              <a:spcBef>
                <a:spcPts val="0"/>
              </a:spcBef>
              <a:spcAft>
                <a:spcPts val="0"/>
              </a:spcAft>
              <a:buClr>
                <a:srgbClr val="191919"/>
              </a:buClr>
              <a:buSzPts val="5200"/>
              <a:buNone/>
              <a:defRPr sz="5200">
                <a:solidFill>
                  <a:srgbClr val="191919"/>
                </a:solidFill>
              </a:defRPr>
            </a:lvl7pPr>
            <a:lvl8pPr lvl="7" algn="ctr" rtl="0">
              <a:spcBef>
                <a:spcPts val="0"/>
              </a:spcBef>
              <a:spcAft>
                <a:spcPts val="0"/>
              </a:spcAft>
              <a:buClr>
                <a:srgbClr val="191919"/>
              </a:buClr>
              <a:buSzPts val="5200"/>
              <a:buNone/>
              <a:defRPr sz="5200">
                <a:solidFill>
                  <a:srgbClr val="191919"/>
                </a:solidFill>
              </a:defRPr>
            </a:lvl8pPr>
            <a:lvl9pPr lvl="8" algn="ctr" rtl="0">
              <a:spcBef>
                <a:spcPts val="0"/>
              </a:spcBef>
              <a:spcAft>
                <a:spcPts val="0"/>
              </a:spcAft>
              <a:buClr>
                <a:srgbClr val="191919"/>
              </a:buClr>
              <a:buSzPts val="5200"/>
              <a:buNone/>
              <a:defRPr sz="5200">
                <a:solidFill>
                  <a:srgbClr val="191919"/>
                </a:solidFill>
              </a:defRPr>
            </a:lvl9pPr>
          </a:lstStyle>
          <a:p>
            <a:endParaRPr/>
          </a:p>
        </p:txBody>
      </p:sp>
      <p:grpSp>
        <p:nvGrpSpPr>
          <p:cNvPr id="12" name="Google Shape;12;p2"/>
          <p:cNvGrpSpPr/>
          <p:nvPr/>
        </p:nvGrpSpPr>
        <p:grpSpPr>
          <a:xfrm>
            <a:off x="248270" y="164228"/>
            <a:ext cx="8635431" cy="4743033"/>
            <a:chOff x="248270" y="164228"/>
            <a:chExt cx="8635431" cy="4743033"/>
          </a:xfrm>
        </p:grpSpPr>
        <p:grpSp>
          <p:nvGrpSpPr>
            <p:cNvPr id="13" name="Google Shape;13;p2"/>
            <p:cNvGrpSpPr/>
            <p:nvPr/>
          </p:nvGrpSpPr>
          <p:grpSpPr>
            <a:xfrm>
              <a:off x="7974092" y="3900240"/>
              <a:ext cx="909609" cy="1007021"/>
              <a:chOff x="4302200" y="1018850"/>
              <a:chExt cx="684225" cy="757500"/>
            </a:xfrm>
          </p:grpSpPr>
          <p:sp>
            <p:nvSpPr>
              <p:cNvPr id="14" name="Google Shape;14;p2"/>
              <p:cNvSpPr/>
              <p:nvPr/>
            </p:nvSpPr>
            <p:spPr>
              <a:xfrm>
                <a:off x="4302200" y="1018850"/>
                <a:ext cx="562575" cy="519550"/>
              </a:xfrm>
              <a:custGeom>
                <a:avLst/>
                <a:gdLst/>
                <a:ahLst/>
                <a:cxnLst/>
                <a:rect l="l" t="t" r="r" b="b"/>
                <a:pathLst>
                  <a:path w="22503" h="20782" extrusionOk="0">
                    <a:moveTo>
                      <a:pt x="12708" y="18400"/>
                    </a:moveTo>
                    <a:lnTo>
                      <a:pt x="12708" y="18400"/>
                    </a:lnTo>
                    <a:cubicBezTo>
                      <a:pt x="12215" y="18530"/>
                      <a:pt x="11709" y="18598"/>
                      <a:pt x="11204" y="18598"/>
                    </a:cubicBezTo>
                    <a:cubicBezTo>
                      <a:pt x="11033" y="18598"/>
                      <a:pt x="10862" y="18590"/>
                      <a:pt x="10692" y="18574"/>
                    </a:cubicBezTo>
                    <a:cubicBezTo>
                      <a:pt x="10580" y="18562"/>
                      <a:pt x="10468" y="18549"/>
                      <a:pt x="10368" y="18537"/>
                    </a:cubicBezTo>
                    <a:cubicBezTo>
                      <a:pt x="10380" y="18512"/>
                      <a:pt x="10405" y="18499"/>
                      <a:pt x="10430" y="18475"/>
                    </a:cubicBezTo>
                    <a:cubicBezTo>
                      <a:pt x="10731" y="18509"/>
                      <a:pt x="11032" y="18528"/>
                      <a:pt x="11333" y="18528"/>
                    </a:cubicBezTo>
                    <a:cubicBezTo>
                      <a:pt x="11580" y="18528"/>
                      <a:pt x="11826" y="18515"/>
                      <a:pt x="12073" y="18487"/>
                    </a:cubicBezTo>
                    <a:cubicBezTo>
                      <a:pt x="12285" y="18475"/>
                      <a:pt x="12496" y="18437"/>
                      <a:pt x="12708" y="18400"/>
                    </a:cubicBezTo>
                    <a:close/>
                    <a:moveTo>
                      <a:pt x="11250" y="0"/>
                    </a:moveTo>
                    <a:cubicBezTo>
                      <a:pt x="8027" y="0"/>
                      <a:pt x="4829" y="1364"/>
                      <a:pt x="2826" y="3951"/>
                    </a:cubicBezTo>
                    <a:cubicBezTo>
                      <a:pt x="611" y="6776"/>
                      <a:pt x="1" y="10783"/>
                      <a:pt x="1619" y="14044"/>
                    </a:cubicBezTo>
                    <a:cubicBezTo>
                      <a:pt x="1917" y="14641"/>
                      <a:pt x="2291" y="15201"/>
                      <a:pt x="2714" y="15712"/>
                    </a:cubicBezTo>
                    <a:cubicBezTo>
                      <a:pt x="4295" y="18176"/>
                      <a:pt x="6809" y="20105"/>
                      <a:pt x="9696" y="20640"/>
                    </a:cubicBezTo>
                    <a:cubicBezTo>
                      <a:pt x="10209" y="20736"/>
                      <a:pt x="10711" y="20782"/>
                      <a:pt x="11201" y="20782"/>
                    </a:cubicBezTo>
                    <a:cubicBezTo>
                      <a:pt x="14404" y="20782"/>
                      <a:pt x="17119" y="18840"/>
                      <a:pt x="19105" y="16272"/>
                    </a:cubicBezTo>
                    <a:cubicBezTo>
                      <a:pt x="21395" y="13310"/>
                      <a:pt x="22502" y="9476"/>
                      <a:pt x="20885" y="5929"/>
                    </a:cubicBezTo>
                    <a:cubicBezTo>
                      <a:pt x="19428" y="2731"/>
                      <a:pt x="16143" y="541"/>
                      <a:pt x="12695" y="93"/>
                    </a:cubicBezTo>
                    <a:cubicBezTo>
                      <a:pt x="12216" y="31"/>
                      <a:pt x="11732" y="0"/>
                      <a:pt x="112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4650075" y="1539425"/>
                <a:ext cx="264800" cy="236925"/>
              </a:xfrm>
              <a:custGeom>
                <a:avLst/>
                <a:gdLst/>
                <a:ahLst/>
                <a:cxnLst/>
                <a:rect l="l" t="t" r="r" b="b"/>
                <a:pathLst>
                  <a:path w="10592" h="9477" extrusionOk="0">
                    <a:moveTo>
                      <a:pt x="4087" y="0"/>
                    </a:moveTo>
                    <a:cubicBezTo>
                      <a:pt x="1792" y="0"/>
                      <a:pt x="0" y="3712"/>
                      <a:pt x="411" y="5915"/>
                    </a:cubicBezTo>
                    <a:cubicBezTo>
                      <a:pt x="813" y="8111"/>
                      <a:pt x="2912" y="9476"/>
                      <a:pt x="5005" y="9476"/>
                    </a:cubicBezTo>
                    <a:cubicBezTo>
                      <a:pt x="5891" y="9476"/>
                      <a:pt x="6775" y="9232"/>
                      <a:pt x="7530" y="8703"/>
                    </a:cubicBezTo>
                    <a:cubicBezTo>
                      <a:pt x="10019" y="6961"/>
                      <a:pt x="10591" y="2331"/>
                      <a:pt x="7691" y="638"/>
                    </a:cubicBezTo>
                    <a:cubicBezTo>
                      <a:pt x="7191" y="321"/>
                      <a:pt x="6612" y="155"/>
                      <a:pt x="6026" y="155"/>
                    </a:cubicBezTo>
                    <a:cubicBezTo>
                      <a:pt x="5738" y="155"/>
                      <a:pt x="5448" y="196"/>
                      <a:pt x="5165" y="278"/>
                    </a:cubicBezTo>
                    <a:cubicBezTo>
                      <a:pt x="4798" y="87"/>
                      <a:pt x="4436" y="0"/>
                      <a:pt x="408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4860150" y="1437525"/>
                <a:ext cx="44450" cy="40400"/>
              </a:xfrm>
              <a:custGeom>
                <a:avLst/>
                <a:gdLst/>
                <a:ahLst/>
                <a:cxnLst/>
                <a:rect l="l" t="t" r="r" b="b"/>
                <a:pathLst>
                  <a:path w="1778" h="1616" extrusionOk="0">
                    <a:moveTo>
                      <a:pt x="856" y="0"/>
                    </a:moveTo>
                    <a:cubicBezTo>
                      <a:pt x="413" y="0"/>
                      <a:pt x="1" y="391"/>
                      <a:pt x="97" y="919"/>
                    </a:cubicBezTo>
                    <a:cubicBezTo>
                      <a:pt x="147" y="1317"/>
                      <a:pt x="496" y="1616"/>
                      <a:pt x="906" y="1616"/>
                    </a:cubicBezTo>
                    <a:cubicBezTo>
                      <a:pt x="1267" y="1616"/>
                      <a:pt x="1591" y="1367"/>
                      <a:pt x="1703" y="1018"/>
                    </a:cubicBezTo>
                    <a:cubicBezTo>
                      <a:pt x="1777" y="732"/>
                      <a:pt x="1678" y="421"/>
                      <a:pt x="1441" y="247"/>
                    </a:cubicBezTo>
                    <a:lnTo>
                      <a:pt x="1392" y="222"/>
                    </a:lnTo>
                    <a:cubicBezTo>
                      <a:pt x="1231" y="68"/>
                      <a:pt x="1041" y="0"/>
                      <a:pt x="8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4513775" y="1594125"/>
                <a:ext cx="95850" cy="88225"/>
              </a:xfrm>
              <a:custGeom>
                <a:avLst/>
                <a:gdLst/>
                <a:ahLst/>
                <a:cxnLst/>
                <a:rect l="l" t="t" r="r" b="b"/>
                <a:pathLst>
                  <a:path w="3834" h="3529" extrusionOk="0">
                    <a:moveTo>
                      <a:pt x="2115" y="0"/>
                    </a:moveTo>
                    <a:cubicBezTo>
                      <a:pt x="2071" y="0"/>
                      <a:pt x="2025" y="2"/>
                      <a:pt x="1980" y="6"/>
                    </a:cubicBezTo>
                    <a:cubicBezTo>
                      <a:pt x="1507" y="31"/>
                      <a:pt x="1059" y="243"/>
                      <a:pt x="735" y="591"/>
                    </a:cubicBezTo>
                    <a:cubicBezTo>
                      <a:pt x="548" y="790"/>
                      <a:pt x="399" y="1039"/>
                      <a:pt x="324" y="1301"/>
                    </a:cubicBezTo>
                    <a:cubicBezTo>
                      <a:pt x="63" y="1637"/>
                      <a:pt x="1" y="2097"/>
                      <a:pt x="175" y="2483"/>
                    </a:cubicBezTo>
                    <a:cubicBezTo>
                      <a:pt x="312" y="2819"/>
                      <a:pt x="598" y="3055"/>
                      <a:pt x="947" y="3142"/>
                    </a:cubicBezTo>
                    <a:cubicBezTo>
                      <a:pt x="1258" y="3379"/>
                      <a:pt x="1644" y="3516"/>
                      <a:pt x="2042" y="3528"/>
                    </a:cubicBezTo>
                    <a:cubicBezTo>
                      <a:pt x="2050" y="3528"/>
                      <a:pt x="2057" y="3528"/>
                      <a:pt x="2065" y="3528"/>
                    </a:cubicBezTo>
                    <a:cubicBezTo>
                      <a:pt x="3038" y="3528"/>
                      <a:pt x="3834" y="2737"/>
                      <a:pt x="3822" y="1761"/>
                    </a:cubicBezTo>
                    <a:cubicBezTo>
                      <a:pt x="3798" y="847"/>
                      <a:pt x="3049" y="0"/>
                      <a:pt x="21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4421525" y="1549850"/>
                <a:ext cx="46700" cy="40775"/>
              </a:xfrm>
              <a:custGeom>
                <a:avLst/>
                <a:gdLst/>
                <a:ahLst/>
                <a:cxnLst/>
                <a:rect l="l" t="t" r="r" b="b"/>
                <a:pathLst>
                  <a:path w="1868" h="1631" extrusionOk="0">
                    <a:moveTo>
                      <a:pt x="934" y="1"/>
                    </a:moveTo>
                    <a:cubicBezTo>
                      <a:pt x="467" y="1"/>
                      <a:pt x="1" y="327"/>
                      <a:pt x="156" y="981"/>
                    </a:cubicBezTo>
                    <a:lnTo>
                      <a:pt x="181" y="1080"/>
                    </a:lnTo>
                    <a:cubicBezTo>
                      <a:pt x="293" y="1447"/>
                      <a:pt x="614" y="1631"/>
                      <a:pt x="934" y="1631"/>
                    </a:cubicBezTo>
                    <a:cubicBezTo>
                      <a:pt x="1255" y="1631"/>
                      <a:pt x="1575" y="1447"/>
                      <a:pt x="1687" y="1080"/>
                    </a:cubicBezTo>
                    <a:lnTo>
                      <a:pt x="1712" y="981"/>
                    </a:lnTo>
                    <a:cubicBezTo>
                      <a:pt x="1868" y="327"/>
                      <a:pt x="1401" y="1"/>
                      <a:pt x="9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4446900" y="1740500"/>
                <a:ext cx="45450" cy="35175"/>
              </a:xfrm>
              <a:custGeom>
                <a:avLst/>
                <a:gdLst/>
                <a:ahLst/>
                <a:cxnLst/>
                <a:rect l="l" t="t" r="r" b="b"/>
                <a:pathLst>
                  <a:path w="1818" h="1407" extrusionOk="0">
                    <a:moveTo>
                      <a:pt x="909" y="1"/>
                    </a:moveTo>
                    <a:cubicBezTo>
                      <a:pt x="0" y="1"/>
                      <a:pt x="0" y="1407"/>
                      <a:pt x="909" y="1407"/>
                    </a:cubicBezTo>
                    <a:cubicBezTo>
                      <a:pt x="1817" y="1407"/>
                      <a:pt x="1817" y="1"/>
                      <a:pt x="9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4888625" y="1264275"/>
                <a:ext cx="97800" cy="98300"/>
              </a:xfrm>
              <a:custGeom>
                <a:avLst/>
                <a:gdLst/>
                <a:ahLst/>
                <a:cxnLst/>
                <a:rect l="l" t="t" r="r" b="b"/>
                <a:pathLst>
                  <a:path w="3912" h="3932" extrusionOk="0">
                    <a:moveTo>
                      <a:pt x="1905" y="0"/>
                    </a:moveTo>
                    <a:cubicBezTo>
                      <a:pt x="1706" y="0"/>
                      <a:pt x="1505" y="34"/>
                      <a:pt x="1311" y="107"/>
                    </a:cubicBezTo>
                    <a:cubicBezTo>
                      <a:pt x="526" y="406"/>
                      <a:pt x="16" y="1165"/>
                      <a:pt x="16" y="1999"/>
                    </a:cubicBezTo>
                    <a:cubicBezTo>
                      <a:pt x="1" y="3177"/>
                      <a:pt x="1029" y="3931"/>
                      <a:pt x="2033" y="3931"/>
                    </a:cubicBezTo>
                    <a:cubicBezTo>
                      <a:pt x="2652" y="3931"/>
                      <a:pt x="3262" y="3645"/>
                      <a:pt x="3613" y="2995"/>
                    </a:cubicBezTo>
                    <a:cubicBezTo>
                      <a:pt x="3862" y="2522"/>
                      <a:pt x="3912" y="1962"/>
                      <a:pt x="3725" y="1452"/>
                    </a:cubicBezTo>
                    <a:cubicBezTo>
                      <a:pt x="3675" y="1240"/>
                      <a:pt x="3588" y="1041"/>
                      <a:pt x="3464" y="854"/>
                    </a:cubicBezTo>
                    <a:cubicBezTo>
                      <a:pt x="3116" y="328"/>
                      <a:pt x="2519" y="0"/>
                      <a:pt x="19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 name="Google Shape;21;p2"/>
            <p:cNvGrpSpPr/>
            <p:nvPr/>
          </p:nvGrpSpPr>
          <p:grpSpPr>
            <a:xfrm rot="-323156" flipH="1">
              <a:off x="259530" y="187412"/>
              <a:ext cx="506402" cy="263748"/>
              <a:chOff x="4211975" y="3407700"/>
              <a:chExt cx="312100" cy="162550"/>
            </a:xfrm>
          </p:grpSpPr>
          <p:sp>
            <p:nvSpPr>
              <p:cNvPr id="22" name="Google Shape;22;p2"/>
              <p:cNvSpPr/>
              <p:nvPr/>
            </p:nvSpPr>
            <p:spPr>
              <a:xfrm>
                <a:off x="4211975" y="3407700"/>
                <a:ext cx="142850" cy="130200"/>
              </a:xfrm>
              <a:custGeom>
                <a:avLst/>
                <a:gdLst/>
                <a:ahLst/>
                <a:cxnLst/>
                <a:rect l="l" t="t" r="r" b="b"/>
                <a:pathLst>
                  <a:path w="5714" h="5208" extrusionOk="0">
                    <a:moveTo>
                      <a:pt x="3124" y="0"/>
                    </a:moveTo>
                    <a:cubicBezTo>
                      <a:pt x="2891" y="0"/>
                      <a:pt x="2658" y="28"/>
                      <a:pt x="2428" y="83"/>
                    </a:cubicBezTo>
                    <a:cubicBezTo>
                      <a:pt x="2141" y="170"/>
                      <a:pt x="1868" y="282"/>
                      <a:pt x="1619" y="419"/>
                    </a:cubicBezTo>
                    <a:cubicBezTo>
                      <a:pt x="1183" y="668"/>
                      <a:pt x="822" y="1041"/>
                      <a:pt x="611" y="1489"/>
                    </a:cubicBezTo>
                    <a:cubicBezTo>
                      <a:pt x="486" y="1651"/>
                      <a:pt x="386" y="1813"/>
                      <a:pt x="299" y="1999"/>
                    </a:cubicBezTo>
                    <a:cubicBezTo>
                      <a:pt x="113" y="2323"/>
                      <a:pt x="13" y="2671"/>
                      <a:pt x="13" y="3045"/>
                    </a:cubicBezTo>
                    <a:cubicBezTo>
                      <a:pt x="1" y="3319"/>
                      <a:pt x="63" y="3592"/>
                      <a:pt x="200" y="3841"/>
                    </a:cubicBezTo>
                    <a:cubicBezTo>
                      <a:pt x="436" y="4426"/>
                      <a:pt x="922" y="4862"/>
                      <a:pt x="1531" y="5036"/>
                    </a:cubicBezTo>
                    <a:cubicBezTo>
                      <a:pt x="1868" y="5123"/>
                      <a:pt x="2204" y="5161"/>
                      <a:pt x="2540" y="5161"/>
                    </a:cubicBezTo>
                    <a:lnTo>
                      <a:pt x="2577" y="5161"/>
                    </a:lnTo>
                    <a:cubicBezTo>
                      <a:pt x="2689" y="5192"/>
                      <a:pt x="2804" y="5207"/>
                      <a:pt x="2919" y="5207"/>
                    </a:cubicBezTo>
                    <a:cubicBezTo>
                      <a:pt x="3034" y="5207"/>
                      <a:pt x="3149" y="5192"/>
                      <a:pt x="3261" y="5161"/>
                    </a:cubicBezTo>
                    <a:cubicBezTo>
                      <a:pt x="3610" y="5148"/>
                      <a:pt x="3933" y="5036"/>
                      <a:pt x="4220" y="4849"/>
                    </a:cubicBezTo>
                    <a:cubicBezTo>
                      <a:pt x="5116" y="4401"/>
                      <a:pt x="5676" y="3493"/>
                      <a:pt x="5701" y="2497"/>
                    </a:cubicBezTo>
                    <a:cubicBezTo>
                      <a:pt x="5713" y="2174"/>
                      <a:pt x="5639" y="1838"/>
                      <a:pt x="5477" y="1551"/>
                    </a:cubicBezTo>
                    <a:cubicBezTo>
                      <a:pt x="5190" y="830"/>
                      <a:pt x="4593" y="294"/>
                      <a:pt x="3859" y="95"/>
                    </a:cubicBezTo>
                    <a:cubicBezTo>
                      <a:pt x="3616" y="31"/>
                      <a:pt x="3370" y="0"/>
                      <a:pt x="31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4402075" y="3448100"/>
                <a:ext cx="122000" cy="122150"/>
              </a:xfrm>
              <a:custGeom>
                <a:avLst/>
                <a:gdLst/>
                <a:ahLst/>
                <a:cxnLst/>
                <a:rect l="l" t="t" r="r" b="b"/>
                <a:pathLst>
                  <a:path w="4880" h="4886" extrusionOk="0">
                    <a:moveTo>
                      <a:pt x="2440" y="1"/>
                    </a:moveTo>
                    <a:cubicBezTo>
                      <a:pt x="1815" y="1"/>
                      <a:pt x="1189" y="240"/>
                      <a:pt x="710" y="719"/>
                    </a:cubicBezTo>
                    <a:cubicBezTo>
                      <a:pt x="275" y="1192"/>
                      <a:pt x="26" y="1802"/>
                      <a:pt x="1" y="2449"/>
                    </a:cubicBezTo>
                    <a:cubicBezTo>
                      <a:pt x="26" y="3072"/>
                      <a:pt x="237" y="3731"/>
                      <a:pt x="710" y="4167"/>
                    </a:cubicBezTo>
                    <a:cubicBezTo>
                      <a:pt x="1189" y="4646"/>
                      <a:pt x="1815" y="4886"/>
                      <a:pt x="2440" y="4886"/>
                    </a:cubicBezTo>
                    <a:cubicBezTo>
                      <a:pt x="3066" y="4886"/>
                      <a:pt x="3691" y="4646"/>
                      <a:pt x="4170" y="4167"/>
                    </a:cubicBezTo>
                    <a:cubicBezTo>
                      <a:pt x="4606" y="3694"/>
                      <a:pt x="4855" y="3084"/>
                      <a:pt x="4880" y="2449"/>
                    </a:cubicBezTo>
                    <a:cubicBezTo>
                      <a:pt x="4855" y="1815"/>
                      <a:pt x="4643" y="1155"/>
                      <a:pt x="4170" y="719"/>
                    </a:cubicBezTo>
                    <a:cubicBezTo>
                      <a:pt x="3691" y="240"/>
                      <a:pt x="3066" y="1"/>
                      <a:pt x="24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2">
  <p:cSld name="CUSTOM_1_1">
    <p:spTree>
      <p:nvGrpSpPr>
        <p:cNvPr id="1" name="Shape 192"/>
        <p:cNvGrpSpPr/>
        <p:nvPr/>
      </p:nvGrpSpPr>
      <p:grpSpPr>
        <a:xfrm>
          <a:off x="0" y="0"/>
          <a:ext cx="0" cy="0"/>
          <a:chOff x="0" y="0"/>
          <a:chExt cx="0" cy="0"/>
        </a:xfrm>
      </p:grpSpPr>
      <p:grpSp>
        <p:nvGrpSpPr>
          <p:cNvPr id="193" name="Google Shape;193;p15"/>
          <p:cNvGrpSpPr/>
          <p:nvPr/>
        </p:nvGrpSpPr>
        <p:grpSpPr>
          <a:xfrm>
            <a:off x="6709650" y="259365"/>
            <a:ext cx="1994400" cy="2929885"/>
            <a:chOff x="6709650" y="259365"/>
            <a:chExt cx="1994400" cy="2929885"/>
          </a:xfrm>
        </p:grpSpPr>
        <p:sp>
          <p:nvSpPr>
            <p:cNvPr id="194" name="Google Shape;194;p15"/>
            <p:cNvSpPr/>
            <p:nvPr/>
          </p:nvSpPr>
          <p:spPr>
            <a:xfrm rot="10800000" flipH="1">
              <a:off x="6709650" y="1564461"/>
              <a:ext cx="1759341" cy="1624789"/>
            </a:xfrm>
            <a:custGeom>
              <a:avLst/>
              <a:gdLst/>
              <a:ahLst/>
              <a:cxnLst/>
              <a:rect l="l" t="t" r="r" b="b"/>
              <a:pathLst>
                <a:path w="22503" h="20782" extrusionOk="0">
                  <a:moveTo>
                    <a:pt x="12708" y="18400"/>
                  </a:moveTo>
                  <a:lnTo>
                    <a:pt x="12708" y="18400"/>
                  </a:lnTo>
                  <a:cubicBezTo>
                    <a:pt x="12215" y="18530"/>
                    <a:pt x="11709" y="18598"/>
                    <a:pt x="11204" y="18598"/>
                  </a:cubicBezTo>
                  <a:cubicBezTo>
                    <a:pt x="11033" y="18598"/>
                    <a:pt x="10862" y="18590"/>
                    <a:pt x="10692" y="18574"/>
                  </a:cubicBezTo>
                  <a:cubicBezTo>
                    <a:pt x="10580" y="18562"/>
                    <a:pt x="10468" y="18549"/>
                    <a:pt x="10368" y="18537"/>
                  </a:cubicBezTo>
                  <a:cubicBezTo>
                    <a:pt x="10380" y="18512"/>
                    <a:pt x="10405" y="18499"/>
                    <a:pt x="10430" y="18475"/>
                  </a:cubicBezTo>
                  <a:cubicBezTo>
                    <a:pt x="10731" y="18509"/>
                    <a:pt x="11032" y="18528"/>
                    <a:pt x="11333" y="18528"/>
                  </a:cubicBezTo>
                  <a:cubicBezTo>
                    <a:pt x="11580" y="18528"/>
                    <a:pt x="11826" y="18515"/>
                    <a:pt x="12073" y="18487"/>
                  </a:cubicBezTo>
                  <a:cubicBezTo>
                    <a:pt x="12285" y="18475"/>
                    <a:pt x="12496" y="18437"/>
                    <a:pt x="12708" y="18400"/>
                  </a:cubicBezTo>
                  <a:close/>
                  <a:moveTo>
                    <a:pt x="11250" y="0"/>
                  </a:moveTo>
                  <a:cubicBezTo>
                    <a:pt x="8027" y="0"/>
                    <a:pt x="4829" y="1364"/>
                    <a:pt x="2826" y="3951"/>
                  </a:cubicBezTo>
                  <a:cubicBezTo>
                    <a:pt x="611" y="6776"/>
                    <a:pt x="1" y="10783"/>
                    <a:pt x="1619" y="14044"/>
                  </a:cubicBezTo>
                  <a:cubicBezTo>
                    <a:pt x="1917" y="14641"/>
                    <a:pt x="2291" y="15201"/>
                    <a:pt x="2714" y="15712"/>
                  </a:cubicBezTo>
                  <a:cubicBezTo>
                    <a:pt x="4295" y="18176"/>
                    <a:pt x="6809" y="20105"/>
                    <a:pt x="9696" y="20640"/>
                  </a:cubicBezTo>
                  <a:cubicBezTo>
                    <a:pt x="10209" y="20736"/>
                    <a:pt x="10711" y="20782"/>
                    <a:pt x="11201" y="20782"/>
                  </a:cubicBezTo>
                  <a:cubicBezTo>
                    <a:pt x="14404" y="20782"/>
                    <a:pt x="17119" y="18840"/>
                    <a:pt x="19105" y="16272"/>
                  </a:cubicBezTo>
                  <a:cubicBezTo>
                    <a:pt x="21395" y="13310"/>
                    <a:pt x="22502" y="9476"/>
                    <a:pt x="20885" y="5929"/>
                  </a:cubicBezTo>
                  <a:cubicBezTo>
                    <a:pt x="19428" y="2731"/>
                    <a:pt x="16143" y="541"/>
                    <a:pt x="12695" y="93"/>
                  </a:cubicBezTo>
                  <a:cubicBezTo>
                    <a:pt x="12216" y="31"/>
                    <a:pt x="11732" y="0"/>
                    <a:pt x="112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5" name="Google Shape;195;p15"/>
            <p:cNvGrpSpPr/>
            <p:nvPr/>
          </p:nvGrpSpPr>
          <p:grpSpPr>
            <a:xfrm>
              <a:off x="7894945" y="259365"/>
              <a:ext cx="809104" cy="746170"/>
              <a:chOff x="7894945" y="259365"/>
              <a:chExt cx="809104" cy="746170"/>
            </a:xfrm>
          </p:grpSpPr>
          <p:grpSp>
            <p:nvGrpSpPr>
              <p:cNvPr id="196" name="Google Shape;196;p15"/>
              <p:cNvGrpSpPr/>
              <p:nvPr/>
            </p:nvGrpSpPr>
            <p:grpSpPr>
              <a:xfrm flipH="1">
                <a:off x="7983191" y="259365"/>
                <a:ext cx="720858" cy="641784"/>
                <a:chOff x="213566" y="173640"/>
                <a:chExt cx="720858" cy="641784"/>
              </a:xfrm>
            </p:grpSpPr>
            <p:sp>
              <p:nvSpPr>
                <p:cNvPr id="197" name="Google Shape;197;p15"/>
                <p:cNvSpPr/>
                <p:nvPr/>
              </p:nvSpPr>
              <p:spPr>
                <a:xfrm rot="772904">
                  <a:off x="415545" y="533491"/>
                  <a:ext cx="191481" cy="263910"/>
                </a:xfrm>
                <a:custGeom>
                  <a:avLst/>
                  <a:gdLst/>
                  <a:ahLst/>
                  <a:cxnLst/>
                  <a:rect l="l" t="t" r="r" b="b"/>
                  <a:pathLst>
                    <a:path w="5298" h="7302" extrusionOk="0">
                      <a:moveTo>
                        <a:pt x="3797" y="1"/>
                      </a:moveTo>
                      <a:cubicBezTo>
                        <a:pt x="3739" y="1"/>
                        <a:pt x="3681" y="6"/>
                        <a:pt x="3622" y="17"/>
                      </a:cubicBezTo>
                      <a:cubicBezTo>
                        <a:pt x="312" y="639"/>
                        <a:pt x="1" y="5929"/>
                        <a:pt x="2950" y="7236"/>
                      </a:cubicBezTo>
                      <a:cubicBezTo>
                        <a:pt x="3054" y="7281"/>
                        <a:pt x="3155" y="7302"/>
                        <a:pt x="3250" y="7302"/>
                      </a:cubicBezTo>
                      <a:cubicBezTo>
                        <a:pt x="3747" y="7302"/>
                        <a:pt x="4073" y="6735"/>
                        <a:pt x="3697" y="6265"/>
                      </a:cubicBezTo>
                      <a:cubicBezTo>
                        <a:pt x="3075" y="5481"/>
                        <a:pt x="2602" y="4597"/>
                        <a:pt x="2851" y="3577"/>
                      </a:cubicBezTo>
                      <a:cubicBezTo>
                        <a:pt x="3099" y="2593"/>
                        <a:pt x="3859" y="2208"/>
                        <a:pt x="4556" y="1610"/>
                      </a:cubicBezTo>
                      <a:cubicBezTo>
                        <a:pt x="5298" y="984"/>
                        <a:pt x="4592" y="1"/>
                        <a:pt x="379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15"/>
                <p:cNvSpPr/>
                <p:nvPr/>
              </p:nvSpPr>
              <p:spPr>
                <a:xfrm>
                  <a:off x="213566" y="378966"/>
                  <a:ext cx="345522" cy="192531"/>
                </a:xfrm>
                <a:custGeom>
                  <a:avLst/>
                  <a:gdLst/>
                  <a:ahLst/>
                  <a:cxnLst/>
                  <a:rect l="l" t="t" r="r" b="b"/>
                  <a:pathLst>
                    <a:path w="9560" h="5327" extrusionOk="0">
                      <a:moveTo>
                        <a:pt x="4909" y="1"/>
                      </a:moveTo>
                      <a:cubicBezTo>
                        <a:pt x="3979" y="1"/>
                        <a:pt x="3067" y="213"/>
                        <a:pt x="2253" y="744"/>
                      </a:cubicBezTo>
                      <a:cubicBezTo>
                        <a:pt x="809" y="1690"/>
                        <a:pt x="0" y="3433"/>
                        <a:pt x="709" y="5063"/>
                      </a:cubicBezTo>
                      <a:cubicBezTo>
                        <a:pt x="793" y="5248"/>
                        <a:pt x="951" y="5326"/>
                        <a:pt x="1118" y="5326"/>
                      </a:cubicBezTo>
                      <a:cubicBezTo>
                        <a:pt x="1400" y="5326"/>
                        <a:pt x="1705" y="5102"/>
                        <a:pt x="1705" y="4789"/>
                      </a:cubicBezTo>
                      <a:cubicBezTo>
                        <a:pt x="1655" y="3482"/>
                        <a:pt x="2514" y="2312"/>
                        <a:pt x="3783" y="1964"/>
                      </a:cubicBezTo>
                      <a:cubicBezTo>
                        <a:pt x="4127" y="1860"/>
                        <a:pt x="4473" y="1815"/>
                        <a:pt x="4819" y="1815"/>
                      </a:cubicBezTo>
                      <a:cubicBezTo>
                        <a:pt x="5916" y="1815"/>
                        <a:pt x="7012" y="2261"/>
                        <a:pt x="8015" y="2649"/>
                      </a:cubicBezTo>
                      <a:cubicBezTo>
                        <a:pt x="8116" y="2689"/>
                        <a:pt x="8215" y="2708"/>
                        <a:pt x="8308" y="2708"/>
                      </a:cubicBezTo>
                      <a:cubicBezTo>
                        <a:pt x="9100" y="2708"/>
                        <a:pt x="9559" y="1381"/>
                        <a:pt x="8724" y="981"/>
                      </a:cubicBezTo>
                      <a:cubicBezTo>
                        <a:pt x="7572" y="427"/>
                        <a:pt x="6224" y="1"/>
                        <a:pt x="49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15"/>
                <p:cNvSpPr/>
                <p:nvPr/>
              </p:nvSpPr>
              <p:spPr>
                <a:xfrm>
                  <a:off x="634044" y="346507"/>
                  <a:ext cx="300380" cy="162099"/>
                </a:xfrm>
                <a:custGeom>
                  <a:avLst/>
                  <a:gdLst/>
                  <a:ahLst/>
                  <a:cxnLst/>
                  <a:rect l="l" t="t" r="r" b="b"/>
                  <a:pathLst>
                    <a:path w="8311" h="4485" extrusionOk="0">
                      <a:moveTo>
                        <a:pt x="3946" y="0"/>
                      </a:moveTo>
                      <a:cubicBezTo>
                        <a:pt x="2117" y="0"/>
                        <a:pt x="339" y="1052"/>
                        <a:pt x="45" y="3270"/>
                      </a:cubicBezTo>
                      <a:cubicBezTo>
                        <a:pt x="0" y="3626"/>
                        <a:pt x="287" y="3805"/>
                        <a:pt x="584" y="3805"/>
                      </a:cubicBezTo>
                      <a:cubicBezTo>
                        <a:pt x="786" y="3805"/>
                        <a:pt x="992" y="3723"/>
                        <a:pt x="1103" y="3557"/>
                      </a:cubicBezTo>
                      <a:cubicBezTo>
                        <a:pt x="1720" y="2625"/>
                        <a:pt x="2599" y="1802"/>
                        <a:pt x="3769" y="1802"/>
                      </a:cubicBezTo>
                      <a:cubicBezTo>
                        <a:pt x="3850" y="1802"/>
                        <a:pt x="3932" y="1806"/>
                        <a:pt x="4015" y="1814"/>
                      </a:cubicBezTo>
                      <a:cubicBezTo>
                        <a:pt x="5334" y="1926"/>
                        <a:pt x="5857" y="2959"/>
                        <a:pt x="6367" y="4005"/>
                      </a:cubicBezTo>
                      <a:cubicBezTo>
                        <a:pt x="6531" y="4336"/>
                        <a:pt x="6865" y="4484"/>
                        <a:pt x="7206" y="4484"/>
                      </a:cubicBezTo>
                      <a:cubicBezTo>
                        <a:pt x="7749" y="4484"/>
                        <a:pt x="8310" y="4110"/>
                        <a:pt x="8234" y="3507"/>
                      </a:cubicBezTo>
                      <a:cubicBezTo>
                        <a:pt x="7937" y="1217"/>
                        <a:pt x="5913" y="0"/>
                        <a:pt x="394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15"/>
                <p:cNvSpPr/>
                <p:nvPr/>
              </p:nvSpPr>
              <p:spPr>
                <a:xfrm>
                  <a:off x="407507" y="173640"/>
                  <a:ext cx="284225" cy="172870"/>
                </a:xfrm>
                <a:custGeom>
                  <a:avLst/>
                  <a:gdLst/>
                  <a:ahLst/>
                  <a:cxnLst/>
                  <a:rect l="l" t="t" r="r" b="b"/>
                  <a:pathLst>
                    <a:path w="7864" h="4783" extrusionOk="0">
                      <a:moveTo>
                        <a:pt x="6676" y="0"/>
                      </a:moveTo>
                      <a:cubicBezTo>
                        <a:pt x="6385" y="0"/>
                        <a:pt x="6110" y="143"/>
                        <a:pt x="5959" y="489"/>
                      </a:cubicBezTo>
                      <a:cubicBezTo>
                        <a:pt x="5511" y="1484"/>
                        <a:pt x="5213" y="2480"/>
                        <a:pt x="4043" y="2841"/>
                      </a:cubicBezTo>
                      <a:cubicBezTo>
                        <a:pt x="3801" y="2916"/>
                        <a:pt x="3561" y="2951"/>
                        <a:pt x="3325" y="2951"/>
                      </a:cubicBezTo>
                      <a:cubicBezTo>
                        <a:pt x="2432" y="2951"/>
                        <a:pt x="1601" y="2455"/>
                        <a:pt x="981" y="1796"/>
                      </a:cubicBezTo>
                      <a:cubicBezTo>
                        <a:pt x="888" y="1699"/>
                        <a:pt x="767" y="1657"/>
                        <a:pt x="645" y="1657"/>
                      </a:cubicBezTo>
                      <a:cubicBezTo>
                        <a:pt x="327" y="1657"/>
                        <a:pt x="0" y="1943"/>
                        <a:pt x="135" y="2293"/>
                      </a:cubicBezTo>
                      <a:cubicBezTo>
                        <a:pt x="706" y="3805"/>
                        <a:pt x="2143" y="4782"/>
                        <a:pt x="3730" y="4782"/>
                      </a:cubicBezTo>
                      <a:cubicBezTo>
                        <a:pt x="3908" y="4782"/>
                        <a:pt x="4087" y="4770"/>
                        <a:pt x="4267" y="4745"/>
                      </a:cubicBezTo>
                      <a:cubicBezTo>
                        <a:pt x="6022" y="4496"/>
                        <a:pt x="7864" y="2853"/>
                        <a:pt x="7764" y="974"/>
                      </a:cubicBezTo>
                      <a:cubicBezTo>
                        <a:pt x="7733" y="430"/>
                        <a:pt x="7180" y="0"/>
                        <a:pt x="66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1" name="Google Shape;201;p15"/>
              <p:cNvSpPr/>
              <p:nvPr/>
            </p:nvSpPr>
            <p:spPr>
              <a:xfrm rot="1104443">
                <a:off x="7916503" y="654897"/>
                <a:ext cx="345514" cy="192527"/>
              </a:xfrm>
              <a:custGeom>
                <a:avLst/>
                <a:gdLst/>
                <a:ahLst/>
                <a:cxnLst/>
                <a:rect l="l" t="t" r="r" b="b"/>
                <a:pathLst>
                  <a:path w="9560" h="5327" extrusionOk="0">
                    <a:moveTo>
                      <a:pt x="4909" y="1"/>
                    </a:moveTo>
                    <a:cubicBezTo>
                      <a:pt x="3979" y="1"/>
                      <a:pt x="3067" y="213"/>
                      <a:pt x="2253" y="744"/>
                    </a:cubicBezTo>
                    <a:cubicBezTo>
                      <a:pt x="809" y="1690"/>
                      <a:pt x="0" y="3433"/>
                      <a:pt x="709" y="5063"/>
                    </a:cubicBezTo>
                    <a:cubicBezTo>
                      <a:pt x="793" y="5248"/>
                      <a:pt x="951" y="5326"/>
                      <a:pt x="1118" y="5326"/>
                    </a:cubicBezTo>
                    <a:cubicBezTo>
                      <a:pt x="1400" y="5326"/>
                      <a:pt x="1705" y="5102"/>
                      <a:pt x="1705" y="4789"/>
                    </a:cubicBezTo>
                    <a:cubicBezTo>
                      <a:pt x="1655" y="3482"/>
                      <a:pt x="2514" y="2312"/>
                      <a:pt x="3783" y="1964"/>
                    </a:cubicBezTo>
                    <a:cubicBezTo>
                      <a:pt x="4127" y="1860"/>
                      <a:pt x="4473" y="1815"/>
                      <a:pt x="4819" y="1815"/>
                    </a:cubicBezTo>
                    <a:cubicBezTo>
                      <a:pt x="5916" y="1815"/>
                      <a:pt x="7012" y="2261"/>
                      <a:pt x="8015" y="2649"/>
                    </a:cubicBezTo>
                    <a:cubicBezTo>
                      <a:pt x="8116" y="2689"/>
                      <a:pt x="8215" y="2708"/>
                      <a:pt x="8308" y="2708"/>
                    </a:cubicBezTo>
                    <a:cubicBezTo>
                      <a:pt x="9100" y="2708"/>
                      <a:pt x="9559" y="1381"/>
                      <a:pt x="8724" y="981"/>
                    </a:cubicBezTo>
                    <a:cubicBezTo>
                      <a:pt x="7572" y="427"/>
                      <a:pt x="6224" y="1"/>
                      <a:pt x="49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15"/>
              <p:cNvSpPr/>
              <p:nvPr/>
            </p:nvSpPr>
            <p:spPr>
              <a:xfrm flipH="1">
                <a:off x="8044084" y="832665"/>
                <a:ext cx="284225" cy="172870"/>
              </a:xfrm>
              <a:custGeom>
                <a:avLst/>
                <a:gdLst/>
                <a:ahLst/>
                <a:cxnLst/>
                <a:rect l="l" t="t" r="r" b="b"/>
                <a:pathLst>
                  <a:path w="7864" h="4783" extrusionOk="0">
                    <a:moveTo>
                      <a:pt x="6676" y="0"/>
                    </a:moveTo>
                    <a:cubicBezTo>
                      <a:pt x="6385" y="0"/>
                      <a:pt x="6110" y="143"/>
                      <a:pt x="5959" y="489"/>
                    </a:cubicBezTo>
                    <a:cubicBezTo>
                      <a:pt x="5511" y="1484"/>
                      <a:pt x="5213" y="2480"/>
                      <a:pt x="4043" y="2841"/>
                    </a:cubicBezTo>
                    <a:cubicBezTo>
                      <a:pt x="3801" y="2916"/>
                      <a:pt x="3561" y="2951"/>
                      <a:pt x="3325" y="2951"/>
                    </a:cubicBezTo>
                    <a:cubicBezTo>
                      <a:pt x="2432" y="2951"/>
                      <a:pt x="1601" y="2455"/>
                      <a:pt x="981" y="1796"/>
                    </a:cubicBezTo>
                    <a:cubicBezTo>
                      <a:pt x="888" y="1699"/>
                      <a:pt x="767" y="1657"/>
                      <a:pt x="645" y="1657"/>
                    </a:cubicBezTo>
                    <a:cubicBezTo>
                      <a:pt x="327" y="1657"/>
                      <a:pt x="0" y="1943"/>
                      <a:pt x="135" y="2293"/>
                    </a:cubicBezTo>
                    <a:cubicBezTo>
                      <a:pt x="706" y="3805"/>
                      <a:pt x="2143" y="4782"/>
                      <a:pt x="3730" y="4782"/>
                    </a:cubicBezTo>
                    <a:cubicBezTo>
                      <a:pt x="3908" y="4782"/>
                      <a:pt x="4087" y="4770"/>
                      <a:pt x="4267" y="4745"/>
                    </a:cubicBezTo>
                    <a:cubicBezTo>
                      <a:pt x="6022" y="4496"/>
                      <a:pt x="7864" y="2853"/>
                      <a:pt x="7764" y="974"/>
                    </a:cubicBezTo>
                    <a:cubicBezTo>
                      <a:pt x="7733" y="430"/>
                      <a:pt x="7180" y="0"/>
                      <a:pt x="66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03" name="Google Shape;203;p15"/>
          <p:cNvSpPr txBox="1">
            <a:spLocks noGrp="1"/>
          </p:cNvSpPr>
          <p:nvPr>
            <p:ph type="title"/>
          </p:nvPr>
        </p:nvSpPr>
        <p:spPr>
          <a:xfrm>
            <a:off x="813700" y="1510872"/>
            <a:ext cx="5540100" cy="1624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6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04" name="Google Shape;204;p15"/>
          <p:cNvSpPr txBox="1">
            <a:spLocks noGrp="1"/>
          </p:cNvSpPr>
          <p:nvPr>
            <p:ph type="title" idx="2" hasCustomPrompt="1"/>
          </p:nvPr>
        </p:nvSpPr>
        <p:spPr>
          <a:xfrm>
            <a:off x="6013875" y="1955938"/>
            <a:ext cx="31509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05" name="Google Shape;205;p15"/>
          <p:cNvSpPr txBox="1">
            <a:spLocks noGrp="1"/>
          </p:cNvSpPr>
          <p:nvPr>
            <p:ph type="subTitle" idx="1"/>
          </p:nvPr>
        </p:nvSpPr>
        <p:spPr>
          <a:xfrm>
            <a:off x="715100" y="3446650"/>
            <a:ext cx="5540100" cy="500700"/>
          </a:xfrm>
          <a:prstGeom prst="rect">
            <a:avLst/>
          </a:prstGeom>
          <a:solidFill>
            <a:schemeClr val="accent3"/>
          </a:solidFill>
        </p:spPr>
        <p:txBody>
          <a:bodyPr spcFirstLastPara="1" wrap="square" lIns="91425" tIns="91425" rIns="91425" bIns="91425" anchor="ctr" anchorCtr="0">
            <a:noAutofit/>
          </a:bodyPr>
          <a:lstStyle>
            <a:lvl1pPr marR="100012" lvl="0" algn="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3">
  <p:cSld name="CUSTOM_1_1_1">
    <p:spTree>
      <p:nvGrpSpPr>
        <p:cNvPr id="1" name="Shape 206"/>
        <p:cNvGrpSpPr/>
        <p:nvPr/>
      </p:nvGrpSpPr>
      <p:grpSpPr>
        <a:xfrm>
          <a:off x="0" y="0"/>
          <a:ext cx="0" cy="0"/>
          <a:chOff x="0" y="0"/>
          <a:chExt cx="0" cy="0"/>
        </a:xfrm>
      </p:grpSpPr>
      <p:grpSp>
        <p:nvGrpSpPr>
          <p:cNvPr id="207" name="Google Shape;207;p16"/>
          <p:cNvGrpSpPr/>
          <p:nvPr/>
        </p:nvGrpSpPr>
        <p:grpSpPr>
          <a:xfrm flipH="1">
            <a:off x="420819" y="289816"/>
            <a:ext cx="886218" cy="953042"/>
            <a:chOff x="6882175" y="2207400"/>
            <a:chExt cx="465475" cy="500600"/>
          </a:xfrm>
        </p:grpSpPr>
        <p:sp>
          <p:nvSpPr>
            <p:cNvPr id="208" name="Google Shape;208;p16"/>
            <p:cNvSpPr/>
            <p:nvPr/>
          </p:nvSpPr>
          <p:spPr>
            <a:xfrm>
              <a:off x="7042100" y="2207400"/>
              <a:ext cx="305550" cy="262100"/>
            </a:xfrm>
            <a:custGeom>
              <a:avLst/>
              <a:gdLst/>
              <a:ahLst/>
              <a:cxnLst/>
              <a:rect l="l" t="t" r="r" b="b"/>
              <a:pathLst>
                <a:path w="12222" h="10484" extrusionOk="0">
                  <a:moveTo>
                    <a:pt x="6489" y="1"/>
                  </a:moveTo>
                  <a:cubicBezTo>
                    <a:pt x="5569" y="1"/>
                    <a:pt x="4657" y="256"/>
                    <a:pt x="3871" y="802"/>
                  </a:cubicBezTo>
                  <a:cubicBezTo>
                    <a:pt x="2813" y="1287"/>
                    <a:pt x="1867" y="2109"/>
                    <a:pt x="1407" y="2868"/>
                  </a:cubicBezTo>
                  <a:cubicBezTo>
                    <a:pt x="0" y="5232"/>
                    <a:pt x="971" y="8120"/>
                    <a:pt x="3199" y="9563"/>
                  </a:cubicBezTo>
                  <a:cubicBezTo>
                    <a:pt x="4136" y="10179"/>
                    <a:pt x="5198" y="10484"/>
                    <a:pt x="6248" y="10484"/>
                  </a:cubicBezTo>
                  <a:cubicBezTo>
                    <a:pt x="7682" y="10484"/>
                    <a:pt x="9095" y="9917"/>
                    <a:pt x="10144" y="8804"/>
                  </a:cubicBezTo>
                  <a:cubicBezTo>
                    <a:pt x="11986" y="6825"/>
                    <a:pt x="12222" y="3565"/>
                    <a:pt x="10256" y="1586"/>
                  </a:cubicBezTo>
                  <a:cubicBezTo>
                    <a:pt x="9244" y="566"/>
                    <a:pt x="7858" y="1"/>
                    <a:pt x="64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16"/>
            <p:cNvSpPr/>
            <p:nvPr/>
          </p:nvSpPr>
          <p:spPr>
            <a:xfrm>
              <a:off x="6997300" y="2542575"/>
              <a:ext cx="183900" cy="165425"/>
            </a:xfrm>
            <a:custGeom>
              <a:avLst/>
              <a:gdLst/>
              <a:ahLst/>
              <a:cxnLst/>
              <a:rect l="l" t="t" r="r" b="b"/>
              <a:pathLst>
                <a:path w="7356" h="6617" extrusionOk="0">
                  <a:moveTo>
                    <a:pt x="3610" y="1"/>
                  </a:moveTo>
                  <a:cubicBezTo>
                    <a:pt x="2999" y="1"/>
                    <a:pt x="2391" y="164"/>
                    <a:pt x="1855" y="488"/>
                  </a:cubicBezTo>
                  <a:cubicBezTo>
                    <a:pt x="1295" y="824"/>
                    <a:pt x="859" y="1321"/>
                    <a:pt x="573" y="1906"/>
                  </a:cubicBezTo>
                  <a:cubicBezTo>
                    <a:pt x="150" y="2665"/>
                    <a:pt x="0" y="3586"/>
                    <a:pt x="311" y="4408"/>
                  </a:cubicBezTo>
                  <a:cubicBezTo>
                    <a:pt x="825" y="5776"/>
                    <a:pt x="2224" y="6616"/>
                    <a:pt x="3609" y="6616"/>
                  </a:cubicBezTo>
                  <a:cubicBezTo>
                    <a:pt x="4404" y="6616"/>
                    <a:pt x="5195" y="6340"/>
                    <a:pt x="5812" y="5727"/>
                  </a:cubicBezTo>
                  <a:cubicBezTo>
                    <a:pt x="7356" y="4196"/>
                    <a:pt x="7057" y="1309"/>
                    <a:pt x="5066" y="326"/>
                  </a:cubicBezTo>
                  <a:cubicBezTo>
                    <a:pt x="4603" y="108"/>
                    <a:pt x="4106" y="1"/>
                    <a:pt x="36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16"/>
            <p:cNvSpPr/>
            <p:nvPr/>
          </p:nvSpPr>
          <p:spPr>
            <a:xfrm>
              <a:off x="6882175" y="2378125"/>
              <a:ext cx="157450" cy="141875"/>
            </a:xfrm>
            <a:custGeom>
              <a:avLst/>
              <a:gdLst/>
              <a:ahLst/>
              <a:cxnLst/>
              <a:rect l="l" t="t" r="r" b="b"/>
              <a:pathLst>
                <a:path w="6298" h="5675" extrusionOk="0">
                  <a:moveTo>
                    <a:pt x="3026" y="0"/>
                  </a:moveTo>
                  <a:cubicBezTo>
                    <a:pt x="2241" y="0"/>
                    <a:pt x="1460" y="315"/>
                    <a:pt x="946" y="967"/>
                  </a:cubicBezTo>
                  <a:cubicBezTo>
                    <a:pt x="847" y="1104"/>
                    <a:pt x="747" y="1266"/>
                    <a:pt x="673" y="1428"/>
                  </a:cubicBezTo>
                  <a:cubicBezTo>
                    <a:pt x="212" y="1988"/>
                    <a:pt x="0" y="2710"/>
                    <a:pt x="88" y="3431"/>
                  </a:cubicBezTo>
                  <a:cubicBezTo>
                    <a:pt x="284" y="4785"/>
                    <a:pt x="1585" y="5674"/>
                    <a:pt x="2889" y="5674"/>
                  </a:cubicBezTo>
                  <a:cubicBezTo>
                    <a:pt x="3240" y="5674"/>
                    <a:pt x="3591" y="5610"/>
                    <a:pt x="3921" y="5472"/>
                  </a:cubicBezTo>
                  <a:cubicBezTo>
                    <a:pt x="5526" y="4813"/>
                    <a:pt x="6298" y="2734"/>
                    <a:pt x="5352" y="1229"/>
                  </a:cubicBezTo>
                  <a:cubicBezTo>
                    <a:pt x="4845" y="421"/>
                    <a:pt x="3933" y="0"/>
                    <a:pt x="30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1" name="Google Shape;211;p16"/>
          <p:cNvSpPr txBox="1">
            <a:spLocks noGrp="1"/>
          </p:cNvSpPr>
          <p:nvPr>
            <p:ph type="title"/>
          </p:nvPr>
        </p:nvSpPr>
        <p:spPr>
          <a:xfrm>
            <a:off x="2821000" y="1500150"/>
            <a:ext cx="5607900" cy="16287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6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12" name="Google Shape;212;p16"/>
          <p:cNvSpPr txBox="1">
            <a:spLocks noGrp="1"/>
          </p:cNvSpPr>
          <p:nvPr>
            <p:ph type="title" idx="2" hasCustomPrompt="1"/>
          </p:nvPr>
        </p:nvSpPr>
        <p:spPr>
          <a:xfrm>
            <a:off x="-85700" y="1941888"/>
            <a:ext cx="31509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13" name="Google Shape;213;p16"/>
          <p:cNvSpPr txBox="1">
            <a:spLocks noGrp="1"/>
          </p:cNvSpPr>
          <p:nvPr>
            <p:ph type="subTitle" idx="1"/>
          </p:nvPr>
        </p:nvSpPr>
        <p:spPr>
          <a:xfrm>
            <a:off x="2888750" y="3450650"/>
            <a:ext cx="5540100" cy="500700"/>
          </a:xfrm>
          <a:prstGeom prst="rect">
            <a:avLst/>
          </a:prstGeom>
          <a:solidFill>
            <a:schemeClr val="accent1"/>
          </a:solidFill>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5">
  <p:cSld name="CUSTOM_4_1">
    <p:spTree>
      <p:nvGrpSpPr>
        <p:cNvPr id="1" name="Shape 239"/>
        <p:cNvGrpSpPr/>
        <p:nvPr/>
      </p:nvGrpSpPr>
      <p:grpSpPr>
        <a:xfrm>
          <a:off x="0" y="0"/>
          <a:ext cx="0" cy="0"/>
          <a:chOff x="0" y="0"/>
          <a:chExt cx="0" cy="0"/>
        </a:xfrm>
      </p:grpSpPr>
      <p:sp>
        <p:nvSpPr>
          <p:cNvPr id="240" name="Google Shape;240;p22"/>
          <p:cNvSpPr/>
          <p:nvPr/>
        </p:nvSpPr>
        <p:spPr>
          <a:xfrm flipH="1">
            <a:off x="394395" y="463000"/>
            <a:ext cx="1161831" cy="644689"/>
          </a:xfrm>
          <a:custGeom>
            <a:avLst/>
            <a:gdLst/>
            <a:ahLst/>
            <a:cxnLst/>
            <a:rect l="l" t="t" r="r" b="b"/>
            <a:pathLst>
              <a:path w="20204" h="11211" extrusionOk="0">
                <a:moveTo>
                  <a:pt x="3442" y="1"/>
                </a:moveTo>
                <a:cubicBezTo>
                  <a:pt x="3180" y="1"/>
                  <a:pt x="2914" y="96"/>
                  <a:pt x="2729" y="264"/>
                </a:cubicBezTo>
                <a:cubicBezTo>
                  <a:pt x="1783" y="1086"/>
                  <a:pt x="962" y="2044"/>
                  <a:pt x="290" y="3102"/>
                </a:cubicBezTo>
                <a:cubicBezTo>
                  <a:pt x="0" y="3578"/>
                  <a:pt x="432" y="4089"/>
                  <a:pt x="887" y="4089"/>
                </a:cubicBezTo>
                <a:cubicBezTo>
                  <a:pt x="1038" y="4089"/>
                  <a:pt x="1192" y="4032"/>
                  <a:pt x="1323" y="3898"/>
                </a:cubicBezTo>
                <a:cubicBezTo>
                  <a:pt x="1833" y="3351"/>
                  <a:pt x="2393" y="2840"/>
                  <a:pt x="2978" y="2367"/>
                </a:cubicBezTo>
                <a:cubicBezTo>
                  <a:pt x="3463" y="3537"/>
                  <a:pt x="3974" y="4682"/>
                  <a:pt x="4471" y="5840"/>
                </a:cubicBezTo>
                <a:cubicBezTo>
                  <a:pt x="4602" y="6159"/>
                  <a:pt x="4965" y="6322"/>
                  <a:pt x="5314" y="6322"/>
                </a:cubicBezTo>
                <a:cubicBezTo>
                  <a:pt x="5496" y="6322"/>
                  <a:pt x="5675" y="6278"/>
                  <a:pt x="5816" y="6188"/>
                </a:cubicBezTo>
                <a:lnTo>
                  <a:pt x="8354" y="4633"/>
                </a:lnTo>
                <a:cubicBezTo>
                  <a:pt x="8529" y="5802"/>
                  <a:pt x="8765" y="6960"/>
                  <a:pt x="9051" y="8105"/>
                </a:cubicBezTo>
                <a:cubicBezTo>
                  <a:pt x="9169" y="8531"/>
                  <a:pt x="9610" y="8844"/>
                  <a:pt x="10052" y="8844"/>
                </a:cubicBezTo>
                <a:cubicBezTo>
                  <a:pt x="10218" y="8844"/>
                  <a:pt x="10383" y="8800"/>
                  <a:pt x="10532" y="8702"/>
                </a:cubicBezTo>
                <a:cubicBezTo>
                  <a:pt x="11466" y="8055"/>
                  <a:pt x="12437" y="7458"/>
                  <a:pt x="13432" y="6923"/>
                </a:cubicBezTo>
                <a:cubicBezTo>
                  <a:pt x="13644" y="8105"/>
                  <a:pt x="13880" y="9275"/>
                  <a:pt x="14154" y="10445"/>
                </a:cubicBezTo>
                <a:cubicBezTo>
                  <a:pt x="14254" y="10870"/>
                  <a:pt x="14729" y="11210"/>
                  <a:pt x="15177" y="11210"/>
                </a:cubicBezTo>
                <a:cubicBezTo>
                  <a:pt x="15345" y="11210"/>
                  <a:pt x="15509" y="11163"/>
                  <a:pt x="15648" y="11054"/>
                </a:cubicBezTo>
                <a:lnTo>
                  <a:pt x="19257" y="8267"/>
                </a:lnTo>
                <a:cubicBezTo>
                  <a:pt x="20204" y="7546"/>
                  <a:pt x="19618" y="6365"/>
                  <a:pt x="18733" y="6365"/>
                </a:cubicBezTo>
                <a:cubicBezTo>
                  <a:pt x="18502" y="6365"/>
                  <a:pt x="18250" y="6445"/>
                  <a:pt x="18000" y="6636"/>
                </a:cubicBezTo>
                <a:lnTo>
                  <a:pt x="15784" y="8379"/>
                </a:lnTo>
                <a:cubicBezTo>
                  <a:pt x="15548" y="7296"/>
                  <a:pt x="15336" y="6201"/>
                  <a:pt x="15162" y="5105"/>
                </a:cubicBezTo>
                <a:cubicBezTo>
                  <a:pt x="15092" y="4621"/>
                  <a:pt x="14641" y="4392"/>
                  <a:pt x="14203" y="4392"/>
                </a:cubicBezTo>
                <a:cubicBezTo>
                  <a:pt x="14022" y="4392"/>
                  <a:pt x="13843" y="4432"/>
                  <a:pt x="13694" y="4508"/>
                </a:cubicBezTo>
                <a:cubicBezTo>
                  <a:pt x="12648" y="5031"/>
                  <a:pt x="11653" y="5591"/>
                  <a:pt x="10669" y="6201"/>
                </a:cubicBezTo>
                <a:cubicBezTo>
                  <a:pt x="10445" y="5130"/>
                  <a:pt x="10271" y="4048"/>
                  <a:pt x="10159" y="2965"/>
                </a:cubicBezTo>
                <a:cubicBezTo>
                  <a:pt x="10102" y="2415"/>
                  <a:pt x="9662" y="1944"/>
                  <a:pt x="9142" y="1944"/>
                </a:cubicBezTo>
                <a:cubicBezTo>
                  <a:pt x="8980" y="1944"/>
                  <a:pt x="8809" y="1990"/>
                  <a:pt x="8641" y="2094"/>
                </a:cubicBezTo>
                <a:cubicBezTo>
                  <a:pt x="7682" y="2691"/>
                  <a:pt x="6724" y="3301"/>
                  <a:pt x="5766" y="3898"/>
                </a:cubicBezTo>
                <a:cubicBezTo>
                  <a:pt x="5255" y="2753"/>
                  <a:pt x="4745" y="1596"/>
                  <a:pt x="4223" y="463"/>
                </a:cubicBezTo>
                <a:cubicBezTo>
                  <a:pt x="4072" y="142"/>
                  <a:pt x="3760" y="1"/>
                  <a:pt x="34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22"/>
          <p:cNvSpPr txBox="1">
            <a:spLocks noGrp="1"/>
          </p:cNvSpPr>
          <p:nvPr>
            <p:ph type="title"/>
          </p:nvPr>
        </p:nvSpPr>
        <p:spPr>
          <a:xfrm>
            <a:off x="715100" y="535000"/>
            <a:ext cx="7713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3500"/>
              <a:buFont typeface="Patrick Hand"/>
              <a:buNone/>
              <a:defRPr sz="3500">
                <a:solidFill>
                  <a:schemeClr val="dk1"/>
                </a:solidFil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1">
  <p:cSld name="CUSTOM_2">
    <p:spTree>
      <p:nvGrpSpPr>
        <p:cNvPr id="1" name="Shape 250"/>
        <p:cNvGrpSpPr/>
        <p:nvPr/>
      </p:nvGrpSpPr>
      <p:grpSpPr>
        <a:xfrm>
          <a:off x="0" y="0"/>
          <a:ext cx="0" cy="0"/>
          <a:chOff x="0" y="0"/>
          <a:chExt cx="0" cy="0"/>
        </a:xfrm>
      </p:grpSpPr>
      <p:sp>
        <p:nvSpPr>
          <p:cNvPr id="251" name="Google Shape;251;p24"/>
          <p:cNvSpPr/>
          <p:nvPr/>
        </p:nvSpPr>
        <p:spPr>
          <a:xfrm rot="5400000">
            <a:off x="4360837" y="600191"/>
            <a:ext cx="4388254" cy="4052698"/>
          </a:xfrm>
          <a:custGeom>
            <a:avLst/>
            <a:gdLst/>
            <a:ahLst/>
            <a:cxnLst/>
            <a:rect l="l" t="t" r="r" b="b"/>
            <a:pathLst>
              <a:path w="22503" h="20782" extrusionOk="0">
                <a:moveTo>
                  <a:pt x="12708" y="18400"/>
                </a:moveTo>
                <a:lnTo>
                  <a:pt x="12708" y="18400"/>
                </a:lnTo>
                <a:cubicBezTo>
                  <a:pt x="12215" y="18530"/>
                  <a:pt x="11709" y="18598"/>
                  <a:pt x="11204" y="18598"/>
                </a:cubicBezTo>
                <a:cubicBezTo>
                  <a:pt x="11033" y="18598"/>
                  <a:pt x="10862" y="18590"/>
                  <a:pt x="10692" y="18574"/>
                </a:cubicBezTo>
                <a:cubicBezTo>
                  <a:pt x="10580" y="18562"/>
                  <a:pt x="10468" y="18549"/>
                  <a:pt x="10368" y="18537"/>
                </a:cubicBezTo>
                <a:cubicBezTo>
                  <a:pt x="10380" y="18512"/>
                  <a:pt x="10405" y="18499"/>
                  <a:pt x="10430" y="18475"/>
                </a:cubicBezTo>
                <a:cubicBezTo>
                  <a:pt x="10731" y="18509"/>
                  <a:pt x="11032" y="18528"/>
                  <a:pt x="11333" y="18528"/>
                </a:cubicBezTo>
                <a:cubicBezTo>
                  <a:pt x="11580" y="18528"/>
                  <a:pt x="11826" y="18515"/>
                  <a:pt x="12073" y="18487"/>
                </a:cubicBezTo>
                <a:cubicBezTo>
                  <a:pt x="12285" y="18475"/>
                  <a:pt x="12496" y="18437"/>
                  <a:pt x="12708" y="18400"/>
                </a:cubicBezTo>
                <a:close/>
                <a:moveTo>
                  <a:pt x="11250" y="0"/>
                </a:moveTo>
                <a:cubicBezTo>
                  <a:pt x="8027" y="0"/>
                  <a:pt x="4829" y="1364"/>
                  <a:pt x="2826" y="3951"/>
                </a:cubicBezTo>
                <a:cubicBezTo>
                  <a:pt x="611" y="6776"/>
                  <a:pt x="1" y="10783"/>
                  <a:pt x="1619" y="14044"/>
                </a:cubicBezTo>
                <a:cubicBezTo>
                  <a:pt x="1917" y="14641"/>
                  <a:pt x="2291" y="15201"/>
                  <a:pt x="2714" y="15712"/>
                </a:cubicBezTo>
                <a:cubicBezTo>
                  <a:pt x="4295" y="18176"/>
                  <a:pt x="6809" y="20105"/>
                  <a:pt x="9696" y="20640"/>
                </a:cubicBezTo>
                <a:cubicBezTo>
                  <a:pt x="10209" y="20736"/>
                  <a:pt x="10711" y="20782"/>
                  <a:pt x="11201" y="20782"/>
                </a:cubicBezTo>
                <a:cubicBezTo>
                  <a:pt x="14404" y="20782"/>
                  <a:pt x="17119" y="18840"/>
                  <a:pt x="19105" y="16272"/>
                </a:cubicBezTo>
                <a:cubicBezTo>
                  <a:pt x="21395" y="13310"/>
                  <a:pt x="22502" y="9476"/>
                  <a:pt x="20885" y="5929"/>
                </a:cubicBezTo>
                <a:cubicBezTo>
                  <a:pt x="19428" y="2731"/>
                  <a:pt x="16143" y="541"/>
                  <a:pt x="12695" y="93"/>
                </a:cubicBezTo>
                <a:cubicBezTo>
                  <a:pt x="12216" y="31"/>
                  <a:pt x="11732" y="0"/>
                  <a:pt x="112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24"/>
          <p:cNvSpPr txBox="1">
            <a:spLocks noGrp="1"/>
          </p:cNvSpPr>
          <p:nvPr>
            <p:ph type="subTitle" idx="1"/>
          </p:nvPr>
        </p:nvSpPr>
        <p:spPr>
          <a:xfrm>
            <a:off x="715100" y="1917600"/>
            <a:ext cx="3664800" cy="2691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3"/>
              </a:buClr>
              <a:buSzPts val="1400"/>
              <a:buFont typeface="Anaheim"/>
              <a:buChar char="●"/>
              <a:defRPr/>
            </a:lvl1pPr>
            <a:lvl2pPr lvl="1" algn="ctr" rtl="0">
              <a:lnSpc>
                <a:spcPct val="100000"/>
              </a:lnSpc>
              <a:spcBef>
                <a:spcPts val="0"/>
              </a:spcBef>
              <a:spcAft>
                <a:spcPts val="0"/>
              </a:spcAft>
              <a:buClr>
                <a:srgbClr val="595959"/>
              </a:buClr>
              <a:buSzPts val="1400"/>
              <a:buFont typeface="Anaheim"/>
              <a:buChar char="○"/>
              <a:defRPr/>
            </a:lvl2pPr>
            <a:lvl3pPr lvl="2" algn="ctr" rtl="0">
              <a:lnSpc>
                <a:spcPct val="100000"/>
              </a:lnSpc>
              <a:spcBef>
                <a:spcPts val="0"/>
              </a:spcBef>
              <a:spcAft>
                <a:spcPts val="0"/>
              </a:spcAft>
              <a:buClr>
                <a:srgbClr val="595959"/>
              </a:buClr>
              <a:buSzPts val="1400"/>
              <a:buFont typeface="Anaheim"/>
              <a:buChar char="■"/>
              <a:defRPr/>
            </a:lvl3pPr>
            <a:lvl4pPr lvl="3" algn="ctr" rtl="0">
              <a:lnSpc>
                <a:spcPct val="100000"/>
              </a:lnSpc>
              <a:spcBef>
                <a:spcPts val="0"/>
              </a:spcBef>
              <a:spcAft>
                <a:spcPts val="0"/>
              </a:spcAft>
              <a:buClr>
                <a:srgbClr val="595959"/>
              </a:buClr>
              <a:buSzPts val="1400"/>
              <a:buFont typeface="Anaheim"/>
              <a:buChar char="●"/>
              <a:defRPr/>
            </a:lvl4pPr>
            <a:lvl5pPr lvl="4" algn="ctr" rtl="0">
              <a:lnSpc>
                <a:spcPct val="100000"/>
              </a:lnSpc>
              <a:spcBef>
                <a:spcPts val="0"/>
              </a:spcBef>
              <a:spcAft>
                <a:spcPts val="0"/>
              </a:spcAft>
              <a:buClr>
                <a:srgbClr val="595959"/>
              </a:buClr>
              <a:buSzPts val="1400"/>
              <a:buFont typeface="Anaheim"/>
              <a:buChar char="○"/>
              <a:defRPr/>
            </a:lvl5pPr>
            <a:lvl6pPr lvl="5" algn="ctr" rtl="0">
              <a:lnSpc>
                <a:spcPct val="100000"/>
              </a:lnSpc>
              <a:spcBef>
                <a:spcPts val="0"/>
              </a:spcBef>
              <a:spcAft>
                <a:spcPts val="0"/>
              </a:spcAft>
              <a:buClr>
                <a:srgbClr val="595959"/>
              </a:buClr>
              <a:buSzPts val="1400"/>
              <a:buFont typeface="Anaheim"/>
              <a:buChar char="■"/>
              <a:defRPr/>
            </a:lvl6pPr>
            <a:lvl7pPr lvl="6" algn="ctr" rtl="0">
              <a:lnSpc>
                <a:spcPct val="100000"/>
              </a:lnSpc>
              <a:spcBef>
                <a:spcPts val="0"/>
              </a:spcBef>
              <a:spcAft>
                <a:spcPts val="0"/>
              </a:spcAft>
              <a:buClr>
                <a:srgbClr val="595959"/>
              </a:buClr>
              <a:buSzPts val="1400"/>
              <a:buFont typeface="Anaheim"/>
              <a:buChar char="●"/>
              <a:defRPr/>
            </a:lvl7pPr>
            <a:lvl8pPr lvl="7" algn="ctr" rtl="0">
              <a:lnSpc>
                <a:spcPct val="100000"/>
              </a:lnSpc>
              <a:spcBef>
                <a:spcPts val="0"/>
              </a:spcBef>
              <a:spcAft>
                <a:spcPts val="0"/>
              </a:spcAft>
              <a:buClr>
                <a:srgbClr val="595959"/>
              </a:buClr>
              <a:buSzPts val="1400"/>
              <a:buFont typeface="Anaheim"/>
              <a:buChar char="○"/>
              <a:defRPr/>
            </a:lvl8pPr>
            <a:lvl9pPr lvl="8" algn="ctr" rtl="0">
              <a:lnSpc>
                <a:spcPct val="100000"/>
              </a:lnSpc>
              <a:spcBef>
                <a:spcPts val="0"/>
              </a:spcBef>
              <a:spcAft>
                <a:spcPts val="0"/>
              </a:spcAft>
              <a:buClr>
                <a:srgbClr val="595959"/>
              </a:buClr>
              <a:buSzPts val="1400"/>
              <a:buFont typeface="Anaheim"/>
              <a:buChar char="■"/>
              <a:defRPr/>
            </a:lvl9pPr>
          </a:lstStyle>
          <a:p>
            <a:endParaRPr/>
          </a:p>
        </p:txBody>
      </p:sp>
      <p:sp>
        <p:nvSpPr>
          <p:cNvPr id="253" name="Google Shape;253;p24"/>
          <p:cNvSpPr txBox="1">
            <a:spLocks noGrp="1"/>
          </p:cNvSpPr>
          <p:nvPr>
            <p:ph type="title"/>
          </p:nvPr>
        </p:nvSpPr>
        <p:spPr>
          <a:xfrm>
            <a:off x="715100" y="535000"/>
            <a:ext cx="4345500" cy="12225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3">
  <p:cSld name="CUSTOM_2_1_1">
    <p:spTree>
      <p:nvGrpSpPr>
        <p:cNvPr id="1" name="Shape 257"/>
        <p:cNvGrpSpPr/>
        <p:nvPr/>
      </p:nvGrpSpPr>
      <p:grpSpPr>
        <a:xfrm>
          <a:off x="0" y="0"/>
          <a:ext cx="0" cy="0"/>
          <a:chOff x="0" y="0"/>
          <a:chExt cx="0" cy="0"/>
        </a:xfrm>
      </p:grpSpPr>
      <p:sp>
        <p:nvSpPr>
          <p:cNvPr id="258" name="Google Shape;258;p26"/>
          <p:cNvSpPr txBox="1">
            <a:spLocks noGrp="1"/>
          </p:cNvSpPr>
          <p:nvPr>
            <p:ph type="body" idx="1"/>
          </p:nvPr>
        </p:nvSpPr>
        <p:spPr>
          <a:xfrm>
            <a:off x="720000" y="1343525"/>
            <a:ext cx="7713600" cy="3225300"/>
          </a:xfrm>
          <a:prstGeom prst="rect">
            <a:avLst/>
          </a:prstGeom>
        </p:spPr>
        <p:txBody>
          <a:bodyPr spcFirstLastPara="1" wrap="square" lIns="91425" tIns="91425" rIns="91425" bIns="91425" anchor="t" anchorCtr="0">
            <a:noAutofit/>
          </a:bodyPr>
          <a:lstStyle>
            <a:lvl1pPr marL="457200" lvl="0" indent="-317500" rtl="0">
              <a:lnSpc>
                <a:spcPct val="115000"/>
              </a:lnSpc>
              <a:spcBef>
                <a:spcPts val="0"/>
              </a:spcBef>
              <a:spcAft>
                <a:spcPts val="0"/>
              </a:spcAft>
              <a:buClr>
                <a:srgbClr val="434343"/>
              </a:buClr>
              <a:buSzPts val="1400"/>
              <a:buChar char="●"/>
              <a:defRPr sz="1400">
                <a:solidFill>
                  <a:srgbClr val="434343"/>
                </a:solidFill>
              </a:defRPr>
            </a:lvl1pPr>
            <a:lvl2pPr marL="914400" lvl="1" indent="-317500" rtl="0">
              <a:lnSpc>
                <a:spcPct val="115000"/>
              </a:lnSpc>
              <a:spcBef>
                <a:spcPts val="1000"/>
              </a:spcBef>
              <a:spcAft>
                <a:spcPts val="0"/>
              </a:spcAft>
              <a:buClr>
                <a:srgbClr val="434343"/>
              </a:buClr>
              <a:buSzPts val="1400"/>
              <a:buChar char="○"/>
              <a:defRPr>
                <a:solidFill>
                  <a:srgbClr val="434343"/>
                </a:solidFill>
              </a:defRPr>
            </a:lvl2pPr>
            <a:lvl3pPr marL="1371600" lvl="2" indent="-317500" rtl="0">
              <a:lnSpc>
                <a:spcPct val="115000"/>
              </a:lnSpc>
              <a:spcBef>
                <a:spcPts val="0"/>
              </a:spcBef>
              <a:spcAft>
                <a:spcPts val="0"/>
              </a:spcAft>
              <a:buClr>
                <a:srgbClr val="434343"/>
              </a:buClr>
              <a:buSzPts val="1400"/>
              <a:buChar char="■"/>
              <a:defRPr>
                <a:solidFill>
                  <a:srgbClr val="434343"/>
                </a:solidFill>
              </a:defRPr>
            </a:lvl3pPr>
            <a:lvl4pPr marL="1828800" lvl="3" indent="-317500" rtl="0">
              <a:lnSpc>
                <a:spcPct val="115000"/>
              </a:lnSpc>
              <a:spcBef>
                <a:spcPts val="0"/>
              </a:spcBef>
              <a:spcAft>
                <a:spcPts val="0"/>
              </a:spcAft>
              <a:buClr>
                <a:srgbClr val="434343"/>
              </a:buClr>
              <a:buSzPts val="1400"/>
              <a:buChar char="●"/>
              <a:defRPr>
                <a:solidFill>
                  <a:srgbClr val="434343"/>
                </a:solidFill>
              </a:defRPr>
            </a:lvl4pPr>
            <a:lvl5pPr marL="2286000" lvl="4" indent="-317500" rtl="0">
              <a:lnSpc>
                <a:spcPct val="115000"/>
              </a:lnSpc>
              <a:spcBef>
                <a:spcPts val="0"/>
              </a:spcBef>
              <a:spcAft>
                <a:spcPts val="0"/>
              </a:spcAft>
              <a:buClr>
                <a:srgbClr val="434343"/>
              </a:buClr>
              <a:buSzPts val="1400"/>
              <a:buChar char="○"/>
              <a:defRPr>
                <a:solidFill>
                  <a:srgbClr val="434343"/>
                </a:solidFill>
              </a:defRPr>
            </a:lvl5pPr>
            <a:lvl6pPr marL="2743200" lvl="5" indent="-317500" rtl="0">
              <a:lnSpc>
                <a:spcPct val="115000"/>
              </a:lnSpc>
              <a:spcBef>
                <a:spcPts val="0"/>
              </a:spcBef>
              <a:spcAft>
                <a:spcPts val="0"/>
              </a:spcAft>
              <a:buClr>
                <a:srgbClr val="434343"/>
              </a:buClr>
              <a:buSzPts val="1400"/>
              <a:buChar char="■"/>
              <a:defRPr>
                <a:solidFill>
                  <a:srgbClr val="434343"/>
                </a:solidFill>
              </a:defRPr>
            </a:lvl6pPr>
            <a:lvl7pPr marL="3200400" lvl="6" indent="-317500" rtl="0">
              <a:lnSpc>
                <a:spcPct val="115000"/>
              </a:lnSpc>
              <a:spcBef>
                <a:spcPts val="0"/>
              </a:spcBef>
              <a:spcAft>
                <a:spcPts val="0"/>
              </a:spcAft>
              <a:buClr>
                <a:srgbClr val="434343"/>
              </a:buClr>
              <a:buSzPts val="1400"/>
              <a:buChar char="●"/>
              <a:defRPr>
                <a:solidFill>
                  <a:srgbClr val="434343"/>
                </a:solidFill>
              </a:defRPr>
            </a:lvl7pPr>
            <a:lvl8pPr marL="3657600" lvl="7" indent="-317500" rtl="0">
              <a:lnSpc>
                <a:spcPct val="115000"/>
              </a:lnSpc>
              <a:spcBef>
                <a:spcPts val="0"/>
              </a:spcBef>
              <a:spcAft>
                <a:spcPts val="0"/>
              </a:spcAft>
              <a:buClr>
                <a:srgbClr val="434343"/>
              </a:buClr>
              <a:buSzPts val="1400"/>
              <a:buChar char="○"/>
              <a:defRPr>
                <a:solidFill>
                  <a:srgbClr val="434343"/>
                </a:solidFill>
              </a:defRPr>
            </a:lvl8pPr>
            <a:lvl9pPr marL="4114800" lvl="8" indent="-317500" rtl="0">
              <a:lnSpc>
                <a:spcPct val="115000"/>
              </a:lnSpc>
              <a:spcBef>
                <a:spcPts val="0"/>
              </a:spcBef>
              <a:spcAft>
                <a:spcPts val="0"/>
              </a:spcAft>
              <a:buClr>
                <a:srgbClr val="434343"/>
              </a:buClr>
              <a:buSzPts val="1400"/>
              <a:buChar char="■"/>
              <a:defRPr>
                <a:solidFill>
                  <a:srgbClr val="434343"/>
                </a:solidFill>
              </a:defRPr>
            </a:lvl9pPr>
          </a:lstStyle>
          <a:p>
            <a:endParaRPr/>
          </a:p>
        </p:txBody>
      </p:sp>
      <p:sp>
        <p:nvSpPr>
          <p:cNvPr id="259" name="Google Shape;259;p26"/>
          <p:cNvSpPr txBox="1">
            <a:spLocks noGrp="1"/>
          </p:cNvSpPr>
          <p:nvPr>
            <p:ph type="title"/>
          </p:nvPr>
        </p:nvSpPr>
        <p:spPr>
          <a:xfrm>
            <a:off x="715100" y="535000"/>
            <a:ext cx="7713600" cy="5727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dk1"/>
              </a:buClr>
              <a:buSzPts val="3500"/>
              <a:buFont typeface="Patrick Hand"/>
              <a:buNone/>
              <a:defRPr sz="3500">
                <a:solidFill>
                  <a:schemeClr val="dk1"/>
                </a:solidFil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grpSp>
        <p:nvGrpSpPr>
          <p:cNvPr id="260" name="Google Shape;260;p26"/>
          <p:cNvGrpSpPr/>
          <p:nvPr/>
        </p:nvGrpSpPr>
        <p:grpSpPr>
          <a:xfrm>
            <a:off x="7619922" y="274307"/>
            <a:ext cx="1201654" cy="4704219"/>
            <a:chOff x="7619922" y="274307"/>
            <a:chExt cx="1201654" cy="4704219"/>
          </a:xfrm>
        </p:grpSpPr>
        <p:grpSp>
          <p:nvGrpSpPr>
            <p:cNvPr id="261" name="Google Shape;261;p26"/>
            <p:cNvGrpSpPr/>
            <p:nvPr/>
          </p:nvGrpSpPr>
          <p:grpSpPr>
            <a:xfrm>
              <a:off x="7619922" y="3933006"/>
              <a:ext cx="1201654" cy="1045519"/>
              <a:chOff x="3918275" y="2946475"/>
              <a:chExt cx="1042650" cy="907175"/>
            </a:xfrm>
          </p:grpSpPr>
          <p:sp>
            <p:nvSpPr>
              <p:cNvPr id="262" name="Google Shape;262;p26"/>
              <p:cNvSpPr/>
              <p:nvPr/>
            </p:nvSpPr>
            <p:spPr>
              <a:xfrm>
                <a:off x="3918275" y="2946475"/>
                <a:ext cx="1042650" cy="907175"/>
              </a:xfrm>
              <a:custGeom>
                <a:avLst/>
                <a:gdLst/>
                <a:ahLst/>
                <a:cxnLst/>
                <a:rect l="l" t="t" r="r" b="b"/>
                <a:pathLst>
                  <a:path w="41706" h="36287" extrusionOk="0">
                    <a:moveTo>
                      <a:pt x="8643" y="1"/>
                    </a:moveTo>
                    <a:cubicBezTo>
                      <a:pt x="7881" y="1"/>
                      <a:pt x="7133" y="104"/>
                      <a:pt x="6472" y="498"/>
                    </a:cubicBezTo>
                    <a:cubicBezTo>
                      <a:pt x="5177" y="1270"/>
                      <a:pt x="4754" y="2676"/>
                      <a:pt x="4331" y="4033"/>
                    </a:cubicBezTo>
                    <a:cubicBezTo>
                      <a:pt x="2414" y="9944"/>
                      <a:pt x="610" y="16217"/>
                      <a:pt x="100" y="22427"/>
                    </a:cubicBezTo>
                    <a:cubicBezTo>
                      <a:pt x="0" y="23622"/>
                      <a:pt x="772" y="24580"/>
                      <a:pt x="1929" y="24804"/>
                    </a:cubicBezTo>
                    <a:cubicBezTo>
                      <a:pt x="2369" y="24889"/>
                      <a:pt x="2790" y="24920"/>
                      <a:pt x="3204" y="24920"/>
                    </a:cubicBezTo>
                    <a:cubicBezTo>
                      <a:pt x="4183" y="24920"/>
                      <a:pt x="5120" y="24751"/>
                      <a:pt x="6161" y="24742"/>
                    </a:cubicBezTo>
                    <a:cubicBezTo>
                      <a:pt x="6422" y="24742"/>
                      <a:pt x="6671" y="24580"/>
                      <a:pt x="6783" y="24344"/>
                    </a:cubicBezTo>
                    <a:cubicBezTo>
                      <a:pt x="7218" y="24095"/>
                      <a:pt x="7567" y="23722"/>
                      <a:pt x="7803" y="23274"/>
                    </a:cubicBezTo>
                    <a:cubicBezTo>
                      <a:pt x="8662" y="21618"/>
                      <a:pt x="9073" y="19801"/>
                      <a:pt x="10081" y="18183"/>
                    </a:cubicBezTo>
                    <a:cubicBezTo>
                      <a:pt x="11064" y="16553"/>
                      <a:pt x="12284" y="15060"/>
                      <a:pt x="13678" y="13765"/>
                    </a:cubicBezTo>
                    <a:cubicBezTo>
                      <a:pt x="15604" y="12025"/>
                      <a:pt x="17730" y="11019"/>
                      <a:pt x="20030" y="11019"/>
                    </a:cubicBezTo>
                    <a:cubicBezTo>
                      <a:pt x="21119" y="11019"/>
                      <a:pt x="22247" y="11244"/>
                      <a:pt x="23410" y="11724"/>
                    </a:cubicBezTo>
                    <a:cubicBezTo>
                      <a:pt x="30629" y="14711"/>
                      <a:pt x="32919" y="23435"/>
                      <a:pt x="29508" y="30044"/>
                    </a:cubicBezTo>
                    <a:cubicBezTo>
                      <a:pt x="29011" y="31002"/>
                      <a:pt x="29322" y="32160"/>
                      <a:pt x="30006" y="32956"/>
                    </a:cubicBezTo>
                    <a:cubicBezTo>
                      <a:pt x="30268" y="33404"/>
                      <a:pt x="30691" y="33740"/>
                      <a:pt x="31189" y="33914"/>
                    </a:cubicBezTo>
                    <a:cubicBezTo>
                      <a:pt x="33279" y="34649"/>
                      <a:pt x="35370" y="35383"/>
                      <a:pt x="37461" y="36142"/>
                    </a:cubicBezTo>
                    <a:cubicBezTo>
                      <a:pt x="37729" y="36240"/>
                      <a:pt x="38020" y="36287"/>
                      <a:pt x="38315" y="36287"/>
                    </a:cubicBezTo>
                    <a:cubicBezTo>
                      <a:pt x="39526" y="36287"/>
                      <a:pt x="40804" y="35495"/>
                      <a:pt x="40834" y="34163"/>
                    </a:cubicBezTo>
                    <a:cubicBezTo>
                      <a:pt x="41008" y="28190"/>
                      <a:pt x="41182" y="22228"/>
                      <a:pt x="41357" y="16267"/>
                    </a:cubicBezTo>
                    <a:cubicBezTo>
                      <a:pt x="41406" y="14798"/>
                      <a:pt x="41456" y="13342"/>
                      <a:pt x="41494" y="11873"/>
                    </a:cubicBezTo>
                    <a:cubicBezTo>
                      <a:pt x="41518" y="10604"/>
                      <a:pt x="41705" y="9198"/>
                      <a:pt x="41207" y="7990"/>
                    </a:cubicBezTo>
                    <a:cubicBezTo>
                      <a:pt x="40149" y="5439"/>
                      <a:pt x="36503" y="4991"/>
                      <a:pt x="34163" y="4331"/>
                    </a:cubicBezTo>
                    <a:cubicBezTo>
                      <a:pt x="29036" y="2888"/>
                      <a:pt x="23821" y="1780"/>
                      <a:pt x="18556" y="996"/>
                    </a:cubicBezTo>
                    <a:cubicBezTo>
                      <a:pt x="15843" y="598"/>
                      <a:pt x="13118" y="287"/>
                      <a:pt x="10392" y="100"/>
                    </a:cubicBezTo>
                    <a:cubicBezTo>
                      <a:pt x="9824" y="62"/>
                      <a:pt x="9230" y="1"/>
                      <a:pt x="86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26"/>
              <p:cNvSpPr/>
              <p:nvPr/>
            </p:nvSpPr>
            <p:spPr>
              <a:xfrm>
                <a:off x="4211975" y="3407700"/>
                <a:ext cx="142850" cy="130200"/>
              </a:xfrm>
              <a:custGeom>
                <a:avLst/>
                <a:gdLst/>
                <a:ahLst/>
                <a:cxnLst/>
                <a:rect l="l" t="t" r="r" b="b"/>
                <a:pathLst>
                  <a:path w="5714" h="5208" extrusionOk="0">
                    <a:moveTo>
                      <a:pt x="3124" y="0"/>
                    </a:moveTo>
                    <a:cubicBezTo>
                      <a:pt x="2891" y="0"/>
                      <a:pt x="2658" y="28"/>
                      <a:pt x="2428" y="83"/>
                    </a:cubicBezTo>
                    <a:cubicBezTo>
                      <a:pt x="2141" y="170"/>
                      <a:pt x="1868" y="282"/>
                      <a:pt x="1619" y="419"/>
                    </a:cubicBezTo>
                    <a:cubicBezTo>
                      <a:pt x="1183" y="668"/>
                      <a:pt x="822" y="1041"/>
                      <a:pt x="611" y="1489"/>
                    </a:cubicBezTo>
                    <a:cubicBezTo>
                      <a:pt x="486" y="1651"/>
                      <a:pt x="386" y="1813"/>
                      <a:pt x="299" y="1999"/>
                    </a:cubicBezTo>
                    <a:cubicBezTo>
                      <a:pt x="113" y="2323"/>
                      <a:pt x="13" y="2671"/>
                      <a:pt x="13" y="3045"/>
                    </a:cubicBezTo>
                    <a:cubicBezTo>
                      <a:pt x="1" y="3319"/>
                      <a:pt x="63" y="3592"/>
                      <a:pt x="200" y="3841"/>
                    </a:cubicBezTo>
                    <a:cubicBezTo>
                      <a:pt x="436" y="4426"/>
                      <a:pt x="922" y="4862"/>
                      <a:pt x="1531" y="5036"/>
                    </a:cubicBezTo>
                    <a:cubicBezTo>
                      <a:pt x="1868" y="5123"/>
                      <a:pt x="2204" y="5161"/>
                      <a:pt x="2540" y="5161"/>
                    </a:cubicBezTo>
                    <a:lnTo>
                      <a:pt x="2577" y="5161"/>
                    </a:lnTo>
                    <a:cubicBezTo>
                      <a:pt x="2689" y="5192"/>
                      <a:pt x="2804" y="5207"/>
                      <a:pt x="2919" y="5207"/>
                    </a:cubicBezTo>
                    <a:cubicBezTo>
                      <a:pt x="3034" y="5207"/>
                      <a:pt x="3149" y="5192"/>
                      <a:pt x="3261" y="5161"/>
                    </a:cubicBezTo>
                    <a:cubicBezTo>
                      <a:pt x="3610" y="5148"/>
                      <a:pt x="3933" y="5036"/>
                      <a:pt x="4220" y="4849"/>
                    </a:cubicBezTo>
                    <a:cubicBezTo>
                      <a:pt x="5116" y="4401"/>
                      <a:pt x="5676" y="3493"/>
                      <a:pt x="5701" y="2497"/>
                    </a:cubicBezTo>
                    <a:cubicBezTo>
                      <a:pt x="5713" y="2174"/>
                      <a:pt x="5639" y="1838"/>
                      <a:pt x="5477" y="1551"/>
                    </a:cubicBezTo>
                    <a:cubicBezTo>
                      <a:pt x="5190" y="830"/>
                      <a:pt x="4593" y="294"/>
                      <a:pt x="3859" y="95"/>
                    </a:cubicBezTo>
                    <a:cubicBezTo>
                      <a:pt x="3616" y="31"/>
                      <a:pt x="3370" y="0"/>
                      <a:pt x="31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26"/>
              <p:cNvSpPr/>
              <p:nvPr/>
            </p:nvSpPr>
            <p:spPr>
              <a:xfrm>
                <a:off x="4319625" y="3255425"/>
                <a:ext cx="160575" cy="158850"/>
              </a:xfrm>
              <a:custGeom>
                <a:avLst/>
                <a:gdLst/>
                <a:ahLst/>
                <a:cxnLst/>
                <a:rect l="l" t="t" r="r" b="b"/>
                <a:pathLst>
                  <a:path w="6423" h="6354" extrusionOk="0">
                    <a:moveTo>
                      <a:pt x="3353" y="1"/>
                    </a:moveTo>
                    <a:cubicBezTo>
                      <a:pt x="2321" y="1"/>
                      <a:pt x="1390" y="583"/>
                      <a:pt x="922" y="1507"/>
                    </a:cubicBezTo>
                    <a:cubicBezTo>
                      <a:pt x="113" y="2477"/>
                      <a:pt x="1" y="3859"/>
                      <a:pt x="636" y="4942"/>
                    </a:cubicBezTo>
                    <a:cubicBezTo>
                      <a:pt x="1199" y="5849"/>
                      <a:pt x="2171" y="6353"/>
                      <a:pt x="3163" y="6353"/>
                    </a:cubicBezTo>
                    <a:cubicBezTo>
                      <a:pt x="3682" y="6353"/>
                      <a:pt x="4206" y="6215"/>
                      <a:pt x="4680" y="5925"/>
                    </a:cubicBezTo>
                    <a:cubicBezTo>
                      <a:pt x="5303" y="5539"/>
                      <a:pt x="5763" y="4942"/>
                      <a:pt x="6000" y="4257"/>
                    </a:cubicBezTo>
                    <a:cubicBezTo>
                      <a:pt x="6124" y="4046"/>
                      <a:pt x="6224" y="3822"/>
                      <a:pt x="6286" y="3585"/>
                    </a:cubicBezTo>
                    <a:cubicBezTo>
                      <a:pt x="6398" y="3224"/>
                      <a:pt x="6423" y="2838"/>
                      <a:pt x="6336" y="2465"/>
                    </a:cubicBezTo>
                    <a:cubicBezTo>
                      <a:pt x="6323" y="2092"/>
                      <a:pt x="6199" y="1743"/>
                      <a:pt x="6000" y="1432"/>
                    </a:cubicBezTo>
                    <a:cubicBezTo>
                      <a:pt x="5763" y="1009"/>
                      <a:pt x="5415" y="673"/>
                      <a:pt x="5004" y="424"/>
                    </a:cubicBezTo>
                    <a:cubicBezTo>
                      <a:pt x="4755" y="287"/>
                      <a:pt x="4494" y="175"/>
                      <a:pt x="4232" y="100"/>
                    </a:cubicBezTo>
                    <a:lnTo>
                      <a:pt x="3486" y="1"/>
                    </a:lnTo>
                    <a:lnTo>
                      <a:pt x="3386" y="1"/>
                    </a:lnTo>
                    <a:cubicBezTo>
                      <a:pt x="3375" y="1"/>
                      <a:pt x="3364" y="1"/>
                      <a:pt x="33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26"/>
              <p:cNvSpPr/>
              <p:nvPr/>
            </p:nvSpPr>
            <p:spPr>
              <a:xfrm>
                <a:off x="4211350" y="3207500"/>
                <a:ext cx="117650" cy="139675"/>
              </a:xfrm>
              <a:custGeom>
                <a:avLst/>
                <a:gdLst/>
                <a:ahLst/>
                <a:cxnLst/>
                <a:rect l="l" t="t" r="r" b="b"/>
                <a:pathLst>
                  <a:path w="4706" h="5587" extrusionOk="0">
                    <a:moveTo>
                      <a:pt x="2377" y="1"/>
                    </a:moveTo>
                    <a:cubicBezTo>
                      <a:pt x="2007" y="1"/>
                      <a:pt x="1638" y="98"/>
                      <a:pt x="1308" y="287"/>
                    </a:cubicBezTo>
                    <a:lnTo>
                      <a:pt x="1233" y="337"/>
                    </a:lnTo>
                    <a:cubicBezTo>
                      <a:pt x="598" y="723"/>
                      <a:pt x="100" y="1457"/>
                      <a:pt x="150" y="2229"/>
                    </a:cubicBezTo>
                    <a:cubicBezTo>
                      <a:pt x="187" y="3050"/>
                      <a:pt x="1" y="3822"/>
                      <a:pt x="436" y="4594"/>
                    </a:cubicBezTo>
                    <a:cubicBezTo>
                      <a:pt x="778" y="5215"/>
                      <a:pt x="1438" y="5586"/>
                      <a:pt x="2138" y="5586"/>
                    </a:cubicBezTo>
                    <a:cubicBezTo>
                      <a:pt x="2279" y="5586"/>
                      <a:pt x="2422" y="5571"/>
                      <a:pt x="2565" y="5539"/>
                    </a:cubicBezTo>
                    <a:cubicBezTo>
                      <a:pt x="3199" y="5365"/>
                      <a:pt x="3896" y="4731"/>
                      <a:pt x="3871" y="4009"/>
                    </a:cubicBezTo>
                    <a:cubicBezTo>
                      <a:pt x="3971" y="3772"/>
                      <a:pt x="4095" y="3548"/>
                      <a:pt x="4232" y="3337"/>
                    </a:cubicBezTo>
                    <a:cubicBezTo>
                      <a:pt x="4705" y="2677"/>
                      <a:pt x="4568" y="1793"/>
                      <a:pt x="4232" y="1121"/>
                    </a:cubicBezTo>
                    <a:lnTo>
                      <a:pt x="4195" y="1047"/>
                    </a:lnTo>
                    <a:cubicBezTo>
                      <a:pt x="3996" y="611"/>
                      <a:pt x="3398" y="175"/>
                      <a:pt x="2938" y="76"/>
                    </a:cubicBezTo>
                    <a:cubicBezTo>
                      <a:pt x="2754" y="26"/>
                      <a:pt x="2565" y="1"/>
                      <a:pt x="23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26"/>
              <p:cNvSpPr/>
              <p:nvPr/>
            </p:nvSpPr>
            <p:spPr>
              <a:xfrm>
                <a:off x="4313725" y="3061550"/>
                <a:ext cx="118875" cy="128850"/>
              </a:xfrm>
              <a:custGeom>
                <a:avLst/>
                <a:gdLst/>
                <a:ahLst/>
                <a:cxnLst/>
                <a:rect l="l" t="t" r="r" b="b"/>
                <a:pathLst>
                  <a:path w="4755" h="5154" extrusionOk="0">
                    <a:moveTo>
                      <a:pt x="2496" y="0"/>
                    </a:moveTo>
                    <a:cubicBezTo>
                      <a:pt x="2309" y="0"/>
                      <a:pt x="2115" y="25"/>
                      <a:pt x="1917" y="77"/>
                    </a:cubicBezTo>
                    <a:cubicBezTo>
                      <a:pt x="672" y="438"/>
                      <a:pt x="0" y="1782"/>
                      <a:pt x="461" y="3002"/>
                    </a:cubicBezTo>
                    <a:cubicBezTo>
                      <a:pt x="498" y="3288"/>
                      <a:pt x="536" y="3587"/>
                      <a:pt x="610" y="3873"/>
                    </a:cubicBezTo>
                    <a:cubicBezTo>
                      <a:pt x="773" y="4631"/>
                      <a:pt x="1453" y="5153"/>
                      <a:pt x="2209" y="5153"/>
                    </a:cubicBezTo>
                    <a:cubicBezTo>
                      <a:pt x="2322" y="5153"/>
                      <a:pt x="2437" y="5142"/>
                      <a:pt x="2552" y="5117"/>
                    </a:cubicBezTo>
                    <a:cubicBezTo>
                      <a:pt x="3236" y="4980"/>
                      <a:pt x="3672" y="4321"/>
                      <a:pt x="4058" y="3736"/>
                    </a:cubicBezTo>
                    <a:cubicBezTo>
                      <a:pt x="4394" y="3400"/>
                      <a:pt x="4605" y="2964"/>
                      <a:pt x="4667" y="2491"/>
                    </a:cubicBezTo>
                    <a:cubicBezTo>
                      <a:pt x="4755" y="1844"/>
                      <a:pt x="4580" y="1110"/>
                      <a:pt x="4058" y="649"/>
                    </a:cubicBezTo>
                    <a:cubicBezTo>
                      <a:pt x="3597" y="236"/>
                      <a:pt x="3073" y="0"/>
                      <a:pt x="24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26"/>
              <p:cNvSpPr/>
              <p:nvPr/>
            </p:nvSpPr>
            <p:spPr>
              <a:xfrm>
                <a:off x="4450625" y="3079200"/>
                <a:ext cx="153100" cy="154025"/>
              </a:xfrm>
              <a:custGeom>
                <a:avLst/>
                <a:gdLst/>
                <a:ahLst/>
                <a:cxnLst/>
                <a:rect l="l" t="t" r="r" b="b"/>
                <a:pathLst>
                  <a:path w="6124" h="6161" extrusionOk="0">
                    <a:moveTo>
                      <a:pt x="3111" y="1"/>
                    </a:moveTo>
                    <a:cubicBezTo>
                      <a:pt x="2281" y="1"/>
                      <a:pt x="1417" y="357"/>
                      <a:pt x="872" y="939"/>
                    </a:cubicBezTo>
                    <a:cubicBezTo>
                      <a:pt x="336" y="1499"/>
                      <a:pt x="25" y="2246"/>
                      <a:pt x="0" y="3030"/>
                    </a:cubicBezTo>
                    <a:cubicBezTo>
                      <a:pt x="0" y="3279"/>
                      <a:pt x="25" y="3528"/>
                      <a:pt x="75" y="3764"/>
                    </a:cubicBezTo>
                    <a:cubicBezTo>
                      <a:pt x="137" y="4038"/>
                      <a:pt x="237" y="4312"/>
                      <a:pt x="374" y="4561"/>
                    </a:cubicBezTo>
                    <a:cubicBezTo>
                      <a:pt x="411" y="4623"/>
                      <a:pt x="448" y="4673"/>
                      <a:pt x="486" y="4735"/>
                    </a:cubicBezTo>
                    <a:cubicBezTo>
                      <a:pt x="548" y="4847"/>
                      <a:pt x="635" y="4959"/>
                      <a:pt x="722" y="5071"/>
                    </a:cubicBezTo>
                    <a:cubicBezTo>
                      <a:pt x="1330" y="5774"/>
                      <a:pt x="2221" y="6161"/>
                      <a:pt x="3111" y="6161"/>
                    </a:cubicBezTo>
                    <a:cubicBezTo>
                      <a:pt x="3861" y="6161"/>
                      <a:pt x="4610" y="5887"/>
                      <a:pt x="5190" y="5295"/>
                    </a:cubicBezTo>
                    <a:cubicBezTo>
                      <a:pt x="5788" y="4673"/>
                      <a:pt x="6124" y="3851"/>
                      <a:pt x="6111" y="2993"/>
                    </a:cubicBezTo>
                    <a:cubicBezTo>
                      <a:pt x="6074" y="1661"/>
                      <a:pt x="5178" y="491"/>
                      <a:pt x="3896" y="118"/>
                    </a:cubicBezTo>
                    <a:cubicBezTo>
                      <a:pt x="3646" y="38"/>
                      <a:pt x="3380" y="1"/>
                      <a:pt x="31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26"/>
              <p:cNvSpPr/>
              <p:nvPr/>
            </p:nvSpPr>
            <p:spPr>
              <a:xfrm>
                <a:off x="4617075" y="3152825"/>
                <a:ext cx="134125" cy="134100"/>
              </a:xfrm>
              <a:custGeom>
                <a:avLst/>
                <a:gdLst/>
                <a:ahLst/>
                <a:cxnLst/>
                <a:rect l="l" t="t" r="r" b="b"/>
                <a:pathLst>
                  <a:path w="5365" h="5364" extrusionOk="0">
                    <a:moveTo>
                      <a:pt x="2683" y="1"/>
                    </a:moveTo>
                    <a:cubicBezTo>
                      <a:pt x="2216" y="1"/>
                      <a:pt x="1749" y="116"/>
                      <a:pt x="1395" y="346"/>
                    </a:cubicBezTo>
                    <a:lnTo>
                      <a:pt x="1332" y="396"/>
                    </a:lnTo>
                    <a:cubicBezTo>
                      <a:pt x="1034" y="558"/>
                      <a:pt x="772" y="794"/>
                      <a:pt x="586" y="1081"/>
                    </a:cubicBezTo>
                    <a:cubicBezTo>
                      <a:pt x="424" y="1242"/>
                      <a:pt x="312" y="1441"/>
                      <a:pt x="250" y="1666"/>
                    </a:cubicBezTo>
                    <a:cubicBezTo>
                      <a:pt x="75" y="1989"/>
                      <a:pt x="1" y="2338"/>
                      <a:pt x="13" y="2698"/>
                    </a:cubicBezTo>
                    <a:cubicBezTo>
                      <a:pt x="51" y="2935"/>
                      <a:pt x="75" y="3159"/>
                      <a:pt x="113" y="3408"/>
                    </a:cubicBezTo>
                    <a:cubicBezTo>
                      <a:pt x="200" y="3619"/>
                      <a:pt x="287" y="3831"/>
                      <a:pt x="374" y="4043"/>
                    </a:cubicBezTo>
                    <a:cubicBezTo>
                      <a:pt x="536" y="4341"/>
                      <a:pt x="772" y="4603"/>
                      <a:pt x="1071" y="4789"/>
                    </a:cubicBezTo>
                    <a:cubicBezTo>
                      <a:pt x="1233" y="4951"/>
                      <a:pt x="1432" y="5076"/>
                      <a:pt x="1656" y="5138"/>
                    </a:cubicBezTo>
                    <a:cubicBezTo>
                      <a:pt x="1945" y="5288"/>
                      <a:pt x="2277" y="5363"/>
                      <a:pt x="2602" y="5363"/>
                    </a:cubicBezTo>
                    <a:cubicBezTo>
                      <a:pt x="2627" y="5363"/>
                      <a:pt x="2652" y="5363"/>
                      <a:pt x="2677" y="5362"/>
                    </a:cubicBezTo>
                    <a:lnTo>
                      <a:pt x="3386" y="5275"/>
                    </a:lnTo>
                    <a:lnTo>
                      <a:pt x="4033" y="5001"/>
                    </a:lnTo>
                    <a:cubicBezTo>
                      <a:pt x="4332" y="4839"/>
                      <a:pt x="4593" y="4603"/>
                      <a:pt x="4780" y="4316"/>
                    </a:cubicBezTo>
                    <a:cubicBezTo>
                      <a:pt x="4942" y="4155"/>
                      <a:pt x="5054" y="3943"/>
                      <a:pt x="5116" y="3719"/>
                    </a:cubicBezTo>
                    <a:cubicBezTo>
                      <a:pt x="5290" y="3408"/>
                      <a:pt x="5365" y="3059"/>
                      <a:pt x="5352" y="2698"/>
                    </a:cubicBezTo>
                    <a:lnTo>
                      <a:pt x="5253" y="1989"/>
                    </a:lnTo>
                    <a:cubicBezTo>
                      <a:pt x="5166" y="1778"/>
                      <a:pt x="5079" y="1566"/>
                      <a:pt x="4991" y="1354"/>
                    </a:cubicBezTo>
                    <a:cubicBezTo>
                      <a:pt x="4755" y="956"/>
                      <a:pt x="4419" y="620"/>
                      <a:pt x="4033" y="396"/>
                    </a:cubicBezTo>
                    <a:lnTo>
                      <a:pt x="3971" y="346"/>
                    </a:lnTo>
                    <a:cubicBezTo>
                      <a:pt x="3616" y="116"/>
                      <a:pt x="3150" y="1"/>
                      <a:pt x="26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26"/>
              <p:cNvSpPr/>
              <p:nvPr/>
            </p:nvSpPr>
            <p:spPr>
              <a:xfrm>
                <a:off x="4496975" y="3293050"/>
                <a:ext cx="183600" cy="176775"/>
              </a:xfrm>
              <a:custGeom>
                <a:avLst/>
                <a:gdLst/>
                <a:ahLst/>
                <a:cxnLst/>
                <a:rect l="l" t="t" r="r" b="b"/>
                <a:pathLst>
                  <a:path w="7344" h="7071" extrusionOk="0">
                    <a:moveTo>
                      <a:pt x="3967" y="1"/>
                    </a:moveTo>
                    <a:cubicBezTo>
                      <a:pt x="3666" y="1"/>
                      <a:pt x="3365" y="38"/>
                      <a:pt x="3075" y="114"/>
                    </a:cubicBezTo>
                    <a:cubicBezTo>
                      <a:pt x="1805" y="475"/>
                      <a:pt x="810" y="1458"/>
                      <a:pt x="436" y="2715"/>
                    </a:cubicBezTo>
                    <a:cubicBezTo>
                      <a:pt x="1" y="4183"/>
                      <a:pt x="673" y="5752"/>
                      <a:pt x="1930" y="6548"/>
                    </a:cubicBezTo>
                    <a:cubicBezTo>
                      <a:pt x="2501" y="6896"/>
                      <a:pt x="3144" y="7071"/>
                      <a:pt x="3789" y="7071"/>
                    </a:cubicBezTo>
                    <a:cubicBezTo>
                      <a:pt x="4368" y="7071"/>
                      <a:pt x="4947" y="6930"/>
                      <a:pt x="5477" y="6648"/>
                    </a:cubicBezTo>
                    <a:cubicBezTo>
                      <a:pt x="6472" y="6075"/>
                      <a:pt x="7120" y="5017"/>
                      <a:pt x="7157" y="3860"/>
                    </a:cubicBezTo>
                    <a:cubicBezTo>
                      <a:pt x="7344" y="3126"/>
                      <a:pt x="7257" y="2341"/>
                      <a:pt x="6896" y="1669"/>
                    </a:cubicBezTo>
                    <a:cubicBezTo>
                      <a:pt x="6340" y="578"/>
                      <a:pt x="5151" y="1"/>
                      <a:pt x="39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26"/>
              <p:cNvSpPr/>
              <p:nvPr/>
            </p:nvSpPr>
            <p:spPr>
              <a:xfrm>
                <a:off x="4402075" y="3448100"/>
                <a:ext cx="122000" cy="122150"/>
              </a:xfrm>
              <a:custGeom>
                <a:avLst/>
                <a:gdLst/>
                <a:ahLst/>
                <a:cxnLst/>
                <a:rect l="l" t="t" r="r" b="b"/>
                <a:pathLst>
                  <a:path w="4880" h="4886" extrusionOk="0">
                    <a:moveTo>
                      <a:pt x="2440" y="1"/>
                    </a:moveTo>
                    <a:cubicBezTo>
                      <a:pt x="1815" y="1"/>
                      <a:pt x="1189" y="240"/>
                      <a:pt x="710" y="719"/>
                    </a:cubicBezTo>
                    <a:cubicBezTo>
                      <a:pt x="275" y="1192"/>
                      <a:pt x="26" y="1802"/>
                      <a:pt x="1" y="2449"/>
                    </a:cubicBezTo>
                    <a:cubicBezTo>
                      <a:pt x="26" y="3072"/>
                      <a:pt x="237" y="3731"/>
                      <a:pt x="710" y="4167"/>
                    </a:cubicBezTo>
                    <a:cubicBezTo>
                      <a:pt x="1189" y="4646"/>
                      <a:pt x="1815" y="4886"/>
                      <a:pt x="2440" y="4886"/>
                    </a:cubicBezTo>
                    <a:cubicBezTo>
                      <a:pt x="3066" y="4886"/>
                      <a:pt x="3691" y="4646"/>
                      <a:pt x="4170" y="4167"/>
                    </a:cubicBezTo>
                    <a:cubicBezTo>
                      <a:pt x="4606" y="3694"/>
                      <a:pt x="4855" y="3084"/>
                      <a:pt x="4880" y="2449"/>
                    </a:cubicBezTo>
                    <a:cubicBezTo>
                      <a:pt x="4855" y="1815"/>
                      <a:pt x="4643" y="1155"/>
                      <a:pt x="4170" y="719"/>
                    </a:cubicBezTo>
                    <a:cubicBezTo>
                      <a:pt x="3691" y="240"/>
                      <a:pt x="3066" y="1"/>
                      <a:pt x="24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1" name="Google Shape;271;p26"/>
            <p:cNvGrpSpPr/>
            <p:nvPr/>
          </p:nvGrpSpPr>
          <p:grpSpPr>
            <a:xfrm rot="10800000">
              <a:off x="8079087" y="274307"/>
              <a:ext cx="699624" cy="760571"/>
              <a:chOff x="8472500" y="116350"/>
              <a:chExt cx="573886" cy="623879"/>
            </a:xfrm>
          </p:grpSpPr>
          <p:sp>
            <p:nvSpPr>
              <p:cNvPr id="272" name="Google Shape;272;p26"/>
              <p:cNvSpPr/>
              <p:nvPr/>
            </p:nvSpPr>
            <p:spPr>
              <a:xfrm>
                <a:off x="8850559" y="116350"/>
                <a:ext cx="195827" cy="167980"/>
              </a:xfrm>
              <a:custGeom>
                <a:avLst/>
                <a:gdLst/>
                <a:ahLst/>
                <a:cxnLst/>
                <a:rect l="l" t="t" r="r" b="b"/>
                <a:pathLst>
                  <a:path w="12222" h="10484" extrusionOk="0">
                    <a:moveTo>
                      <a:pt x="6489" y="1"/>
                    </a:moveTo>
                    <a:cubicBezTo>
                      <a:pt x="5569" y="1"/>
                      <a:pt x="4657" y="256"/>
                      <a:pt x="3871" y="802"/>
                    </a:cubicBezTo>
                    <a:cubicBezTo>
                      <a:pt x="2813" y="1287"/>
                      <a:pt x="1867" y="2109"/>
                      <a:pt x="1407" y="2868"/>
                    </a:cubicBezTo>
                    <a:cubicBezTo>
                      <a:pt x="0" y="5232"/>
                      <a:pt x="971" y="8120"/>
                      <a:pt x="3199" y="9563"/>
                    </a:cubicBezTo>
                    <a:cubicBezTo>
                      <a:pt x="4136" y="10179"/>
                      <a:pt x="5198" y="10484"/>
                      <a:pt x="6248" y="10484"/>
                    </a:cubicBezTo>
                    <a:cubicBezTo>
                      <a:pt x="7682" y="10484"/>
                      <a:pt x="9095" y="9917"/>
                      <a:pt x="10144" y="8804"/>
                    </a:cubicBezTo>
                    <a:cubicBezTo>
                      <a:pt x="11986" y="6825"/>
                      <a:pt x="12222" y="3565"/>
                      <a:pt x="10256" y="1586"/>
                    </a:cubicBezTo>
                    <a:cubicBezTo>
                      <a:pt x="9244" y="566"/>
                      <a:pt x="7858" y="1"/>
                      <a:pt x="64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26"/>
              <p:cNvSpPr/>
              <p:nvPr/>
            </p:nvSpPr>
            <p:spPr>
              <a:xfrm>
                <a:off x="8732698" y="480857"/>
                <a:ext cx="117862" cy="106021"/>
              </a:xfrm>
              <a:custGeom>
                <a:avLst/>
                <a:gdLst/>
                <a:ahLst/>
                <a:cxnLst/>
                <a:rect l="l" t="t" r="r" b="b"/>
                <a:pathLst>
                  <a:path w="7356" h="6617" extrusionOk="0">
                    <a:moveTo>
                      <a:pt x="3610" y="1"/>
                    </a:moveTo>
                    <a:cubicBezTo>
                      <a:pt x="2999" y="1"/>
                      <a:pt x="2391" y="164"/>
                      <a:pt x="1855" y="488"/>
                    </a:cubicBezTo>
                    <a:cubicBezTo>
                      <a:pt x="1295" y="824"/>
                      <a:pt x="859" y="1321"/>
                      <a:pt x="573" y="1906"/>
                    </a:cubicBezTo>
                    <a:cubicBezTo>
                      <a:pt x="150" y="2665"/>
                      <a:pt x="0" y="3586"/>
                      <a:pt x="311" y="4408"/>
                    </a:cubicBezTo>
                    <a:cubicBezTo>
                      <a:pt x="825" y="5776"/>
                      <a:pt x="2224" y="6616"/>
                      <a:pt x="3609" y="6616"/>
                    </a:cubicBezTo>
                    <a:cubicBezTo>
                      <a:pt x="4404" y="6616"/>
                      <a:pt x="5195" y="6340"/>
                      <a:pt x="5812" y="5727"/>
                    </a:cubicBezTo>
                    <a:cubicBezTo>
                      <a:pt x="7356" y="4196"/>
                      <a:pt x="7057" y="1309"/>
                      <a:pt x="5066" y="326"/>
                    </a:cubicBezTo>
                    <a:cubicBezTo>
                      <a:pt x="4603" y="108"/>
                      <a:pt x="4106" y="1"/>
                      <a:pt x="36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26"/>
              <p:cNvSpPr/>
              <p:nvPr/>
            </p:nvSpPr>
            <p:spPr>
              <a:xfrm>
                <a:off x="8631796" y="284314"/>
                <a:ext cx="100910" cy="90928"/>
              </a:xfrm>
              <a:custGeom>
                <a:avLst/>
                <a:gdLst/>
                <a:ahLst/>
                <a:cxnLst/>
                <a:rect l="l" t="t" r="r" b="b"/>
                <a:pathLst>
                  <a:path w="6298" h="5675" extrusionOk="0">
                    <a:moveTo>
                      <a:pt x="3026" y="0"/>
                    </a:moveTo>
                    <a:cubicBezTo>
                      <a:pt x="2241" y="0"/>
                      <a:pt x="1460" y="315"/>
                      <a:pt x="946" y="967"/>
                    </a:cubicBezTo>
                    <a:cubicBezTo>
                      <a:pt x="847" y="1104"/>
                      <a:pt x="747" y="1266"/>
                      <a:pt x="673" y="1428"/>
                    </a:cubicBezTo>
                    <a:cubicBezTo>
                      <a:pt x="212" y="1988"/>
                      <a:pt x="0" y="2710"/>
                      <a:pt x="88" y="3431"/>
                    </a:cubicBezTo>
                    <a:cubicBezTo>
                      <a:pt x="284" y="4785"/>
                      <a:pt x="1585" y="5674"/>
                      <a:pt x="2889" y="5674"/>
                    </a:cubicBezTo>
                    <a:cubicBezTo>
                      <a:pt x="3240" y="5674"/>
                      <a:pt x="3591" y="5610"/>
                      <a:pt x="3921" y="5472"/>
                    </a:cubicBezTo>
                    <a:cubicBezTo>
                      <a:pt x="5526" y="4813"/>
                      <a:pt x="6298" y="2734"/>
                      <a:pt x="5352" y="1229"/>
                    </a:cubicBezTo>
                    <a:cubicBezTo>
                      <a:pt x="4845" y="421"/>
                      <a:pt x="3933" y="0"/>
                      <a:pt x="30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26"/>
              <p:cNvSpPr/>
              <p:nvPr/>
            </p:nvSpPr>
            <p:spPr>
              <a:xfrm>
                <a:off x="8472500" y="616574"/>
                <a:ext cx="137447" cy="123655"/>
              </a:xfrm>
              <a:custGeom>
                <a:avLst/>
                <a:gdLst/>
                <a:ahLst/>
                <a:cxnLst/>
                <a:rect l="l" t="t" r="r" b="b"/>
                <a:pathLst>
                  <a:path w="7356" h="6617" extrusionOk="0">
                    <a:moveTo>
                      <a:pt x="3610" y="1"/>
                    </a:moveTo>
                    <a:cubicBezTo>
                      <a:pt x="2999" y="1"/>
                      <a:pt x="2391" y="164"/>
                      <a:pt x="1855" y="488"/>
                    </a:cubicBezTo>
                    <a:cubicBezTo>
                      <a:pt x="1295" y="824"/>
                      <a:pt x="859" y="1321"/>
                      <a:pt x="573" y="1906"/>
                    </a:cubicBezTo>
                    <a:cubicBezTo>
                      <a:pt x="150" y="2665"/>
                      <a:pt x="0" y="3586"/>
                      <a:pt x="311" y="4408"/>
                    </a:cubicBezTo>
                    <a:cubicBezTo>
                      <a:pt x="825" y="5776"/>
                      <a:pt x="2224" y="6616"/>
                      <a:pt x="3609" y="6616"/>
                    </a:cubicBezTo>
                    <a:cubicBezTo>
                      <a:pt x="4404" y="6616"/>
                      <a:pt x="5195" y="6340"/>
                      <a:pt x="5812" y="5727"/>
                    </a:cubicBezTo>
                    <a:cubicBezTo>
                      <a:pt x="7356" y="4196"/>
                      <a:pt x="7057" y="1309"/>
                      <a:pt x="5066" y="326"/>
                    </a:cubicBezTo>
                    <a:cubicBezTo>
                      <a:pt x="4603" y="108"/>
                      <a:pt x="4106" y="1"/>
                      <a:pt x="36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hree columns 1">
  <p:cSld name="BLANK_1_1_1_2_1">
    <p:spTree>
      <p:nvGrpSpPr>
        <p:cNvPr id="1" name="Shape 322"/>
        <p:cNvGrpSpPr/>
        <p:nvPr/>
      </p:nvGrpSpPr>
      <p:grpSpPr>
        <a:xfrm>
          <a:off x="0" y="0"/>
          <a:ext cx="0" cy="0"/>
          <a:chOff x="0" y="0"/>
          <a:chExt cx="0" cy="0"/>
        </a:xfrm>
      </p:grpSpPr>
      <p:sp>
        <p:nvSpPr>
          <p:cNvPr id="323" name="Google Shape;323;p32"/>
          <p:cNvSpPr txBox="1">
            <a:spLocks noGrp="1"/>
          </p:cNvSpPr>
          <p:nvPr>
            <p:ph type="subTitle" idx="1"/>
          </p:nvPr>
        </p:nvSpPr>
        <p:spPr>
          <a:xfrm>
            <a:off x="2176000" y="1383650"/>
            <a:ext cx="6252900" cy="738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24" name="Google Shape;324;p32"/>
          <p:cNvSpPr txBox="1">
            <a:spLocks noGrp="1"/>
          </p:cNvSpPr>
          <p:nvPr>
            <p:ph type="subTitle" idx="2"/>
          </p:nvPr>
        </p:nvSpPr>
        <p:spPr>
          <a:xfrm>
            <a:off x="2176000" y="3494950"/>
            <a:ext cx="6252900" cy="738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25" name="Google Shape;325;p32"/>
          <p:cNvSpPr txBox="1">
            <a:spLocks noGrp="1"/>
          </p:cNvSpPr>
          <p:nvPr>
            <p:ph type="subTitle" idx="3"/>
          </p:nvPr>
        </p:nvSpPr>
        <p:spPr>
          <a:xfrm>
            <a:off x="2176000" y="2397900"/>
            <a:ext cx="6252900" cy="738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26" name="Google Shape;326;p32"/>
          <p:cNvSpPr txBox="1">
            <a:spLocks noGrp="1"/>
          </p:cNvSpPr>
          <p:nvPr>
            <p:ph type="title"/>
          </p:nvPr>
        </p:nvSpPr>
        <p:spPr>
          <a:xfrm>
            <a:off x="715100" y="535000"/>
            <a:ext cx="7713600" cy="5727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dk1"/>
              </a:buClr>
              <a:buSzPts val="3500"/>
              <a:buFont typeface="Patrick Hand"/>
              <a:buNone/>
              <a:defRPr sz="3500">
                <a:solidFill>
                  <a:schemeClr val="dk1"/>
                </a:solidFil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grpSp>
        <p:nvGrpSpPr>
          <p:cNvPr id="327" name="Google Shape;327;p32"/>
          <p:cNvGrpSpPr/>
          <p:nvPr/>
        </p:nvGrpSpPr>
        <p:grpSpPr>
          <a:xfrm flipH="1">
            <a:off x="8086788" y="280000"/>
            <a:ext cx="684225" cy="757500"/>
            <a:chOff x="4302200" y="1018850"/>
            <a:chExt cx="684225" cy="757500"/>
          </a:xfrm>
        </p:grpSpPr>
        <p:sp>
          <p:nvSpPr>
            <p:cNvPr id="328" name="Google Shape;328;p32"/>
            <p:cNvSpPr/>
            <p:nvPr/>
          </p:nvSpPr>
          <p:spPr>
            <a:xfrm>
              <a:off x="4302200" y="1018850"/>
              <a:ext cx="562575" cy="519550"/>
            </a:xfrm>
            <a:custGeom>
              <a:avLst/>
              <a:gdLst/>
              <a:ahLst/>
              <a:cxnLst/>
              <a:rect l="l" t="t" r="r" b="b"/>
              <a:pathLst>
                <a:path w="22503" h="20782" extrusionOk="0">
                  <a:moveTo>
                    <a:pt x="12708" y="18400"/>
                  </a:moveTo>
                  <a:lnTo>
                    <a:pt x="12708" y="18400"/>
                  </a:lnTo>
                  <a:cubicBezTo>
                    <a:pt x="12215" y="18530"/>
                    <a:pt x="11709" y="18598"/>
                    <a:pt x="11204" y="18598"/>
                  </a:cubicBezTo>
                  <a:cubicBezTo>
                    <a:pt x="11033" y="18598"/>
                    <a:pt x="10862" y="18590"/>
                    <a:pt x="10692" y="18574"/>
                  </a:cubicBezTo>
                  <a:cubicBezTo>
                    <a:pt x="10580" y="18562"/>
                    <a:pt x="10468" y="18549"/>
                    <a:pt x="10368" y="18537"/>
                  </a:cubicBezTo>
                  <a:cubicBezTo>
                    <a:pt x="10380" y="18512"/>
                    <a:pt x="10405" y="18499"/>
                    <a:pt x="10430" y="18475"/>
                  </a:cubicBezTo>
                  <a:cubicBezTo>
                    <a:pt x="10731" y="18509"/>
                    <a:pt x="11032" y="18528"/>
                    <a:pt x="11333" y="18528"/>
                  </a:cubicBezTo>
                  <a:cubicBezTo>
                    <a:pt x="11580" y="18528"/>
                    <a:pt x="11826" y="18515"/>
                    <a:pt x="12073" y="18487"/>
                  </a:cubicBezTo>
                  <a:cubicBezTo>
                    <a:pt x="12285" y="18475"/>
                    <a:pt x="12496" y="18437"/>
                    <a:pt x="12708" y="18400"/>
                  </a:cubicBezTo>
                  <a:close/>
                  <a:moveTo>
                    <a:pt x="11250" y="0"/>
                  </a:moveTo>
                  <a:cubicBezTo>
                    <a:pt x="8027" y="0"/>
                    <a:pt x="4829" y="1364"/>
                    <a:pt x="2826" y="3951"/>
                  </a:cubicBezTo>
                  <a:cubicBezTo>
                    <a:pt x="611" y="6776"/>
                    <a:pt x="1" y="10783"/>
                    <a:pt x="1619" y="14044"/>
                  </a:cubicBezTo>
                  <a:cubicBezTo>
                    <a:pt x="1917" y="14641"/>
                    <a:pt x="2291" y="15201"/>
                    <a:pt x="2714" y="15712"/>
                  </a:cubicBezTo>
                  <a:cubicBezTo>
                    <a:pt x="4295" y="18176"/>
                    <a:pt x="6809" y="20105"/>
                    <a:pt x="9696" y="20640"/>
                  </a:cubicBezTo>
                  <a:cubicBezTo>
                    <a:pt x="10209" y="20736"/>
                    <a:pt x="10711" y="20782"/>
                    <a:pt x="11201" y="20782"/>
                  </a:cubicBezTo>
                  <a:cubicBezTo>
                    <a:pt x="14404" y="20782"/>
                    <a:pt x="17119" y="18840"/>
                    <a:pt x="19105" y="16272"/>
                  </a:cubicBezTo>
                  <a:cubicBezTo>
                    <a:pt x="21395" y="13310"/>
                    <a:pt x="22502" y="9476"/>
                    <a:pt x="20885" y="5929"/>
                  </a:cubicBezTo>
                  <a:cubicBezTo>
                    <a:pt x="19428" y="2731"/>
                    <a:pt x="16143" y="541"/>
                    <a:pt x="12695" y="93"/>
                  </a:cubicBezTo>
                  <a:cubicBezTo>
                    <a:pt x="12216" y="31"/>
                    <a:pt x="11732" y="0"/>
                    <a:pt x="112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32"/>
            <p:cNvSpPr/>
            <p:nvPr/>
          </p:nvSpPr>
          <p:spPr>
            <a:xfrm>
              <a:off x="4650075" y="1539425"/>
              <a:ext cx="264800" cy="236925"/>
            </a:xfrm>
            <a:custGeom>
              <a:avLst/>
              <a:gdLst/>
              <a:ahLst/>
              <a:cxnLst/>
              <a:rect l="l" t="t" r="r" b="b"/>
              <a:pathLst>
                <a:path w="10592" h="9477" extrusionOk="0">
                  <a:moveTo>
                    <a:pt x="4087" y="0"/>
                  </a:moveTo>
                  <a:cubicBezTo>
                    <a:pt x="1792" y="0"/>
                    <a:pt x="0" y="3712"/>
                    <a:pt x="411" y="5915"/>
                  </a:cubicBezTo>
                  <a:cubicBezTo>
                    <a:pt x="813" y="8111"/>
                    <a:pt x="2912" y="9476"/>
                    <a:pt x="5005" y="9476"/>
                  </a:cubicBezTo>
                  <a:cubicBezTo>
                    <a:pt x="5891" y="9476"/>
                    <a:pt x="6775" y="9232"/>
                    <a:pt x="7530" y="8703"/>
                  </a:cubicBezTo>
                  <a:cubicBezTo>
                    <a:pt x="10019" y="6961"/>
                    <a:pt x="10591" y="2331"/>
                    <a:pt x="7691" y="638"/>
                  </a:cubicBezTo>
                  <a:cubicBezTo>
                    <a:pt x="7191" y="321"/>
                    <a:pt x="6612" y="155"/>
                    <a:pt x="6026" y="155"/>
                  </a:cubicBezTo>
                  <a:cubicBezTo>
                    <a:pt x="5738" y="155"/>
                    <a:pt x="5448" y="196"/>
                    <a:pt x="5165" y="278"/>
                  </a:cubicBezTo>
                  <a:cubicBezTo>
                    <a:pt x="4798" y="87"/>
                    <a:pt x="4436" y="0"/>
                    <a:pt x="408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32"/>
            <p:cNvSpPr/>
            <p:nvPr/>
          </p:nvSpPr>
          <p:spPr>
            <a:xfrm>
              <a:off x="4860150" y="1437525"/>
              <a:ext cx="44450" cy="40400"/>
            </a:xfrm>
            <a:custGeom>
              <a:avLst/>
              <a:gdLst/>
              <a:ahLst/>
              <a:cxnLst/>
              <a:rect l="l" t="t" r="r" b="b"/>
              <a:pathLst>
                <a:path w="1778" h="1616" extrusionOk="0">
                  <a:moveTo>
                    <a:pt x="856" y="0"/>
                  </a:moveTo>
                  <a:cubicBezTo>
                    <a:pt x="413" y="0"/>
                    <a:pt x="1" y="391"/>
                    <a:pt x="97" y="919"/>
                  </a:cubicBezTo>
                  <a:cubicBezTo>
                    <a:pt x="147" y="1317"/>
                    <a:pt x="496" y="1616"/>
                    <a:pt x="906" y="1616"/>
                  </a:cubicBezTo>
                  <a:cubicBezTo>
                    <a:pt x="1267" y="1616"/>
                    <a:pt x="1591" y="1367"/>
                    <a:pt x="1703" y="1018"/>
                  </a:cubicBezTo>
                  <a:cubicBezTo>
                    <a:pt x="1777" y="732"/>
                    <a:pt x="1678" y="421"/>
                    <a:pt x="1441" y="247"/>
                  </a:cubicBezTo>
                  <a:lnTo>
                    <a:pt x="1392" y="222"/>
                  </a:lnTo>
                  <a:cubicBezTo>
                    <a:pt x="1231" y="68"/>
                    <a:pt x="1041" y="0"/>
                    <a:pt x="8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32"/>
            <p:cNvSpPr/>
            <p:nvPr/>
          </p:nvSpPr>
          <p:spPr>
            <a:xfrm>
              <a:off x="4513775" y="1594125"/>
              <a:ext cx="95850" cy="88225"/>
            </a:xfrm>
            <a:custGeom>
              <a:avLst/>
              <a:gdLst/>
              <a:ahLst/>
              <a:cxnLst/>
              <a:rect l="l" t="t" r="r" b="b"/>
              <a:pathLst>
                <a:path w="3834" h="3529" extrusionOk="0">
                  <a:moveTo>
                    <a:pt x="2115" y="0"/>
                  </a:moveTo>
                  <a:cubicBezTo>
                    <a:pt x="2071" y="0"/>
                    <a:pt x="2025" y="2"/>
                    <a:pt x="1980" y="6"/>
                  </a:cubicBezTo>
                  <a:cubicBezTo>
                    <a:pt x="1507" y="31"/>
                    <a:pt x="1059" y="243"/>
                    <a:pt x="735" y="591"/>
                  </a:cubicBezTo>
                  <a:cubicBezTo>
                    <a:pt x="548" y="790"/>
                    <a:pt x="399" y="1039"/>
                    <a:pt x="324" y="1301"/>
                  </a:cubicBezTo>
                  <a:cubicBezTo>
                    <a:pt x="63" y="1637"/>
                    <a:pt x="1" y="2097"/>
                    <a:pt x="175" y="2483"/>
                  </a:cubicBezTo>
                  <a:cubicBezTo>
                    <a:pt x="312" y="2819"/>
                    <a:pt x="598" y="3055"/>
                    <a:pt x="947" y="3142"/>
                  </a:cubicBezTo>
                  <a:cubicBezTo>
                    <a:pt x="1258" y="3379"/>
                    <a:pt x="1644" y="3516"/>
                    <a:pt x="2042" y="3528"/>
                  </a:cubicBezTo>
                  <a:cubicBezTo>
                    <a:pt x="2050" y="3528"/>
                    <a:pt x="2057" y="3528"/>
                    <a:pt x="2065" y="3528"/>
                  </a:cubicBezTo>
                  <a:cubicBezTo>
                    <a:pt x="3038" y="3528"/>
                    <a:pt x="3834" y="2737"/>
                    <a:pt x="3822" y="1761"/>
                  </a:cubicBezTo>
                  <a:cubicBezTo>
                    <a:pt x="3798" y="847"/>
                    <a:pt x="3049" y="0"/>
                    <a:pt x="21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32"/>
            <p:cNvSpPr/>
            <p:nvPr/>
          </p:nvSpPr>
          <p:spPr>
            <a:xfrm>
              <a:off x="4421525" y="1549850"/>
              <a:ext cx="46700" cy="40775"/>
            </a:xfrm>
            <a:custGeom>
              <a:avLst/>
              <a:gdLst/>
              <a:ahLst/>
              <a:cxnLst/>
              <a:rect l="l" t="t" r="r" b="b"/>
              <a:pathLst>
                <a:path w="1868" h="1631" extrusionOk="0">
                  <a:moveTo>
                    <a:pt x="934" y="1"/>
                  </a:moveTo>
                  <a:cubicBezTo>
                    <a:pt x="467" y="1"/>
                    <a:pt x="1" y="327"/>
                    <a:pt x="156" y="981"/>
                  </a:cubicBezTo>
                  <a:lnTo>
                    <a:pt x="181" y="1080"/>
                  </a:lnTo>
                  <a:cubicBezTo>
                    <a:pt x="293" y="1447"/>
                    <a:pt x="614" y="1631"/>
                    <a:pt x="934" y="1631"/>
                  </a:cubicBezTo>
                  <a:cubicBezTo>
                    <a:pt x="1255" y="1631"/>
                    <a:pt x="1575" y="1447"/>
                    <a:pt x="1687" y="1080"/>
                  </a:cubicBezTo>
                  <a:lnTo>
                    <a:pt x="1712" y="981"/>
                  </a:lnTo>
                  <a:cubicBezTo>
                    <a:pt x="1868" y="327"/>
                    <a:pt x="1401" y="1"/>
                    <a:pt x="9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32"/>
            <p:cNvSpPr/>
            <p:nvPr/>
          </p:nvSpPr>
          <p:spPr>
            <a:xfrm>
              <a:off x="4446900" y="1740500"/>
              <a:ext cx="45450" cy="35175"/>
            </a:xfrm>
            <a:custGeom>
              <a:avLst/>
              <a:gdLst/>
              <a:ahLst/>
              <a:cxnLst/>
              <a:rect l="l" t="t" r="r" b="b"/>
              <a:pathLst>
                <a:path w="1818" h="1407" extrusionOk="0">
                  <a:moveTo>
                    <a:pt x="909" y="1"/>
                  </a:moveTo>
                  <a:cubicBezTo>
                    <a:pt x="0" y="1"/>
                    <a:pt x="0" y="1407"/>
                    <a:pt x="909" y="1407"/>
                  </a:cubicBezTo>
                  <a:cubicBezTo>
                    <a:pt x="1817" y="1407"/>
                    <a:pt x="1817" y="1"/>
                    <a:pt x="9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32"/>
            <p:cNvSpPr/>
            <p:nvPr/>
          </p:nvSpPr>
          <p:spPr>
            <a:xfrm>
              <a:off x="4888625" y="1264275"/>
              <a:ext cx="97800" cy="98300"/>
            </a:xfrm>
            <a:custGeom>
              <a:avLst/>
              <a:gdLst/>
              <a:ahLst/>
              <a:cxnLst/>
              <a:rect l="l" t="t" r="r" b="b"/>
              <a:pathLst>
                <a:path w="3912" h="3932" extrusionOk="0">
                  <a:moveTo>
                    <a:pt x="1905" y="0"/>
                  </a:moveTo>
                  <a:cubicBezTo>
                    <a:pt x="1706" y="0"/>
                    <a:pt x="1505" y="34"/>
                    <a:pt x="1311" y="107"/>
                  </a:cubicBezTo>
                  <a:cubicBezTo>
                    <a:pt x="526" y="406"/>
                    <a:pt x="16" y="1165"/>
                    <a:pt x="16" y="1999"/>
                  </a:cubicBezTo>
                  <a:cubicBezTo>
                    <a:pt x="1" y="3177"/>
                    <a:pt x="1029" y="3931"/>
                    <a:pt x="2033" y="3931"/>
                  </a:cubicBezTo>
                  <a:cubicBezTo>
                    <a:pt x="2652" y="3931"/>
                    <a:pt x="3262" y="3645"/>
                    <a:pt x="3613" y="2995"/>
                  </a:cubicBezTo>
                  <a:cubicBezTo>
                    <a:pt x="3862" y="2522"/>
                    <a:pt x="3912" y="1962"/>
                    <a:pt x="3725" y="1452"/>
                  </a:cubicBezTo>
                  <a:cubicBezTo>
                    <a:pt x="3675" y="1240"/>
                    <a:pt x="3588" y="1041"/>
                    <a:pt x="3464" y="854"/>
                  </a:cubicBezTo>
                  <a:cubicBezTo>
                    <a:pt x="3116" y="328"/>
                    <a:pt x="2519" y="0"/>
                    <a:pt x="19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hree columns 2">
  <p:cSld name="BLANK_1_1_1_2_1_1">
    <p:spTree>
      <p:nvGrpSpPr>
        <p:cNvPr id="1" name="Shape 335"/>
        <p:cNvGrpSpPr/>
        <p:nvPr/>
      </p:nvGrpSpPr>
      <p:grpSpPr>
        <a:xfrm>
          <a:off x="0" y="0"/>
          <a:ext cx="0" cy="0"/>
          <a:chOff x="0" y="0"/>
          <a:chExt cx="0" cy="0"/>
        </a:xfrm>
      </p:grpSpPr>
      <p:sp>
        <p:nvSpPr>
          <p:cNvPr id="336" name="Google Shape;336;p33"/>
          <p:cNvSpPr txBox="1">
            <a:spLocks noGrp="1"/>
          </p:cNvSpPr>
          <p:nvPr>
            <p:ph type="title"/>
          </p:nvPr>
        </p:nvSpPr>
        <p:spPr>
          <a:xfrm>
            <a:off x="720000" y="2423313"/>
            <a:ext cx="23364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37" name="Google Shape;337;p33"/>
          <p:cNvSpPr txBox="1">
            <a:spLocks noGrp="1"/>
          </p:cNvSpPr>
          <p:nvPr>
            <p:ph type="subTitle" idx="1"/>
          </p:nvPr>
        </p:nvSpPr>
        <p:spPr>
          <a:xfrm>
            <a:off x="720000" y="3009838"/>
            <a:ext cx="23364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38" name="Google Shape;338;p33"/>
          <p:cNvSpPr txBox="1">
            <a:spLocks noGrp="1"/>
          </p:cNvSpPr>
          <p:nvPr>
            <p:ph type="title" idx="2"/>
          </p:nvPr>
        </p:nvSpPr>
        <p:spPr>
          <a:xfrm>
            <a:off x="3403800" y="2423313"/>
            <a:ext cx="23364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39" name="Google Shape;339;p33"/>
          <p:cNvSpPr txBox="1">
            <a:spLocks noGrp="1"/>
          </p:cNvSpPr>
          <p:nvPr>
            <p:ph type="subTitle" idx="3"/>
          </p:nvPr>
        </p:nvSpPr>
        <p:spPr>
          <a:xfrm>
            <a:off x="3403800" y="3009838"/>
            <a:ext cx="23364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40" name="Google Shape;340;p33"/>
          <p:cNvSpPr txBox="1">
            <a:spLocks noGrp="1"/>
          </p:cNvSpPr>
          <p:nvPr>
            <p:ph type="title" idx="4"/>
          </p:nvPr>
        </p:nvSpPr>
        <p:spPr>
          <a:xfrm>
            <a:off x="6087600" y="2423313"/>
            <a:ext cx="23364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41" name="Google Shape;341;p33"/>
          <p:cNvSpPr txBox="1">
            <a:spLocks noGrp="1"/>
          </p:cNvSpPr>
          <p:nvPr>
            <p:ph type="subTitle" idx="5"/>
          </p:nvPr>
        </p:nvSpPr>
        <p:spPr>
          <a:xfrm>
            <a:off x="6087600" y="3009838"/>
            <a:ext cx="23364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42" name="Google Shape;342;p33"/>
          <p:cNvSpPr txBox="1">
            <a:spLocks noGrp="1"/>
          </p:cNvSpPr>
          <p:nvPr>
            <p:ph type="title" idx="6"/>
          </p:nvPr>
        </p:nvSpPr>
        <p:spPr>
          <a:xfrm>
            <a:off x="715100" y="535000"/>
            <a:ext cx="7713600" cy="5727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dk1"/>
              </a:buClr>
              <a:buSzPts val="3500"/>
              <a:buFont typeface="Patrick Hand"/>
              <a:buNone/>
              <a:defRPr sz="3500">
                <a:solidFill>
                  <a:schemeClr val="dk1"/>
                </a:solidFil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four columns 1">
  <p:cSld name="BLANK_1_1_1_1_2">
    <p:spTree>
      <p:nvGrpSpPr>
        <p:cNvPr id="1" name="Shape 369"/>
        <p:cNvGrpSpPr/>
        <p:nvPr/>
      </p:nvGrpSpPr>
      <p:grpSpPr>
        <a:xfrm>
          <a:off x="0" y="0"/>
          <a:ext cx="0" cy="0"/>
          <a:chOff x="0" y="0"/>
          <a:chExt cx="0" cy="0"/>
        </a:xfrm>
      </p:grpSpPr>
      <p:sp>
        <p:nvSpPr>
          <p:cNvPr id="370" name="Google Shape;370;p35"/>
          <p:cNvSpPr txBox="1">
            <a:spLocks noGrp="1"/>
          </p:cNvSpPr>
          <p:nvPr>
            <p:ph type="title"/>
          </p:nvPr>
        </p:nvSpPr>
        <p:spPr>
          <a:xfrm>
            <a:off x="1195863" y="1682850"/>
            <a:ext cx="28671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71" name="Google Shape;371;p35"/>
          <p:cNvSpPr txBox="1">
            <a:spLocks noGrp="1"/>
          </p:cNvSpPr>
          <p:nvPr>
            <p:ph type="subTitle" idx="1"/>
          </p:nvPr>
        </p:nvSpPr>
        <p:spPr>
          <a:xfrm>
            <a:off x="1195863" y="2269375"/>
            <a:ext cx="28671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72" name="Google Shape;372;p35"/>
          <p:cNvSpPr txBox="1">
            <a:spLocks noGrp="1"/>
          </p:cNvSpPr>
          <p:nvPr>
            <p:ph type="title" idx="2"/>
          </p:nvPr>
        </p:nvSpPr>
        <p:spPr>
          <a:xfrm>
            <a:off x="5081043" y="1682850"/>
            <a:ext cx="28671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73" name="Google Shape;373;p35"/>
          <p:cNvSpPr txBox="1">
            <a:spLocks noGrp="1"/>
          </p:cNvSpPr>
          <p:nvPr>
            <p:ph type="subTitle" idx="3"/>
          </p:nvPr>
        </p:nvSpPr>
        <p:spPr>
          <a:xfrm>
            <a:off x="5081043" y="2269375"/>
            <a:ext cx="28671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74" name="Google Shape;374;p35"/>
          <p:cNvSpPr txBox="1">
            <a:spLocks noGrp="1"/>
          </p:cNvSpPr>
          <p:nvPr>
            <p:ph type="title" idx="4"/>
          </p:nvPr>
        </p:nvSpPr>
        <p:spPr>
          <a:xfrm>
            <a:off x="1195863" y="3116250"/>
            <a:ext cx="28671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75" name="Google Shape;375;p35"/>
          <p:cNvSpPr txBox="1">
            <a:spLocks noGrp="1"/>
          </p:cNvSpPr>
          <p:nvPr>
            <p:ph type="subTitle" idx="5"/>
          </p:nvPr>
        </p:nvSpPr>
        <p:spPr>
          <a:xfrm>
            <a:off x="1195863" y="3702775"/>
            <a:ext cx="28671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76" name="Google Shape;376;p35"/>
          <p:cNvSpPr txBox="1">
            <a:spLocks noGrp="1"/>
          </p:cNvSpPr>
          <p:nvPr>
            <p:ph type="title" idx="6"/>
          </p:nvPr>
        </p:nvSpPr>
        <p:spPr>
          <a:xfrm>
            <a:off x="5081043" y="3116250"/>
            <a:ext cx="28671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77" name="Google Shape;377;p35"/>
          <p:cNvSpPr txBox="1">
            <a:spLocks noGrp="1"/>
          </p:cNvSpPr>
          <p:nvPr>
            <p:ph type="subTitle" idx="7"/>
          </p:nvPr>
        </p:nvSpPr>
        <p:spPr>
          <a:xfrm>
            <a:off x="5081043" y="3702775"/>
            <a:ext cx="28671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78" name="Google Shape;378;p35"/>
          <p:cNvSpPr txBox="1">
            <a:spLocks noGrp="1"/>
          </p:cNvSpPr>
          <p:nvPr>
            <p:ph type="title" idx="8"/>
          </p:nvPr>
        </p:nvSpPr>
        <p:spPr>
          <a:xfrm>
            <a:off x="715100" y="535000"/>
            <a:ext cx="7713600" cy="5727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dk1"/>
              </a:buClr>
              <a:buSzPts val="3500"/>
              <a:buFont typeface="Patrick Hand"/>
              <a:buNone/>
              <a:defRPr sz="3500">
                <a:solidFill>
                  <a:schemeClr val="dk1"/>
                </a:solidFil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six columns">
  <p:cSld name="BLANK_1_1_1_1_1">
    <p:spTree>
      <p:nvGrpSpPr>
        <p:cNvPr id="1" name="Shape 379"/>
        <p:cNvGrpSpPr/>
        <p:nvPr/>
      </p:nvGrpSpPr>
      <p:grpSpPr>
        <a:xfrm>
          <a:off x="0" y="0"/>
          <a:ext cx="0" cy="0"/>
          <a:chOff x="0" y="0"/>
          <a:chExt cx="0" cy="0"/>
        </a:xfrm>
      </p:grpSpPr>
      <p:grpSp>
        <p:nvGrpSpPr>
          <p:cNvPr id="380" name="Google Shape;380;p36"/>
          <p:cNvGrpSpPr/>
          <p:nvPr/>
        </p:nvGrpSpPr>
        <p:grpSpPr>
          <a:xfrm>
            <a:off x="-104500" y="-422506"/>
            <a:ext cx="9036566" cy="5353549"/>
            <a:chOff x="-104500" y="-422506"/>
            <a:chExt cx="9036566" cy="5353549"/>
          </a:xfrm>
        </p:grpSpPr>
        <p:grpSp>
          <p:nvGrpSpPr>
            <p:cNvPr id="381" name="Google Shape;381;p36"/>
            <p:cNvGrpSpPr/>
            <p:nvPr/>
          </p:nvGrpSpPr>
          <p:grpSpPr>
            <a:xfrm rot="5557456" flipH="1">
              <a:off x="8102462" y="4099505"/>
              <a:ext cx="771109" cy="853689"/>
              <a:chOff x="4302200" y="1018850"/>
              <a:chExt cx="684225" cy="757500"/>
            </a:xfrm>
          </p:grpSpPr>
          <p:sp>
            <p:nvSpPr>
              <p:cNvPr id="382" name="Google Shape;382;p36"/>
              <p:cNvSpPr/>
              <p:nvPr/>
            </p:nvSpPr>
            <p:spPr>
              <a:xfrm>
                <a:off x="4302200" y="1018850"/>
                <a:ext cx="562575" cy="519550"/>
              </a:xfrm>
              <a:custGeom>
                <a:avLst/>
                <a:gdLst/>
                <a:ahLst/>
                <a:cxnLst/>
                <a:rect l="l" t="t" r="r" b="b"/>
                <a:pathLst>
                  <a:path w="22503" h="20782" extrusionOk="0">
                    <a:moveTo>
                      <a:pt x="12708" y="18400"/>
                    </a:moveTo>
                    <a:lnTo>
                      <a:pt x="12708" y="18400"/>
                    </a:lnTo>
                    <a:cubicBezTo>
                      <a:pt x="12215" y="18530"/>
                      <a:pt x="11709" y="18598"/>
                      <a:pt x="11204" y="18598"/>
                    </a:cubicBezTo>
                    <a:cubicBezTo>
                      <a:pt x="11033" y="18598"/>
                      <a:pt x="10862" y="18590"/>
                      <a:pt x="10692" y="18574"/>
                    </a:cubicBezTo>
                    <a:cubicBezTo>
                      <a:pt x="10580" y="18562"/>
                      <a:pt x="10468" y="18549"/>
                      <a:pt x="10368" y="18537"/>
                    </a:cubicBezTo>
                    <a:cubicBezTo>
                      <a:pt x="10380" y="18512"/>
                      <a:pt x="10405" y="18499"/>
                      <a:pt x="10430" y="18475"/>
                    </a:cubicBezTo>
                    <a:cubicBezTo>
                      <a:pt x="10731" y="18509"/>
                      <a:pt x="11032" y="18528"/>
                      <a:pt x="11333" y="18528"/>
                    </a:cubicBezTo>
                    <a:cubicBezTo>
                      <a:pt x="11580" y="18528"/>
                      <a:pt x="11826" y="18515"/>
                      <a:pt x="12073" y="18487"/>
                    </a:cubicBezTo>
                    <a:cubicBezTo>
                      <a:pt x="12285" y="18475"/>
                      <a:pt x="12496" y="18437"/>
                      <a:pt x="12708" y="18400"/>
                    </a:cubicBezTo>
                    <a:close/>
                    <a:moveTo>
                      <a:pt x="11250" y="0"/>
                    </a:moveTo>
                    <a:cubicBezTo>
                      <a:pt x="8027" y="0"/>
                      <a:pt x="4829" y="1364"/>
                      <a:pt x="2826" y="3951"/>
                    </a:cubicBezTo>
                    <a:cubicBezTo>
                      <a:pt x="611" y="6776"/>
                      <a:pt x="1" y="10783"/>
                      <a:pt x="1619" y="14044"/>
                    </a:cubicBezTo>
                    <a:cubicBezTo>
                      <a:pt x="1917" y="14641"/>
                      <a:pt x="2291" y="15201"/>
                      <a:pt x="2714" y="15712"/>
                    </a:cubicBezTo>
                    <a:cubicBezTo>
                      <a:pt x="4295" y="18176"/>
                      <a:pt x="6809" y="20105"/>
                      <a:pt x="9696" y="20640"/>
                    </a:cubicBezTo>
                    <a:cubicBezTo>
                      <a:pt x="10209" y="20736"/>
                      <a:pt x="10711" y="20782"/>
                      <a:pt x="11201" y="20782"/>
                    </a:cubicBezTo>
                    <a:cubicBezTo>
                      <a:pt x="14404" y="20782"/>
                      <a:pt x="17119" y="18840"/>
                      <a:pt x="19105" y="16272"/>
                    </a:cubicBezTo>
                    <a:cubicBezTo>
                      <a:pt x="21395" y="13310"/>
                      <a:pt x="22502" y="9476"/>
                      <a:pt x="20885" y="5929"/>
                    </a:cubicBezTo>
                    <a:cubicBezTo>
                      <a:pt x="19428" y="2731"/>
                      <a:pt x="16143" y="541"/>
                      <a:pt x="12695" y="93"/>
                    </a:cubicBezTo>
                    <a:cubicBezTo>
                      <a:pt x="12216" y="31"/>
                      <a:pt x="11732" y="0"/>
                      <a:pt x="112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36"/>
              <p:cNvSpPr/>
              <p:nvPr/>
            </p:nvSpPr>
            <p:spPr>
              <a:xfrm>
                <a:off x="4650075" y="1539425"/>
                <a:ext cx="264800" cy="236925"/>
              </a:xfrm>
              <a:custGeom>
                <a:avLst/>
                <a:gdLst/>
                <a:ahLst/>
                <a:cxnLst/>
                <a:rect l="l" t="t" r="r" b="b"/>
                <a:pathLst>
                  <a:path w="10592" h="9477" extrusionOk="0">
                    <a:moveTo>
                      <a:pt x="4087" y="0"/>
                    </a:moveTo>
                    <a:cubicBezTo>
                      <a:pt x="1792" y="0"/>
                      <a:pt x="0" y="3712"/>
                      <a:pt x="411" y="5915"/>
                    </a:cubicBezTo>
                    <a:cubicBezTo>
                      <a:pt x="813" y="8111"/>
                      <a:pt x="2912" y="9476"/>
                      <a:pt x="5005" y="9476"/>
                    </a:cubicBezTo>
                    <a:cubicBezTo>
                      <a:pt x="5891" y="9476"/>
                      <a:pt x="6775" y="9232"/>
                      <a:pt x="7530" y="8703"/>
                    </a:cubicBezTo>
                    <a:cubicBezTo>
                      <a:pt x="10019" y="6961"/>
                      <a:pt x="10591" y="2331"/>
                      <a:pt x="7691" y="638"/>
                    </a:cubicBezTo>
                    <a:cubicBezTo>
                      <a:pt x="7191" y="321"/>
                      <a:pt x="6612" y="155"/>
                      <a:pt x="6026" y="155"/>
                    </a:cubicBezTo>
                    <a:cubicBezTo>
                      <a:pt x="5738" y="155"/>
                      <a:pt x="5448" y="196"/>
                      <a:pt x="5165" y="278"/>
                    </a:cubicBezTo>
                    <a:cubicBezTo>
                      <a:pt x="4798" y="87"/>
                      <a:pt x="4436" y="0"/>
                      <a:pt x="40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36"/>
              <p:cNvSpPr/>
              <p:nvPr/>
            </p:nvSpPr>
            <p:spPr>
              <a:xfrm>
                <a:off x="4860150" y="1437525"/>
                <a:ext cx="44450" cy="40400"/>
              </a:xfrm>
              <a:custGeom>
                <a:avLst/>
                <a:gdLst/>
                <a:ahLst/>
                <a:cxnLst/>
                <a:rect l="l" t="t" r="r" b="b"/>
                <a:pathLst>
                  <a:path w="1778" h="1616" extrusionOk="0">
                    <a:moveTo>
                      <a:pt x="856" y="0"/>
                    </a:moveTo>
                    <a:cubicBezTo>
                      <a:pt x="413" y="0"/>
                      <a:pt x="1" y="391"/>
                      <a:pt x="97" y="919"/>
                    </a:cubicBezTo>
                    <a:cubicBezTo>
                      <a:pt x="147" y="1317"/>
                      <a:pt x="496" y="1616"/>
                      <a:pt x="906" y="1616"/>
                    </a:cubicBezTo>
                    <a:cubicBezTo>
                      <a:pt x="1267" y="1616"/>
                      <a:pt x="1591" y="1367"/>
                      <a:pt x="1703" y="1018"/>
                    </a:cubicBezTo>
                    <a:cubicBezTo>
                      <a:pt x="1777" y="732"/>
                      <a:pt x="1678" y="421"/>
                      <a:pt x="1441" y="247"/>
                    </a:cubicBezTo>
                    <a:lnTo>
                      <a:pt x="1392" y="222"/>
                    </a:lnTo>
                    <a:cubicBezTo>
                      <a:pt x="1231" y="68"/>
                      <a:pt x="1041" y="0"/>
                      <a:pt x="8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36"/>
              <p:cNvSpPr/>
              <p:nvPr/>
            </p:nvSpPr>
            <p:spPr>
              <a:xfrm>
                <a:off x="4513775" y="1594125"/>
                <a:ext cx="95850" cy="88225"/>
              </a:xfrm>
              <a:custGeom>
                <a:avLst/>
                <a:gdLst/>
                <a:ahLst/>
                <a:cxnLst/>
                <a:rect l="l" t="t" r="r" b="b"/>
                <a:pathLst>
                  <a:path w="3834" h="3529" extrusionOk="0">
                    <a:moveTo>
                      <a:pt x="2115" y="0"/>
                    </a:moveTo>
                    <a:cubicBezTo>
                      <a:pt x="2071" y="0"/>
                      <a:pt x="2025" y="2"/>
                      <a:pt x="1980" y="6"/>
                    </a:cubicBezTo>
                    <a:cubicBezTo>
                      <a:pt x="1507" y="31"/>
                      <a:pt x="1059" y="243"/>
                      <a:pt x="735" y="591"/>
                    </a:cubicBezTo>
                    <a:cubicBezTo>
                      <a:pt x="548" y="790"/>
                      <a:pt x="399" y="1039"/>
                      <a:pt x="324" y="1301"/>
                    </a:cubicBezTo>
                    <a:cubicBezTo>
                      <a:pt x="63" y="1637"/>
                      <a:pt x="1" y="2097"/>
                      <a:pt x="175" y="2483"/>
                    </a:cubicBezTo>
                    <a:cubicBezTo>
                      <a:pt x="312" y="2819"/>
                      <a:pt x="598" y="3055"/>
                      <a:pt x="947" y="3142"/>
                    </a:cubicBezTo>
                    <a:cubicBezTo>
                      <a:pt x="1258" y="3379"/>
                      <a:pt x="1644" y="3516"/>
                      <a:pt x="2042" y="3528"/>
                    </a:cubicBezTo>
                    <a:cubicBezTo>
                      <a:pt x="2050" y="3528"/>
                      <a:pt x="2057" y="3528"/>
                      <a:pt x="2065" y="3528"/>
                    </a:cubicBezTo>
                    <a:cubicBezTo>
                      <a:pt x="3038" y="3528"/>
                      <a:pt x="3834" y="2737"/>
                      <a:pt x="3822" y="1761"/>
                    </a:cubicBezTo>
                    <a:cubicBezTo>
                      <a:pt x="3798" y="847"/>
                      <a:pt x="3049" y="0"/>
                      <a:pt x="21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36"/>
              <p:cNvSpPr/>
              <p:nvPr/>
            </p:nvSpPr>
            <p:spPr>
              <a:xfrm>
                <a:off x="4421525" y="1549850"/>
                <a:ext cx="46700" cy="40775"/>
              </a:xfrm>
              <a:custGeom>
                <a:avLst/>
                <a:gdLst/>
                <a:ahLst/>
                <a:cxnLst/>
                <a:rect l="l" t="t" r="r" b="b"/>
                <a:pathLst>
                  <a:path w="1868" h="1631" extrusionOk="0">
                    <a:moveTo>
                      <a:pt x="934" y="1"/>
                    </a:moveTo>
                    <a:cubicBezTo>
                      <a:pt x="467" y="1"/>
                      <a:pt x="1" y="327"/>
                      <a:pt x="156" y="981"/>
                    </a:cubicBezTo>
                    <a:lnTo>
                      <a:pt x="181" y="1080"/>
                    </a:lnTo>
                    <a:cubicBezTo>
                      <a:pt x="293" y="1447"/>
                      <a:pt x="614" y="1631"/>
                      <a:pt x="934" y="1631"/>
                    </a:cubicBezTo>
                    <a:cubicBezTo>
                      <a:pt x="1255" y="1631"/>
                      <a:pt x="1575" y="1447"/>
                      <a:pt x="1687" y="1080"/>
                    </a:cubicBezTo>
                    <a:lnTo>
                      <a:pt x="1712" y="981"/>
                    </a:lnTo>
                    <a:cubicBezTo>
                      <a:pt x="1868" y="327"/>
                      <a:pt x="1401" y="1"/>
                      <a:pt x="9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36"/>
              <p:cNvSpPr/>
              <p:nvPr/>
            </p:nvSpPr>
            <p:spPr>
              <a:xfrm>
                <a:off x="4446900" y="1740500"/>
                <a:ext cx="45450" cy="35175"/>
              </a:xfrm>
              <a:custGeom>
                <a:avLst/>
                <a:gdLst/>
                <a:ahLst/>
                <a:cxnLst/>
                <a:rect l="l" t="t" r="r" b="b"/>
                <a:pathLst>
                  <a:path w="1818" h="1407" extrusionOk="0">
                    <a:moveTo>
                      <a:pt x="909" y="1"/>
                    </a:moveTo>
                    <a:cubicBezTo>
                      <a:pt x="0" y="1"/>
                      <a:pt x="0" y="1407"/>
                      <a:pt x="909" y="1407"/>
                    </a:cubicBezTo>
                    <a:cubicBezTo>
                      <a:pt x="1817" y="1407"/>
                      <a:pt x="1817" y="1"/>
                      <a:pt x="9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36"/>
              <p:cNvSpPr/>
              <p:nvPr/>
            </p:nvSpPr>
            <p:spPr>
              <a:xfrm>
                <a:off x="4888625" y="1264275"/>
                <a:ext cx="97800" cy="98300"/>
              </a:xfrm>
              <a:custGeom>
                <a:avLst/>
                <a:gdLst/>
                <a:ahLst/>
                <a:cxnLst/>
                <a:rect l="l" t="t" r="r" b="b"/>
                <a:pathLst>
                  <a:path w="3912" h="3932" extrusionOk="0">
                    <a:moveTo>
                      <a:pt x="1905" y="0"/>
                    </a:moveTo>
                    <a:cubicBezTo>
                      <a:pt x="1706" y="0"/>
                      <a:pt x="1505" y="34"/>
                      <a:pt x="1311" y="107"/>
                    </a:cubicBezTo>
                    <a:cubicBezTo>
                      <a:pt x="526" y="406"/>
                      <a:pt x="16" y="1165"/>
                      <a:pt x="16" y="1999"/>
                    </a:cubicBezTo>
                    <a:cubicBezTo>
                      <a:pt x="1" y="3177"/>
                      <a:pt x="1029" y="3931"/>
                      <a:pt x="2033" y="3931"/>
                    </a:cubicBezTo>
                    <a:cubicBezTo>
                      <a:pt x="2652" y="3931"/>
                      <a:pt x="3262" y="3645"/>
                      <a:pt x="3613" y="2995"/>
                    </a:cubicBezTo>
                    <a:cubicBezTo>
                      <a:pt x="3862" y="2522"/>
                      <a:pt x="3912" y="1962"/>
                      <a:pt x="3725" y="1452"/>
                    </a:cubicBezTo>
                    <a:cubicBezTo>
                      <a:pt x="3675" y="1240"/>
                      <a:pt x="3588" y="1041"/>
                      <a:pt x="3464" y="854"/>
                    </a:cubicBezTo>
                    <a:cubicBezTo>
                      <a:pt x="3116" y="328"/>
                      <a:pt x="2519" y="0"/>
                      <a:pt x="19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9" name="Google Shape;389;p36"/>
            <p:cNvSpPr/>
            <p:nvPr/>
          </p:nvSpPr>
          <p:spPr>
            <a:xfrm rot="9900113">
              <a:off x="415283" y="-371094"/>
              <a:ext cx="523650" cy="959644"/>
            </a:xfrm>
            <a:custGeom>
              <a:avLst/>
              <a:gdLst/>
              <a:ahLst/>
              <a:cxnLst/>
              <a:rect l="l" t="t" r="r" b="b"/>
              <a:pathLst>
                <a:path w="13716" h="25136" extrusionOk="0">
                  <a:moveTo>
                    <a:pt x="9720" y="1"/>
                  </a:moveTo>
                  <a:cubicBezTo>
                    <a:pt x="9614" y="1"/>
                    <a:pt x="9501" y="16"/>
                    <a:pt x="9385" y="51"/>
                  </a:cubicBezTo>
                  <a:cubicBezTo>
                    <a:pt x="7817" y="486"/>
                    <a:pt x="6360" y="1208"/>
                    <a:pt x="5066" y="2191"/>
                  </a:cubicBezTo>
                  <a:cubicBezTo>
                    <a:pt x="3822" y="3125"/>
                    <a:pt x="2938" y="4780"/>
                    <a:pt x="4170" y="6149"/>
                  </a:cubicBezTo>
                  <a:cubicBezTo>
                    <a:pt x="5228" y="7306"/>
                    <a:pt x="7182" y="7456"/>
                    <a:pt x="8613" y="7817"/>
                  </a:cubicBezTo>
                  <a:cubicBezTo>
                    <a:pt x="8700" y="7829"/>
                    <a:pt x="9783" y="8165"/>
                    <a:pt x="10256" y="8314"/>
                  </a:cubicBezTo>
                  <a:lnTo>
                    <a:pt x="10243" y="8377"/>
                  </a:lnTo>
                  <a:cubicBezTo>
                    <a:pt x="10032" y="8538"/>
                    <a:pt x="9858" y="8800"/>
                    <a:pt x="9658" y="8999"/>
                  </a:cubicBezTo>
                  <a:cubicBezTo>
                    <a:pt x="7617" y="10965"/>
                    <a:pt x="4842" y="11948"/>
                    <a:pt x="2689" y="13815"/>
                  </a:cubicBezTo>
                  <a:cubicBezTo>
                    <a:pt x="2104" y="14326"/>
                    <a:pt x="1532" y="14910"/>
                    <a:pt x="1357" y="15682"/>
                  </a:cubicBezTo>
                  <a:cubicBezTo>
                    <a:pt x="1133" y="16665"/>
                    <a:pt x="1644" y="17586"/>
                    <a:pt x="2477" y="18097"/>
                  </a:cubicBezTo>
                  <a:cubicBezTo>
                    <a:pt x="3199" y="18545"/>
                    <a:pt x="4033" y="18706"/>
                    <a:pt x="4830" y="18905"/>
                  </a:cubicBezTo>
                  <a:cubicBezTo>
                    <a:pt x="5141" y="18955"/>
                    <a:pt x="5439" y="19055"/>
                    <a:pt x="5726" y="19167"/>
                  </a:cubicBezTo>
                  <a:cubicBezTo>
                    <a:pt x="5228" y="19714"/>
                    <a:pt x="4481" y="20200"/>
                    <a:pt x="3971" y="20548"/>
                  </a:cubicBezTo>
                  <a:cubicBezTo>
                    <a:pt x="3037" y="21208"/>
                    <a:pt x="2017" y="21768"/>
                    <a:pt x="971" y="22216"/>
                  </a:cubicBezTo>
                  <a:cubicBezTo>
                    <a:pt x="187" y="22552"/>
                    <a:pt x="1" y="23709"/>
                    <a:pt x="399" y="24382"/>
                  </a:cubicBezTo>
                  <a:cubicBezTo>
                    <a:pt x="699" y="24909"/>
                    <a:pt x="1196" y="25135"/>
                    <a:pt x="1722" y="25135"/>
                  </a:cubicBezTo>
                  <a:cubicBezTo>
                    <a:pt x="2003" y="25135"/>
                    <a:pt x="2292" y="25071"/>
                    <a:pt x="2564" y="24954"/>
                  </a:cubicBezTo>
                  <a:cubicBezTo>
                    <a:pt x="3846" y="24394"/>
                    <a:pt x="5066" y="23685"/>
                    <a:pt x="6174" y="22838"/>
                  </a:cubicBezTo>
                  <a:cubicBezTo>
                    <a:pt x="7132" y="22116"/>
                    <a:pt x="8327" y="21258"/>
                    <a:pt x="8874" y="20150"/>
                  </a:cubicBezTo>
                  <a:cubicBezTo>
                    <a:pt x="9546" y="18781"/>
                    <a:pt x="8650" y="17288"/>
                    <a:pt x="7468" y="16541"/>
                  </a:cubicBezTo>
                  <a:cubicBezTo>
                    <a:pt x="6796" y="16118"/>
                    <a:pt x="5987" y="16006"/>
                    <a:pt x="5228" y="15807"/>
                  </a:cubicBezTo>
                  <a:cubicBezTo>
                    <a:pt x="5265" y="15769"/>
                    <a:pt x="5303" y="15744"/>
                    <a:pt x="5352" y="15707"/>
                  </a:cubicBezTo>
                  <a:cubicBezTo>
                    <a:pt x="5788" y="15371"/>
                    <a:pt x="6248" y="15085"/>
                    <a:pt x="6709" y="14786"/>
                  </a:cubicBezTo>
                  <a:cubicBezTo>
                    <a:pt x="7605" y="14226"/>
                    <a:pt x="8526" y="13716"/>
                    <a:pt x="9422" y="13143"/>
                  </a:cubicBezTo>
                  <a:cubicBezTo>
                    <a:pt x="11152" y="11986"/>
                    <a:pt x="13716" y="10243"/>
                    <a:pt x="13504" y="7879"/>
                  </a:cubicBezTo>
                  <a:cubicBezTo>
                    <a:pt x="13268" y="5303"/>
                    <a:pt x="10144" y="4954"/>
                    <a:pt x="8177" y="4469"/>
                  </a:cubicBezTo>
                  <a:lnTo>
                    <a:pt x="7281" y="4245"/>
                  </a:lnTo>
                  <a:lnTo>
                    <a:pt x="7356" y="4182"/>
                  </a:lnTo>
                  <a:cubicBezTo>
                    <a:pt x="8289" y="3448"/>
                    <a:pt x="9260" y="2776"/>
                    <a:pt x="10281" y="2166"/>
                  </a:cubicBezTo>
                  <a:cubicBezTo>
                    <a:pt x="11299" y="1567"/>
                    <a:pt x="10785" y="1"/>
                    <a:pt x="97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36"/>
            <p:cNvSpPr/>
            <p:nvPr/>
          </p:nvSpPr>
          <p:spPr>
            <a:xfrm rot="899887" flipH="1">
              <a:off x="10753" y="-129930"/>
              <a:ext cx="523650" cy="959644"/>
            </a:xfrm>
            <a:custGeom>
              <a:avLst/>
              <a:gdLst/>
              <a:ahLst/>
              <a:cxnLst/>
              <a:rect l="l" t="t" r="r" b="b"/>
              <a:pathLst>
                <a:path w="13716" h="25136" extrusionOk="0">
                  <a:moveTo>
                    <a:pt x="9720" y="1"/>
                  </a:moveTo>
                  <a:cubicBezTo>
                    <a:pt x="9614" y="1"/>
                    <a:pt x="9501" y="16"/>
                    <a:pt x="9385" y="51"/>
                  </a:cubicBezTo>
                  <a:cubicBezTo>
                    <a:pt x="7817" y="486"/>
                    <a:pt x="6360" y="1208"/>
                    <a:pt x="5066" y="2191"/>
                  </a:cubicBezTo>
                  <a:cubicBezTo>
                    <a:pt x="3822" y="3125"/>
                    <a:pt x="2938" y="4780"/>
                    <a:pt x="4170" y="6149"/>
                  </a:cubicBezTo>
                  <a:cubicBezTo>
                    <a:pt x="5228" y="7306"/>
                    <a:pt x="7182" y="7456"/>
                    <a:pt x="8613" y="7817"/>
                  </a:cubicBezTo>
                  <a:cubicBezTo>
                    <a:pt x="8700" y="7829"/>
                    <a:pt x="9783" y="8165"/>
                    <a:pt x="10256" y="8314"/>
                  </a:cubicBezTo>
                  <a:lnTo>
                    <a:pt x="10243" y="8377"/>
                  </a:lnTo>
                  <a:cubicBezTo>
                    <a:pt x="10032" y="8538"/>
                    <a:pt x="9858" y="8800"/>
                    <a:pt x="9658" y="8999"/>
                  </a:cubicBezTo>
                  <a:cubicBezTo>
                    <a:pt x="7617" y="10965"/>
                    <a:pt x="4842" y="11948"/>
                    <a:pt x="2689" y="13815"/>
                  </a:cubicBezTo>
                  <a:cubicBezTo>
                    <a:pt x="2104" y="14326"/>
                    <a:pt x="1532" y="14910"/>
                    <a:pt x="1357" y="15682"/>
                  </a:cubicBezTo>
                  <a:cubicBezTo>
                    <a:pt x="1133" y="16665"/>
                    <a:pt x="1644" y="17586"/>
                    <a:pt x="2477" y="18097"/>
                  </a:cubicBezTo>
                  <a:cubicBezTo>
                    <a:pt x="3199" y="18545"/>
                    <a:pt x="4033" y="18706"/>
                    <a:pt x="4830" y="18905"/>
                  </a:cubicBezTo>
                  <a:cubicBezTo>
                    <a:pt x="5141" y="18955"/>
                    <a:pt x="5439" y="19055"/>
                    <a:pt x="5726" y="19167"/>
                  </a:cubicBezTo>
                  <a:cubicBezTo>
                    <a:pt x="5228" y="19714"/>
                    <a:pt x="4481" y="20200"/>
                    <a:pt x="3971" y="20548"/>
                  </a:cubicBezTo>
                  <a:cubicBezTo>
                    <a:pt x="3037" y="21208"/>
                    <a:pt x="2017" y="21768"/>
                    <a:pt x="971" y="22216"/>
                  </a:cubicBezTo>
                  <a:cubicBezTo>
                    <a:pt x="187" y="22552"/>
                    <a:pt x="1" y="23709"/>
                    <a:pt x="399" y="24382"/>
                  </a:cubicBezTo>
                  <a:cubicBezTo>
                    <a:pt x="699" y="24909"/>
                    <a:pt x="1196" y="25135"/>
                    <a:pt x="1722" y="25135"/>
                  </a:cubicBezTo>
                  <a:cubicBezTo>
                    <a:pt x="2003" y="25135"/>
                    <a:pt x="2292" y="25071"/>
                    <a:pt x="2564" y="24954"/>
                  </a:cubicBezTo>
                  <a:cubicBezTo>
                    <a:pt x="3846" y="24394"/>
                    <a:pt x="5066" y="23685"/>
                    <a:pt x="6174" y="22838"/>
                  </a:cubicBezTo>
                  <a:cubicBezTo>
                    <a:pt x="7132" y="22116"/>
                    <a:pt x="8327" y="21258"/>
                    <a:pt x="8874" y="20150"/>
                  </a:cubicBezTo>
                  <a:cubicBezTo>
                    <a:pt x="9546" y="18781"/>
                    <a:pt x="8650" y="17288"/>
                    <a:pt x="7468" y="16541"/>
                  </a:cubicBezTo>
                  <a:cubicBezTo>
                    <a:pt x="6796" y="16118"/>
                    <a:pt x="5987" y="16006"/>
                    <a:pt x="5228" y="15807"/>
                  </a:cubicBezTo>
                  <a:cubicBezTo>
                    <a:pt x="5265" y="15769"/>
                    <a:pt x="5303" y="15744"/>
                    <a:pt x="5352" y="15707"/>
                  </a:cubicBezTo>
                  <a:cubicBezTo>
                    <a:pt x="5788" y="15371"/>
                    <a:pt x="6248" y="15085"/>
                    <a:pt x="6709" y="14786"/>
                  </a:cubicBezTo>
                  <a:cubicBezTo>
                    <a:pt x="7605" y="14226"/>
                    <a:pt x="8526" y="13716"/>
                    <a:pt x="9422" y="13143"/>
                  </a:cubicBezTo>
                  <a:cubicBezTo>
                    <a:pt x="11152" y="11986"/>
                    <a:pt x="13716" y="10243"/>
                    <a:pt x="13504" y="7879"/>
                  </a:cubicBezTo>
                  <a:cubicBezTo>
                    <a:pt x="13268" y="5303"/>
                    <a:pt x="10144" y="4954"/>
                    <a:pt x="8177" y="4469"/>
                  </a:cubicBezTo>
                  <a:lnTo>
                    <a:pt x="7281" y="4245"/>
                  </a:lnTo>
                  <a:lnTo>
                    <a:pt x="7356" y="4182"/>
                  </a:lnTo>
                  <a:cubicBezTo>
                    <a:pt x="8289" y="3448"/>
                    <a:pt x="9260" y="2776"/>
                    <a:pt x="10281" y="2166"/>
                  </a:cubicBezTo>
                  <a:cubicBezTo>
                    <a:pt x="11299" y="1567"/>
                    <a:pt x="10785" y="1"/>
                    <a:pt x="97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1" name="Google Shape;391;p36"/>
          <p:cNvSpPr txBox="1">
            <a:spLocks noGrp="1"/>
          </p:cNvSpPr>
          <p:nvPr>
            <p:ph type="title"/>
          </p:nvPr>
        </p:nvSpPr>
        <p:spPr>
          <a:xfrm>
            <a:off x="724850" y="1470825"/>
            <a:ext cx="23055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92" name="Google Shape;392;p36"/>
          <p:cNvSpPr txBox="1">
            <a:spLocks noGrp="1"/>
          </p:cNvSpPr>
          <p:nvPr>
            <p:ph type="subTitle" idx="1"/>
          </p:nvPr>
        </p:nvSpPr>
        <p:spPr>
          <a:xfrm>
            <a:off x="724850" y="1998525"/>
            <a:ext cx="2305500" cy="809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93" name="Google Shape;393;p36"/>
          <p:cNvSpPr txBox="1">
            <a:spLocks noGrp="1"/>
          </p:cNvSpPr>
          <p:nvPr>
            <p:ph type="title" idx="2"/>
          </p:nvPr>
        </p:nvSpPr>
        <p:spPr>
          <a:xfrm>
            <a:off x="3424119" y="1470825"/>
            <a:ext cx="23055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94" name="Google Shape;394;p36"/>
          <p:cNvSpPr txBox="1">
            <a:spLocks noGrp="1"/>
          </p:cNvSpPr>
          <p:nvPr>
            <p:ph type="subTitle" idx="3"/>
          </p:nvPr>
        </p:nvSpPr>
        <p:spPr>
          <a:xfrm>
            <a:off x="3424121" y="1998525"/>
            <a:ext cx="2305500" cy="809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95" name="Google Shape;395;p36"/>
          <p:cNvSpPr txBox="1">
            <a:spLocks noGrp="1"/>
          </p:cNvSpPr>
          <p:nvPr>
            <p:ph type="title" idx="4"/>
          </p:nvPr>
        </p:nvSpPr>
        <p:spPr>
          <a:xfrm>
            <a:off x="724850" y="2922675"/>
            <a:ext cx="23055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96" name="Google Shape;396;p36"/>
          <p:cNvSpPr txBox="1">
            <a:spLocks noGrp="1"/>
          </p:cNvSpPr>
          <p:nvPr>
            <p:ph type="subTitle" idx="5"/>
          </p:nvPr>
        </p:nvSpPr>
        <p:spPr>
          <a:xfrm>
            <a:off x="724850" y="3450375"/>
            <a:ext cx="2305500" cy="809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97" name="Google Shape;397;p36"/>
          <p:cNvSpPr txBox="1">
            <a:spLocks noGrp="1"/>
          </p:cNvSpPr>
          <p:nvPr>
            <p:ph type="title" idx="6"/>
          </p:nvPr>
        </p:nvSpPr>
        <p:spPr>
          <a:xfrm>
            <a:off x="3424119" y="2922675"/>
            <a:ext cx="23055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98" name="Google Shape;398;p36"/>
          <p:cNvSpPr txBox="1">
            <a:spLocks noGrp="1"/>
          </p:cNvSpPr>
          <p:nvPr>
            <p:ph type="subTitle" idx="7"/>
          </p:nvPr>
        </p:nvSpPr>
        <p:spPr>
          <a:xfrm>
            <a:off x="3424121" y="3450375"/>
            <a:ext cx="2305500" cy="809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99" name="Google Shape;399;p36"/>
          <p:cNvSpPr txBox="1">
            <a:spLocks noGrp="1"/>
          </p:cNvSpPr>
          <p:nvPr>
            <p:ph type="title" idx="8"/>
          </p:nvPr>
        </p:nvSpPr>
        <p:spPr>
          <a:xfrm>
            <a:off x="6123395" y="1470825"/>
            <a:ext cx="23055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00" name="Google Shape;400;p36"/>
          <p:cNvSpPr txBox="1">
            <a:spLocks noGrp="1"/>
          </p:cNvSpPr>
          <p:nvPr>
            <p:ph type="subTitle" idx="9"/>
          </p:nvPr>
        </p:nvSpPr>
        <p:spPr>
          <a:xfrm>
            <a:off x="6123399" y="1998525"/>
            <a:ext cx="2305500" cy="809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01" name="Google Shape;401;p36"/>
          <p:cNvSpPr txBox="1">
            <a:spLocks noGrp="1"/>
          </p:cNvSpPr>
          <p:nvPr>
            <p:ph type="title" idx="13"/>
          </p:nvPr>
        </p:nvSpPr>
        <p:spPr>
          <a:xfrm>
            <a:off x="6123395" y="2922675"/>
            <a:ext cx="23055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02" name="Google Shape;402;p36"/>
          <p:cNvSpPr txBox="1">
            <a:spLocks noGrp="1"/>
          </p:cNvSpPr>
          <p:nvPr>
            <p:ph type="subTitle" idx="14"/>
          </p:nvPr>
        </p:nvSpPr>
        <p:spPr>
          <a:xfrm>
            <a:off x="6123400" y="3450375"/>
            <a:ext cx="2305500" cy="809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03" name="Google Shape;403;p36"/>
          <p:cNvSpPr txBox="1">
            <a:spLocks noGrp="1"/>
          </p:cNvSpPr>
          <p:nvPr>
            <p:ph type="title" idx="15"/>
          </p:nvPr>
        </p:nvSpPr>
        <p:spPr>
          <a:xfrm>
            <a:off x="715100" y="535000"/>
            <a:ext cx="7713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3500"/>
              <a:buNone/>
              <a:defRPr sz="3500">
                <a:solidFill>
                  <a:schemeClr val="dk1"/>
                </a:solidFil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hanks" userDrawn="1">
  <p:cSld name="BLANK_1_1_1_1_1_1_2">
    <p:spTree>
      <p:nvGrpSpPr>
        <p:cNvPr id="1" name="Shape 437"/>
        <p:cNvGrpSpPr/>
        <p:nvPr/>
      </p:nvGrpSpPr>
      <p:grpSpPr>
        <a:xfrm>
          <a:off x="0" y="0"/>
          <a:ext cx="0" cy="0"/>
          <a:chOff x="0" y="0"/>
          <a:chExt cx="0" cy="0"/>
        </a:xfrm>
      </p:grpSpPr>
      <p:grpSp>
        <p:nvGrpSpPr>
          <p:cNvPr id="438" name="Google Shape;438;p39"/>
          <p:cNvGrpSpPr/>
          <p:nvPr/>
        </p:nvGrpSpPr>
        <p:grpSpPr>
          <a:xfrm>
            <a:off x="185831" y="3802767"/>
            <a:ext cx="8794646" cy="1034545"/>
            <a:chOff x="185831" y="3802767"/>
            <a:chExt cx="8794646" cy="1034545"/>
          </a:xfrm>
        </p:grpSpPr>
        <p:sp>
          <p:nvSpPr>
            <p:cNvPr id="439" name="Google Shape;439;p39"/>
            <p:cNvSpPr/>
            <p:nvPr/>
          </p:nvSpPr>
          <p:spPr>
            <a:xfrm>
              <a:off x="7747008" y="3839543"/>
              <a:ext cx="1233469" cy="997769"/>
            </a:xfrm>
            <a:custGeom>
              <a:avLst/>
              <a:gdLst/>
              <a:ahLst/>
              <a:cxnLst/>
              <a:rect l="l" t="t" r="r" b="b"/>
              <a:pathLst>
                <a:path w="33189" h="26847" extrusionOk="0">
                  <a:moveTo>
                    <a:pt x="16061" y="1"/>
                  </a:moveTo>
                  <a:cubicBezTo>
                    <a:pt x="15057" y="1"/>
                    <a:pt x="14022" y="656"/>
                    <a:pt x="13802" y="1680"/>
                  </a:cubicBezTo>
                  <a:cubicBezTo>
                    <a:pt x="13068" y="5028"/>
                    <a:pt x="12607" y="8463"/>
                    <a:pt x="12060" y="11848"/>
                  </a:cubicBezTo>
                  <a:cubicBezTo>
                    <a:pt x="11823" y="13416"/>
                    <a:pt x="11599" y="14984"/>
                    <a:pt x="11375" y="16565"/>
                  </a:cubicBezTo>
                  <a:cubicBezTo>
                    <a:pt x="11114" y="15694"/>
                    <a:pt x="10840" y="14822"/>
                    <a:pt x="10579" y="13951"/>
                  </a:cubicBezTo>
                  <a:cubicBezTo>
                    <a:pt x="9770" y="11139"/>
                    <a:pt x="9235" y="8226"/>
                    <a:pt x="8363" y="5439"/>
                  </a:cubicBezTo>
                  <a:cubicBezTo>
                    <a:pt x="8081" y="4455"/>
                    <a:pt x="7182" y="3800"/>
                    <a:pt x="6181" y="3800"/>
                  </a:cubicBezTo>
                  <a:cubicBezTo>
                    <a:pt x="6079" y="3800"/>
                    <a:pt x="5977" y="3807"/>
                    <a:pt x="5874" y="3821"/>
                  </a:cubicBezTo>
                  <a:cubicBezTo>
                    <a:pt x="4879" y="3970"/>
                    <a:pt x="3759" y="4903"/>
                    <a:pt x="3908" y="6048"/>
                  </a:cubicBezTo>
                  <a:cubicBezTo>
                    <a:pt x="4306" y="9110"/>
                    <a:pt x="5289" y="12209"/>
                    <a:pt x="6310" y="15134"/>
                  </a:cubicBezTo>
                  <a:cubicBezTo>
                    <a:pt x="6808" y="16527"/>
                    <a:pt x="7330" y="17934"/>
                    <a:pt x="7928" y="19278"/>
                  </a:cubicBezTo>
                  <a:cubicBezTo>
                    <a:pt x="8003" y="19440"/>
                    <a:pt x="8077" y="19614"/>
                    <a:pt x="8152" y="19776"/>
                  </a:cubicBezTo>
                  <a:cubicBezTo>
                    <a:pt x="7604" y="19340"/>
                    <a:pt x="7119" y="18830"/>
                    <a:pt x="6683" y="18282"/>
                  </a:cubicBezTo>
                  <a:cubicBezTo>
                    <a:pt x="5028" y="16154"/>
                    <a:pt x="4157" y="13565"/>
                    <a:pt x="2365" y="11537"/>
                  </a:cubicBezTo>
                  <a:cubicBezTo>
                    <a:pt x="2137" y="11278"/>
                    <a:pt x="1869" y="11170"/>
                    <a:pt x="1604" y="11170"/>
                  </a:cubicBezTo>
                  <a:cubicBezTo>
                    <a:pt x="1003" y="11170"/>
                    <a:pt x="418" y="11731"/>
                    <a:pt x="349" y="12371"/>
                  </a:cubicBezTo>
                  <a:cubicBezTo>
                    <a:pt x="0" y="15631"/>
                    <a:pt x="1531" y="18942"/>
                    <a:pt x="3497" y="21468"/>
                  </a:cubicBezTo>
                  <a:cubicBezTo>
                    <a:pt x="5725" y="24318"/>
                    <a:pt x="8911" y="25949"/>
                    <a:pt x="12446" y="26534"/>
                  </a:cubicBezTo>
                  <a:cubicBezTo>
                    <a:pt x="13698" y="26742"/>
                    <a:pt x="15004" y="26847"/>
                    <a:pt x="16330" y="26847"/>
                  </a:cubicBezTo>
                  <a:cubicBezTo>
                    <a:pt x="21910" y="26847"/>
                    <a:pt x="27855" y="24986"/>
                    <a:pt x="31736" y="21095"/>
                  </a:cubicBezTo>
                  <a:cubicBezTo>
                    <a:pt x="33189" y="19622"/>
                    <a:pt x="31850" y="17107"/>
                    <a:pt x="30119" y="17107"/>
                  </a:cubicBezTo>
                  <a:cubicBezTo>
                    <a:pt x="29743" y="17107"/>
                    <a:pt x="29349" y="17225"/>
                    <a:pt x="28961" y="17498"/>
                  </a:cubicBezTo>
                  <a:cubicBezTo>
                    <a:pt x="26634" y="19129"/>
                    <a:pt x="24468" y="20635"/>
                    <a:pt x="21718" y="21443"/>
                  </a:cubicBezTo>
                  <a:cubicBezTo>
                    <a:pt x="20834" y="21705"/>
                    <a:pt x="19938" y="21904"/>
                    <a:pt x="19029" y="22041"/>
                  </a:cubicBezTo>
                  <a:cubicBezTo>
                    <a:pt x="19863" y="21120"/>
                    <a:pt x="20685" y="20174"/>
                    <a:pt x="21494" y="19228"/>
                  </a:cubicBezTo>
                  <a:cubicBezTo>
                    <a:pt x="23584" y="16776"/>
                    <a:pt x="25588" y="14287"/>
                    <a:pt x="27542" y="11748"/>
                  </a:cubicBezTo>
                  <a:cubicBezTo>
                    <a:pt x="28314" y="10753"/>
                    <a:pt x="27704" y="9147"/>
                    <a:pt x="26721" y="8575"/>
                  </a:cubicBezTo>
                  <a:cubicBezTo>
                    <a:pt x="26347" y="8355"/>
                    <a:pt x="25969" y="8256"/>
                    <a:pt x="25602" y="8256"/>
                  </a:cubicBezTo>
                  <a:cubicBezTo>
                    <a:pt x="24807" y="8256"/>
                    <a:pt x="24067" y="8719"/>
                    <a:pt x="23547" y="9409"/>
                  </a:cubicBezTo>
                  <a:cubicBezTo>
                    <a:pt x="21755" y="11786"/>
                    <a:pt x="19925" y="14150"/>
                    <a:pt x="18059" y="16478"/>
                  </a:cubicBezTo>
                  <a:cubicBezTo>
                    <a:pt x="17138" y="17623"/>
                    <a:pt x="16217" y="18768"/>
                    <a:pt x="15296" y="19925"/>
                  </a:cubicBezTo>
                  <a:lnTo>
                    <a:pt x="15246" y="19987"/>
                  </a:lnTo>
                  <a:cubicBezTo>
                    <a:pt x="15370" y="19241"/>
                    <a:pt x="15470" y="18481"/>
                    <a:pt x="15594" y="17760"/>
                  </a:cubicBezTo>
                  <a:cubicBezTo>
                    <a:pt x="15881" y="16104"/>
                    <a:pt x="16179" y="14449"/>
                    <a:pt x="16453" y="12806"/>
                  </a:cubicBezTo>
                  <a:cubicBezTo>
                    <a:pt x="17026" y="9496"/>
                    <a:pt x="17735" y="6210"/>
                    <a:pt x="18233" y="2900"/>
                  </a:cubicBezTo>
                  <a:cubicBezTo>
                    <a:pt x="18419" y="1680"/>
                    <a:pt x="17922" y="435"/>
                    <a:pt x="16627" y="75"/>
                  </a:cubicBezTo>
                  <a:cubicBezTo>
                    <a:pt x="16444" y="25"/>
                    <a:pt x="16253" y="1"/>
                    <a:pt x="160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39"/>
            <p:cNvSpPr/>
            <p:nvPr/>
          </p:nvSpPr>
          <p:spPr>
            <a:xfrm>
              <a:off x="7479183" y="4250350"/>
              <a:ext cx="756717" cy="535287"/>
            </a:xfrm>
            <a:custGeom>
              <a:avLst/>
              <a:gdLst/>
              <a:ahLst/>
              <a:cxnLst/>
              <a:rect l="l" t="t" r="r" b="b"/>
              <a:pathLst>
                <a:path w="20361" h="14403" extrusionOk="0">
                  <a:moveTo>
                    <a:pt x="18848" y="0"/>
                  </a:moveTo>
                  <a:cubicBezTo>
                    <a:pt x="18268" y="0"/>
                    <a:pt x="17729" y="367"/>
                    <a:pt x="17810" y="1106"/>
                  </a:cubicBezTo>
                  <a:cubicBezTo>
                    <a:pt x="17959" y="2351"/>
                    <a:pt x="17984" y="3608"/>
                    <a:pt x="17897" y="4840"/>
                  </a:cubicBezTo>
                  <a:cubicBezTo>
                    <a:pt x="16391" y="3931"/>
                    <a:pt x="14873" y="3023"/>
                    <a:pt x="13342" y="2152"/>
                  </a:cubicBezTo>
                  <a:cubicBezTo>
                    <a:pt x="13158" y="2048"/>
                    <a:pt x="12964" y="2001"/>
                    <a:pt x="12775" y="2001"/>
                  </a:cubicBezTo>
                  <a:cubicBezTo>
                    <a:pt x="12168" y="2001"/>
                    <a:pt x="11609" y="2486"/>
                    <a:pt x="11599" y="3160"/>
                  </a:cubicBezTo>
                  <a:lnTo>
                    <a:pt x="11550" y="6147"/>
                  </a:lnTo>
                  <a:cubicBezTo>
                    <a:pt x="11550" y="6346"/>
                    <a:pt x="11599" y="7105"/>
                    <a:pt x="11599" y="7702"/>
                  </a:cubicBezTo>
                  <a:cubicBezTo>
                    <a:pt x="10280" y="6868"/>
                    <a:pt x="8911" y="6134"/>
                    <a:pt x="7492" y="5474"/>
                  </a:cubicBezTo>
                  <a:cubicBezTo>
                    <a:pt x="7291" y="5383"/>
                    <a:pt x="7091" y="5339"/>
                    <a:pt x="6903" y="5339"/>
                  </a:cubicBezTo>
                  <a:cubicBezTo>
                    <a:pt x="6302" y="5339"/>
                    <a:pt x="5816" y="5781"/>
                    <a:pt x="5750" y="6483"/>
                  </a:cubicBezTo>
                  <a:cubicBezTo>
                    <a:pt x="5625" y="7565"/>
                    <a:pt x="5476" y="8648"/>
                    <a:pt x="5289" y="9718"/>
                  </a:cubicBezTo>
                  <a:lnTo>
                    <a:pt x="1742" y="7665"/>
                  </a:lnTo>
                  <a:cubicBezTo>
                    <a:pt x="1563" y="7565"/>
                    <a:pt x="1373" y="7519"/>
                    <a:pt x="1187" y="7519"/>
                  </a:cubicBezTo>
                  <a:cubicBezTo>
                    <a:pt x="588" y="7519"/>
                    <a:pt x="34" y="7995"/>
                    <a:pt x="25" y="8661"/>
                  </a:cubicBezTo>
                  <a:cubicBezTo>
                    <a:pt x="0" y="10403"/>
                    <a:pt x="75" y="12158"/>
                    <a:pt x="386" y="13875"/>
                  </a:cubicBezTo>
                  <a:cubicBezTo>
                    <a:pt x="454" y="14228"/>
                    <a:pt x="775" y="14403"/>
                    <a:pt x="1099" y="14403"/>
                  </a:cubicBezTo>
                  <a:cubicBezTo>
                    <a:pt x="1425" y="14403"/>
                    <a:pt x="1755" y="14225"/>
                    <a:pt x="1830" y="13875"/>
                  </a:cubicBezTo>
                  <a:cubicBezTo>
                    <a:pt x="2041" y="12792"/>
                    <a:pt x="2178" y="11710"/>
                    <a:pt x="2240" y="10614"/>
                  </a:cubicBezTo>
                  <a:lnTo>
                    <a:pt x="5538" y="12531"/>
                  </a:lnTo>
                  <a:cubicBezTo>
                    <a:pt x="5711" y="12633"/>
                    <a:pt x="5910" y="12682"/>
                    <a:pt x="6110" y="12682"/>
                  </a:cubicBezTo>
                  <a:cubicBezTo>
                    <a:pt x="6614" y="12682"/>
                    <a:pt x="7124" y="12373"/>
                    <a:pt x="7231" y="11847"/>
                  </a:cubicBezTo>
                  <a:cubicBezTo>
                    <a:pt x="7480" y="10639"/>
                    <a:pt x="7679" y="9445"/>
                    <a:pt x="7853" y="8225"/>
                  </a:cubicBezTo>
                  <a:cubicBezTo>
                    <a:pt x="9135" y="8897"/>
                    <a:pt x="10367" y="9631"/>
                    <a:pt x="11562" y="10428"/>
                  </a:cubicBezTo>
                  <a:cubicBezTo>
                    <a:pt x="11742" y="10540"/>
                    <a:pt x="11945" y="10596"/>
                    <a:pt x="12147" y="10596"/>
                  </a:cubicBezTo>
                  <a:cubicBezTo>
                    <a:pt x="12349" y="10596"/>
                    <a:pt x="12551" y="10540"/>
                    <a:pt x="12732" y="10428"/>
                  </a:cubicBezTo>
                  <a:cubicBezTo>
                    <a:pt x="13653" y="9793"/>
                    <a:pt x="13827" y="8959"/>
                    <a:pt x="13852" y="7889"/>
                  </a:cubicBezTo>
                  <a:cubicBezTo>
                    <a:pt x="13877" y="6980"/>
                    <a:pt x="13889" y="6072"/>
                    <a:pt x="13902" y="5163"/>
                  </a:cubicBezTo>
                  <a:cubicBezTo>
                    <a:pt x="15358" y="6022"/>
                    <a:pt x="16802" y="6881"/>
                    <a:pt x="18233" y="7777"/>
                  </a:cubicBezTo>
                  <a:cubicBezTo>
                    <a:pt x="18400" y="7878"/>
                    <a:pt x="18597" y="7925"/>
                    <a:pt x="18797" y="7925"/>
                  </a:cubicBezTo>
                  <a:cubicBezTo>
                    <a:pt x="19313" y="7925"/>
                    <a:pt x="19852" y="7609"/>
                    <a:pt x="19950" y="7080"/>
                  </a:cubicBezTo>
                  <a:cubicBezTo>
                    <a:pt x="20286" y="5114"/>
                    <a:pt x="20361" y="3097"/>
                    <a:pt x="20137" y="1106"/>
                  </a:cubicBezTo>
                  <a:cubicBezTo>
                    <a:pt x="20056" y="370"/>
                    <a:pt x="19431" y="0"/>
                    <a:pt x="188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41" name="Google Shape;441;p39"/>
            <p:cNvGrpSpPr/>
            <p:nvPr/>
          </p:nvGrpSpPr>
          <p:grpSpPr>
            <a:xfrm rot="-690198">
              <a:off x="185831" y="3802767"/>
              <a:ext cx="927806" cy="997819"/>
              <a:chOff x="6750903" y="2180685"/>
              <a:chExt cx="465477" cy="500602"/>
            </a:xfrm>
          </p:grpSpPr>
          <p:sp>
            <p:nvSpPr>
              <p:cNvPr id="442" name="Google Shape;442;p39"/>
              <p:cNvSpPr/>
              <p:nvPr/>
            </p:nvSpPr>
            <p:spPr>
              <a:xfrm>
                <a:off x="6910830" y="2180685"/>
                <a:ext cx="305550" cy="262100"/>
              </a:xfrm>
              <a:custGeom>
                <a:avLst/>
                <a:gdLst/>
                <a:ahLst/>
                <a:cxnLst/>
                <a:rect l="l" t="t" r="r" b="b"/>
                <a:pathLst>
                  <a:path w="12222" h="10484" extrusionOk="0">
                    <a:moveTo>
                      <a:pt x="6489" y="1"/>
                    </a:moveTo>
                    <a:cubicBezTo>
                      <a:pt x="5569" y="1"/>
                      <a:pt x="4657" y="256"/>
                      <a:pt x="3871" y="802"/>
                    </a:cubicBezTo>
                    <a:cubicBezTo>
                      <a:pt x="2813" y="1287"/>
                      <a:pt x="1867" y="2109"/>
                      <a:pt x="1407" y="2868"/>
                    </a:cubicBezTo>
                    <a:cubicBezTo>
                      <a:pt x="0" y="5232"/>
                      <a:pt x="971" y="8120"/>
                      <a:pt x="3199" y="9563"/>
                    </a:cubicBezTo>
                    <a:cubicBezTo>
                      <a:pt x="4136" y="10179"/>
                      <a:pt x="5198" y="10484"/>
                      <a:pt x="6248" y="10484"/>
                    </a:cubicBezTo>
                    <a:cubicBezTo>
                      <a:pt x="7682" y="10484"/>
                      <a:pt x="9095" y="9917"/>
                      <a:pt x="10144" y="8804"/>
                    </a:cubicBezTo>
                    <a:cubicBezTo>
                      <a:pt x="11986" y="6825"/>
                      <a:pt x="12222" y="3565"/>
                      <a:pt x="10256" y="1586"/>
                    </a:cubicBezTo>
                    <a:cubicBezTo>
                      <a:pt x="9244" y="566"/>
                      <a:pt x="7858" y="1"/>
                      <a:pt x="64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39"/>
              <p:cNvSpPr/>
              <p:nvPr/>
            </p:nvSpPr>
            <p:spPr>
              <a:xfrm>
                <a:off x="6866030" y="2515862"/>
                <a:ext cx="183900" cy="165425"/>
              </a:xfrm>
              <a:custGeom>
                <a:avLst/>
                <a:gdLst/>
                <a:ahLst/>
                <a:cxnLst/>
                <a:rect l="l" t="t" r="r" b="b"/>
                <a:pathLst>
                  <a:path w="7356" h="6617" extrusionOk="0">
                    <a:moveTo>
                      <a:pt x="3610" y="1"/>
                    </a:moveTo>
                    <a:cubicBezTo>
                      <a:pt x="2999" y="1"/>
                      <a:pt x="2391" y="164"/>
                      <a:pt x="1855" y="488"/>
                    </a:cubicBezTo>
                    <a:cubicBezTo>
                      <a:pt x="1295" y="824"/>
                      <a:pt x="859" y="1321"/>
                      <a:pt x="573" y="1906"/>
                    </a:cubicBezTo>
                    <a:cubicBezTo>
                      <a:pt x="150" y="2665"/>
                      <a:pt x="0" y="3586"/>
                      <a:pt x="311" y="4408"/>
                    </a:cubicBezTo>
                    <a:cubicBezTo>
                      <a:pt x="825" y="5776"/>
                      <a:pt x="2224" y="6616"/>
                      <a:pt x="3609" y="6616"/>
                    </a:cubicBezTo>
                    <a:cubicBezTo>
                      <a:pt x="4404" y="6616"/>
                      <a:pt x="5195" y="6340"/>
                      <a:pt x="5812" y="5727"/>
                    </a:cubicBezTo>
                    <a:cubicBezTo>
                      <a:pt x="7356" y="4196"/>
                      <a:pt x="7057" y="1309"/>
                      <a:pt x="5066" y="326"/>
                    </a:cubicBezTo>
                    <a:cubicBezTo>
                      <a:pt x="4603" y="108"/>
                      <a:pt x="4106" y="1"/>
                      <a:pt x="36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39"/>
              <p:cNvSpPr/>
              <p:nvPr/>
            </p:nvSpPr>
            <p:spPr>
              <a:xfrm>
                <a:off x="6750903" y="2351411"/>
                <a:ext cx="157450" cy="141875"/>
              </a:xfrm>
              <a:custGeom>
                <a:avLst/>
                <a:gdLst/>
                <a:ahLst/>
                <a:cxnLst/>
                <a:rect l="l" t="t" r="r" b="b"/>
                <a:pathLst>
                  <a:path w="6298" h="5675" extrusionOk="0">
                    <a:moveTo>
                      <a:pt x="3026" y="0"/>
                    </a:moveTo>
                    <a:cubicBezTo>
                      <a:pt x="2241" y="0"/>
                      <a:pt x="1460" y="315"/>
                      <a:pt x="946" y="967"/>
                    </a:cubicBezTo>
                    <a:cubicBezTo>
                      <a:pt x="847" y="1104"/>
                      <a:pt x="747" y="1266"/>
                      <a:pt x="673" y="1428"/>
                    </a:cubicBezTo>
                    <a:cubicBezTo>
                      <a:pt x="212" y="1988"/>
                      <a:pt x="0" y="2710"/>
                      <a:pt x="88" y="3431"/>
                    </a:cubicBezTo>
                    <a:cubicBezTo>
                      <a:pt x="284" y="4785"/>
                      <a:pt x="1585" y="5674"/>
                      <a:pt x="2889" y="5674"/>
                    </a:cubicBezTo>
                    <a:cubicBezTo>
                      <a:pt x="3240" y="5674"/>
                      <a:pt x="3591" y="5610"/>
                      <a:pt x="3921" y="5472"/>
                    </a:cubicBezTo>
                    <a:cubicBezTo>
                      <a:pt x="5526" y="4813"/>
                      <a:pt x="6298" y="2734"/>
                      <a:pt x="5352" y="1229"/>
                    </a:cubicBezTo>
                    <a:cubicBezTo>
                      <a:pt x="4845" y="421"/>
                      <a:pt x="3933" y="0"/>
                      <a:pt x="30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4"/>
        <p:cNvGrpSpPr/>
        <p:nvPr/>
      </p:nvGrpSpPr>
      <p:grpSpPr>
        <a:xfrm>
          <a:off x="0" y="0"/>
          <a:ext cx="0" cy="0"/>
          <a:chOff x="0" y="0"/>
          <a:chExt cx="0" cy="0"/>
        </a:xfrm>
      </p:grpSpPr>
      <p:sp>
        <p:nvSpPr>
          <p:cNvPr id="25" name="Google Shape;25;p3"/>
          <p:cNvSpPr txBox="1">
            <a:spLocks noGrp="1"/>
          </p:cNvSpPr>
          <p:nvPr>
            <p:ph type="title"/>
          </p:nvPr>
        </p:nvSpPr>
        <p:spPr>
          <a:xfrm>
            <a:off x="720000" y="2761188"/>
            <a:ext cx="7704000" cy="841800"/>
          </a:xfrm>
          <a:prstGeom prst="rect">
            <a:avLst/>
          </a:prstGeom>
        </p:spPr>
        <p:txBody>
          <a:bodyPr spcFirstLastPara="1" wrap="square" lIns="91425" tIns="91425" rIns="91425" bIns="91425" anchor="b" anchorCtr="0">
            <a:noAutofit/>
          </a:bodyPr>
          <a:lstStyle>
            <a:lvl1pPr lvl="0" algn="ctr">
              <a:spcBef>
                <a:spcPts val="0"/>
              </a:spcBef>
              <a:spcAft>
                <a:spcPts val="0"/>
              </a:spcAft>
              <a:buSzPts val="3600"/>
              <a:buNone/>
              <a:defRPr sz="6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6" name="Google Shape;26;p3"/>
          <p:cNvSpPr txBox="1">
            <a:spLocks noGrp="1"/>
          </p:cNvSpPr>
          <p:nvPr>
            <p:ph type="title" idx="2" hasCustomPrompt="1"/>
          </p:nvPr>
        </p:nvSpPr>
        <p:spPr>
          <a:xfrm>
            <a:off x="2996550" y="1240988"/>
            <a:ext cx="31509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7" name="Google Shape;27;p3"/>
          <p:cNvSpPr txBox="1">
            <a:spLocks noGrp="1"/>
          </p:cNvSpPr>
          <p:nvPr>
            <p:ph type="subTitle" idx="1"/>
          </p:nvPr>
        </p:nvSpPr>
        <p:spPr>
          <a:xfrm>
            <a:off x="1802125" y="3602988"/>
            <a:ext cx="5540100" cy="5007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28" name="Google Shape;28;p3"/>
          <p:cNvGrpSpPr/>
          <p:nvPr/>
        </p:nvGrpSpPr>
        <p:grpSpPr>
          <a:xfrm>
            <a:off x="367532" y="613264"/>
            <a:ext cx="6517485" cy="1862286"/>
            <a:chOff x="367532" y="613264"/>
            <a:chExt cx="6517485" cy="1862286"/>
          </a:xfrm>
        </p:grpSpPr>
        <p:sp>
          <p:nvSpPr>
            <p:cNvPr id="29" name="Google Shape;29;p3"/>
            <p:cNvSpPr/>
            <p:nvPr/>
          </p:nvSpPr>
          <p:spPr>
            <a:xfrm rot="10800000" flipH="1">
              <a:off x="3690988" y="848215"/>
              <a:ext cx="1762097" cy="1627335"/>
            </a:xfrm>
            <a:custGeom>
              <a:avLst/>
              <a:gdLst/>
              <a:ahLst/>
              <a:cxnLst/>
              <a:rect l="l" t="t" r="r" b="b"/>
              <a:pathLst>
                <a:path w="22503" h="20782" extrusionOk="0">
                  <a:moveTo>
                    <a:pt x="12708" y="18400"/>
                  </a:moveTo>
                  <a:lnTo>
                    <a:pt x="12708" y="18400"/>
                  </a:lnTo>
                  <a:cubicBezTo>
                    <a:pt x="12215" y="18530"/>
                    <a:pt x="11709" y="18598"/>
                    <a:pt x="11204" y="18598"/>
                  </a:cubicBezTo>
                  <a:cubicBezTo>
                    <a:pt x="11033" y="18598"/>
                    <a:pt x="10862" y="18590"/>
                    <a:pt x="10692" y="18574"/>
                  </a:cubicBezTo>
                  <a:cubicBezTo>
                    <a:pt x="10580" y="18562"/>
                    <a:pt x="10468" y="18549"/>
                    <a:pt x="10368" y="18537"/>
                  </a:cubicBezTo>
                  <a:cubicBezTo>
                    <a:pt x="10380" y="18512"/>
                    <a:pt x="10405" y="18499"/>
                    <a:pt x="10430" y="18475"/>
                  </a:cubicBezTo>
                  <a:cubicBezTo>
                    <a:pt x="10731" y="18509"/>
                    <a:pt x="11032" y="18528"/>
                    <a:pt x="11333" y="18528"/>
                  </a:cubicBezTo>
                  <a:cubicBezTo>
                    <a:pt x="11580" y="18528"/>
                    <a:pt x="11826" y="18515"/>
                    <a:pt x="12073" y="18487"/>
                  </a:cubicBezTo>
                  <a:cubicBezTo>
                    <a:pt x="12285" y="18475"/>
                    <a:pt x="12496" y="18437"/>
                    <a:pt x="12708" y="18400"/>
                  </a:cubicBezTo>
                  <a:close/>
                  <a:moveTo>
                    <a:pt x="11250" y="0"/>
                  </a:moveTo>
                  <a:cubicBezTo>
                    <a:pt x="8027" y="0"/>
                    <a:pt x="4829" y="1364"/>
                    <a:pt x="2826" y="3951"/>
                  </a:cubicBezTo>
                  <a:cubicBezTo>
                    <a:pt x="611" y="6776"/>
                    <a:pt x="1" y="10783"/>
                    <a:pt x="1619" y="14044"/>
                  </a:cubicBezTo>
                  <a:cubicBezTo>
                    <a:pt x="1917" y="14641"/>
                    <a:pt x="2291" y="15201"/>
                    <a:pt x="2714" y="15712"/>
                  </a:cubicBezTo>
                  <a:cubicBezTo>
                    <a:pt x="4295" y="18176"/>
                    <a:pt x="6809" y="20105"/>
                    <a:pt x="9696" y="20640"/>
                  </a:cubicBezTo>
                  <a:cubicBezTo>
                    <a:pt x="10209" y="20736"/>
                    <a:pt x="10711" y="20782"/>
                    <a:pt x="11201" y="20782"/>
                  </a:cubicBezTo>
                  <a:cubicBezTo>
                    <a:pt x="14404" y="20782"/>
                    <a:pt x="17119" y="18840"/>
                    <a:pt x="19105" y="16272"/>
                  </a:cubicBezTo>
                  <a:cubicBezTo>
                    <a:pt x="21395" y="13310"/>
                    <a:pt x="22502" y="9476"/>
                    <a:pt x="20885" y="5929"/>
                  </a:cubicBezTo>
                  <a:cubicBezTo>
                    <a:pt x="19428" y="2731"/>
                    <a:pt x="16143" y="541"/>
                    <a:pt x="12695" y="93"/>
                  </a:cubicBezTo>
                  <a:cubicBezTo>
                    <a:pt x="12216" y="31"/>
                    <a:pt x="11732" y="0"/>
                    <a:pt x="112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3"/>
            <p:cNvSpPr/>
            <p:nvPr/>
          </p:nvSpPr>
          <p:spPr>
            <a:xfrm rot="-4849591">
              <a:off x="2634244" y="1183504"/>
              <a:ext cx="464554" cy="1155669"/>
            </a:xfrm>
            <a:custGeom>
              <a:avLst/>
              <a:gdLst/>
              <a:ahLst/>
              <a:cxnLst/>
              <a:rect l="l" t="t" r="r" b="b"/>
              <a:pathLst>
                <a:path w="10032" h="24955" extrusionOk="0">
                  <a:moveTo>
                    <a:pt x="3624" y="0"/>
                  </a:moveTo>
                  <a:cubicBezTo>
                    <a:pt x="1843" y="0"/>
                    <a:pt x="1251" y="2928"/>
                    <a:pt x="3249" y="3583"/>
                  </a:cubicBezTo>
                  <a:cubicBezTo>
                    <a:pt x="4045" y="3832"/>
                    <a:pt x="3821" y="4616"/>
                    <a:pt x="3274" y="4977"/>
                  </a:cubicBezTo>
                  <a:cubicBezTo>
                    <a:pt x="2253" y="5661"/>
                    <a:pt x="1220" y="6122"/>
                    <a:pt x="660" y="7304"/>
                  </a:cubicBezTo>
                  <a:cubicBezTo>
                    <a:pt x="0" y="8710"/>
                    <a:pt x="386" y="10353"/>
                    <a:pt x="1295" y="11561"/>
                  </a:cubicBezTo>
                  <a:cubicBezTo>
                    <a:pt x="2153" y="12706"/>
                    <a:pt x="3460" y="13266"/>
                    <a:pt x="4481" y="14211"/>
                  </a:cubicBezTo>
                  <a:cubicBezTo>
                    <a:pt x="5302" y="14983"/>
                    <a:pt x="5028" y="15444"/>
                    <a:pt x="4468" y="16302"/>
                  </a:cubicBezTo>
                  <a:cubicBezTo>
                    <a:pt x="3759" y="17422"/>
                    <a:pt x="3062" y="18555"/>
                    <a:pt x="3074" y="19936"/>
                  </a:cubicBezTo>
                  <a:cubicBezTo>
                    <a:pt x="3097" y="22327"/>
                    <a:pt x="5659" y="24955"/>
                    <a:pt x="8161" y="24955"/>
                  </a:cubicBezTo>
                  <a:cubicBezTo>
                    <a:pt x="8472" y="24955"/>
                    <a:pt x="8782" y="24914"/>
                    <a:pt x="9086" y="24827"/>
                  </a:cubicBezTo>
                  <a:cubicBezTo>
                    <a:pt x="9733" y="24641"/>
                    <a:pt x="10031" y="23894"/>
                    <a:pt x="9695" y="23322"/>
                  </a:cubicBezTo>
                  <a:cubicBezTo>
                    <a:pt x="9036" y="22102"/>
                    <a:pt x="7405" y="21766"/>
                    <a:pt x="6783" y="20521"/>
                  </a:cubicBezTo>
                  <a:cubicBezTo>
                    <a:pt x="6335" y="19600"/>
                    <a:pt x="7082" y="18866"/>
                    <a:pt x="7567" y="18119"/>
                  </a:cubicBezTo>
                  <a:cubicBezTo>
                    <a:pt x="8326" y="16949"/>
                    <a:pt x="8849" y="15643"/>
                    <a:pt x="8550" y="14236"/>
                  </a:cubicBezTo>
                  <a:cubicBezTo>
                    <a:pt x="8239" y="12805"/>
                    <a:pt x="7194" y="11735"/>
                    <a:pt x="6061" y="10901"/>
                  </a:cubicBezTo>
                  <a:cubicBezTo>
                    <a:pt x="5564" y="10528"/>
                    <a:pt x="3684" y="9445"/>
                    <a:pt x="3896" y="8847"/>
                  </a:cubicBezTo>
                  <a:cubicBezTo>
                    <a:pt x="3995" y="8561"/>
                    <a:pt x="4605" y="8374"/>
                    <a:pt x="4867" y="8225"/>
                  </a:cubicBezTo>
                  <a:cubicBezTo>
                    <a:pt x="5464" y="7902"/>
                    <a:pt x="5987" y="7466"/>
                    <a:pt x="6435" y="6943"/>
                  </a:cubicBezTo>
                  <a:cubicBezTo>
                    <a:pt x="8401" y="4479"/>
                    <a:pt x="7094" y="1032"/>
                    <a:pt x="4207" y="98"/>
                  </a:cubicBezTo>
                  <a:cubicBezTo>
                    <a:pt x="4001" y="31"/>
                    <a:pt x="3806" y="0"/>
                    <a:pt x="36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3"/>
            <p:cNvSpPr/>
            <p:nvPr/>
          </p:nvSpPr>
          <p:spPr>
            <a:xfrm rot="4849591" flipH="1">
              <a:off x="6045269" y="1183504"/>
              <a:ext cx="464554" cy="1155669"/>
            </a:xfrm>
            <a:custGeom>
              <a:avLst/>
              <a:gdLst/>
              <a:ahLst/>
              <a:cxnLst/>
              <a:rect l="l" t="t" r="r" b="b"/>
              <a:pathLst>
                <a:path w="10032" h="24955" extrusionOk="0">
                  <a:moveTo>
                    <a:pt x="3624" y="0"/>
                  </a:moveTo>
                  <a:cubicBezTo>
                    <a:pt x="1843" y="0"/>
                    <a:pt x="1251" y="2928"/>
                    <a:pt x="3249" y="3583"/>
                  </a:cubicBezTo>
                  <a:cubicBezTo>
                    <a:pt x="4045" y="3832"/>
                    <a:pt x="3821" y="4616"/>
                    <a:pt x="3274" y="4977"/>
                  </a:cubicBezTo>
                  <a:cubicBezTo>
                    <a:pt x="2253" y="5661"/>
                    <a:pt x="1220" y="6122"/>
                    <a:pt x="660" y="7304"/>
                  </a:cubicBezTo>
                  <a:cubicBezTo>
                    <a:pt x="0" y="8710"/>
                    <a:pt x="386" y="10353"/>
                    <a:pt x="1295" y="11561"/>
                  </a:cubicBezTo>
                  <a:cubicBezTo>
                    <a:pt x="2153" y="12706"/>
                    <a:pt x="3460" y="13266"/>
                    <a:pt x="4481" y="14211"/>
                  </a:cubicBezTo>
                  <a:cubicBezTo>
                    <a:pt x="5302" y="14983"/>
                    <a:pt x="5028" y="15444"/>
                    <a:pt x="4468" y="16302"/>
                  </a:cubicBezTo>
                  <a:cubicBezTo>
                    <a:pt x="3759" y="17422"/>
                    <a:pt x="3062" y="18555"/>
                    <a:pt x="3074" y="19936"/>
                  </a:cubicBezTo>
                  <a:cubicBezTo>
                    <a:pt x="3097" y="22327"/>
                    <a:pt x="5659" y="24955"/>
                    <a:pt x="8161" y="24955"/>
                  </a:cubicBezTo>
                  <a:cubicBezTo>
                    <a:pt x="8472" y="24955"/>
                    <a:pt x="8782" y="24914"/>
                    <a:pt x="9086" y="24827"/>
                  </a:cubicBezTo>
                  <a:cubicBezTo>
                    <a:pt x="9733" y="24641"/>
                    <a:pt x="10031" y="23894"/>
                    <a:pt x="9695" y="23322"/>
                  </a:cubicBezTo>
                  <a:cubicBezTo>
                    <a:pt x="9036" y="22102"/>
                    <a:pt x="7405" y="21766"/>
                    <a:pt x="6783" y="20521"/>
                  </a:cubicBezTo>
                  <a:cubicBezTo>
                    <a:pt x="6335" y="19600"/>
                    <a:pt x="7082" y="18866"/>
                    <a:pt x="7567" y="18119"/>
                  </a:cubicBezTo>
                  <a:cubicBezTo>
                    <a:pt x="8326" y="16949"/>
                    <a:pt x="8849" y="15643"/>
                    <a:pt x="8550" y="14236"/>
                  </a:cubicBezTo>
                  <a:cubicBezTo>
                    <a:pt x="8239" y="12805"/>
                    <a:pt x="7194" y="11735"/>
                    <a:pt x="6061" y="10901"/>
                  </a:cubicBezTo>
                  <a:cubicBezTo>
                    <a:pt x="5564" y="10528"/>
                    <a:pt x="3684" y="9445"/>
                    <a:pt x="3896" y="8847"/>
                  </a:cubicBezTo>
                  <a:cubicBezTo>
                    <a:pt x="3995" y="8561"/>
                    <a:pt x="4605" y="8374"/>
                    <a:pt x="4867" y="8225"/>
                  </a:cubicBezTo>
                  <a:cubicBezTo>
                    <a:pt x="5464" y="7902"/>
                    <a:pt x="5987" y="7466"/>
                    <a:pt x="6435" y="6943"/>
                  </a:cubicBezTo>
                  <a:cubicBezTo>
                    <a:pt x="8401" y="4479"/>
                    <a:pt x="7094" y="1032"/>
                    <a:pt x="4207" y="98"/>
                  </a:cubicBezTo>
                  <a:cubicBezTo>
                    <a:pt x="4001" y="31"/>
                    <a:pt x="3806" y="0"/>
                    <a:pt x="36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 name="Google Shape;32;p3"/>
            <p:cNvGrpSpPr/>
            <p:nvPr/>
          </p:nvGrpSpPr>
          <p:grpSpPr>
            <a:xfrm>
              <a:off x="367532" y="613264"/>
              <a:ext cx="1058211" cy="1138064"/>
              <a:chOff x="6882175" y="2207400"/>
              <a:chExt cx="465475" cy="500600"/>
            </a:xfrm>
          </p:grpSpPr>
          <p:sp>
            <p:nvSpPr>
              <p:cNvPr id="33" name="Google Shape;33;p3"/>
              <p:cNvSpPr/>
              <p:nvPr/>
            </p:nvSpPr>
            <p:spPr>
              <a:xfrm>
                <a:off x="7042100" y="2207400"/>
                <a:ext cx="305550" cy="262100"/>
              </a:xfrm>
              <a:custGeom>
                <a:avLst/>
                <a:gdLst/>
                <a:ahLst/>
                <a:cxnLst/>
                <a:rect l="l" t="t" r="r" b="b"/>
                <a:pathLst>
                  <a:path w="12222" h="10484" extrusionOk="0">
                    <a:moveTo>
                      <a:pt x="6489" y="1"/>
                    </a:moveTo>
                    <a:cubicBezTo>
                      <a:pt x="5569" y="1"/>
                      <a:pt x="4657" y="256"/>
                      <a:pt x="3871" y="802"/>
                    </a:cubicBezTo>
                    <a:cubicBezTo>
                      <a:pt x="2813" y="1287"/>
                      <a:pt x="1867" y="2109"/>
                      <a:pt x="1407" y="2868"/>
                    </a:cubicBezTo>
                    <a:cubicBezTo>
                      <a:pt x="0" y="5232"/>
                      <a:pt x="971" y="8120"/>
                      <a:pt x="3199" y="9563"/>
                    </a:cubicBezTo>
                    <a:cubicBezTo>
                      <a:pt x="4136" y="10179"/>
                      <a:pt x="5198" y="10484"/>
                      <a:pt x="6248" y="10484"/>
                    </a:cubicBezTo>
                    <a:cubicBezTo>
                      <a:pt x="7682" y="10484"/>
                      <a:pt x="9095" y="9917"/>
                      <a:pt x="10144" y="8804"/>
                    </a:cubicBezTo>
                    <a:cubicBezTo>
                      <a:pt x="11986" y="6825"/>
                      <a:pt x="12222" y="3565"/>
                      <a:pt x="10256" y="1586"/>
                    </a:cubicBezTo>
                    <a:cubicBezTo>
                      <a:pt x="9244" y="566"/>
                      <a:pt x="7858" y="1"/>
                      <a:pt x="64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3"/>
              <p:cNvSpPr/>
              <p:nvPr/>
            </p:nvSpPr>
            <p:spPr>
              <a:xfrm>
                <a:off x="6997300" y="2542575"/>
                <a:ext cx="183900" cy="165425"/>
              </a:xfrm>
              <a:custGeom>
                <a:avLst/>
                <a:gdLst/>
                <a:ahLst/>
                <a:cxnLst/>
                <a:rect l="l" t="t" r="r" b="b"/>
                <a:pathLst>
                  <a:path w="7356" h="6617" extrusionOk="0">
                    <a:moveTo>
                      <a:pt x="3610" y="1"/>
                    </a:moveTo>
                    <a:cubicBezTo>
                      <a:pt x="2999" y="1"/>
                      <a:pt x="2391" y="164"/>
                      <a:pt x="1855" y="488"/>
                    </a:cubicBezTo>
                    <a:cubicBezTo>
                      <a:pt x="1295" y="824"/>
                      <a:pt x="859" y="1321"/>
                      <a:pt x="573" y="1906"/>
                    </a:cubicBezTo>
                    <a:cubicBezTo>
                      <a:pt x="150" y="2665"/>
                      <a:pt x="0" y="3586"/>
                      <a:pt x="311" y="4408"/>
                    </a:cubicBezTo>
                    <a:cubicBezTo>
                      <a:pt x="825" y="5776"/>
                      <a:pt x="2224" y="6616"/>
                      <a:pt x="3609" y="6616"/>
                    </a:cubicBezTo>
                    <a:cubicBezTo>
                      <a:pt x="4404" y="6616"/>
                      <a:pt x="5195" y="6340"/>
                      <a:pt x="5812" y="5727"/>
                    </a:cubicBezTo>
                    <a:cubicBezTo>
                      <a:pt x="7356" y="4196"/>
                      <a:pt x="7057" y="1309"/>
                      <a:pt x="5066" y="326"/>
                    </a:cubicBezTo>
                    <a:cubicBezTo>
                      <a:pt x="4603" y="108"/>
                      <a:pt x="4106" y="1"/>
                      <a:pt x="36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3"/>
              <p:cNvSpPr/>
              <p:nvPr/>
            </p:nvSpPr>
            <p:spPr>
              <a:xfrm>
                <a:off x="6882175" y="2378125"/>
                <a:ext cx="157450" cy="141875"/>
              </a:xfrm>
              <a:custGeom>
                <a:avLst/>
                <a:gdLst/>
                <a:ahLst/>
                <a:cxnLst/>
                <a:rect l="l" t="t" r="r" b="b"/>
                <a:pathLst>
                  <a:path w="6298" h="5675" extrusionOk="0">
                    <a:moveTo>
                      <a:pt x="3026" y="0"/>
                    </a:moveTo>
                    <a:cubicBezTo>
                      <a:pt x="2241" y="0"/>
                      <a:pt x="1460" y="315"/>
                      <a:pt x="946" y="967"/>
                    </a:cubicBezTo>
                    <a:cubicBezTo>
                      <a:pt x="847" y="1104"/>
                      <a:pt x="747" y="1266"/>
                      <a:pt x="673" y="1428"/>
                    </a:cubicBezTo>
                    <a:cubicBezTo>
                      <a:pt x="212" y="1988"/>
                      <a:pt x="0" y="2710"/>
                      <a:pt x="88" y="3431"/>
                    </a:cubicBezTo>
                    <a:cubicBezTo>
                      <a:pt x="284" y="4785"/>
                      <a:pt x="1585" y="5674"/>
                      <a:pt x="2889" y="5674"/>
                    </a:cubicBezTo>
                    <a:cubicBezTo>
                      <a:pt x="3240" y="5674"/>
                      <a:pt x="3591" y="5610"/>
                      <a:pt x="3921" y="5472"/>
                    </a:cubicBezTo>
                    <a:cubicBezTo>
                      <a:pt x="5526" y="4813"/>
                      <a:pt x="6298" y="2734"/>
                      <a:pt x="5352" y="1229"/>
                    </a:cubicBezTo>
                    <a:cubicBezTo>
                      <a:pt x="4845" y="421"/>
                      <a:pt x="3933" y="0"/>
                      <a:pt x="30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ackground 2">
  <p:cSld name="BLANK_1_1_1_1_1_1_1_1_1">
    <p:spTree>
      <p:nvGrpSpPr>
        <p:cNvPr id="1" name="Shape 458"/>
        <p:cNvGrpSpPr/>
        <p:nvPr/>
      </p:nvGrpSpPr>
      <p:grpSpPr>
        <a:xfrm>
          <a:off x="0" y="0"/>
          <a:ext cx="0" cy="0"/>
          <a:chOff x="0" y="0"/>
          <a:chExt cx="0" cy="0"/>
        </a:xfrm>
      </p:grpSpPr>
      <p:grpSp>
        <p:nvGrpSpPr>
          <p:cNvPr id="459" name="Google Shape;459;p42"/>
          <p:cNvGrpSpPr/>
          <p:nvPr/>
        </p:nvGrpSpPr>
        <p:grpSpPr>
          <a:xfrm>
            <a:off x="477372" y="274307"/>
            <a:ext cx="8301339" cy="4704219"/>
            <a:chOff x="477372" y="274307"/>
            <a:chExt cx="8301339" cy="4704219"/>
          </a:xfrm>
        </p:grpSpPr>
        <p:grpSp>
          <p:nvGrpSpPr>
            <p:cNvPr id="460" name="Google Shape;460;p42"/>
            <p:cNvGrpSpPr/>
            <p:nvPr/>
          </p:nvGrpSpPr>
          <p:grpSpPr>
            <a:xfrm flipH="1">
              <a:off x="477372" y="3933006"/>
              <a:ext cx="1201654" cy="1045519"/>
              <a:chOff x="3918275" y="2946475"/>
              <a:chExt cx="1042650" cy="907175"/>
            </a:xfrm>
          </p:grpSpPr>
          <p:sp>
            <p:nvSpPr>
              <p:cNvPr id="461" name="Google Shape;461;p42"/>
              <p:cNvSpPr/>
              <p:nvPr/>
            </p:nvSpPr>
            <p:spPr>
              <a:xfrm>
                <a:off x="3918275" y="2946475"/>
                <a:ext cx="1042650" cy="907175"/>
              </a:xfrm>
              <a:custGeom>
                <a:avLst/>
                <a:gdLst/>
                <a:ahLst/>
                <a:cxnLst/>
                <a:rect l="l" t="t" r="r" b="b"/>
                <a:pathLst>
                  <a:path w="41706" h="36287" extrusionOk="0">
                    <a:moveTo>
                      <a:pt x="8643" y="1"/>
                    </a:moveTo>
                    <a:cubicBezTo>
                      <a:pt x="7881" y="1"/>
                      <a:pt x="7133" y="104"/>
                      <a:pt x="6472" y="498"/>
                    </a:cubicBezTo>
                    <a:cubicBezTo>
                      <a:pt x="5177" y="1270"/>
                      <a:pt x="4754" y="2676"/>
                      <a:pt x="4331" y="4033"/>
                    </a:cubicBezTo>
                    <a:cubicBezTo>
                      <a:pt x="2414" y="9944"/>
                      <a:pt x="610" y="16217"/>
                      <a:pt x="100" y="22427"/>
                    </a:cubicBezTo>
                    <a:cubicBezTo>
                      <a:pt x="0" y="23622"/>
                      <a:pt x="772" y="24580"/>
                      <a:pt x="1929" y="24804"/>
                    </a:cubicBezTo>
                    <a:cubicBezTo>
                      <a:pt x="2369" y="24889"/>
                      <a:pt x="2790" y="24920"/>
                      <a:pt x="3204" y="24920"/>
                    </a:cubicBezTo>
                    <a:cubicBezTo>
                      <a:pt x="4183" y="24920"/>
                      <a:pt x="5120" y="24751"/>
                      <a:pt x="6161" y="24742"/>
                    </a:cubicBezTo>
                    <a:cubicBezTo>
                      <a:pt x="6422" y="24742"/>
                      <a:pt x="6671" y="24580"/>
                      <a:pt x="6783" y="24344"/>
                    </a:cubicBezTo>
                    <a:cubicBezTo>
                      <a:pt x="7218" y="24095"/>
                      <a:pt x="7567" y="23722"/>
                      <a:pt x="7803" y="23274"/>
                    </a:cubicBezTo>
                    <a:cubicBezTo>
                      <a:pt x="8662" y="21618"/>
                      <a:pt x="9073" y="19801"/>
                      <a:pt x="10081" y="18183"/>
                    </a:cubicBezTo>
                    <a:cubicBezTo>
                      <a:pt x="11064" y="16553"/>
                      <a:pt x="12284" y="15060"/>
                      <a:pt x="13678" y="13765"/>
                    </a:cubicBezTo>
                    <a:cubicBezTo>
                      <a:pt x="15604" y="12025"/>
                      <a:pt x="17730" y="11019"/>
                      <a:pt x="20030" y="11019"/>
                    </a:cubicBezTo>
                    <a:cubicBezTo>
                      <a:pt x="21119" y="11019"/>
                      <a:pt x="22247" y="11244"/>
                      <a:pt x="23410" y="11724"/>
                    </a:cubicBezTo>
                    <a:cubicBezTo>
                      <a:pt x="30629" y="14711"/>
                      <a:pt x="32919" y="23435"/>
                      <a:pt x="29508" y="30044"/>
                    </a:cubicBezTo>
                    <a:cubicBezTo>
                      <a:pt x="29011" y="31002"/>
                      <a:pt x="29322" y="32160"/>
                      <a:pt x="30006" y="32956"/>
                    </a:cubicBezTo>
                    <a:cubicBezTo>
                      <a:pt x="30268" y="33404"/>
                      <a:pt x="30691" y="33740"/>
                      <a:pt x="31189" y="33914"/>
                    </a:cubicBezTo>
                    <a:cubicBezTo>
                      <a:pt x="33279" y="34649"/>
                      <a:pt x="35370" y="35383"/>
                      <a:pt x="37461" y="36142"/>
                    </a:cubicBezTo>
                    <a:cubicBezTo>
                      <a:pt x="37729" y="36240"/>
                      <a:pt x="38020" y="36287"/>
                      <a:pt x="38315" y="36287"/>
                    </a:cubicBezTo>
                    <a:cubicBezTo>
                      <a:pt x="39526" y="36287"/>
                      <a:pt x="40804" y="35495"/>
                      <a:pt x="40834" y="34163"/>
                    </a:cubicBezTo>
                    <a:cubicBezTo>
                      <a:pt x="41008" y="28190"/>
                      <a:pt x="41182" y="22228"/>
                      <a:pt x="41357" y="16267"/>
                    </a:cubicBezTo>
                    <a:cubicBezTo>
                      <a:pt x="41406" y="14798"/>
                      <a:pt x="41456" y="13342"/>
                      <a:pt x="41494" y="11873"/>
                    </a:cubicBezTo>
                    <a:cubicBezTo>
                      <a:pt x="41518" y="10604"/>
                      <a:pt x="41705" y="9198"/>
                      <a:pt x="41207" y="7990"/>
                    </a:cubicBezTo>
                    <a:cubicBezTo>
                      <a:pt x="40149" y="5439"/>
                      <a:pt x="36503" y="4991"/>
                      <a:pt x="34163" y="4331"/>
                    </a:cubicBezTo>
                    <a:cubicBezTo>
                      <a:pt x="29036" y="2888"/>
                      <a:pt x="23821" y="1780"/>
                      <a:pt x="18556" y="996"/>
                    </a:cubicBezTo>
                    <a:cubicBezTo>
                      <a:pt x="15843" y="598"/>
                      <a:pt x="13118" y="287"/>
                      <a:pt x="10392" y="100"/>
                    </a:cubicBezTo>
                    <a:cubicBezTo>
                      <a:pt x="9824" y="62"/>
                      <a:pt x="9230" y="1"/>
                      <a:pt x="86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42"/>
              <p:cNvSpPr/>
              <p:nvPr/>
            </p:nvSpPr>
            <p:spPr>
              <a:xfrm>
                <a:off x="4211975" y="3407700"/>
                <a:ext cx="142850" cy="130200"/>
              </a:xfrm>
              <a:custGeom>
                <a:avLst/>
                <a:gdLst/>
                <a:ahLst/>
                <a:cxnLst/>
                <a:rect l="l" t="t" r="r" b="b"/>
                <a:pathLst>
                  <a:path w="5714" h="5208" extrusionOk="0">
                    <a:moveTo>
                      <a:pt x="3124" y="0"/>
                    </a:moveTo>
                    <a:cubicBezTo>
                      <a:pt x="2891" y="0"/>
                      <a:pt x="2658" y="28"/>
                      <a:pt x="2428" y="83"/>
                    </a:cubicBezTo>
                    <a:cubicBezTo>
                      <a:pt x="2141" y="170"/>
                      <a:pt x="1868" y="282"/>
                      <a:pt x="1619" y="419"/>
                    </a:cubicBezTo>
                    <a:cubicBezTo>
                      <a:pt x="1183" y="668"/>
                      <a:pt x="822" y="1041"/>
                      <a:pt x="611" y="1489"/>
                    </a:cubicBezTo>
                    <a:cubicBezTo>
                      <a:pt x="486" y="1651"/>
                      <a:pt x="386" y="1813"/>
                      <a:pt x="299" y="1999"/>
                    </a:cubicBezTo>
                    <a:cubicBezTo>
                      <a:pt x="113" y="2323"/>
                      <a:pt x="13" y="2671"/>
                      <a:pt x="13" y="3045"/>
                    </a:cubicBezTo>
                    <a:cubicBezTo>
                      <a:pt x="1" y="3319"/>
                      <a:pt x="63" y="3592"/>
                      <a:pt x="200" y="3841"/>
                    </a:cubicBezTo>
                    <a:cubicBezTo>
                      <a:pt x="436" y="4426"/>
                      <a:pt x="922" y="4862"/>
                      <a:pt x="1531" y="5036"/>
                    </a:cubicBezTo>
                    <a:cubicBezTo>
                      <a:pt x="1868" y="5123"/>
                      <a:pt x="2204" y="5161"/>
                      <a:pt x="2540" y="5161"/>
                    </a:cubicBezTo>
                    <a:lnTo>
                      <a:pt x="2577" y="5161"/>
                    </a:lnTo>
                    <a:cubicBezTo>
                      <a:pt x="2689" y="5192"/>
                      <a:pt x="2804" y="5207"/>
                      <a:pt x="2919" y="5207"/>
                    </a:cubicBezTo>
                    <a:cubicBezTo>
                      <a:pt x="3034" y="5207"/>
                      <a:pt x="3149" y="5192"/>
                      <a:pt x="3261" y="5161"/>
                    </a:cubicBezTo>
                    <a:cubicBezTo>
                      <a:pt x="3610" y="5148"/>
                      <a:pt x="3933" y="5036"/>
                      <a:pt x="4220" y="4849"/>
                    </a:cubicBezTo>
                    <a:cubicBezTo>
                      <a:pt x="5116" y="4401"/>
                      <a:pt x="5676" y="3493"/>
                      <a:pt x="5701" y="2497"/>
                    </a:cubicBezTo>
                    <a:cubicBezTo>
                      <a:pt x="5713" y="2174"/>
                      <a:pt x="5639" y="1838"/>
                      <a:pt x="5477" y="1551"/>
                    </a:cubicBezTo>
                    <a:cubicBezTo>
                      <a:pt x="5190" y="830"/>
                      <a:pt x="4593" y="294"/>
                      <a:pt x="3859" y="95"/>
                    </a:cubicBezTo>
                    <a:cubicBezTo>
                      <a:pt x="3616" y="31"/>
                      <a:pt x="3370" y="0"/>
                      <a:pt x="31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42"/>
              <p:cNvSpPr/>
              <p:nvPr/>
            </p:nvSpPr>
            <p:spPr>
              <a:xfrm>
                <a:off x="4319625" y="3255425"/>
                <a:ext cx="160575" cy="158850"/>
              </a:xfrm>
              <a:custGeom>
                <a:avLst/>
                <a:gdLst/>
                <a:ahLst/>
                <a:cxnLst/>
                <a:rect l="l" t="t" r="r" b="b"/>
                <a:pathLst>
                  <a:path w="6423" h="6354" extrusionOk="0">
                    <a:moveTo>
                      <a:pt x="3353" y="1"/>
                    </a:moveTo>
                    <a:cubicBezTo>
                      <a:pt x="2321" y="1"/>
                      <a:pt x="1390" y="583"/>
                      <a:pt x="922" y="1507"/>
                    </a:cubicBezTo>
                    <a:cubicBezTo>
                      <a:pt x="113" y="2477"/>
                      <a:pt x="1" y="3859"/>
                      <a:pt x="636" y="4942"/>
                    </a:cubicBezTo>
                    <a:cubicBezTo>
                      <a:pt x="1199" y="5849"/>
                      <a:pt x="2171" y="6353"/>
                      <a:pt x="3163" y="6353"/>
                    </a:cubicBezTo>
                    <a:cubicBezTo>
                      <a:pt x="3682" y="6353"/>
                      <a:pt x="4206" y="6215"/>
                      <a:pt x="4680" y="5925"/>
                    </a:cubicBezTo>
                    <a:cubicBezTo>
                      <a:pt x="5303" y="5539"/>
                      <a:pt x="5763" y="4942"/>
                      <a:pt x="6000" y="4257"/>
                    </a:cubicBezTo>
                    <a:cubicBezTo>
                      <a:pt x="6124" y="4046"/>
                      <a:pt x="6224" y="3822"/>
                      <a:pt x="6286" y="3585"/>
                    </a:cubicBezTo>
                    <a:cubicBezTo>
                      <a:pt x="6398" y="3224"/>
                      <a:pt x="6423" y="2838"/>
                      <a:pt x="6336" y="2465"/>
                    </a:cubicBezTo>
                    <a:cubicBezTo>
                      <a:pt x="6323" y="2092"/>
                      <a:pt x="6199" y="1743"/>
                      <a:pt x="6000" y="1432"/>
                    </a:cubicBezTo>
                    <a:cubicBezTo>
                      <a:pt x="5763" y="1009"/>
                      <a:pt x="5415" y="673"/>
                      <a:pt x="5004" y="424"/>
                    </a:cubicBezTo>
                    <a:cubicBezTo>
                      <a:pt x="4755" y="287"/>
                      <a:pt x="4494" y="175"/>
                      <a:pt x="4232" y="100"/>
                    </a:cubicBezTo>
                    <a:lnTo>
                      <a:pt x="3486" y="1"/>
                    </a:lnTo>
                    <a:lnTo>
                      <a:pt x="3386" y="1"/>
                    </a:lnTo>
                    <a:cubicBezTo>
                      <a:pt x="3375" y="1"/>
                      <a:pt x="3364" y="1"/>
                      <a:pt x="33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42"/>
              <p:cNvSpPr/>
              <p:nvPr/>
            </p:nvSpPr>
            <p:spPr>
              <a:xfrm>
                <a:off x="4211350" y="3207500"/>
                <a:ext cx="117650" cy="139675"/>
              </a:xfrm>
              <a:custGeom>
                <a:avLst/>
                <a:gdLst/>
                <a:ahLst/>
                <a:cxnLst/>
                <a:rect l="l" t="t" r="r" b="b"/>
                <a:pathLst>
                  <a:path w="4706" h="5587" extrusionOk="0">
                    <a:moveTo>
                      <a:pt x="2377" y="1"/>
                    </a:moveTo>
                    <a:cubicBezTo>
                      <a:pt x="2007" y="1"/>
                      <a:pt x="1638" y="98"/>
                      <a:pt x="1308" y="287"/>
                    </a:cubicBezTo>
                    <a:lnTo>
                      <a:pt x="1233" y="337"/>
                    </a:lnTo>
                    <a:cubicBezTo>
                      <a:pt x="598" y="723"/>
                      <a:pt x="100" y="1457"/>
                      <a:pt x="150" y="2229"/>
                    </a:cubicBezTo>
                    <a:cubicBezTo>
                      <a:pt x="187" y="3050"/>
                      <a:pt x="1" y="3822"/>
                      <a:pt x="436" y="4594"/>
                    </a:cubicBezTo>
                    <a:cubicBezTo>
                      <a:pt x="778" y="5215"/>
                      <a:pt x="1438" y="5586"/>
                      <a:pt x="2138" y="5586"/>
                    </a:cubicBezTo>
                    <a:cubicBezTo>
                      <a:pt x="2279" y="5586"/>
                      <a:pt x="2422" y="5571"/>
                      <a:pt x="2565" y="5539"/>
                    </a:cubicBezTo>
                    <a:cubicBezTo>
                      <a:pt x="3199" y="5365"/>
                      <a:pt x="3896" y="4731"/>
                      <a:pt x="3871" y="4009"/>
                    </a:cubicBezTo>
                    <a:cubicBezTo>
                      <a:pt x="3971" y="3772"/>
                      <a:pt x="4095" y="3548"/>
                      <a:pt x="4232" y="3337"/>
                    </a:cubicBezTo>
                    <a:cubicBezTo>
                      <a:pt x="4705" y="2677"/>
                      <a:pt x="4568" y="1793"/>
                      <a:pt x="4232" y="1121"/>
                    </a:cubicBezTo>
                    <a:lnTo>
                      <a:pt x="4195" y="1047"/>
                    </a:lnTo>
                    <a:cubicBezTo>
                      <a:pt x="3996" y="611"/>
                      <a:pt x="3398" y="175"/>
                      <a:pt x="2938" y="76"/>
                    </a:cubicBezTo>
                    <a:cubicBezTo>
                      <a:pt x="2754" y="26"/>
                      <a:pt x="2565" y="1"/>
                      <a:pt x="23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42"/>
              <p:cNvSpPr/>
              <p:nvPr/>
            </p:nvSpPr>
            <p:spPr>
              <a:xfrm>
                <a:off x="4313725" y="3061550"/>
                <a:ext cx="118875" cy="128850"/>
              </a:xfrm>
              <a:custGeom>
                <a:avLst/>
                <a:gdLst/>
                <a:ahLst/>
                <a:cxnLst/>
                <a:rect l="l" t="t" r="r" b="b"/>
                <a:pathLst>
                  <a:path w="4755" h="5154" extrusionOk="0">
                    <a:moveTo>
                      <a:pt x="2496" y="0"/>
                    </a:moveTo>
                    <a:cubicBezTo>
                      <a:pt x="2309" y="0"/>
                      <a:pt x="2115" y="25"/>
                      <a:pt x="1917" y="77"/>
                    </a:cubicBezTo>
                    <a:cubicBezTo>
                      <a:pt x="672" y="438"/>
                      <a:pt x="0" y="1782"/>
                      <a:pt x="461" y="3002"/>
                    </a:cubicBezTo>
                    <a:cubicBezTo>
                      <a:pt x="498" y="3288"/>
                      <a:pt x="536" y="3587"/>
                      <a:pt x="610" y="3873"/>
                    </a:cubicBezTo>
                    <a:cubicBezTo>
                      <a:pt x="773" y="4631"/>
                      <a:pt x="1453" y="5153"/>
                      <a:pt x="2209" y="5153"/>
                    </a:cubicBezTo>
                    <a:cubicBezTo>
                      <a:pt x="2322" y="5153"/>
                      <a:pt x="2437" y="5142"/>
                      <a:pt x="2552" y="5117"/>
                    </a:cubicBezTo>
                    <a:cubicBezTo>
                      <a:pt x="3236" y="4980"/>
                      <a:pt x="3672" y="4321"/>
                      <a:pt x="4058" y="3736"/>
                    </a:cubicBezTo>
                    <a:cubicBezTo>
                      <a:pt x="4394" y="3400"/>
                      <a:pt x="4605" y="2964"/>
                      <a:pt x="4667" y="2491"/>
                    </a:cubicBezTo>
                    <a:cubicBezTo>
                      <a:pt x="4755" y="1844"/>
                      <a:pt x="4580" y="1110"/>
                      <a:pt x="4058" y="649"/>
                    </a:cubicBezTo>
                    <a:cubicBezTo>
                      <a:pt x="3597" y="236"/>
                      <a:pt x="3073" y="0"/>
                      <a:pt x="24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42"/>
              <p:cNvSpPr/>
              <p:nvPr/>
            </p:nvSpPr>
            <p:spPr>
              <a:xfrm>
                <a:off x="4450625" y="3079200"/>
                <a:ext cx="153100" cy="154025"/>
              </a:xfrm>
              <a:custGeom>
                <a:avLst/>
                <a:gdLst/>
                <a:ahLst/>
                <a:cxnLst/>
                <a:rect l="l" t="t" r="r" b="b"/>
                <a:pathLst>
                  <a:path w="6124" h="6161" extrusionOk="0">
                    <a:moveTo>
                      <a:pt x="3111" y="1"/>
                    </a:moveTo>
                    <a:cubicBezTo>
                      <a:pt x="2281" y="1"/>
                      <a:pt x="1417" y="357"/>
                      <a:pt x="872" y="939"/>
                    </a:cubicBezTo>
                    <a:cubicBezTo>
                      <a:pt x="336" y="1499"/>
                      <a:pt x="25" y="2246"/>
                      <a:pt x="0" y="3030"/>
                    </a:cubicBezTo>
                    <a:cubicBezTo>
                      <a:pt x="0" y="3279"/>
                      <a:pt x="25" y="3528"/>
                      <a:pt x="75" y="3764"/>
                    </a:cubicBezTo>
                    <a:cubicBezTo>
                      <a:pt x="137" y="4038"/>
                      <a:pt x="237" y="4312"/>
                      <a:pt x="374" y="4561"/>
                    </a:cubicBezTo>
                    <a:cubicBezTo>
                      <a:pt x="411" y="4623"/>
                      <a:pt x="448" y="4673"/>
                      <a:pt x="486" y="4735"/>
                    </a:cubicBezTo>
                    <a:cubicBezTo>
                      <a:pt x="548" y="4847"/>
                      <a:pt x="635" y="4959"/>
                      <a:pt x="722" y="5071"/>
                    </a:cubicBezTo>
                    <a:cubicBezTo>
                      <a:pt x="1330" y="5774"/>
                      <a:pt x="2221" y="6161"/>
                      <a:pt x="3111" y="6161"/>
                    </a:cubicBezTo>
                    <a:cubicBezTo>
                      <a:pt x="3861" y="6161"/>
                      <a:pt x="4610" y="5887"/>
                      <a:pt x="5190" y="5295"/>
                    </a:cubicBezTo>
                    <a:cubicBezTo>
                      <a:pt x="5788" y="4673"/>
                      <a:pt x="6124" y="3851"/>
                      <a:pt x="6111" y="2993"/>
                    </a:cubicBezTo>
                    <a:cubicBezTo>
                      <a:pt x="6074" y="1661"/>
                      <a:pt x="5178" y="491"/>
                      <a:pt x="3896" y="118"/>
                    </a:cubicBezTo>
                    <a:cubicBezTo>
                      <a:pt x="3646" y="38"/>
                      <a:pt x="3380" y="1"/>
                      <a:pt x="31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42"/>
              <p:cNvSpPr/>
              <p:nvPr/>
            </p:nvSpPr>
            <p:spPr>
              <a:xfrm>
                <a:off x="4617075" y="3152825"/>
                <a:ext cx="134125" cy="134100"/>
              </a:xfrm>
              <a:custGeom>
                <a:avLst/>
                <a:gdLst/>
                <a:ahLst/>
                <a:cxnLst/>
                <a:rect l="l" t="t" r="r" b="b"/>
                <a:pathLst>
                  <a:path w="5365" h="5364" extrusionOk="0">
                    <a:moveTo>
                      <a:pt x="2683" y="1"/>
                    </a:moveTo>
                    <a:cubicBezTo>
                      <a:pt x="2216" y="1"/>
                      <a:pt x="1749" y="116"/>
                      <a:pt x="1395" y="346"/>
                    </a:cubicBezTo>
                    <a:lnTo>
                      <a:pt x="1332" y="396"/>
                    </a:lnTo>
                    <a:cubicBezTo>
                      <a:pt x="1034" y="558"/>
                      <a:pt x="772" y="794"/>
                      <a:pt x="586" y="1081"/>
                    </a:cubicBezTo>
                    <a:cubicBezTo>
                      <a:pt x="424" y="1242"/>
                      <a:pt x="312" y="1441"/>
                      <a:pt x="250" y="1666"/>
                    </a:cubicBezTo>
                    <a:cubicBezTo>
                      <a:pt x="75" y="1989"/>
                      <a:pt x="1" y="2338"/>
                      <a:pt x="13" y="2698"/>
                    </a:cubicBezTo>
                    <a:cubicBezTo>
                      <a:pt x="51" y="2935"/>
                      <a:pt x="75" y="3159"/>
                      <a:pt x="113" y="3408"/>
                    </a:cubicBezTo>
                    <a:cubicBezTo>
                      <a:pt x="200" y="3619"/>
                      <a:pt x="287" y="3831"/>
                      <a:pt x="374" y="4043"/>
                    </a:cubicBezTo>
                    <a:cubicBezTo>
                      <a:pt x="536" y="4341"/>
                      <a:pt x="772" y="4603"/>
                      <a:pt x="1071" y="4789"/>
                    </a:cubicBezTo>
                    <a:cubicBezTo>
                      <a:pt x="1233" y="4951"/>
                      <a:pt x="1432" y="5076"/>
                      <a:pt x="1656" y="5138"/>
                    </a:cubicBezTo>
                    <a:cubicBezTo>
                      <a:pt x="1945" y="5288"/>
                      <a:pt x="2277" y="5363"/>
                      <a:pt x="2602" y="5363"/>
                    </a:cubicBezTo>
                    <a:cubicBezTo>
                      <a:pt x="2627" y="5363"/>
                      <a:pt x="2652" y="5363"/>
                      <a:pt x="2677" y="5362"/>
                    </a:cubicBezTo>
                    <a:lnTo>
                      <a:pt x="3386" y="5275"/>
                    </a:lnTo>
                    <a:lnTo>
                      <a:pt x="4033" y="5001"/>
                    </a:lnTo>
                    <a:cubicBezTo>
                      <a:pt x="4332" y="4839"/>
                      <a:pt x="4593" y="4603"/>
                      <a:pt x="4780" y="4316"/>
                    </a:cubicBezTo>
                    <a:cubicBezTo>
                      <a:pt x="4942" y="4155"/>
                      <a:pt x="5054" y="3943"/>
                      <a:pt x="5116" y="3719"/>
                    </a:cubicBezTo>
                    <a:cubicBezTo>
                      <a:pt x="5290" y="3408"/>
                      <a:pt x="5365" y="3059"/>
                      <a:pt x="5352" y="2698"/>
                    </a:cubicBezTo>
                    <a:lnTo>
                      <a:pt x="5253" y="1989"/>
                    </a:lnTo>
                    <a:cubicBezTo>
                      <a:pt x="5166" y="1778"/>
                      <a:pt x="5079" y="1566"/>
                      <a:pt x="4991" y="1354"/>
                    </a:cubicBezTo>
                    <a:cubicBezTo>
                      <a:pt x="4755" y="956"/>
                      <a:pt x="4419" y="620"/>
                      <a:pt x="4033" y="396"/>
                    </a:cubicBezTo>
                    <a:lnTo>
                      <a:pt x="3971" y="346"/>
                    </a:lnTo>
                    <a:cubicBezTo>
                      <a:pt x="3616" y="116"/>
                      <a:pt x="3150" y="1"/>
                      <a:pt x="26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42"/>
              <p:cNvSpPr/>
              <p:nvPr/>
            </p:nvSpPr>
            <p:spPr>
              <a:xfrm>
                <a:off x="4496975" y="3293050"/>
                <a:ext cx="183600" cy="176775"/>
              </a:xfrm>
              <a:custGeom>
                <a:avLst/>
                <a:gdLst/>
                <a:ahLst/>
                <a:cxnLst/>
                <a:rect l="l" t="t" r="r" b="b"/>
                <a:pathLst>
                  <a:path w="7344" h="7071" extrusionOk="0">
                    <a:moveTo>
                      <a:pt x="3967" y="1"/>
                    </a:moveTo>
                    <a:cubicBezTo>
                      <a:pt x="3666" y="1"/>
                      <a:pt x="3365" y="38"/>
                      <a:pt x="3075" y="114"/>
                    </a:cubicBezTo>
                    <a:cubicBezTo>
                      <a:pt x="1805" y="475"/>
                      <a:pt x="810" y="1458"/>
                      <a:pt x="436" y="2715"/>
                    </a:cubicBezTo>
                    <a:cubicBezTo>
                      <a:pt x="1" y="4183"/>
                      <a:pt x="673" y="5752"/>
                      <a:pt x="1930" y="6548"/>
                    </a:cubicBezTo>
                    <a:cubicBezTo>
                      <a:pt x="2501" y="6896"/>
                      <a:pt x="3144" y="7071"/>
                      <a:pt x="3789" y="7071"/>
                    </a:cubicBezTo>
                    <a:cubicBezTo>
                      <a:pt x="4368" y="7071"/>
                      <a:pt x="4947" y="6930"/>
                      <a:pt x="5477" y="6648"/>
                    </a:cubicBezTo>
                    <a:cubicBezTo>
                      <a:pt x="6472" y="6075"/>
                      <a:pt x="7120" y="5017"/>
                      <a:pt x="7157" y="3860"/>
                    </a:cubicBezTo>
                    <a:cubicBezTo>
                      <a:pt x="7344" y="3126"/>
                      <a:pt x="7257" y="2341"/>
                      <a:pt x="6896" y="1669"/>
                    </a:cubicBezTo>
                    <a:cubicBezTo>
                      <a:pt x="6340" y="578"/>
                      <a:pt x="5151" y="1"/>
                      <a:pt x="39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42"/>
              <p:cNvSpPr/>
              <p:nvPr/>
            </p:nvSpPr>
            <p:spPr>
              <a:xfrm>
                <a:off x="4402075" y="3448100"/>
                <a:ext cx="122000" cy="122150"/>
              </a:xfrm>
              <a:custGeom>
                <a:avLst/>
                <a:gdLst/>
                <a:ahLst/>
                <a:cxnLst/>
                <a:rect l="l" t="t" r="r" b="b"/>
                <a:pathLst>
                  <a:path w="4880" h="4886" extrusionOk="0">
                    <a:moveTo>
                      <a:pt x="2440" y="1"/>
                    </a:moveTo>
                    <a:cubicBezTo>
                      <a:pt x="1815" y="1"/>
                      <a:pt x="1189" y="240"/>
                      <a:pt x="710" y="719"/>
                    </a:cubicBezTo>
                    <a:cubicBezTo>
                      <a:pt x="275" y="1192"/>
                      <a:pt x="26" y="1802"/>
                      <a:pt x="1" y="2449"/>
                    </a:cubicBezTo>
                    <a:cubicBezTo>
                      <a:pt x="26" y="3072"/>
                      <a:pt x="237" y="3731"/>
                      <a:pt x="710" y="4167"/>
                    </a:cubicBezTo>
                    <a:cubicBezTo>
                      <a:pt x="1189" y="4646"/>
                      <a:pt x="1815" y="4886"/>
                      <a:pt x="2440" y="4886"/>
                    </a:cubicBezTo>
                    <a:cubicBezTo>
                      <a:pt x="3066" y="4886"/>
                      <a:pt x="3691" y="4646"/>
                      <a:pt x="4170" y="4167"/>
                    </a:cubicBezTo>
                    <a:cubicBezTo>
                      <a:pt x="4606" y="3694"/>
                      <a:pt x="4855" y="3084"/>
                      <a:pt x="4880" y="2449"/>
                    </a:cubicBezTo>
                    <a:cubicBezTo>
                      <a:pt x="4855" y="1815"/>
                      <a:pt x="4643" y="1155"/>
                      <a:pt x="4170" y="719"/>
                    </a:cubicBezTo>
                    <a:cubicBezTo>
                      <a:pt x="3691" y="240"/>
                      <a:pt x="3066" y="1"/>
                      <a:pt x="24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0" name="Google Shape;470;p42"/>
            <p:cNvGrpSpPr/>
            <p:nvPr/>
          </p:nvGrpSpPr>
          <p:grpSpPr>
            <a:xfrm rot="10800000">
              <a:off x="8079087" y="274307"/>
              <a:ext cx="699624" cy="760571"/>
              <a:chOff x="8472500" y="116350"/>
              <a:chExt cx="573886" cy="623879"/>
            </a:xfrm>
          </p:grpSpPr>
          <p:sp>
            <p:nvSpPr>
              <p:cNvPr id="471" name="Google Shape;471;p42"/>
              <p:cNvSpPr/>
              <p:nvPr/>
            </p:nvSpPr>
            <p:spPr>
              <a:xfrm>
                <a:off x="8850559" y="116350"/>
                <a:ext cx="195827" cy="167980"/>
              </a:xfrm>
              <a:custGeom>
                <a:avLst/>
                <a:gdLst/>
                <a:ahLst/>
                <a:cxnLst/>
                <a:rect l="l" t="t" r="r" b="b"/>
                <a:pathLst>
                  <a:path w="12222" h="10484" extrusionOk="0">
                    <a:moveTo>
                      <a:pt x="6489" y="1"/>
                    </a:moveTo>
                    <a:cubicBezTo>
                      <a:pt x="5569" y="1"/>
                      <a:pt x="4657" y="256"/>
                      <a:pt x="3871" y="802"/>
                    </a:cubicBezTo>
                    <a:cubicBezTo>
                      <a:pt x="2813" y="1287"/>
                      <a:pt x="1867" y="2109"/>
                      <a:pt x="1407" y="2868"/>
                    </a:cubicBezTo>
                    <a:cubicBezTo>
                      <a:pt x="0" y="5232"/>
                      <a:pt x="971" y="8120"/>
                      <a:pt x="3199" y="9563"/>
                    </a:cubicBezTo>
                    <a:cubicBezTo>
                      <a:pt x="4136" y="10179"/>
                      <a:pt x="5198" y="10484"/>
                      <a:pt x="6248" y="10484"/>
                    </a:cubicBezTo>
                    <a:cubicBezTo>
                      <a:pt x="7682" y="10484"/>
                      <a:pt x="9095" y="9917"/>
                      <a:pt x="10144" y="8804"/>
                    </a:cubicBezTo>
                    <a:cubicBezTo>
                      <a:pt x="11986" y="6825"/>
                      <a:pt x="12222" y="3565"/>
                      <a:pt x="10256" y="1586"/>
                    </a:cubicBezTo>
                    <a:cubicBezTo>
                      <a:pt x="9244" y="566"/>
                      <a:pt x="7858" y="1"/>
                      <a:pt x="64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42"/>
              <p:cNvSpPr/>
              <p:nvPr/>
            </p:nvSpPr>
            <p:spPr>
              <a:xfrm>
                <a:off x="8732698" y="480857"/>
                <a:ext cx="117862" cy="106021"/>
              </a:xfrm>
              <a:custGeom>
                <a:avLst/>
                <a:gdLst/>
                <a:ahLst/>
                <a:cxnLst/>
                <a:rect l="l" t="t" r="r" b="b"/>
                <a:pathLst>
                  <a:path w="7356" h="6617" extrusionOk="0">
                    <a:moveTo>
                      <a:pt x="3610" y="1"/>
                    </a:moveTo>
                    <a:cubicBezTo>
                      <a:pt x="2999" y="1"/>
                      <a:pt x="2391" y="164"/>
                      <a:pt x="1855" y="488"/>
                    </a:cubicBezTo>
                    <a:cubicBezTo>
                      <a:pt x="1295" y="824"/>
                      <a:pt x="859" y="1321"/>
                      <a:pt x="573" y="1906"/>
                    </a:cubicBezTo>
                    <a:cubicBezTo>
                      <a:pt x="150" y="2665"/>
                      <a:pt x="0" y="3586"/>
                      <a:pt x="311" y="4408"/>
                    </a:cubicBezTo>
                    <a:cubicBezTo>
                      <a:pt x="825" y="5776"/>
                      <a:pt x="2224" y="6616"/>
                      <a:pt x="3609" y="6616"/>
                    </a:cubicBezTo>
                    <a:cubicBezTo>
                      <a:pt x="4404" y="6616"/>
                      <a:pt x="5195" y="6340"/>
                      <a:pt x="5812" y="5727"/>
                    </a:cubicBezTo>
                    <a:cubicBezTo>
                      <a:pt x="7356" y="4196"/>
                      <a:pt x="7057" y="1309"/>
                      <a:pt x="5066" y="326"/>
                    </a:cubicBezTo>
                    <a:cubicBezTo>
                      <a:pt x="4603" y="108"/>
                      <a:pt x="4106" y="1"/>
                      <a:pt x="36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42"/>
              <p:cNvSpPr/>
              <p:nvPr/>
            </p:nvSpPr>
            <p:spPr>
              <a:xfrm>
                <a:off x="8631796" y="284314"/>
                <a:ext cx="100910" cy="90928"/>
              </a:xfrm>
              <a:custGeom>
                <a:avLst/>
                <a:gdLst/>
                <a:ahLst/>
                <a:cxnLst/>
                <a:rect l="l" t="t" r="r" b="b"/>
                <a:pathLst>
                  <a:path w="6298" h="5675" extrusionOk="0">
                    <a:moveTo>
                      <a:pt x="3026" y="0"/>
                    </a:moveTo>
                    <a:cubicBezTo>
                      <a:pt x="2241" y="0"/>
                      <a:pt x="1460" y="315"/>
                      <a:pt x="946" y="967"/>
                    </a:cubicBezTo>
                    <a:cubicBezTo>
                      <a:pt x="847" y="1104"/>
                      <a:pt x="747" y="1266"/>
                      <a:pt x="673" y="1428"/>
                    </a:cubicBezTo>
                    <a:cubicBezTo>
                      <a:pt x="212" y="1988"/>
                      <a:pt x="0" y="2710"/>
                      <a:pt x="88" y="3431"/>
                    </a:cubicBezTo>
                    <a:cubicBezTo>
                      <a:pt x="284" y="4785"/>
                      <a:pt x="1585" y="5674"/>
                      <a:pt x="2889" y="5674"/>
                    </a:cubicBezTo>
                    <a:cubicBezTo>
                      <a:pt x="3240" y="5674"/>
                      <a:pt x="3591" y="5610"/>
                      <a:pt x="3921" y="5472"/>
                    </a:cubicBezTo>
                    <a:cubicBezTo>
                      <a:pt x="5526" y="4813"/>
                      <a:pt x="6298" y="2734"/>
                      <a:pt x="5352" y="1229"/>
                    </a:cubicBezTo>
                    <a:cubicBezTo>
                      <a:pt x="4845" y="421"/>
                      <a:pt x="3933" y="0"/>
                      <a:pt x="30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42"/>
              <p:cNvSpPr/>
              <p:nvPr/>
            </p:nvSpPr>
            <p:spPr>
              <a:xfrm>
                <a:off x="8472500" y="616574"/>
                <a:ext cx="137447" cy="123655"/>
              </a:xfrm>
              <a:custGeom>
                <a:avLst/>
                <a:gdLst/>
                <a:ahLst/>
                <a:cxnLst/>
                <a:rect l="l" t="t" r="r" b="b"/>
                <a:pathLst>
                  <a:path w="7356" h="6617" extrusionOk="0">
                    <a:moveTo>
                      <a:pt x="3610" y="1"/>
                    </a:moveTo>
                    <a:cubicBezTo>
                      <a:pt x="2999" y="1"/>
                      <a:pt x="2391" y="164"/>
                      <a:pt x="1855" y="488"/>
                    </a:cubicBezTo>
                    <a:cubicBezTo>
                      <a:pt x="1295" y="824"/>
                      <a:pt x="859" y="1321"/>
                      <a:pt x="573" y="1906"/>
                    </a:cubicBezTo>
                    <a:cubicBezTo>
                      <a:pt x="150" y="2665"/>
                      <a:pt x="0" y="3586"/>
                      <a:pt x="311" y="4408"/>
                    </a:cubicBezTo>
                    <a:cubicBezTo>
                      <a:pt x="825" y="5776"/>
                      <a:pt x="2224" y="6616"/>
                      <a:pt x="3609" y="6616"/>
                    </a:cubicBezTo>
                    <a:cubicBezTo>
                      <a:pt x="4404" y="6616"/>
                      <a:pt x="5195" y="6340"/>
                      <a:pt x="5812" y="5727"/>
                    </a:cubicBezTo>
                    <a:cubicBezTo>
                      <a:pt x="7356" y="4196"/>
                      <a:pt x="7057" y="1309"/>
                      <a:pt x="5066" y="326"/>
                    </a:cubicBezTo>
                    <a:cubicBezTo>
                      <a:pt x="4603" y="108"/>
                      <a:pt x="4106" y="1"/>
                      <a:pt x="36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ackground 3">
  <p:cSld name="BLANK_1_1_1_1_1_1_1_1_1_1">
    <p:spTree>
      <p:nvGrpSpPr>
        <p:cNvPr id="1" name="Shape 475"/>
        <p:cNvGrpSpPr/>
        <p:nvPr/>
      </p:nvGrpSpPr>
      <p:grpSpPr>
        <a:xfrm>
          <a:off x="0" y="0"/>
          <a:ext cx="0" cy="0"/>
          <a:chOff x="0" y="0"/>
          <a:chExt cx="0" cy="0"/>
        </a:xfrm>
      </p:grpSpPr>
      <p:grpSp>
        <p:nvGrpSpPr>
          <p:cNvPr id="476" name="Google Shape;476;p43"/>
          <p:cNvGrpSpPr/>
          <p:nvPr/>
        </p:nvGrpSpPr>
        <p:grpSpPr>
          <a:xfrm>
            <a:off x="515512" y="400600"/>
            <a:ext cx="7991645" cy="4391063"/>
            <a:chOff x="515512" y="400600"/>
            <a:chExt cx="7991645" cy="4391063"/>
          </a:xfrm>
        </p:grpSpPr>
        <p:grpSp>
          <p:nvGrpSpPr>
            <p:cNvPr id="477" name="Google Shape;477;p43"/>
            <p:cNvGrpSpPr/>
            <p:nvPr/>
          </p:nvGrpSpPr>
          <p:grpSpPr>
            <a:xfrm>
              <a:off x="7455142" y="3893946"/>
              <a:ext cx="1052016" cy="897716"/>
              <a:chOff x="6501025" y="2106525"/>
              <a:chExt cx="846625" cy="722450"/>
            </a:xfrm>
          </p:grpSpPr>
          <p:sp>
            <p:nvSpPr>
              <p:cNvPr id="478" name="Google Shape;478;p43"/>
              <p:cNvSpPr/>
              <p:nvPr/>
            </p:nvSpPr>
            <p:spPr>
              <a:xfrm>
                <a:off x="6501025" y="2106525"/>
                <a:ext cx="728400" cy="722450"/>
              </a:xfrm>
              <a:custGeom>
                <a:avLst/>
                <a:gdLst/>
                <a:ahLst/>
                <a:cxnLst/>
                <a:rect l="l" t="t" r="r" b="b"/>
                <a:pathLst>
                  <a:path w="29136" h="28898" extrusionOk="0">
                    <a:moveTo>
                      <a:pt x="16801" y="1"/>
                    </a:moveTo>
                    <a:cubicBezTo>
                      <a:pt x="14850" y="1"/>
                      <a:pt x="13073" y="910"/>
                      <a:pt x="12260" y="3294"/>
                    </a:cubicBezTo>
                    <a:cubicBezTo>
                      <a:pt x="11550" y="5347"/>
                      <a:pt x="12421" y="7177"/>
                      <a:pt x="13765" y="8720"/>
                    </a:cubicBezTo>
                    <a:cubicBezTo>
                      <a:pt x="14201" y="9218"/>
                      <a:pt x="14662" y="9691"/>
                      <a:pt x="15110" y="10176"/>
                    </a:cubicBezTo>
                    <a:cubicBezTo>
                      <a:pt x="14736" y="9952"/>
                      <a:pt x="14375" y="9740"/>
                      <a:pt x="14002" y="9529"/>
                    </a:cubicBezTo>
                    <a:cubicBezTo>
                      <a:pt x="13005" y="8952"/>
                      <a:pt x="11846" y="8552"/>
                      <a:pt x="10727" y="8552"/>
                    </a:cubicBezTo>
                    <a:cubicBezTo>
                      <a:pt x="9626" y="8552"/>
                      <a:pt x="8563" y="8939"/>
                      <a:pt x="7729" y="9927"/>
                    </a:cubicBezTo>
                    <a:cubicBezTo>
                      <a:pt x="5975" y="12005"/>
                      <a:pt x="6659" y="14719"/>
                      <a:pt x="8439" y="16498"/>
                    </a:cubicBezTo>
                    <a:cubicBezTo>
                      <a:pt x="8725" y="16785"/>
                      <a:pt x="9036" y="17046"/>
                      <a:pt x="9347" y="17307"/>
                    </a:cubicBezTo>
                    <a:cubicBezTo>
                      <a:pt x="8512" y="16961"/>
                      <a:pt x="7623" y="16766"/>
                      <a:pt x="6753" y="16766"/>
                    </a:cubicBezTo>
                    <a:cubicBezTo>
                      <a:pt x="5588" y="16766"/>
                      <a:pt x="4460" y="17117"/>
                      <a:pt x="3548" y="17930"/>
                    </a:cubicBezTo>
                    <a:cubicBezTo>
                      <a:pt x="1" y="21078"/>
                      <a:pt x="3050" y="25621"/>
                      <a:pt x="6273" y="27413"/>
                    </a:cubicBezTo>
                    <a:cubicBezTo>
                      <a:pt x="8099" y="28439"/>
                      <a:pt x="10073" y="28898"/>
                      <a:pt x="12054" y="28898"/>
                    </a:cubicBezTo>
                    <a:cubicBezTo>
                      <a:pt x="17232" y="28898"/>
                      <a:pt x="22461" y="25767"/>
                      <a:pt x="25215" y="21464"/>
                    </a:cubicBezTo>
                    <a:cubicBezTo>
                      <a:pt x="29136" y="15316"/>
                      <a:pt x="28053" y="6629"/>
                      <a:pt x="22191" y="2012"/>
                    </a:cubicBezTo>
                    <a:cubicBezTo>
                      <a:pt x="20699" y="836"/>
                      <a:pt x="18670" y="1"/>
                      <a:pt x="168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43"/>
              <p:cNvSpPr/>
              <p:nvPr/>
            </p:nvSpPr>
            <p:spPr>
              <a:xfrm>
                <a:off x="7042100" y="2207400"/>
                <a:ext cx="305550" cy="262100"/>
              </a:xfrm>
              <a:custGeom>
                <a:avLst/>
                <a:gdLst/>
                <a:ahLst/>
                <a:cxnLst/>
                <a:rect l="l" t="t" r="r" b="b"/>
                <a:pathLst>
                  <a:path w="12222" h="10484" extrusionOk="0">
                    <a:moveTo>
                      <a:pt x="6489" y="1"/>
                    </a:moveTo>
                    <a:cubicBezTo>
                      <a:pt x="5569" y="1"/>
                      <a:pt x="4657" y="256"/>
                      <a:pt x="3871" y="802"/>
                    </a:cubicBezTo>
                    <a:cubicBezTo>
                      <a:pt x="2813" y="1287"/>
                      <a:pt x="1867" y="2109"/>
                      <a:pt x="1407" y="2868"/>
                    </a:cubicBezTo>
                    <a:cubicBezTo>
                      <a:pt x="0" y="5232"/>
                      <a:pt x="971" y="8120"/>
                      <a:pt x="3199" y="9563"/>
                    </a:cubicBezTo>
                    <a:cubicBezTo>
                      <a:pt x="4136" y="10179"/>
                      <a:pt x="5198" y="10484"/>
                      <a:pt x="6248" y="10484"/>
                    </a:cubicBezTo>
                    <a:cubicBezTo>
                      <a:pt x="7682" y="10484"/>
                      <a:pt x="9095" y="9917"/>
                      <a:pt x="10144" y="8804"/>
                    </a:cubicBezTo>
                    <a:cubicBezTo>
                      <a:pt x="11986" y="6825"/>
                      <a:pt x="12222" y="3565"/>
                      <a:pt x="10256" y="1586"/>
                    </a:cubicBezTo>
                    <a:cubicBezTo>
                      <a:pt x="9244" y="566"/>
                      <a:pt x="7858" y="1"/>
                      <a:pt x="64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43"/>
              <p:cNvSpPr/>
              <p:nvPr/>
            </p:nvSpPr>
            <p:spPr>
              <a:xfrm>
                <a:off x="6997300" y="2542575"/>
                <a:ext cx="183900" cy="165425"/>
              </a:xfrm>
              <a:custGeom>
                <a:avLst/>
                <a:gdLst/>
                <a:ahLst/>
                <a:cxnLst/>
                <a:rect l="l" t="t" r="r" b="b"/>
                <a:pathLst>
                  <a:path w="7356" h="6617" extrusionOk="0">
                    <a:moveTo>
                      <a:pt x="3610" y="1"/>
                    </a:moveTo>
                    <a:cubicBezTo>
                      <a:pt x="2999" y="1"/>
                      <a:pt x="2391" y="164"/>
                      <a:pt x="1855" y="488"/>
                    </a:cubicBezTo>
                    <a:cubicBezTo>
                      <a:pt x="1295" y="824"/>
                      <a:pt x="859" y="1321"/>
                      <a:pt x="573" y="1906"/>
                    </a:cubicBezTo>
                    <a:cubicBezTo>
                      <a:pt x="150" y="2665"/>
                      <a:pt x="0" y="3586"/>
                      <a:pt x="311" y="4408"/>
                    </a:cubicBezTo>
                    <a:cubicBezTo>
                      <a:pt x="825" y="5776"/>
                      <a:pt x="2224" y="6616"/>
                      <a:pt x="3609" y="6616"/>
                    </a:cubicBezTo>
                    <a:cubicBezTo>
                      <a:pt x="4404" y="6616"/>
                      <a:pt x="5195" y="6340"/>
                      <a:pt x="5812" y="5727"/>
                    </a:cubicBezTo>
                    <a:cubicBezTo>
                      <a:pt x="7356" y="4196"/>
                      <a:pt x="7057" y="1309"/>
                      <a:pt x="5066" y="326"/>
                    </a:cubicBezTo>
                    <a:cubicBezTo>
                      <a:pt x="4603" y="108"/>
                      <a:pt x="4106" y="1"/>
                      <a:pt x="36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43"/>
              <p:cNvSpPr/>
              <p:nvPr/>
            </p:nvSpPr>
            <p:spPr>
              <a:xfrm>
                <a:off x="6882175" y="2378125"/>
                <a:ext cx="157450" cy="141875"/>
              </a:xfrm>
              <a:custGeom>
                <a:avLst/>
                <a:gdLst/>
                <a:ahLst/>
                <a:cxnLst/>
                <a:rect l="l" t="t" r="r" b="b"/>
                <a:pathLst>
                  <a:path w="6298" h="5675" extrusionOk="0">
                    <a:moveTo>
                      <a:pt x="3026" y="0"/>
                    </a:moveTo>
                    <a:cubicBezTo>
                      <a:pt x="2241" y="0"/>
                      <a:pt x="1460" y="315"/>
                      <a:pt x="946" y="967"/>
                    </a:cubicBezTo>
                    <a:cubicBezTo>
                      <a:pt x="847" y="1104"/>
                      <a:pt x="747" y="1266"/>
                      <a:pt x="673" y="1428"/>
                    </a:cubicBezTo>
                    <a:cubicBezTo>
                      <a:pt x="212" y="1988"/>
                      <a:pt x="0" y="2710"/>
                      <a:pt x="88" y="3431"/>
                    </a:cubicBezTo>
                    <a:cubicBezTo>
                      <a:pt x="284" y="4785"/>
                      <a:pt x="1585" y="5674"/>
                      <a:pt x="2889" y="5674"/>
                    </a:cubicBezTo>
                    <a:cubicBezTo>
                      <a:pt x="3240" y="5674"/>
                      <a:pt x="3591" y="5610"/>
                      <a:pt x="3921" y="5472"/>
                    </a:cubicBezTo>
                    <a:cubicBezTo>
                      <a:pt x="5526" y="4813"/>
                      <a:pt x="6298" y="2734"/>
                      <a:pt x="5352" y="1229"/>
                    </a:cubicBezTo>
                    <a:cubicBezTo>
                      <a:pt x="4845" y="421"/>
                      <a:pt x="3933" y="0"/>
                      <a:pt x="30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2" name="Google Shape;482;p43"/>
            <p:cNvGrpSpPr/>
            <p:nvPr/>
          </p:nvGrpSpPr>
          <p:grpSpPr>
            <a:xfrm flipH="1">
              <a:off x="515512" y="400600"/>
              <a:ext cx="1052009" cy="789635"/>
              <a:chOff x="8089048" y="269900"/>
              <a:chExt cx="767162" cy="575829"/>
            </a:xfrm>
          </p:grpSpPr>
          <p:sp>
            <p:nvSpPr>
              <p:cNvPr id="483" name="Google Shape;483;p43"/>
              <p:cNvSpPr/>
              <p:nvPr/>
            </p:nvSpPr>
            <p:spPr>
              <a:xfrm>
                <a:off x="8660384" y="269900"/>
                <a:ext cx="195827" cy="167980"/>
              </a:xfrm>
              <a:custGeom>
                <a:avLst/>
                <a:gdLst/>
                <a:ahLst/>
                <a:cxnLst/>
                <a:rect l="l" t="t" r="r" b="b"/>
                <a:pathLst>
                  <a:path w="12222" h="10484" extrusionOk="0">
                    <a:moveTo>
                      <a:pt x="6489" y="1"/>
                    </a:moveTo>
                    <a:cubicBezTo>
                      <a:pt x="5569" y="1"/>
                      <a:pt x="4657" y="256"/>
                      <a:pt x="3871" y="802"/>
                    </a:cubicBezTo>
                    <a:cubicBezTo>
                      <a:pt x="2813" y="1287"/>
                      <a:pt x="1867" y="2109"/>
                      <a:pt x="1407" y="2868"/>
                    </a:cubicBezTo>
                    <a:cubicBezTo>
                      <a:pt x="0" y="5232"/>
                      <a:pt x="971" y="8120"/>
                      <a:pt x="3199" y="9563"/>
                    </a:cubicBezTo>
                    <a:cubicBezTo>
                      <a:pt x="4136" y="10179"/>
                      <a:pt x="5198" y="10484"/>
                      <a:pt x="6248" y="10484"/>
                    </a:cubicBezTo>
                    <a:cubicBezTo>
                      <a:pt x="7682" y="10484"/>
                      <a:pt x="9095" y="9917"/>
                      <a:pt x="10144" y="8804"/>
                    </a:cubicBezTo>
                    <a:cubicBezTo>
                      <a:pt x="11986" y="6825"/>
                      <a:pt x="12222" y="3565"/>
                      <a:pt x="10256" y="1586"/>
                    </a:cubicBezTo>
                    <a:cubicBezTo>
                      <a:pt x="9244" y="566"/>
                      <a:pt x="7858" y="1"/>
                      <a:pt x="648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43"/>
              <p:cNvSpPr/>
              <p:nvPr/>
            </p:nvSpPr>
            <p:spPr>
              <a:xfrm>
                <a:off x="8369973" y="534995"/>
                <a:ext cx="117862" cy="106021"/>
              </a:xfrm>
              <a:custGeom>
                <a:avLst/>
                <a:gdLst/>
                <a:ahLst/>
                <a:cxnLst/>
                <a:rect l="l" t="t" r="r" b="b"/>
                <a:pathLst>
                  <a:path w="7356" h="6617" extrusionOk="0">
                    <a:moveTo>
                      <a:pt x="3610" y="1"/>
                    </a:moveTo>
                    <a:cubicBezTo>
                      <a:pt x="2999" y="1"/>
                      <a:pt x="2391" y="164"/>
                      <a:pt x="1855" y="488"/>
                    </a:cubicBezTo>
                    <a:cubicBezTo>
                      <a:pt x="1295" y="824"/>
                      <a:pt x="859" y="1321"/>
                      <a:pt x="573" y="1906"/>
                    </a:cubicBezTo>
                    <a:cubicBezTo>
                      <a:pt x="150" y="2665"/>
                      <a:pt x="0" y="3586"/>
                      <a:pt x="311" y="4408"/>
                    </a:cubicBezTo>
                    <a:cubicBezTo>
                      <a:pt x="825" y="5776"/>
                      <a:pt x="2224" y="6616"/>
                      <a:pt x="3609" y="6616"/>
                    </a:cubicBezTo>
                    <a:cubicBezTo>
                      <a:pt x="4404" y="6616"/>
                      <a:pt x="5195" y="6340"/>
                      <a:pt x="5812" y="5727"/>
                    </a:cubicBezTo>
                    <a:cubicBezTo>
                      <a:pt x="7356" y="4196"/>
                      <a:pt x="7057" y="1309"/>
                      <a:pt x="5066" y="326"/>
                    </a:cubicBezTo>
                    <a:cubicBezTo>
                      <a:pt x="4603" y="108"/>
                      <a:pt x="4106" y="1"/>
                      <a:pt x="36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43"/>
              <p:cNvSpPr/>
              <p:nvPr/>
            </p:nvSpPr>
            <p:spPr>
              <a:xfrm>
                <a:off x="8097521" y="346952"/>
                <a:ext cx="100910" cy="90928"/>
              </a:xfrm>
              <a:custGeom>
                <a:avLst/>
                <a:gdLst/>
                <a:ahLst/>
                <a:cxnLst/>
                <a:rect l="l" t="t" r="r" b="b"/>
                <a:pathLst>
                  <a:path w="6298" h="5675" extrusionOk="0">
                    <a:moveTo>
                      <a:pt x="3026" y="0"/>
                    </a:moveTo>
                    <a:cubicBezTo>
                      <a:pt x="2241" y="0"/>
                      <a:pt x="1460" y="315"/>
                      <a:pt x="946" y="967"/>
                    </a:cubicBezTo>
                    <a:cubicBezTo>
                      <a:pt x="847" y="1104"/>
                      <a:pt x="747" y="1266"/>
                      <a:pt x="673" y="1428"/>
                    </a:cubicBezTo>
                    <a:cubicBezTo>
                      <a:pt x="212" y="1988"/>
                      <a:pt x="0" y="2710"/>
                      <a:pt x="88" y="3431"/>
                    </a:cubicBezTo>
                    <a:cubicBezTo>
                      <a:pt x="284" y="4785"/>
                      <a:pt x="1585" y="5674"/>
                      <a:pt x="2889" y="5674"/>
                    </a:cubicBezTo>
                    <a:cubicBezTo>
                      <a:pt x="3240" y="5674"/>
                      <a:pt x="3591" y="5610"/>
                      <a:pt x="3921" y="5472"/>
                    </a:cubicBezTo>
                    <a:cubicBezTo>
                      <a:pt x="5526" y="4813"/>
                      <a:pt x="6298" y="2734"/>
                      <a:pt x="5352" y="1229"/>
                    </a:cubicBezTo>
                    <a:cubicBezTo>
                      <a:pt x="4845" y="421"/>
                      <a:pt x="3933" y="0"/>
                      <a:pt x="30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43"/>
              <p:cNvSpPr/>
              <p:nvPr/>
            </p:nvSpPr>
            <p:spPr>
              <a:xfrm>
                <a:off x="8089048" y="744637"/>
                <a:ext cx="117851" cy="101092"/>
              </a:xfrm>
              <a:custGeom>
                <a:avLst/>
                <a:gdLst/>
                <a:ahLst/>
                <a:cxnLst/>
                <a:rect l="l" t="t" r="r" b="b"/>
                <a:pathLst>
                  <a:path w="12222" h="10484" extrusionOk="0">
                    <a:moveTo>
                      <a:pt x="6489" y="1"/>
                    </a:moveTo>
                    <a:cubicBezTo>
                      <a:pt x="5569" y="1"/>
                      <a:pt x="4657" y="256"/>
                      <a:pt x="3871" y="802"/>
                    </a:cubicBezTo>
                    <a:cubicBezTo>
                      <a:pt x="2813" y="1287"/>
                      <a:pt x="1867" y="2109"/>
                      <a:pt x="1407" y="2868"/>
                    </a:cubicBezTo>
                    <a:cubicBezTo>
                      <a:pt x="0" y="5232"/>
                      <a:pt x="971" y="8120"/>
                      <a:pt x="3199" y="9563"/>
                    </a:cubicBezTo>
                    <a:cubicBezTo>
                      <a:pt x="4136" y="10179"/>
                      <a:pt x="5198" y="10484"/>
                      <a:pt x="6248" y="10484"/>
                    </a:cubicBezTo>
                    <a:cubicBezTo>
                      <a:pt x="7682" y="10484"/>
                      <a:pt x="9095" y="9917"/>
                      <a:pt x="10144" y="8804"/>
                    </a:cubicBezTo>
                    <a:cubicBezTo>
                      <a:pt x="11986" y="6825"/>
                      <a:pt x="12222" y="3565"/>
                      <a:pt x="10256" y="1586"/>
                    </a:cubicBezTo>
                    <a:cubicBezTo>
                      <a:pt x="9244" y="566"/>
                      <a:pt x="7858" y="1"/>
                      <a:pt x="648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933000" y="2733107"/>
            <a:ext cx="7278000" cy="1043100"/>
          </a:xfrm>
          <a:prstGeom prst="rect">
            <a:avLst/>
          </a:prstGeom>
        </p:spPr>
        <p:txBody>
          <a:bodyPr spcFirstLastPara="1" wrap="square" lIns="91425" tIns="91425" rIns="91425" bIns="91425" anchor="t" anchorCtr="0">
            <a:noAutofit/>
          </a:bodyPr>
          <a:lstStyle>
            <a:lvl1pPr lvl="0" algn="ctr">
              <a:spcBef>
                <a:spcPts val="0"/>
              </a:spcBef>
              <a:spcAft>
                <a:spcPts val="0"/>
              </a:spcAft>
              <a:buSzPts val="5200"/>
              <a:buNone/>
              <a:defRPr sz="6400" b="1">
                <a:latin typeface="Gochi Hand"/>
                <a:ea typeface="Gochi Hand"/>
                <a:cs typeface="Gochi Hand"/>
                <a:sym typeface="Gochi Hand"/>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2452450" y="4135175"/>
            <a:ext cx="4239000" cy="4263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1600">
                <a:solidFill>
                  <a:schemeClr val="lt2"/>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grpSp>
        <p:nvGrpSpPr>
          <p:cNvPr id="11" name="Google Shape;11;p2"/>
          <p:cNvGrpSpPr/>
          <p:nvPr/>
        </p:nvGrpSpPr>
        <p:grpSpPr>
          <a:xfrm rot="-2241120">
            <a:off x="7485409" y="374620"/>
            <a:ext cx="167533" cy="235734"/>
            <a:chOff x="5248950" y="2607450"/>
            <a:chExt cx="27575" cy="38800"/>
          </a:xfrm>
        </p:grpSpPr>
        <p:sp>
          <p:nvSpPr>
            <p:cNvPr id="12" name="Google Shape;12;p2"/>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4;p2"/>
          <p:cNvGrpSpPr/>
          <p:nvPr/>
        </p:nvGrpSpPr>
        <p:grpSpPr>
          <a:xfrm rot="1583875">
            <a:off x="8562185" y="4442843"/>
            <a:ext cx="159799" cy="224852"/>
            <a:chOff x="5248950" y="2607450"/>
            <a:chExt cx="27575" cy="38800"/>
          </a:xfrm>
        </p:grpSpPr>
        <p:sp>
          <p:nvSpPr>
            <p:cNvPr id="15" name="Google Shape;15;p2"/>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 name="Google Shape;17;p2"/>
          <p:cNvGrpSpPr/>
          <p:nvPr/>
        </p:nvGrpSpPr>
        <p:grpSpPr>
          <a:xfrm rot="-2700000">
            <a:off x="1551164" y="652423"/>
            <a:ext cx="104613" cy="147198"/>
            <a:chOff x="5248950" y="2607450"/>
            <a:chExt cx="27575" cy="38800"/>
          </a:xfrm>
        </p:grpSpPr>
        <p:sp>
          <p:nvSpPr>
            <p:cNvPr id="18" name="Google Shape;18;p2"/>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 name="Google Shape;20;p2"/>
          <p:cNvGrpSpPr/>
          <p:nvPr/>
        </p:nvGrpSpPr>
        <p:grpSpPr>
          <a:xfrm rot="3320916">
            <a:off x="8589994" y="783670"/>
            <a:ext cx="104615" cy="147200"/>
            <a:chOff x="5248950" y="2607450"/>
            <a:chExt cx="27575" cy="38800"/>
          </a:xfrm>
        </p:grpSpPr>
        <p:sp>
          <p:nvSpPr>
            <p:cNvPr id="21" name="Google Shape;21;p2"/>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23;p2"/>
          <p:cNvGrpSpPr/>
          <p:nvPr/>
        </p:nvGrpSpPr>
        <p:grpSpPr>
          <a:xfrm rot="7179494">
            <a:off x="8192007" y="1857762"/>
            <a:ext cx="900754" cy="1242451"/>
            <a:chOff x="330281" y="38723"/>
            <a:chExt cx="1614914" cy="2227176"/>
          </a:xfrm>
        </p:grpSpPr>
        <p:sp>
          <p:nvSpPr>
            <p:cNvPr id="24" name="Google Shape;24;p2"/>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 name="Google Shape;27;p2"/>
          <p:cNvGrpSpPr/>
          <p:nvPr/>
        </p:nvGrpSpPr>
        <p:grpSpPr>
          <a:xfrm>
            <a:off x="198118" y="284488"/>
            <a:ext cx="924215" cy="1230069"/>
            <a:chOff x="330281" y="38723"/>
            <a:chExt cx="1614914" cy="2227176"/>
          </a:xfrm>
        </p:grpSpPr>
        <p:sp>
          <p:nvSpPr>
            <p:cNvPr id="28" name="Google Shape;28;p2"/>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 name="Google Shape;31;p2"/>
          <p:cNvSpPr/>
          <p:nvPr/>
        </p:nvSpPr>
        <p:spPr>
          <a:xfrm>
            <a:off x="-982325" y="-407400"/>
            <a:ext cx="1892097" cy="1179694"/>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7707275" y="4517475"/>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7072338" y="126370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8619775" y="376060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1531550" y="405960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 name="Google Shape;36;p2"/>
          <p:cNvGrpSpPr/>
          <p:nvPr/>
        </p:nvGrpSpPr>
        <p:grpSpPr>
          <a:xfrm rot="-263120">
            <a:off x="-731781" y="2172447"/>
            <a:ext cx="1833316" cy="3777481"/>
            <a:chOff x="6239025" y="396475"/>
            <a:chExt cx="480900" cy="990825"/>
          </a:xfrm>
        </p:grpSpPr>
        <p:sp>
          <p:nvSpPr>
            <p:cNvPr id="37" name="Google Shape;37;p2"/>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 name="Google Shape;46;p2"/>
          <p:cNvSpPr/>
          <p:nvPr/>
        </p:nvSpPr>
        <p:spPr>
          <a:xfrm>
            <a:off x="8763625" y="1392050"/>
            <a:ext cx="1892097" cy="1179694"/>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933000" y="2509775"/>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8" name="Google Shape;48;p2"/>
          <p:cNvGrpSpPr/>
          <p:nvPr/>
        </p:nvGrpSpPr>
        <p:grpSpPr>
          <a:xfrm rot="288696" flipH="1">
            <a:off x="7867796" y="3276445"/>
            <a:ext cx="1517007" cy="3125969"/>
            <a:chOff x="6239025" y="396475"/>
            <a:chExt cx="480900" cy="990825"/>
          </a:xfrm>
        </p:grpSpPr>
        <p:sp>
          <p:nvSpPr>
            <p:cNvPr id="49" name="Google Shape;49;p2"/>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245238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54"/>
        <p:cNvGrpSpPr/>
        <p:nvPr/>
      </p:nvGrpSpPr>
      <p:grpSpPr>
        <a:xfrm>
          <a:off x="0" y="0"/>
          <a:ext cx="0" cy="0"/>
          <a:chOff x="0" y="0"/>
          <a:chExt cx="0" cy="0"/>
        </a:xfrm>
      </p:grpSpPr>
      <p:grpSp>
        <p:nvGrpSpPr>
          <p:cNvPr id="155" name="Google Shape;155;p6"/>
          <p:cNvGrpSpPr/>
          <p:nvPr/>
        </p:nvGrpSpPr>
        <p:grpSpPr>
          <a:xfrm rot="-2241120">
            <a:off x="8738497" y="374620"/>
            <a:ext cx="167533" cy="235734"/>
            <a:chOff x="5248950" y="2607450"/>
            <a:chExt cx="27575" cy="38800"/>
          </a:xfrm>
        </p:grpSpPr>
        <p:sp>
          <p:nvSpPr>
            <p:cNvPr id="156" name="Google Shape;156;p6"/>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6"/>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8" name="Google Shape;158;p6"/>
          <p:cNvGrpSpPr/>
          <p:nvPr/>
        </p:nvGrpSpPr>
        <p:grpSpPr>
          <a:xfrm rot="-2700000">
            <a:off x="492264" y="460448"/>
            <a:ext cx="104613" cy="147198"/>
            <a:chOff x="5248950" y="2607450"/>
            <a:chExt cx="27575" cy="38800"/>
          </a:xfrm>
        </p:grpSpPr>
        <p:sp>
          <p:nvSpPr>
            <p:cNvPr id="159" name="Google Shape;159;p6"/>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6"/>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1" name="Google Shape;161;p6"/>
          <p:cNvGrpSpPr/>
          <p:nvPr/>
        </p:nvGrpSpPr>
        <p:grpSpPr>
          <a:xfrm rot="3488692">
            <a:off x="8748287" y="833987"/>
            <a:ext cx="900823" cy="1242470"/>
            <a:chOff x="330281" y="38723"/>
            <a:chExt cx="1614914" cy="2227176"/>
          </a:xfrm>
        </p:grpSpPr>
        <p:sp>
          <p:nvSpPr>
            <p:cNvPr id="162" name="Google Shape;162;p6"/>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6"/>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6"/>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5" name="Google Shape;165;p6"/>
          <p:cNvGrpSpPr/>
          <p:nvPr/>
        </p:nvGrpSpPr>
        <p:grpSpPr>
          <a:xfrm rot="3488692">
            <a:off x="-426263" y="1239987"/>
            <a:ext cx="900823" cy="1242470"/>
            <a:chOff x="330281" y="38723"/>
            <a:chExt cx="1614914" cy="2227176"/>
          </a:xfrm>
        </p:grpSpPr>
        <p:sp>
          <p:nvSpPr>
            <p:cNvPr id="166" name="Google Shape;166;p6"/>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6"/>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6"/>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9" name="Google Shape;169;p6"/>
          <p:cNvSpPr/>
          <p:nvPr/>
        </p:nvSpPr>
        <p:spPr>
          <a:xfrm>
            <a:off x="311700" y="3456088"/>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6"/>
          <p:cNvSpPr/>
          <p:nvPr/>
        </p:nvSpPr>
        <p:spPr>
          <a:xfrm>
            <a:off x="7545113" y="453085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1" name="Google Shape;171;p6"/>
          <p:cNvGrpSpPr/>
          <p:nvPr/>
        </p:nvGrpSpPr>
        <p:grpSpPr>
          <a:xfrm rot="3488692">
            <a:off x="3920212" y="4108050"/>
            <a:ext cx="900823" cy="1242470"/>
            <a:chOff x="330281" y="38723"/>
            <a:chExt cx="1614914" cy="2227176"/>
          </a:xfrm>
        </p:grpSpPr>
        <p:sp>
          <p:nvSpPr>
            <p:cNvPr id="172" name="Google Shape;172;p6"/>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6"/>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6"/>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5" name="Google Shape;175;p6"/>
          <p:cNvSpPr/>
          <p:nvPr/>
        </p:nvSpPr>
        <p:spPr>
          <a:xfrm>
            <a:off x="1692500" y="469150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6"/>
          <p:cNvSpPr/>
          <p:nvPr/>
        </p:nvSpPr>
        <p:spPr>
          <a:xfrm>
            <a:off x="5787225" y="469150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6"/>
          <p:cNvSpPr txBox="1">
            <a:spLocks noGrp="1"/>
          </p:cNvSpPr>
          <p:nvPr>
            <p:ph type="title"/>
          </p:nvPr>
        </p:nvSpPr>
        <p:spPr>
          <a:xfrm>
            <a:off x="311700" y="445025"/>
            <a:ext cx="8520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200"/>
              <a:buNone/>
              <a:defRPr b="1"/>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extLst>
      <p:ext uri="{BB962C8B-B14F-4D97-AF65-F5344CB8AC3E}">
        <p14:creationId xmlns:p14="http://schemas.microsoft.com/office/powerpoint/2010/main" val="2015518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15"/>
        <p:cNvGrpSpPr/>
        <p:nvPr/>
      </p:nvGrpSpPr>
      <p:grpSpPr>
        <a:xfrm>
          <a:off x="0" y="0"/>
          <a:ext cx="0" cy="0"/>
          <a:chOff x="0" y="0"/>
          <a:chExt cx="0" cy="0"/>
        </a:xfrm>
      </p:grpSpPr>
      <p:sp>
        <p:nvSpPr>
          <p:cNvPr id="216" name="Google Shape;216;p9"/>
          <p:cNvSpPr txBox="1">
            <a:spLocks noGrp="1"/>
          </p:cNvSpPr>
          <p:nvPr>
            <p:ph type="title"/>
          </p:nvPr>
        </p:nvSpPr>
        <p:spPr>
          <a:xfrm>
            <a:off x="4566175" y="1150700"/>
            <a:ext cx="3563700" cy="17049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35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217" name="Google Shape;217;p9"/>
          <p:cNvSpPr txBox="1">
            <a:spLocks noGrp="1"/>
          </p:cNvSpPr>
          <p:nvPr>
            <p:ph type="subTitle" idx="1"/>
          </p:nvPr>
        </p:nvSpPr>
        <p:spPr>
          <a:xfrm>
            <a:off x="4566175" y="2943325"/>
            <a:ext cx="3563700" cy="9483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None/>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grpSp>
        <p:nvGrpSpPr>
          <p:cNvPr id="218" name="Google Shape;218;p9"/>
          <p:cNvGrpSpPr/>
          <p:nvPr/>
        </p:nvGrpSpPr>
        <p:grpSpPr>
          <a:xfrm rot="-2241120">
            <a:off x="8738497" y="374620"/>
            <a:ext cx="167533" cy="235734"/>
            <a:chOff x="5248950" y="2607450"/>
            <a:chExt cx="27575" cy="38800"/>
          </a:xfrm>
        </p:grpSpPr>
        <p:sp>
          <p:nvSpPr>
            <p:cNvPr id="219" name="Google Shape;219;p9"/>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9"/>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1" name="Google Shape;221;p9"/>
          <p:cNvGrpSpPr/>
          <p:nvPr/>
        </p:nvGrpSpPr>
        <p:grpSpPr>
          <a:xfrm rot="-2700000">
            <a:off x="492264" y="460448"/>
            <a:ext cx="104613" cy="147198"/>
            <a:chOff x="5248950" y="2607450"/>
            <a:chExt cx="27575" cy="38800"/>
          </a:xfrm>
        </p:grpSpPr>
        <p:sp>
          <p:nvSpPr>
            <p:cNvPr id="222" name="Google Shape;222;p9"/>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9"/>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4" name="Google Shape;224;p9"/>
          <p:cNvGrpSpPr/>
          <p:nvPr/>
        </p:nvGrpSpPr>
        <p:grpSpPr>
          <a:xfrm rot="3488692">
            <a:off x="3920212" y="4108050"/>
            <a:ext cx="900823" cy="1242470"/>
            <a:chOff x="330281" y="38723"/>
            <a:chExt cx="1614914" cy="2227176"/>
          </a:xfrm>
        </p:grpSpPr>
        <p:sp>
          <p:nvSpPr>
            <p:cNvPr id="225" name="Google Shape;225;p9"/>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9"/>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9"/>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8" name="Google Shape;228;p9"/>
          <p:cNvSpPr/>
          <p:nvPr/>
        </p:nvSpPr>
        <p:spPr>
          <a:xfrm>
            <a:off x="5787225" y="469150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9"/>
          <p:cNvSpPr/>
          <p:nvPr/>
        </p:nvSpPr>
        <p:spPr>
          <a:xfrm>
            <a:off x="7545113" y="453085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9"/>
          <p:cNvSpPr/>
          <p:nvPr/>
        </p:nvSpPr>
        <p:spPr>
          <a:xfrm>
            <a:off x="2880250" y="4691488"/>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9"/>
          <p:cNvSpPr/>
          <p:nvPr/>
        </p:nvSpPr>
        <p:spPr>
          <a:xfrm>
            <a:off x="489750" y="1307813"/>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2" name="Google Shape;232;p9"/>
          <p:cNvGrpSpPr/>
          <p:nvPr/>
        </p:nvGrpSpPr>
        <p:grpSpPr>
          <a:xfrm rot="3488692">
            <a:off x="-426263" y="1239987"/>
            <a:ext cx="900823" cy="1242470"/>
            <a:chOff x="330281" y="38723"/>
            <a:chExt cx="1614914" cy="2227176"/>
          </a:xfrm>
        </p:grpSpPr>
        <p:sp>
          <p:nvSpPr>
            <p:cNvPr id="233" name="Google Shape;233;p9"/>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9"/>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9"/>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6" name="Google Shape;236;p9"/>
          <p:cNvGrpSpPr/>
          <p:nvPr/>
        </p:nvGrpSpPr>
        <p:grpSpPr>
          <a:xfrm rot="3488692">
            <a:off x="8748287" y="833987"/>
            <a:ext cx="900823" cy="1242470"/>
            <a:chOff x="330281" y="38723"/>
            <a:chExt cx="1614914" cy="2227176"/>
          </a:xfrm>
        </p:grpSpPr>
        <p:sp>
          <p:nvSpPr>
            <p:cNvPr id="237" name="Google Shape;237;p9"/>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9"/>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9"/>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0" name="Google Shape;240;p9"/>
          <p:cNvSpPr/>
          <p:nvPr/>
        </p:nvSpPr>
        <p:spPr>
          <a:xfrm>
            <a:off x="3243850" y="-687125"/>
            <a:ext cx="1892097" cy="1179694"/>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9"/>
          <p:cNvSpPr/>
          <p:nvPr/>
        </p:nvSpPr>
        <p:spPr>
          <a:xfrm>
            <a:off x="8738175" y="2899475"/>
            <a:ext cx="1892097" cy="1179694"/>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92994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42"/>
        <p:cNvGrpSpPr/>
        <p:nvPr/>
      </p:nvGrpSpPr>
      <p:grpSpPr>
        <a:xfrm>
          <a:off x="0" y="0"/>
          <a:ext cx="0" cy="0"/>
          <a:chOff x="0" y="0"/>
          <a:chExt cx="0" cy="0"/>
        </a:xfrm>
      </p:grpSpPr>
      <p:sp>
        <p:nvSpPr>
          <p:cNvPr id="243" name="Google Shape;243;p10"/>
          <p:cNvSpPr txBox="1">
            <a:spLocks noGrp="1"/>
          </p:cNvSpPr>
          <p:nvPr>
            <p:ph type="title"/>
          </p:nvPr>
        </p:nvSpPr>
        <p:spPr>
          <a:xfrm>
            <a:off x="1388100" y="1179600"/>
            <a:ext cx="6367800" cy="207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79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grpSp>
        <p:nvGrpSpPr>
          <p:cNvPr id="244" name="Google Shape;244;p10"/>
          <p:cNvGrpSpPr/>
          <p:nvPr/>
        </p:nvGrpSpPr>
        <p:grpSpPr>
          <a:xfrm rot="-2241120">
            <a:off x="8084872" y="360695"/>
            <a:ext cx="167533" cy="235734"/>
            <a:chOff x="5248950" y="2607450"/>
            <a:chExt cx="27575" cy="38800"/>
          </a:xfrm>
        </p:grpSpPr>
        <p:sp>
          <p:nvSpPr>
            <p:cNvPr id="245" name="Google Shape;245;p10"/>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10"/>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7" name="Google Shape;247;p10"/>
          <p:cNvGrpSpPr/>
          <p:nvPr/>
        </p:nvGrpSpPr>
        <p:grpSpPr>
          <a:xfrm rot="-8254088">
            <a:off x="2940009" y="551146"/>
            <a:ext cx="104613" cy="147198"/>
            <a:chOff x="5248950" y="2607450"/>
            <a:chExt cx="27575" cy="38800"/>
          </a:xfrm>
        </p:grpSpPr>
        <p:sp>
          <p:nvSpPr>
            <p:cNvPr id="248" name="Google Shape;248;p10"/>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10"/>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0" name="Google Shape;250;p10"/>
          <p:cNvGrpSpPr/>
          <p:nvPr/>
        </p:nvGrpSpPr>
        <p:grpSpPr>
          <a:xfrm rot="3488692">
            <a:off x="3920212" y="4108050"/>
            <a:ext cx="900823" cy="1242470"/>
            <a:chOff x="330281" y="38723"/>
            <a:chExt cx="1614914" cy="2227176"/>
          </a:xfrm>
        </p:grpSpPr>
        <p:sp>
          <p:nvSpPr>
            <p:cNvPr id="251" name="Google Shape;251;p10"/>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10"/>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10"/>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4" name="Google Shape;254;p10"/>
          <p:cNvSpPr/>
          <p:nvPr/>
        </p:nvSpPr>
        <p:spPr>
          <a:xfrm>
            <a:off x="1888975" y="2935675"/>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10"/>
          <p:cNvSpPr/>
          <p:nvPr/>
        </p:nvSpPr>
        <p:spPr>
          <a:xfrm>
            <a:off x="5372188" y="4018738"/>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10"/>
          <p:cNvSpPr/>
          <p:nvPr/>
        </p:nvSpPr>
        <p:spPr>
          <a:xfrm>
            <a:off x="8653825" y="2935663"/>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10"/>
          <p:cNvSpPr/>
          <p:nvPr/>
        </p:nvSpPr>
        <p:spPr>
          <a:xfrm>
            <a:off x="472650" y="4455263"/>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8" name="Google Shape;258;p10"/>
          <p:cNvGrpSpPr/>
          <p:nvPr/>
        </p:nvGrpSpPr>
        <p:grpSpPr>
          <a:xfrm rot="3488692">
            <a:off x="931412" y="220712"/>
            <a:ext cx="900823" cy="1242470"/>
            <a:chOff x="330281" y="38723"/>
            <a:chExt cx="1614914" cy="2227176"/>
          </a:xfrm>
        </p:grpSpPr>
        <p:sp>
          <p:nvSpPr>
            <p:cNvPr id="259" name="Google Shape;259;p10"/>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10"/>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10"/>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2" name="Google Shape;262;p10"/>
          <p:cNvGrpSpPr/>
          <p:nvPr/>
        </p:nvGrpSpPr>
        <p:grpSpPr>
          <a:xfrm rot="3488692">
            <a:off x="7980937" y="802987"/>
            <a:ext cx="900823" cy="1242470"/>
            <a:chOff x="330281" y="38723"/>
            <a:chExt cx="1614914" cy="2227176"/>
          </a:xfrm>
        </p:grpSpPr>
        <p:sp>
          <p:nvSpPr>
            <p:cNvPr id="263" name="Google Shape;263;p10"/>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10"/>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10"/>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6" name="Google Shape;266;p10"/>
          <p:cNvGrpSpPr/>
          <p:nvPr/>
        </p:nvGrpSpPr>
        <p:grpSpPr>
          <a:xfrm>
            <a:off x="6017620" y="4266068"/>
            <a:ext cx="3275298" cy="1153214"/>
            <a:chOff x="5142175" y="4369850"/>
            <a:chExt cx="1625700" cy="572400"/>
          </a:xfrm>
        </p:grpSpPr>
        <p:sp>
          <p:nvSpPr>
            <p:cNvPr id="267" name="Google Shape;267;p10"/>
            <p:cNvSpPr/>
            <p:nvPr/>
          </p:nvSpPr>
          <p:spPr>
            <a:xfrm>
              <a:off x="5142175" y="4503500"/>
              <a:ext cx="1625700" cy="49425"/>
            </a:xfrm>
            <a:custGeom>
              <a:avLst/>
              <a:gdLst/>
              <a:ahLst/>
              <a:cxnLst/>
              <a:rect l="l" t="t" r="r" b="b"/>
              <a:pathLst>
                <a:path w="65028" h="1977"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10"/>
            <p:cNvSpPr/>
            <p:nvPr/>
          </p:nvSpPr>
          <p:spPr>
            <a:xfrm>
              <a:off x="5142175" y="4709800"/>
              <a:ext cx="1625700" cy="49400"/>
            </a:xfrm>
            <a:custGeom>
              <a:avLst/>
              <a:gdLst/>
              <a:ahLst/>
              <a:cxnLst/>
              <a:rect l="l" t="t" r="r" b="b"/>
              <a:pathLst>
                <a:path w="65028" h="1976"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10"/>
            <p:cNvSpPr/>
            <p:nvPr/>
          </p:nvSpPr>
          <p:spPr>
            <a:xfrm>
              <a:off x="5240975" y="4369850"/>
              <a:ext cx="107525" cy="572400"/>
            </a:xfrm>
            <a:custGeom>
              <a:avLst/>
              <a:gdLst/>
              <a:ahLst/>
              <a:cxnLst/>
              <a:rect l="l" t="t" r="r" b="b"/>
              <a:pathLst>
                <a:path w="4301" h="22896" extrusionOk="0">
                  <a:moveTo>
                    <a:pt x="0" y="0"/>
                  </a:moveTo>
                  <a:lnTo>
                    <a:pt x="1627" y="22896"/>
                  </a:lnTo>
                  <a:lnTo>
                    <a:pt x="4300" y="22896"/>
                  </a:lnTo>
                  <a:lnTo>
                    <a:pt x="325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10"/>
            <p:cNvSpPr/>
            <p:nvPr/>
          </p:nvSpPr>
          <p:spPr>
            <a:xfrm>
              <a:off x="5840975" y="4369850"/>
              <a:ext cx="93000" cy="572400"/>
            </a:xfrm>
            <a:custGeom>
              <a:avLst/>
              <a:gdLst/>
              <a:ahLst/>
              <a:cxnLst/>
              <a:rect l="l" t="t" r="r" b="b"/>
              <a:pathLst>
                <a:path w="3720" h="22896" extrusionOk="0">
                  <a:moveTo>
                    <a:pt x="0" y="0"/>
                  </a:moveTo>
                  <a:lnTo>
                    <a:pt x="1046" y="22896"/>
                  </a:lnTo>
                  <a:lnTo>
                    <a:pt x="3719" y="22896"/>
                  </a:lnTo>
                  <a:lnTo>
                    <a:pt x="3196" y="0"/>
                  </a:lnTo>
                  <a:close/>
                </a:path>
              </a:pathLst>
            </a:custGeom>
            <a:solidFill>
              <a:srgbClr val="CC7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10"/>
            <p:cNvSpPr/>
            <p:nvPr/>
          </p:nvSpPr>
          <p:spPr>
            <a:xfrm>
              <a:off x="6496175" y="4369850"/>
              <a:ext cx="94450" cy="572400"/>
            </a:xfrm>
            <a:custGeom>
              <a:avLst/>
              <a:gdLst/>
              <a:ahLst/>
              <a:cxnLst/>
              <a:rect l="l" t="t" r="r" b="b"/>
              <a:pathLst>
                <a:path w="3778" h="22896" extrusionOk="0">
                  <a:moveTo>
                    <a:pt x="523" y="0"/>
                  </a:moveTo>
                  <a:lnTo>
                    <a:pt x="0" y="22896"/>
                  </a:lnTo>
                  <a:lnTo>
                    <a:pt x="2673" y="22896"/>
                  </a:lnTo>
                  <a:lnTo>
                    <a:pt x="377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2" name="Google Shape;272;p10"/>
          <p:cNvGrpSpPr/>
          <p:nvPr/>
        </p:nvGrpSpPr>
        <p:grpSpPr>
          <a:xfrm>
            <a:off x="-551684" y="4152667"/>
            <a:ext cx="3275298" cy="1153214"/>
            <a:chOff x="5142175" y="4369850"/>
            <a:chExt cx="1625700" cy="572400"/>
          </a:xfrm>
        </p:grpSpPr>
        <p:sp>
          <p:nvSpPr>
            <p:cNvPr id="273" name="Google Shape;273;p10"/>
            <p:cNvSpPr/>
            <p:nvPr/>
          </p:nvSpPr>
          <p:spPr>
            <a:xfrm>
              <a:off x="5142175" y="4503500"/>
              <a:ext cx="1625700" cy="49425"/>
            </a:xfrm>
            <a:custGeom>
              <a:avLst/>
              <a:gdLst/>
              <a:ahLst/>
              <a:cxnLst/>
              <a:rect l="l" t="t" r="r" b="b"/>
              <a:pathLst>
                <a:path w="65028" h="1977"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10"/>
            <p:cNvSpPr/>
            <p:nvPr/>
          </p:nvSpPr>
          <p:spPr>
            <a:xfrm>
              <a:off x="5142175" y="4709800"/>
              <a:ext cx="1625700" cy="49400"/>
            </a:xfrm>
            <a:custGeom>
              <a:avLst/>
              <a:gdLst/>
              <a:ahLst/>
              <a:cxnLst/>
              <a:rect l="l" t="t" r="r" b="b"/>
              <a:pathLst>
                <a:path w="65028" h="1976"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10"/>
            <p:cNvSpPr/>
            <p:nvPr/>
          </p:nvSpPr>
          <p:spPr>
            <a:xfrm>
              <a:off x="5240975" y="4369850"/>
              <a:ext cx="107525" cy="572400"/>
            </a:xfrm>
            <a:custGeom>
              <a:avLst/>
              <a:gdLst/>
              <a:ahLst/>
              <a:cxnLst/>
              <a:rect l="l" t="t" r="r" b="b"/>
              <a:pathLst>
                <a:path w="4301" h="22896" extrusionOk="0">
                  <a:moveTo>
                    <a:pt x="0" y="0"/>
                  </a:moveTo>
                  <a:lnTo>
                    <a:pt x="1627" y="22896"/>
                  </a:lnTo>
                  <a:lnTo>
                    <a:pt x="4300" y="22896"/>
                  </a:lnTo>
                  <a:lnTo>
                    <a:pt x="325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10"/>
            <p:cNvSpPr/>
            <p:nvPr/>
          </p:nvSpPr>
          <p:spPr>
            <a:xfrm>
              <a:off x="5840975" y="4369850"/>
              <a:ext cx="93000" cy="572400"/>
            </a:xfrm>
            <a:custGeom>
              <a:avLst/>
              <a:gdLst/>
              <a:ahLst/>
              <a:cxnLst/>
              <a:rect l="l" t="t" r="r" b="b"/>
              <a:pathLst>
                <a:path w="3720" h="22896" extrusionOk="0">
                  <a:moveTo>
                    <a:pt x="0" y="0"/>
                  </a:moveTo>
                  <a:lnTo>
                    <a:pt x="1046" y="22896"/>
                  </a:lnTo>
                  <a:lnTo>
                    <a:pt x="3719" y="22896"/>
                  </a:lnTo>
                  <a:lnTo>
                    <a:pt x="3196" y="0"/>
                  </a:lnTo>
                  <a:close/>
                </a:path>
              </a:pathLst>
            </a:custGeom>
            <a:solidFill>
              <a:srgbClr val="CC7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10"/>
            <p:cNvSpPr/>
            <p:nvPr/>
          </p:nvSpPr>
          <p:spPr>
            <a:xfrm>
              <a:off x="6496175" y="4369850"/>
              <a:ext cx="94450" cy="572400"/>
            </a:xfrm>
            <a:custGeom>
              <a:avLst/>
              <a:gdLst/>
              <a:ahLst/>
              <a:cxnLst/>
              <a:rect l="l" t="t" r="r" b="b"/>
              <a:pathLst>
                <a:path w="3778" h="22896" extrusionOk="0">
                  <a:moveTo>
                    <a:pt x="523" y="0"/>
                  </a:moveTo>
                  <a:lnTo>
                    <a:pt x="0" y="22896"/>
                  </a:lnTo>
                  <a:lnTo>
                    <a:pt x="2673" y="22896"/>
                  </a:lnTo>
                  <a:lnTo>
                    <a:pt x="377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78;p10"/>
          <p:cNvGrpSpPr/>
          <p:nvPr/>
        </p:nvGrpSpPr>
        <p:grpSpPr>
          <a:xfrm>
            <a:off x="6708435" y="2571751"/>
            <a:ext cx="1796017" cy="3700632"/>
            <a:chOff x="6239025" y="396475"/>
            <a:chExt cx="480900" cy="990825"/>
          </a:xfrm>
        </p:grpSpPr>
        <p:sp>
          <p:nvSpPr>
            <p:cNvPr id="279" name="Google Shape;279;p10"/>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10"/>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10"/>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10"/>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10"/>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10"/>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10"/>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10"/>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10"/>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8" name="Google Shape;288;p10"/>
          <p:cNvGrpSpPr/>
          <p:nvPr/>
        </p:nvGrpSpPr>
        <p:grpSpPr>
          <a:xfrm>
            <a:off x="236810" y="2756101"/>
            <a:ext cx="1796017" cy="3700632"/>
            <a:chOff x="6239025" y="396475"/>
            <a:chExt cx="480900" cy="990825"/>
          </a:xfrm>
        </p:grpSpPr>
        <p:sp>
          <p:nvSpPr>
            <p:cNvPr id="289" name="Google Shape;289;p10"/>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10"/>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10"/>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10"/>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10"/>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10"/>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10"/>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10"/>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10"/>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8" name="Google Shape;298;p10"/>
          <p:cNvSpPr/>
          <p:nvPr/>
        </p:nvSpPr>
        <p:spPr>
          <a:xfrm>
            <a:off x="3480100" y="-845650"/>
            <a:ext cx="1892097" cy="1179694"/>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10"/>
          <p:cNvSpPr/>
          <p:nvPr/>
        </p:nvSpPr>
        <p:spPr>
          <a:xfrm>
            <a:off x="236800" y="257175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0" name="Google Shape;300;p10"/>
          <p:cNvGrpSpPr/>
          <p:nvPr/>
        </p:nvGrpSpPr>
        <p:grpSpPr>
          <a:xfrm rot="-1447079">
            <a:off x="3339603" y="4034867"/>
            <a:ext cx="104613" cy="147198"/>
            <a:chOff x="5248950" y="2607450"/>
            <a:chExt cx="27575" cy="38800"/>
          </a:xfrm>
        </p:grpSpPr>
        <p:sp>
          <p:nvSpPr>
            <p:cNvPr id="301" name="Google Shape;301;p10"/>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10"/>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084554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359"/>
        <p:cNvGrpSpPr/>
        <p:nvPr/>
      </p:nvGrpSpPr>
      <p:grpSpPr>
        <a:xfrm>
          <a:off x="0" y="0"/>
          <a:ext cx="0" cy="0"/>
          <a:chOff x="0" y="0"/>
          <a:chExt cx="0" cy="0"/>
        </a:xfrm>
      </p:grpSpPr>
    </p:spTree>
    <p:extLst>
      <p:ext uri="{BB962C8B-B14F-4D97-AF65-F5344CB8AC3E}">
        <p14:creationId xmlns:p14="http://schemas.microsoft.com/office/powerpoint/2010/main" val="264439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449"/>
        <p:cNvGrpSpPr/>
        <p:nvPr/>
      </p:nvGrpSpPr>
      <p:grpSpPr>
        <a:xfrm>
          <a:off x="0" y="0"/>
          <a:ext cx="0" cy="0"/>
          <a:chOff x="0" y="0"/>
          <a:chExt cx="0" cy="0"/>
        </a:xfrm>
      </p:grpSpPr>
      <p:sp>
        <p:nvSpPr>
          <p:cNvPr id="450" name="Google Shape;450;p15"/>
          <p:cNvSpPr txBox="1">
            <a:spLocks noGrp="1"/>
          </p:cNvSpPr>
          <p:nvPr>
            <p:ph type="body" idx="1"/>
          </p:nvPr>
        </p:nvSpPr>
        <p:spPr>
          <a:xfrm>
            <a:off x="2364750" y="1309025"/>
            <a:ext cx="4414500" cy="3179700"/>
          </a:xfrm>
          <a:prstGeom prst="rect">
            <a:avLst/>
          </a:prstGeom>
        </p:spPr>
        <p:txBody>
          <a:bodyPr spcFirstLastPara="1" wrap="square" lIns="91425" tIns="91425" rIns="91425" bIns="91425" anchor="t" anchorCtr="0">
            <a:noAutofit/>
          </a:bodyPr>
          <a:lstStyle>
            <a:lvl1pPr marL="457200" lvl="0" indent="-323850" rtl="0">
              <a:lnSpc>
                <a:spcPct val="100000"/>
              </a:lnSpc>
              <a:spcBef>
                <a:spcPts val="0"/>
              </a:spcBef>
              <a:spcAft>
                <a:spcPts val="0"/>
              </a:spcAft>
              <a:buSzPts val="1500"/>
              <a:buChar char="●"/>
              <a:defRPr sz="1300"/>
            </a:lvl1pPr>
            <a:lvl2pPr marL="914400" lvl="1" indent="-323850" rtl="0">
              <a:lnSpc>
                <a:spcPct val="100000"/>
              </a:lnSpc>
              <a:spcBef>
                <a:spcPts val="0"/>
              </a:spcBef>
              <a:spcAft>
                <a:spcPts val="0"/>
              </a:spcAft>
              <a:buSzPts val="1500"/>
              <a:buChar char="○"/>
              <a:defRPr sz="1500"/>
            </a:lvl2pPr>
            <a:lvl3pPr marL="1371600" lvl="2" indent="-323850" rtl="0">
              <a:lnSpc>
                <a:spcPct val="100000"/>
              </a:lnSpc>
              <a:spcBef>
                <a:spcPts val="1600"/>
              </a:spcBef>
              <a:spcAft>
                <a:spcPts val="0"/>
              </a:spcAft>
              <a:buSzPts val="1500"/>
              <a:buChar char="■"/>
              <a:defRPr sz="1500"/>
            </a:lvl3pPr>
            <a:lvl4pPr marL="1828800" lvl="3" indent="-323850" rtl="0">
              <a:lnSpc>
                <a:spcPct val="100000"/>
              </a:lnSpc>
              <a:spcBef>
                <a:spcPts val="1600"/>
              </a:spcBef>
              <a:spcAft>
                <a:spcPts val="0"/>
              </a:spcAft>
              <a:buSzPts val="1500"/>
              <a:buChar char="●"/>
              <a:defRPr sz="1500"/>
            </a:lvl4pPr>
            <a:lvl5pPr marL="2286000" lvl="4" indent="-323850" rtl="0">
              <a:lnSpc>
                <a:spcPct val="100000"/>
              </a:lnSpc>
              <a:spcBef>
                <a:spcPts val="1600"/>
              </a:spcBef>
              <a:spcAft>
                <a:spcPts val="0"/>
              </a:spcAft>
              <a:buSzPts val="1500"/>
              <a:buChar char="○"/>
              <a:defRPr sz="1500"/>
            </a:lvl5pPr>
            <a:lvl6pPr marL="2743200" lvl="5" indent="-323850" rtl="0">
              <a:lnSpc>
                <a:spcPct val="100000"/>
              </a:lnSpc>
              <a:spcBef>
                <a:spcPts val="1600"/>
              </a:spcBef>
              <a:spcAft>
                <a:spcPts val="0"/>
              </a:spcAft>
              <a:buSzPts val="1500"/>
              <a:buChar char="■"/>
              <a:defRPr sz="1500"/>
            </a:lvl6pPr>
            <a:lvl7pPr marL="3200400" lvl="6" indent="-323850" rtl="0">
              <a:lnSpc>
                <a:spcPct val="100000"/>
              </a:lnSpc>
              <a:spcBef>
                <a:spcPts val="1600"/>
              </a:spcBef>
              <a:spcAft>
                <a:spcPts val="0"/>
              </a:spcAft>
              <a:buSzPts val="1500"/>
              <a:buChar char="●"/>
              <a:defRPr sz="1500"/>
            </a:lvl7pPr>
            <a:lvl8pPr marL="3657600" lvl="7" indent="-323850" rtl="0">
              <a:lnSpc>
                <a:spcPct val="100000"/>
              </a:lnSpc>
              <a:spcBef>
                <a:spcPts val="1600"/>
              </a:spcBef>
              <a:spcAft>
                <a:spcPts val="0"/>
              </a:spcAft>
              <a:buSzPts val="1500"/>
              <a:buChar char="○"/>
              <a:defRPr sz="1500"/>
            </a:lvl8pPr>
            <a:lvl9pPr marL="4114800" lvl="8" indent="-323850" rtl="0">
              <a:lnSpc>
                <a:spcPct val="100000"/>
              </a:lnSpc>
              <a:spcBef>
                <a:spcPts val="1600"/>
              </a:spcBef>
              <a:spcAft>
                <a:spcPts val="1600"/>
              </a:spcAft>
              <a:buSzPts val="1500"/>
              <a:buChar char="■"/>
              <a:defRPr sz="1500"/>
            </a:lvl9pPr>
          </a:lstStyle>
          <a:p>
            <a:endParaRPr/>
          </a:p>
        </p:txBody>
      </p:sp>
      <p:grpSp>
        <p:nvGrpSpPr>
          <p:cNvPr id="451" name="Google Shape;451;p15"/>
          <p:cNvGrpSpPr/>
          <p:nvPr/>
        </p:nvGrpSpPr>
        <p:grpSpPr>
          <a:xfrm rot="-2241120">
            <a:off x="8738497" y="374620"/>
            <a:ext cx="167533" cy="235734"/>
            <a:chOff x="5248950" y="2607450"/>
            <a:chExt cx="27575" cy="38800"/>
          </a:xfrm>
        </p:grpSpPr>
        <p:sp>
          <p:nvSpPr>
            <p:cNvPr id="452" name="Google Shape;452;p15"/>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15"/>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4" name="Google Shape;454;p15"/>
          <p:cNvGrpSpPr/>
          <p:nvPr/>
        </p:nvGrpSpPr>
        <p:grpSpPr>
          <a:xfrm rot="-2700000">
            <a:off x="492264" y="460448"/>
            <a:ext cx="104613" cy="147198"/>
            <a:chOff x="5248950" y="2607450"/>
            <a:chExt cx="27575" cy="38800"/>
          </a:xfrm>
        </p:grpSpPr>
        <p:sp>
          <p:nvSpPr>
            <p:cNvPr id="455" name="Google Shape;455;p15"/>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15"/>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7" name="Google Shape;457;p15"/>
          <p:cNvGrpSpPr/>
          <p:nvPr/>
        </p:nvGrpSpPr>
        <p:grpSpPr>
          <a:xfrm rot="3488692">
            <a:off x="8748287" y="833987"/>
            <a:ext cx="900823" cy="1242470"/>
            <a:chOff x="330281" y="38723"/>
            <a:chExt cx="1614914" cy="2227176"/>
          </a:xfrm>
        </p:grpSpPr>
        <p:sp>
          <p:nvSpPr>
            <p:cNvPr id="458" name="Google Shape;458;p15"/>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15"/>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15"/>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1" name="Google Shape;461;p15"/>
          <p:cNvGrpSpPr/>
          <p:nvPr/>
        </p:nvGrpSpPr>
        <p:grpSpPr>
          <a:xfrm rot="3488692">
            <a:off x="-426263" y="1239987"/>
            <a:ext cx="900823" cy="1242470"/>
            <a:chOff x="330281" y="38723"/>
            <a:chExt cx="1614914" cy="2227176"/>
          </a:xfrm>
        </p:grpSpPr>
        <p:sp>
          <p:nvSpPr>
            <p:cNvPr id="462" name="Google Shape;462;p15"/>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15"/>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15"/>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5" name="Google Shape;465;p15"/>
          <p:cNvSpPr/>
          <p:nvPr/>
        </p:nvSpPr>
        <p:spPr>
          <a:xfrm>
            <a:off x="1134775" y="2803975"/>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15"/>
          <p:cNvSpPr/>
          <p:nvPr/>
        </p:nvSpPr>
        <p:spPr>
          <a:xfrm>
            <a:off x="7545113" y="453085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7" name="Google Shape;467;p15"/>
          <p:cNvGrpSpPr/>
          <p:nvPr/>
        </p:nvGrpSpPr>
        <p:grpSpPr>
          <a:xfrm rot="3488692">
            <a:off x="3920212" y="4108050"/>
            <a:ext cx="900823" cy="1242470"/>
            <a:chOff x="330281" y="38723"/>
            <a:chExt cx="1614914" cy="2227176"/>
          </a:xfrm>
        </p:grpSpPr>
        <p:sp>
          <p:nvSpPr>
            <p:cNvPr id="468" name="Google Shape;468;p15"/>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15"/>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15"/>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1" name="Google Shape;471;p15"/>
          <p:cNvSpPr/>
          <p:nvPr/>
        </p:nvSpPr>
        <p:spPr>
          <a:xfrm>
            <a:off x="1692500" y="469150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15"/>
          <p:cNvSpPr/>
          <p:nvPr/>
        </p:nvSpPr>
        <p:spPr>
          <a:xfrm>
            <a:off x="5787225" y="469150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73" name="Google Shape;473;p15"/>
          <p:cNvGrpSpPr/>
          <p:nvPr/>
        </p:nvGrpSpPr>
        <p:grpSpPr>
          <a:xfrm>
            <a:off x="8111235" y="2621601"/>
            <a:ext cx="1796017" cy="3700632"/>
            <a:chOff x="6239025" y="396475"/>
            <a:chExt cx="480900" cy="990825"/>
          </a:xfrm>
        </p:grpSpPr>
        <p:sp>
          <p:nvSpPr>
            <p:cNvPr id="474" name="Google Shape;474;p15"/>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15"/>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15"/>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15"/>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15"/>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15"/>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15"/>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15"/>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15"/>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3" name="Google Shape;483;p15"/>
          <p:cNvGrpSpPr/>
          <p:nvPr/>
        </p:nvGrpSpPr>
        <p:grpSpPr>
          <a:xfrm>
            <a:off x="-938590" y="2704726"/>
            <a:ext cx="1796017" cy="3700632"/>
            <a:chOff x="6239025" y="396475"/>
            <a:chExt cx="480900" cy="990825"/>
          </a:xfrm>
        </p:grpSpPr>
        <p:sp>
          <p:nvSpPr>
            <p:cNvPr id="484" name="Google Shape;484;p15"/>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15"/>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15"/>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15"/>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15"/>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15"/>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15"/>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15"/>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15"/>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3" name="Google Shape;493;p15"/>
          <p:cNvSpPr txBox="1">
            <a:spLocks noGrp="1"/>
          </p:cNvSpPr>
          <p:nvPr>
            <p:ph type="title"/>
          </p:nvPr>
        </p:nvSpPr>
        <p:spPr>
          <a:xfrm>
            <a:off x="311700" y="445025"/>
            <a:ext cx="8520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200"/>
              <a:buNone/>
              <a:defRPr b="1"/>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extLst>
      <p:ext uri="{BB962C8B-B14F-4D97-AF65-F5344CB8AC3E}">
        <p14:creationId xmlns:p14="http://schemas.microsoft.com/office/powerpoint/2010/main" val="53587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494"/>
        <p:cNvGrpSpPr/>
        <p:nvPr/>
      </p:nvGrpSpPr>
      <p:grpSpPr>
        <a:xfrm>
          <a:off x="0" y="0"/>
          <a:ext cx="0" cy="0"/>
          <a:chOff x="0" y="0"/>
          <a:chExt cx="0" cy="0"/>
        </a:xfrm>
      </p:grpSpPr>
      <p:sp>
        <p:nvSpPr>
          <p:cNvPr id="495" name="Google Shape;495;p16"/>
          <p:cNvSpPr txBox="1">
            <a:spLocks noGrp="1"/>
          </p:cNvSpPr>
          <p:nvPr>
            <p:ph type="body" idx="1"/>
          </p:nvPr>
        </p:nvSpPr>
        <p:spPr>
          <a:xfrm>
            <a:off x="1076600" y="1559197"/>
            <a:ext cx="5204100" cy="2559300"/>
          </a:xfrm>
          <a:prstGeom prst="rect">
            <a:avLst/>
          </a:prstGeom>
        </p:spPr>
        <p:txBody>
          <a:bodyPr spcFirstLastPara="1" wrap="square" lIns="91425" tIns="91425" rIns="91425" bIns="91425" anchor="t" anchorCtr="0">
            <a:noAutofit/>
          </a:bodyPr>
          <a:lstStyle>
            <a:lvl1pPr marL="457200" lvl="0" indent="-323850" rtl="0">
              <a:lnSpc>
                <a:spcPct val="100000"/>
              </a:lnSpc>
              <a:spcBef>
                <a:spcPts val="0"/>
              </a:spcBef>
              <a:spcAft>
                <a:spcPts val="0"/>
              </a:spcAft>
              <a:buSzPts val="1500"/>
              <a:buChar char="●"/>
              <a:defRPr sz="1600"/>
            </a:lvl1pPr>
            <a:lvl2pPr marL="914400" lvl="1" indent="-323850" rtl="0">
              <a:lnSpc>
                <a:spcPct val="100000"/>
              </a:lnSpc>
              <a:spcBef>
                <a:spcPts val="0"/>
              </a:spcBef>
              <a:spcAft>
                <a:spcPts val="0"/>
              </a:spcAft>
              <a:buSzPts val="1500"/>
              <a:buChar char="○"/>
              <a:defRPr sz="1500"/>
            </a:lvl2pPr>
            <a:lvl3pPr marL="1371600" lvl="2" indent="-323850" rtl="0">
              <a:lnSpc>
                <a:spcPct val="100000"/>
              </a:lnSpc>
              <a:spcBef>
                <a:spcPts val="1600"/>
              </a:spcBef>
              <a:spcAft>
                <a:spcPts val="0"/>
              </a:spcAft>
              <a:buSzPts val="1500"/>
              <a:buChar char="■"/>
              <a:defRPr sz="1500"/>
            </a:lvl3pPr>
            <a:lvl4pPr marL="1828800" lvl="3" indent="-323850" rtl="0">
              <a:lnSpc>
                <a:spcPct val="100000"/>
              </a:lnSpc>
              <a:spcBef>
                <a:spcPts val="1600"/>
              </a:spcBef>
              <a:spcAft>
                <a:spcPts val="0"/>
              </a:spcAft>
              <a:buSzPts val="1500"/>
              <a:buChar char="●"/>
              <a:defRPr sz="1500"/>
            </a:lvl4pPr>
            <a:lvl5pPr marL="2286000" lvl="4" indent="-323850" rtl="0">
              <a:lnSpc>
                <a:spcPct val="100000"/>
              </a:lnSpc>
              <a:spcBef>
                <a:spcPts val="1600"/>
              </a:spcBef>
              <a:spcAft>
                <a:spcPts val="0"/>
              </a:spcAft>
              <a:buSzPts val="1500"/>
              <a:buChar char="○"/>
              <a:defRPr sz="1500"/>
            </a:lvl5pPr>
            <a:lvl6pPr marL="2743200" lvl="5" indent="-323850" rtl="0">
              <a:lnSpc>
                <a:spcPct val="100000"/>
              </a:lnSpc>
              <a:spcBef>
                <a:spcPts val="1600"/>
              </a:spcBef>
              <a:spcAft>
                <a:spcPts val="0"/>
              </a:spcAft>
              <a:buSzPts val="1500"/>
              <a:buChar char="■"/>
              <a:defRPr sz="1500"/>
            </a:lvl6pPr>
            <a:lvl7pPr marL="3200400" lvl="6" indent="-323850" rtl="0">
              <a:lnSpc>
                <a:spcPct val="100000"/>
              </a:lnSpc>
              <a:spcBef>
                <a:spcPts val="1600"/>
              </a:spcBef>
              <a:spcAft>
                <a:spcPts val="0"/>
              </a:spcAft>
              <a:buSzPts val="1500"/>
              <a:buChar char="●"/>
              <a:defRPr sz="1500"/>
            </a:lvl7pPr>
            <a:lvl8pPr marL="3657600" lvl="7" indent="-323850" rtl="0">
              <a:lnSpc>
                <a:spcPct val="100000"/>
              </a:lnSpc>
              <a:spcBef>
                <a:spcPts val="1600"/>
              </a:spcBef>
              <a:spcAft>
                <a:spcPts val="0"/>
              </a:spcAft>
              <a:buSzPts val="1500"/>
              <a:buChar char="○"/>
              <a:defRPr sz="1500"/>
            </a:lvl8pPr>
            <a:lvl9pPr marL="4114800" lvl="8" indent="-323850" rtl="0">
              <a:lnSpc>
                <a:spcPct val="100000"/>
              </a:lnSpc>
              <a:spcBef>
                <a:spcPts val="1600"/>
              </a:spcBef>
              <a:spcAft>
                <a:spcPts val="1600"/>
              </a:spcAft>
              <a:buSzPts val="1500"/>
              <a:buChar char="■"/>
              <a:defRPr sz="1500"/>
            </a:lvl9pPr>
          </a:lstStyle>
          <a:p>
            <a:endParaRPr/>
          </a:p>
        </p:txBody>
      </p:sp>
      <p:grpSp>
        <p:nvGrpSpPr>
          <p:cNvPr id="496" name="Google Shape;496;p16"/>
          <p:cNvGrpSpPr/>
          <p:nvPr/>
        </p:nvGrpSpPr>
        <p:grpSpPr>
          <a:xfrm rot="-2241120">
            <a:off x="8738497" y="374620"/>
            <a:ext cx="167533" cy="235734"/>
            <a:chOff x="5248950" y="2607450"/>
            <a:chExt cx="27575" cy="38800"/>
          </a:xfrm>
        </p:grpSpPr>
        <p:sp>
          <p:nvSpPr>
            <p:cNvPr id="497" name="Google Shape;497;p16"/>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16"/>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9" name="Google Shape;499;p16"/>
          <p:cNvGrpSpPr/>
          <p:nvPr/>
        </p:nvGrpSpPr>
        <p:grpSpPr>
          <a:xfrm rot="1583875">
            <a:off x="2633760" y="4531781"/>
            <a:ext cx="159799" cy="224852"/>
            <a:chOff x="5248950" y="2607450"/>
            <a:chExt cx="27575" cy="38800"/>
          </a:xfrm>
        </p:grpSpPr>
        <p:sp>
          <p:nvSpPr>
            <p:cNvPr id="500" name="Google Shape;500;p16"/>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16"/>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2" name="Google Shape;502;p16"/>
          <p:cNvGrpSpPr/>
          <p:nvPr/>
        </p:nvGrpSpPr>
        <p:grpSpPr>
          <a:xfrm rot="-2700000">
            <a:off x="1551164" y="652423"/>
            <a:ext cx="104613" cy="147198"/>
            <a:chOff x="5248950" y="2607450"/>
            <a:chExt cx="27575" cy="38800"/>
          </a:xfrm>
        </p:grpSpPr>
        <p:sp>
          <p:nvSpPr>
            <p:cNvPr id="503" name="Google Shape;503;p16"/>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16"/>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5" name="Google Shape;505;p16"/>
          <p:cNvGrpSpPr/>
          <p:nvPr/>
        </p:nvGrpSpPr>
        <p:grpSpPr>
          <a:xfrm rot="3320916">
            <a:off x="8769944" y="3376070"/>
            <a:ext cx="104615" cy="147200"/>
            <a:chOff x="5248950" y="2607450"/>
            <a:chExt cx="27575" cy="38800"/>
          </a:xfrm>
        </p:grpSpPr>
        <p:sp>
          <p:nvSpPr>
            <p:cNvPr id="506" name="Google Shape;506;p16"/>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16"/>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8" name="Google Shape;508;p16"/>
          <p:cNvGrpSpPr/>
          <p:nvPr/>
        </p:nvGrpSpPr>
        <p:grpSpPr>
          <a:xfrm rot="7179494">
            <a:off x="4078620" y="4264262"/>
            <a:ext cx="900754" cy="1242451"/>
            <a:chOff x="330281" y="38723"/>
            <a:chExt cx="1614914" cy="2227176"/>
          </a:xfrm>
        </p:grpSpPr>
        <p:sp>
          <p:nvSpPr>
            <p:cNvPr id="509" name="Google Shape;509;p16"/>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16"/>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16"/>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2" name="Google Shape;512;p16"/>
          <p:cNvGrpSpPr/>
          <p:nvPr/>
        </p:nvGrpSpPr>
        <p:grpSpPr>
          <a:xfrm>
            <a:off x="198118" y="284488"/>
            <a:ext cx="924215" cy="1230069"/>
            <a:chOff x="330281" y="38723"/>
            <a:chExt cx="1614914" cy="2227176"/>
          </a:xfrm>
        </p:grpSpPr>
        <p:sp>
          <p:nvSpPr>
            <p:cNvPr id="513" name="Google Shape;513;p16"/>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16"/>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16"/>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6" name="Google Shape;516;p16"/>
          <p:cNvSpPr/>
          <p:nvPr/>
        </p:nvSpPr>
        <p:spPr>
          <a:xfrm>
            <a:off x="-982325" y="-407400"/>
            <a:ext cx="1892097" cy="1179694"/>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16"/>
          <p:cNvSpPr/>
          <p:nvPr/>
        </p:nvSpPr>
        <p:spPr>
          <a:xfrm>
            <a:off x="5342100" y="469150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16"/>
          <p:cNvSpPr/>
          <p:nvPr/>
        </p:nvSpPr>
        <p:spPr>
          <a:xfrm>
            <a:off x="7351188" y="4606425"/>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16"/>
          <p:cNvSpPr/>
          <p:nvPr/>
        </p:nvSpPr>
        <p:spPr>
          <a:xfrm>
            <a:off x="1531550" y="405960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20" name="Google Shape;520;p16"/>
          <p:cNvGrpSpPr/>
          <p:nvPr/>
        </p:nvGrpSpPr>
        <p:grpSpPr>
          <a:xfrm rot="-263155">
            <a:off x="-358235" y="3069046"/>
            <a:ext cx="1321198" cy="2722237"/>
            <a:chOff x="6239025" y="396475"/>
            <a:chExt cx="480900" cy="990825"/>
          </a:xfrm>
        </p:grpSpPr>
        <p:sp>
          <p:nvSpPr>
            <p:cNvPr id="521" name="Google Shape;521;p16"/>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16"/>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16"/>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16"/>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16"/>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16"/>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16"/>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16"/>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16"/>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30" name="Google Shape;530;p16"/>
          <p:cNvSpPr/>
          <p:nvPr/>
        </p:nvSpPr>
        <p:spPr>
          <a:xfrm rot="10369893">
            <a:off x="8075080" y="4081232"/>
            <a:ext cx="2350761" cy="1465709"/>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16"/>
          <p:cNvSpPr/>
          <p:nvPr/>
        </p:nvSpPr>
        <p:spPr>
          <a:xfrm>
            <a:off x="588300" y="2533963"/>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16"/>
          <p:cNvSpPr txBox="1">
            <a:spLocks noGrp="1"/>
          </p:cNvSpPr>
          <p:nvPr>
            <p:ph type="title"/>
          </p:nvPr>
        </p:nvSpPr>
        <p:spPr>
          <a:xfrm>
            <a:off x="311700" y="445025"/>
            <a:ext cx="8520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200"/>
              <a:buNone/>
              <a:defRPr b="1"/>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extLst>
      <p:ext uri="{BB962C8B-B14F-4D97-AF65-F5344CB8AC3E}">
        <p14:creationId xmlns:p14="http://schemas.microsoft.com/office/powerpoint/2010/main" val="1632716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9">
  <p:cSld name="Title only 9">
    <p:spTree>
      <p:nvGrpSpPr>
        <p:cNvPr id="1" name="Shape 595"/>
        <p:cNvGrpSpPr/>
        <p:nvPr/>
      </p:nvGrpSpPr>
      <p:grpSpPr>
        <a:xfrm>
          <a:off x="0" y="0"/>
          <a:ext cx="0" cy="0"/>
          <a:chOff x="0" y="0"/>
          <a:chExt cx="0" cy="0"/>
        </a:xfrm>
      </p:grpSpPr>
      <p:sp>
        <p:nvSpPr>
          <p:cNvPr id="596" name="Google Shape;596;p18"/>
          <p:cNvSpPr txBox="1">
            <a:spLocks noGrp="1"/>
          </p:cNvSpPr>
          <p:nvPr>
            <p:ph type="title"/>
          </p:nvPr>
        </p:nvSpPr>
        <p:spPr>
          <a:xfrm>
            <a:off x="311700" y="445025"/>
            <a:ext cx="8520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200"/>
              <a:buNone/>
              <a:defRPr b="1"/>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grpSp>
        <p:nvGrpSpPr>
          <p:cNvPr id="597" name="Google Shape;597;p18"/>
          <p:cNvGrpSpPr/>
          <p:nvPr/>
        </p:nvGrpSpPr>
        <p:grpSpPr>
          <a:xfrm rot="3320949">
            <a:off x="9086424" y="2338001"/>
            <a:ext cx="154298" cy="217108"/>
            <a:chOff x="5248950" y="2607450"/>
            <a:chExt cx="27575" cy="38800"/>
          </a:xfrm>
        </p:grpSpPr>
        <p:sp>
          <p:nvSpPr>
            <p:cNvPr id="598" name="Google Shape;598;p18"/>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18"/>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0" name="Google Shape;600;p18"/>
          <p:cNvGrpSpPr/>
          <p:nvPr/>
        </p:nvGrpSpPr>
        <p:grpSpPr>
          <a:xfrm rot="7179494">
            <a:off x="7705682" y="2391212"/>
            <a:ext cx="900754" cy="1242451"/>
            <a:chOff x="330281" y="38723"/>
            <a:chExt cx="1614914" cy="2227176"/>
          </a:xfrm>
        </p:grpSpPr>
        <p:sp>
          <p:nvSpPr>
            <p:cNvPr id="601" name="Google Shape;601;p18"/>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18"/>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18"/>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4" name="Google Shape;604;p18"/>
          <p:cNvGrpSpPr/>
          <p:nvPr/>
        </p:nvGrpSpPr>
        <p:grpSpPr>
          <a:xfrm>
            <a:off x="843143" y="-133449"/>
            <a:ext cx="924215" cy="1230069"/>
            <a:chOff x="330281" y="38723"/>
            <a:chExt cx="1614914" cy="2227176"/>
          </a:xfrm>
        </p:grpSpPr>
        <p:sp>
          <p:nvSpPr>
            <p:cNvPr id="605" name="Google Shape;605;p18"/>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18"/>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18"/>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08" name="Google Shape;608;p18"/>
          <p:cNvSpPr/>
          <p:nvPr/>
        </p:nvSpPr>
        <p:spPr>
          <a:xfrm>
            <a:off x="-965525" y="-426125"/>
            <a:ext cx="1892097" cy="1179694"/>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18"/>
          <p:cNvSpPr/>
          <p:nvPr/>
        </p:nvSpPr>
        <p:spPr>
          <a:xfrm>
            <a:off x="8457850" y="1669450"/>
            <a:ext cx="1844086" cy="1191581"/>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10" name="Google Shape;610;p18"/>
          <p:cNvGrpSpPr/>
          <p:nvPr/>
        </p:nvGrpSpPr>
        <p:grpSpPr>
          <a:xfrm rot="-5118020">
            <a:off x="298649" y="4032467"/>
            <a:ext cx="900759" cy="1242486"/>
            <a:chOff x="330281" y="38723"/>
            <a:chExt cx="1614914" cy="2227176"/>
          </a:xfrm>
        </p:grpSpPr>
        <p:sp>
          <p:nvSpPr>
            <p:cNvPr id="611" name="Google Shape;611;p18"/>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18"/>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18"/>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4" name="Google Shape;614;p18"/>
          <p:cNvGrpSpPr/>
          <p:nvPr/>
        </p:nvGrpSpPr>
        <p:grpSpPr>
          <a:xfrm rot="-2241120">
            <a:off x="8397909" y="240645"/>
            <a:ext cx="167533" cy="235734"/>
            <a:chOff x="5248950" y="2607450"/>
            <a:chExt cx="27575" cy="38800"/>
          </a:xfrm>
        </p:grpSpPr>
        <p:sp>
          <p:nvSpPr>
            <p:cNvPr id="615" name="Google Shape;615;p18"/>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18"/>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7" name="Google Shape;617;p18"/>
          <p:cNvGrpSpPr/>
          <p:nvPr/>
        </p:nvGrpSpPr>
        <p:grpSpPr>
          <a:xfrm rot="1583875">
            <a:off x="8562185" y="4442843"/>
            <a:ext cx="159799" cy="224852"/>
            <a:chOff x="5248950" y="2607450"/>
            <a:chExt cx="27575" cy="38800"/>
          </a:xfrm>
        </p:grpSpPr>
        <p:sp>
          <p:nvSpPr>
            <p:cNvPr id="618" name="Google Shape;618;p18"/>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18"/>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0" name="Google Shape;620;p18"/>
          <p:cNvGrpSpPr/>
          <p:nvPr/>
        </p:nvGrpSpPr>
        <p:grpSpPr>
          <a:xfrm rot="4025085">
            <a:off x="701273" y="4694761"/>
            <a:ext cx="105656" cy="148667"/>
            <a:chOff x="5248950" y="2607450"/>
            <a:chExt cx="27575" cy="38800"/>
          </a:xfrm>
        </p:grpSpPr>
        <p:sp>
          <p:nvSpPr>
            <p:cNvPr id="621" name="Google Shape;621;p18"/>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18"/>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3" name="Google Shape;623;p18"/>
          <p:cNvGrpSpPr/>
          <p:nvPr/>
        </p:nvGrpSpPr>
        <p:grpSpPr>
          <a:xfrm rot="-5243946">
            <a:off x="-84370" y="2799655"/>
            <a:ext cx="167534" cy="235732"/>
            <a:chOff x="5248950" y="2607450"/>
            <a:chExt cx="27575" cy="38800"/>
          </a:xfrm>
        </p:grpSpPr>
        <p:sp>
          <p:nvSpPr>
            <p:cNvPr id="624" name="Google Shape;624;p18"/>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18"/>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6" name="Google Shape;626;p18"/>
          <p:cNvGrpSpPr/>
          <p:nvPr/>
        </p:nvGrpSpPr>
        <p:grpSpPr>
          <a:xfrm rot="-2700000">
            <a:off x="573714" y="1750823"/>
            <a:ext cx="104613" cy="147198"/>
            <a:chOff x="5248950" y="2607450"/>
            <a:chExt cx="27575" cy="38800"/>
          </a:xfrm>
        </p:grpSpPr>
        <p:sp>
          <p:nvSpPr>
            <p:cNvPr id="627" name="Google Shape;627;p18"/>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18"/>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9" name="Google Shape;629;p18"/>
          <p:cNvGrpSpPr/>
          <p:nvPr/>
        </p:nvGrpSpPr>
        <p:grpSpPr>
          <a:xfrm rot="3320916">
            <a:off x="8639394" y="1145770"/>
            <a:ext cx="104615" cy="147200"/>
            <a:chOff x="5248950" y="2607450"/>
            <a:chExt cx="27575" cy="38800"/>
          </a:xfrm>
        </p:grpSpPr>
        <p:sp>
          <p:nvSpPr>
            <p:cNvPr id="630" name="Google Shape;630;p18"/>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18"/>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32" name="Google Shape;632;p18"/>
          <p:cNvSpPr/>
          <p:nvPr/>
        </p:nvSpPr>
        <p:spPr>
          <a:xfrm>
            <a:off x="455550" y="392600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18"/>
          <p:cNvSpPr/>
          <p:nvPr/>
        </p:nvSpPr>
        <p:spPr>
          <a:xfrm>
            <a:off x="7707275" y="4517475"/>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18"/>
          <p:cNvSpPr/>
          <p:nvPr/>
        </p:nvSpPr>
        <p:spPr>
          <a:xfrm>
            <a:off x="7707275" y="753563"/>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18"/>
          <p:cNvSpPr/>
          <p:nvPr/>
        </p:nvSpPr>
        <p:spPr>
          <a:xfrm>
            <a:off x="8619775" y="376060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18"/>
          <p:cNvSpPr/>
          <p:nvPr/>
        </p:nvSpPr>
        <p:spPr>
          <a:xfrm>
            <a:off x="455550" y="1181588"/>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18"/>
          <p:cNvSpPr/>
          <p:nvPr/>
        </p:nvSpPr>
        <p:spPr>
          <a:xfrm>
            <a:off x="4597450" y="484670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77508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56"/>
        <p:cNvGrpSpPr/>
        <p:nvPr/>
      </p:nvGrpSpPr>
      <p:grpSpPr>
        <a:xfrm>
          <a:off x="0" y="0"/>
          <a:ext cx="0" cy="0"/>
          <a:chOff x="0" y="0"/>
          <a:chExt cx="0" cy="0"/>
        </a:xfrm>
      </p:grpSpPr>
      <p:sp>
        <p:nvSpPr>
          <p:cNvPr id="57" name="Google Shape;57;p5"/>
          <p:cNvSpPr txBox="1">
            <a:spLocks noGrp="1"/>
          </p:cNvSpPr>
          <p:nvPr>
            <p:ph type="subTitle" idx="1"/>
          </p:nvPr>
        </p:nvSpPr>
        <p:spPr>
          <a:xfrm>
            <a:off x="1181425" y="2109500"/>
            <a:ext cx="2907600" cy="713400"/>
          </a:xfrm>
          <a:prstGeom prst="rect">
            <a:avLst/>
          </a:prstGeom>
        </p:spPr>
        <p:txBody>
          <a:bodyPr spcFirstLastPara="1" wrap="square" lIns="91425" tIns="91425" rIns="91425" bIns="91425" anchor="b" anchorCtr="0">
            <a:noAutofit/>
          </a:bodyPr>
          <a:lstStyle>
            <a:lvl1pPr lvl="0" algn="ctr">
              <a:lnSpc>
                <a:spcPct val="100000"/>
              </a:lnSpc>
              <a:spcBef>
                <a:spcPts val="0"/>
              </a:spcBef>
              <a:spcAft>
                <a:spcPts val="0"/>
              </a:spcAft>
              <a:buSzPts val="2500"/>
              <a:buFont typeface="Bebas Neue"/>
              <a:buNone/>
              <a:defRPr sz="2400">
                <a:latin typeface="Montserrat SemiBold"/>
                <a:ea typeface="Montserrat SemiBold"/>
                <a:cs typeface="Montserrat SemiBold"/>
                <a:sym typeface="Montserrat SemiBold"/>
              </a:defRPr>
            </a:lvl1pPr>
            <a:lvl2pPr lvl="1" algn="ctr">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58" name="Google Shape;58;p5"/>
          <p:cNvSpPr txBox="1">
            <a:spLocks noGrp="1"/>
          </p:cNvSpPr>
          <p:nvPr>
            <p:ph type="subTitle" idx="2"/>
          </p:nvPr>
        </p:nvSpPr>
        <p:spPr>
          <a:xfrm>
            <a:off x="4836300" y="2109500"/>
            <a:ext cx="2907600" cy="713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500"/>
              <a:buFont typeface="Bebas Neue"/>
              <a:buNone/>
              <a:defRPr sz="2400">
                <a:latin typeface="Montserrat SemiBold"/>
                <a:ea typeface="Montserrat SemiBold"/>
                <a:cs typeface="Montserrat SemiBold"/>
                <a:sym typeface="Montserrat SemiBold"/>
              </a:defRPr>
            </a:lvl1pPr>
            <a:lvl2pPr lvl="1" algn="ctr"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59" name="Google Shape;59;p5"/>
          <p:cNvSpPr txBox="1">
            <a:spLocks noGrp="1"/>
          </p:cNvSpPr>
          <p:nvPr>
            <p:ph type="subTitle" idx="3"/>
          </p:nvPr>
        </p:nvSpPr>
        <p:spPr>
          <a:xfrm>
            <a:off x="1284375" y="2822900"/>
            <a:ext cx="2701800" cy="1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0" name="Google Shape;60;p5"/>
          <p:cNvSpPr txBox="1">
            <a:spLocks noGrp="1"/>
          </p:cNvSpPr>
          <p:nvPr>
            <p:ph type="subTitle" idx="4"/>
          </p:nvPr>
        </p:nvSpPr>
        <p:spPr>
          <a:xfrm>
            <a:off x="4939175" y="2822900"/>
            <a:ext cx="2701800" cy="1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1" name="Google Shape;61;p5"/>
          <p:cNvSpPr txBox="1">
            <a:spLocks noGrp="1"/>
          </p:cNvSpPr>
          <p:nvPr>
            <p:ph type="title"/>
          </p:nvPr>
        </p:nvSpPr>
        <p:spPr>
          <a:xfrm>
            <a:off x="715100" y="535000"/>
            <a:ext cx="7713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3500"/>
              <a:buFont typeface="Patrick Hand"/>
              <a:buNone/>
              <a:defRPr sz="3500">
                <a:solidFill>
                  <a:schemeClr val="dk1"/>
                </a:solidFil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grpSp>
        <p:nvGrpSpPr>
          <p:cNvPr id="63" name="Google Shape;63;p5"/>
          <p:cNvGrpSpPr/>
          <p:nvPr/>
        </p:nvGrpSpPr>
        <p:grpSpPr>
          <a:xfrm>
            <a:off x="497200" y="350200"/>
            <a:ext cx="684225" cy="757500"/>
            <a:chOff x="4302200" y="1018850"/>
            <a:chExt cx="684225" cy="757500"/>
          </a:xfrm>
        </p:grpSpPr>
        <p:sp>
          <p:nvSpPr>
            <p:cNvPr id="64" name="Google Shape;64;p5"/>
            <p:cNvSpPr/>
            <p:nvPr/>
          </p:nvSpPr>
          <p:spPr>
            <a:xfrm>
              <a:off x="4302200" y="1018850"/>
              <a:ext cx="562575" cy="519550"/>
            </a:xfrm>
            <a:custGeom>
              <a:avLst/>
              <a:gdLst/>
              <a:ahLst/>
              <a:cxnLst/>
              <a:rect l="l" t="t" r="r" b="b"/>
              <a:pathLst>
                <a:path w="22503" h="20782" extrusionOk="0">
                  <a:moveTo>
                    <a:pt x="12708" y="18400"/>
                  </a:moveTo>
                  <a:lnTo>
                    <a:pt x="12708" y="18400"/>
                  </a:lnTo>
                  <a:cubicBezTo>
                    <a:pt x="12215" y="18530"/>
                    <a:pt x="11709" y="18598"/>
                    <a:pt x="11204" y="18598"/>
                  </a:cubicBezTo>
                  <a:cubicBezTo>
                    <a:pt x="11033" y="18598"/>
                    <a:pt x="10862" y="18590"/>
                    <a:pt x="10692" y="18574"/>
                  </a:cubicBezTo>
                  <a:cubicBezTo>
                    <a:pt x="10580" y="18562"/>
                    <a:pt x="10468" y="18549"/>
                    <a:pt x="10368" y="18537"/>
                  </a:cubicBezTo>
                  <a:cubicBezTo>
                    <a:pt x="10380" y="18512"/>
                    <a:pt x="10405" y="18499"/>
                    <a:pt x="10430" y="18475"/>
                  </a:cubicBezTo>
                  <a:cubicBezTo>
                    <a:pt x="10731" y="18509"/>
                    <a:pt x="11032" y="18528"/>
                    <a:pt x="11333" y="18528"/>
                  </a:cubicBezTo>
                  <a:cubicBezTo>
                    <a:pt x="11580" y="18528"/>
                    <a:pt x="11826" y="18515"/>
                    <a:pt x="12073" y="18487"/>
                  </a:cubicBezTo>
                  <a:cubicBezTo>
                    <a:pt x="12285" y="18475"/>
                    <a:pt x="12496" y="18437"/>
                    <a:pt x="12708" y="18400"/>
                  </a:cubicBezTo>
                  <a:close/>
                  <a:moveTo>
                    <a:pt x="11250" y="0"/>
                  </a:moveTo>
                  <a:cubicBezTo>
                    <a:pt x="8027" y="0"/>
                    <a:pt x="4829" y="1364"/>
                    <a:pt x="2826" y="3951"/>
                  </a:cubicBezTo>
                  <a:cubicBezTo>
                    <a:pt x="611" y="6776"/>
                    <a:pt x="1" y="10783"/>
                    <a:pt x="1619" y="14044"/>
                  </a:cubicBezTo>
                  <a:cubicBezTo>
                    <a:pt x="1917" y="14641"/>
                    <a:pt x="2291" y="15201"/>
                    <a:pt x="2714" y="15712"/>
                  </a:cubicBezTo>
                  <a:cubicBezTo>
                    <a:pt x="4295" y="18176"/>
                    <a:pt x="6809" y="20105"/>
                    <a:pt x="9696" y="20640"/>
                  </a:cubicBezTo>
                  <a:cubicBezTo>
                    <a:pt x="10209" y="20736"/>
                    <a:pt x="10711" y="20782"/>
                    <a:pt x="11201" y="20782"/>
                  </a:cubicBezTo>
                  <a:cubicBezTo>
                    <a:pt x="14404" y="20782"/>
                    <a:pt x="17119" y="18840"/>
                    <a:pt x="19105" y="16272"/>
                  </a:cubicBezTo>
                  <a:cubicBezTo>
                    <a:pt x="21395" y="13310"/>
                    <a:pt x="22502" y="9476"/>
                    <a:pt x="20885" y="5929"/>
                  </a:cubicBezTo>
                  <a:cubicBezTo>
                    <a:pt x="19428" y="2731"/>
                    <a:pt x="16143" y="541"/>
                    <a:pt x="12695" y="93"/>
                  </a:cubicBezTo>
                  <a:cubicBezTo>
                    <a:pt x="12216" y="31"/>
                    <a:pt x="11732" y="0"/>
                    <a:pt x="112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5"/>
            <p:cNvSpPr/>
            <p:nvPr/>
          </p:nvSpPr>
          <p:spPr>
            <a:xfrm>
              <a:off x="4650075" y="1539425"/>
              <a:ext cx="264800" cy="236925"/>
            </a:xfrm>
            <a:custGeom>
              <a:avLst/>
              <a:gdLst/>
              <a:ahLst/>
              <a:cxnLst/>
              <a:rect l="l" t="t" r="r" b="b"/>
              <a:pathLst>
                <a:path w="10592" h="9477" extrusionOk="0">
                  <a:moveTo>
                    <a:pt x="4087" y="0"/>
                  </a:moveTo>
                  <a:cubicBezTo>
                    <a:pt x="1792" y="0"/>
                    <a:pt x="0" y="3712"/>
                    <a:pt x="411" y="5915"/>
                  </a:cubicBezTo>
                  <a:cubicBezTo>
                    <a:pt x="813" y="8111"/>
                    <a:pt x="2912" y="9476"/>
                    <a:pt x="5005" y="9476"/>
                  </a:cubicBezTo>
                  <a:cubicBezTo>
                    <a:pt x="5891" y="9476"/>
                    <a:pt x="6775" y="9232"/>
                    <a:pt x="7530" y="8703"/>
                  </a:cubicBezTo>
                  <a:cubicBezTo>
                    <a:pt x="10019" y="6961"/>
                    <a:pt x="10591" y="2331"/>
                    <a:pt x="7691" y="638"/>
                  </a:cubicBezTo>
                  <a:cubicBezTo>
                    <a:pt x="7191" y="321"/>
                    <a:pt x="6612" y="155"/>
                    <a:pt x="6026" y="155"/>
                  </a:cubicBezTo>
                  <a:cubicBezTo>
                    <a:pt x="5738" y="155"/>
                    <a:pt x="5448" y="196"/>
                    <a:pt x="5165" y="278"/>
                  </a:cubicBezTo>
                  <a:cubicBezTo>
                    <a:pt x="4798" y="87"/>
                    <a:pt x="4436" y="0"/>
                    <a:pt x="40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5"/>
            <p:cNvSpPr/>
            <p:nvPr/>
          </p:nvSpPr>
          <p:spPr>
            <a:xfrm>
              <a:off x="4860150" y="1437525"/>
              <a:ext cx="44450" cy="40400"/>
            </a:xfrm>
            <a:custGeom>
              <a:avLst/>
              <a:gdLst/>
              <a:ahLst/>
              <a:cxnLst/>
              <a:rect l="l" t="t" r="r" b="b"/>
              <a:pathLst>
                <a:path w="1778" h="1616" extrusionOk="0">
                  <a:moveTo>
                    <a:pt x="856" y="0"/>
                  </a:moveTo>
                  <a:cubicBezTo>
                    <a:pt x="413" y="0"/>
                    <a:pt x="1" y="391"/>
                    <a:pt x="97" y="919"/>
                  </a:cubicBezTo>
                  <a:cubicBezTo>
                    <a:pt x="147" y="1317"/>
                    <a:pt x="496" y="1616"/>
                    <a:pt x="906" y="1616"/>
                  </a:cubicBezTo>
                  <a:cubicBezTo>
                    <a:pt x="1267" y="1616"/>
                    <a:pt x="1591" y="1367"/>
                    <a:pt x="1703" y="1018"/>
                  </a:cubicBezTo>
                  <a:cubicBezTo>
                    <a:pt x="1777" y="732"/>
                    <a:pt x="1678" y="421"/>
                    <a:pt x="1441" y="247"/>
                  </a:cubicBezTo>
                  <a:lnTo>
                    <a:pt x="1392" y="222"/>
                  </a:lnTo>
                  <a:cubicBezTo>
                    <a:pt x="1231" y="68"/>
                    <a:pt x="1041" y="0"/>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5"/>
            <p:cNvSpPr/>
            <p:nvPr/>
          </p:nvSpPr>
          <p:spPr>
            <a:xfrm>
              <a:off x="4513775" y="1594125"/>
              <a:ext cx="95850" cy="88225"/>
            </a:xfrm>
            <a:custGeom>
              <a:avLst/>
              <a:gdLst/>
              <a:ahLst/>
              <a:cxnLst/>
              <a:rect l="l" t="t" r="r" b="b"/>
              <a:pathLst>
                <a:path w="3834" h="3529" extrusionOk="0">
                  <a:moveTo>
                    <a:pt x="2115" y="0"/>
                  </a:moveTo>
                  <a:cubicBezTo>
                    <a:pt x="2071" y="0"/>
                    <a:pt x="2025" y="2"/>
                    <a:pt x="1980" y="6"/>
                  </a:cubicBezTo>
                  <a:cubicBezTo>
                    <a:pt x="1507" y="31"/>
                    <a:pt x="1059" y="243"/>
                    <a:pt x="735" y="591"/>
                  </a:cubicBezTo>
                  <a:cubicBezTo>
                    <a:pt x="548" y="790"/>
                    <a:pt x="399" y="1039"/>
                    <a:pt x="324" y="1301"/>
                  </a:cubicBezTo>
                  <a:cubicBezTo>
                    <a:pt x="63" y="1637"/>
                    <a:pt x="1" y="2097"/>
                    <a:pt x="175" y="2483"/>
                  </a:cubicBezTo>
                  <a:cubicBezTo>
                    <a:pt x="312" y="2819"/>
                    <a:pt x="598" y="3055"/>
                    <a:pt x="947" y="3142"/>
                  </a:cubicBezTo>
                  <a:cubicBezTo>
                    <a:pt x="1258" y="3379"/>
                    <a:pt x="1644" y="3516"/>
                    <a:pt x="2042" y="3528"/>
                  </a:cubicBezTo>
                  <a:cubicBezTo>
                    <a:pt x="2050" y="3528"/>
                    <a:pt x="2057" y="3528"/>
                    <a:pt x="2065" y="3528"/>
                  </a:cubicBezTo>
                  <a:cubicBezTo>
                    <a:pt x="3038" y="3528"/>
                    <a:pt x="3834" y="2737"/>
                    <a:pt x="3822" y="1761"/>
                  </a:cubicBezTo>
                  <a:cubicBezTo>
                    <a:pt x="3798" y="847"/>
                    <a:pt x="3049" y="0"/>
                    <a:pt x="21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5"/>
            <p:cNvSpPr/>
            <p:nvPr/>
          </p:nvSpPr>
          <p:spPr>
            <a:xfrm>
              <a:off x="4421525" y="1549850"/>
              <a:ext cx="46700" cy="40775"/>
            </a:xfrm>
            <a:custGeom>
              <a:avLst/>
              <a:gdLst/>
              <a:ahLst/>
              <a:cxnLst/>
              <a:rect l="l" t="t" r="r" b="b"/>
              <a:pathLst>
                <a:path w="1868" h="1631" extrusionOk="0">
                  <a:moveTo>
                    <a:pt x="934" y="1"/>
                  </a:moveTo>
                  <a:cubicBezTo>
                    <a:pt x="467" y="1"/>
                    <a:pt x="1" y="327"/>
                    <a:pt x="156" y="981"/>
                  </a:cubicBezTo>
                  <a:lnTo>
                    <a:pt x="181" y="1080"/>
                  </a:lnTo>
                  <a:cubicBezTo>
                    <a:pt x="293" y="1447"/>
                    <a:pt x="614" y="1631"/>
                    <a:pt x="934" y="1631"/>
                  </a:cubicBezTo>
                  <a:cubicBezTo>
                    <a:pt x="1255" y="1631"/>
                    <a:pt x="1575" y="1447"/>
                    <a:pt x="1687" y="1080"/>
                  </a:cubicBezTo>
                  <a:lnTo>
                    <a:pt x="1712" y="981"/>
                  </a:lnTo>
                  <a:cubicBezTo>
                    <a:pt x="1868" y="327"/>
                    <a:pt x="1401" y="1"/>
                    <a:pt x="9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5"/>
            <p:cNvSpPr/>
            <p:nvPr/>
          </p:nvSpPr>
          <p:spPr>
            <a:xfrm>
              <a:off x="4446900" y="1740500"/>
              <a:ext cx="45450" cy="35175"/>
            </a:xfrm>
            <a:custGeom>
              <a:avLst/>
              <a:gdLst/>
              <a:ahLst/>
              <a:cxnLst/>
              <a:rect l="l" t="t" r="r" b="b"/>
              <a:pathLst>
                <a:path w="1818" h="1407" extrusionOk="0">
                  <a:moveTo>
                    <a:pt x="909" y="1"/>
                  </a:moveTo>
                  <a:cubicBezTo>
                    <a:pt x="0" y="1"/>
                    <a:pt x="0" y="1407"/>
                    <a:pt x="909" y="1407"/>
                  </a:cubicBezTo>
                  <a:cubicBezTo>
                    <a:pt x="1817" y="1407"/>
                    <a:pt x="1817" y="1"/>
                    <a:pt x="9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5"/>
            <p:cNvSpPr/>
            <p:nvPr/>
          </p:nvSpPr>
          <p:spPr>
            <a:xfrm>
              <a:off x="4888625" y="1264275"/>
              <a:ext cx="97800" cy="98300"/>
            </a:xfrm>
            <a:custGeom>
              <a:avLst/>
              <a:gdLst/>
              <a:ahLst/>
              <a:cxnLst/>
              <a:rect l="l" t="t" r="r" b="b"/>
              <a:pathLst>
                <a:path w="3912" h="3932" extrusionOk="0">
                  <a:moveTo>
                    <a:pt x="1905" y="0"/>
                  </a:moveTo>
                  <a:cubicBezTo>
                    <a:pt x="1706" y="0"/>
                    <a:pt x="1505" y="34"/>
                    <a:pt x="1311" y="107"/>
                  </a:cubicBezTo>
                  <a:cubicBezTo>
                    <a:pt x="526" y="406"/>
                    <a:pt x="16" y="1165"/>
                    <a:pt x="16" y="1999"/>
                  </a:cubicBezTo>
                  <a:cubicBezTo>
                    <a:pt x="1" y="3177"/>
                    <a:pt x="1029" y="3931"/>
                    <a:pt x="2033" y="3931"/>
                  </a:cubicBezTo>
                  <a:cubicBezTo>
                    <a:pt x="2652" y="3931"/>
                    <a:pt x="3262" y="3645"/>
                    <a:pt x="3613" y="2995"/>
                  </a:cubicBezTo>
                  <a:cubicBezTo>
                    <a:pt x="3862" y="2522"/>
                    <a:pt x="3912" y="1962"/>
                    <a:pt x="3725" y="1452"/>
                  </a:cubicBezTo>
                  <a:cubicBezTo>
                    <a:pt x="3675" y="1240"/>
                    <a:pt x="3588" y="1041"/>
                    <a:pt x="3464" y="854"/>
                  </a:cubicBezTo>
                  <a:cubicBezTo>
                    <a:pt x="3116" y="328"/>
                    <a:pt x="2519" y="0"/>
                    <a:pt x="19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1" name="Google Shape;71;p5"/>
          <p:cNvSpPr/>
          <p:nvPr/>
        </p:nvSpPr>
        <p:spPr>
          <a:xfrm rot="9900113">
            <a:off x="8369333" y="4285606"/>
            <a:ext cx="523650" cy="959644"/>
          </a:xfrm>
          <a:custGeom>
            <a:avLst/>
            <a:gdLst/>
            <a:ahLst/>
            <a:cxnLst/>
            <a:rect l="l" t="t" r="r" b="b"/>
            <a:pathLst>
              <a:path w="13716" h="25136" extrusionOk="0">
                <a:moveTo>
                  <a:pt x="9720" y="1"/>
                </a:moveTo>
                <a:cubicBezTo>
                  <a:pt x="9614" y="1"/>
                  <a:pt x="9501" y="16"/>
                  <a:pt x="9385" y="51"/>
                </a:cubicBezTo>
                <a:cubicBezTo>
                  <a:pt x="7817" y="486"/>
                  <a:pt x="6360" y="1208"/>
                  <a:pt x="5066" y="2191"/>
                </a:cubicBezTo>
                <a:cubicBezTo>
                  <a:pt x="3822" y="3125"/>
                  <a:pt x="2938" y="4780"/>
                  <a:pt x="4170" y="6149"/>
                </a:cubicBezTo>
                <a:cubicBezTo>
                  <a:pt x="5228" y="7306"/>
                  <a:pt x="7182" y="7456"/>
                  <a:pt x="8613" y="7817"/>
                </a:cubicBezTo>
                <a:cubicBezTo>
                  <a:pt x="8700" y="7829"/>
                  <a:pt x="9783" y="8165"/>
                  <a:pt x="10256" y="8314"/>
                </a:cubicBezTo>
                <a:lnTo>
                  <a:pt x="10243" y="8377"/>
                </a:lnTo>
                <a:cubicBezTo>
                  <a:pt x="10032" y="8538"/>
                  <a:pt x="9858" y="8800"/>
                  <a:pt x="9658" y="8999"/>
                </a:cubicBezTo>
                <a:cubicBezTo>
                  <a:pt x="7617" y="10965"/>
                  <a:pt x="4842" y="11948"/>
                  <a:pt x="2689" y="13815"/>
                </a:cubicBezTo>
                <a:cubicBezTo>
                  <a:pt x="2104" y="14326"/>
                  <a:pt x="1532" y="14910"/>
                  <a:pt x="1357" y="15682"/>
                </a:cubicBezTo>
                <a:cubicBezTo>
                  <a:pt x="1133" y="16665"/>
                  <a:pt x="1644" y="17586"/>
                  <a:pt x="2477" y="18097"/>
                </a:cubicBezTo>
                <a:cubicBezTo>
                  <a:pt x="3199" y="18545"/>
                  <a:pt x="4033" y="18706"/>
                  <a:pt x="4830" y="18905"/>
                </a:cubicBezTo>
                <a:cubicBezTo>
                  <a:pt x="5141" y="18955"/>
                  <a:pt x="5439" y="19055"/>
                  <a:pt x="5726" y="19167"/>
                </a:cubicBezTo>
                <a:cubicBezTo>
                  <a:pt x="5228" y="19714"/>
                  <a:pt x="4481" y="20200"/>
                  <a:pt x="3971" y="20548"/>
                </a:cubicBezTo>
                <a:cubicBezTo>
                  <a:pt x="3037" y="21208"/>
                  <a:pt x="2017" y="21768"/>
                  <a:pt x="971" y="22216"/>
                </a:cubicBezTo>
                <a:cubicBezTo>
                  <a:pt x="187" y="22552"/>
                  <a:pt x="1" y="23709"/>
                  <a:pt x="399" y="24382"/>
                </a:cubicBezTo>
                <a:cubicBezTo>
                  <a:pt x="699" y="24909"/>
                  <a:pt x="1196" y="25135"/>
                  <a:pt x="1722" y="25135"/>
                </a:cubicBezTo>
                <a:cubicBezTo>
                  <a:pt x="2003" y="25135"/>
                  <a:pt x="2292" y="25071"/>
                  <a:pt x="2564" y="24954"/>
                </a:cubicBezTo>
                <a:cubicBezTo>
                  <a:pt x="3846" y="24394"/>
                  <a:pt x="5066" y="23685"/>
                  <a:pt x="6174" y="22838"/>
                </a:cubicBezTo>
                <a:cubicBezTo>
                  <a:pt x="7132" y="22116"/>
                  <a:pt x="8327" y="21258"/>
                  <a:pt x="8874" y="20150"/>
                </a:cubicBezTo>
                <a:cubicBezTo>
                  <a:pt x="9546" y="18781"/>
                  <a:pt x="8650" y="17288"/>
                  <a:pt x="7468" y="16541"/>
                </a:cubicBezTo>
                <a:cubicBezTo>
                  <a:pt x="6796" y="16118"/>
                  <a:pt x="5987" y="16006"/>
                  <a:pt x="5228" y="15807"/>
                </a:cubicBezTo>
                <a:cubicBezTo>
                  <a:pt x="5265" y="15769"/>
                  <a:pt x="5303" y="15744"/>
                  <a:pt x="5352" y="15707"/>
                </a:cubicBezTo>
                <a:cubicBezTo>
                  <a:pt x="5788" y="15371"/>
                  <a:pt x="6248" y="15085"/>
                  <a:pt x="6709" y="14786"/>
                </a:cubicBezTo>
                <a:cubicBezTo>
                  <a:pt x="7605" y="14226"/>
                  <a:pt x="8526" y="13716"/>
                  <a:pt x="9422" y="13143"/>
                </a:cubicBezTo>
                <a:cubicBezTo>
                  <a:pt x="11152" y="11986"/>
                  <a:pt x="13716" y="10243"/>
                  <a:pt x="13504" y="7879"/>
                </a:cubicBezTo>
                <a:cubicBezTo>
                  <a:pt x="13268" y="5303"/>
                  <a:pt x="10144" y="4954"/>
                  <a:pt x="8177" y="4469"/>
                </a:cubicBezTo>
                <a:lnTo>
                  <a:pt x="7281" y="4245"/>
                </a:lnTo>
                <a:lnTo>
                  <a:pt x="7356" y="4182"/>
                </a:lnTo>
                <a:cubicBezTo>
                  <a:pt x="8289" y="3448"/>
                  <a:pt x="9260" y="2776"/>
                  <a:pt x="10281" y="2166"/>
                </a:cubicBezTo>
                <a:cubicBezTo>
                  <a:pt x="11299" y="1567"/>
                  <a:pt x="10785" y="1"/>
                  <a:pt x="97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5"/>
          <p:cNvSpPr/>
          <p:nvPr/>
        </p:nvSpPr>
        <p:spPr>
          <a:xfrm rot="899887" flipH="1">
            <a:off x="7964803" y="4526770"/>
            <a:ext cx="523650" cy="959644"/>
          </a:xfrm>
          <a:custGeom>
            <a:avLst/>
            <a:gdLst/>
            <a:ahLst/>
            <a:cxnLst/>
            <a:rect l="l" t="t" r="r" b="b"/>
            <a:pathLst>
              <a:path w="13716" h="25136" extrusionOk="0">
                <a:moveTo>
                  <a:pt x="9720" y="1"/>
                </a:moveTo>
                <a:cubicBezTo>
                  <a:pt x="9614" y="1"/>
                  <a:pt x="9501" y="16"/>
                  <a:pt x="9385" y="51"/>
                </a:cubicBezTo>
                <a:cubicBezTo>
                  <a:pt x="7817" y="486"/>
                  <a:pt x="6360" y="1208"/>
                  <a:pt x="5066" y="2191"/>
                </a:cubicBezTo>
                <a:cubicBezTo>
                  <a:pt x="3822" y="3125"/>
                  <a:pt x="2938" y="4780"/>
                  <a:pt x="4170" y="6149"/>
                </a:cubicBezTo>
                <a:cubicBezTo>
                  <a:pt x="5228" y="7306"/>
                  <a:pt x="7182" y="7456"/>
                  <a:pt x="8613" y="7817"/>
                </a:cubicBezTo>
                <a:cubicBezTo>
                  <a:pt x="8700" y="7829"/>
                  <a:pt x="9783" y="8165"/>
                  <a:pt x="10256" y="8314"/>
                </a:cubicBezTo>
                <a:lnTo>
                  <a:pt x="10243" y="8377"/>
                </a:lnTo>
                <a:cubicBezTo>
                  <a:pt x="10032" y="8538"/>
                  <a:pt x="9858" y="8800"/>
                  <a:pt x="9658" y="8999"/>
                </a:cubicBezTo>
                <a:cubicBezTo>
                  <a:pt x="7617" y="10965"/>
                  <a:pt x="4842" y="11948"/>
                  <a:pt x="2689" y="13815"/>
                </a:cubicBezTo>
                <a:cubicBezTo>
                  <a:pt x="2104" y="14326"/>
                  <a:pt x="1532" y="14910"/>
                  <a:pt x="1357" y="15682"/>
                </a:cubicBezTo>
                <a:cubicBezTo>
                  <a:pt x="1133" y="16665"/>
                  <a:pt x="1644" y="17586"/>
                  <a:pt x="2477" y="18097"/>
                </a:cubicBezTo>
                <a:cubicBezTo>
                  <a:pt x="3199" y="18545"/>
                  <a:pt x="4033" y="18706"/>
                  <a:pt x="4830" y="18905"/>
                </a:cubicBezTo>
                <a:cubicBezTo>
                  <a:pt x="5141" y="18955"/>
                  <a:pt x="5439" y="19055"/>
                  <a:pt x="5726" y="19167"/>
                </a:cubicBezTo>
                <a:cubicBezTo>
                  <a:pt x="5228" y="19714"/>
                  <a:pt x="4481" y="20200"/>
                  <a:pt x="3971" y="20548"/>
                </a:cubicBezTo>
                <a:cubicBezTo>
                  <a:pt x="3037" y="21208"/>
                  <a:pt x="2017" y="21768"/>
                  <a:pt x="971" y="22216"/>
                </a:cubicBezTo>
                <a:cubicBezTo>
                  <a:pt x="187" y="22552"/>
                  <a:pt x="1" y="23709"/>
                  <a:pt x="399" y="24382"/>
                </a:cubicBezTo>
                <a:cubicBezTo>
                  <a:pt x="699" y="24909"/>
                  <a:pt x="1196" y="25135"/>
                  <a:pt x="1722" y="25135"/>
                </a:cubicBezTo>
                <a:cubicBezTo>
                  <a:pt x="2003" y="25135"/>
                  <a:pt x="2292" y="25071"/>
                  <a:pt x="2564" y="24954"/>
                </a:cubicBezTo>
                <a:cubicBezTo>
                  <a:pt x="3846" y="24394"/>
                  <a:pt x="5066" y="23685"/>
                  <a:pt x="6174" y="22838"/>
                </a:cubicBezTo>
                <a:cubicBezTo>
                  <a:pt x="7132" y="22116"/>
                  <a:pt x="8327" y="21258"/>
                  <a:pt x="8874" y="20150"/>
                </a:cubicBezTo>
                <a:cubicBezTo>
                  <a:pt x="9546" y="18781"/>
                  <a:pt x="8650" y="17288"/>
                  <a:pt x="7468" y="16541"/>
                </a:cubicBezTo>
                <a:cubicBezTo>
                  <a:pt x="6796" y="16118"/>
                  <a:pt x="5987" y="16006"/>
                  <a:pt x="5228" y="15807"/>
                </a:cubicBezTo>
                <a:cubicBezTo>
                  <a:pt x="5265" y="15769"/>
                  <a:pt x="5303" y="15744"/>
                  <a:pt x="5352" y="15707"/>
                </a:cubicBezTo>
                <a:cubicBezTo>
                  <a:pt x="5788" y="15371"/>
                  <a:pt x="6248" y="15085"/>
                  <a:pt x="6709" y="14786"/>
                </a:cubicBezTo>
                <a:cubicBezTo>
                  <a:pt x="7605" y="14226"/>
                  <a:pt x="8526" y="13716"/>
                  <a:pt x="9422" y="13143"/>
                </a:cubicBezTo>
                <a:cubicBezTo>
                  <a:pt x="11152" y="11986"/>
                  <a:pt x="13716" y="10243"/>
                  <a:pt x="13504" y="7879"/>
                </a:cubicBezTo>
                <a:cubicBezTo>
                  <a:pt x="13268" y="5303"/>
                  <a:pt x="10144" y="4954"/>
                  <a:pt x="8177" y="4469"/>
                </a:cubicBezTo>
                <a:lnTo>
                  <a:pt x="7281" y="4245"/>
                </a:lnTo>
                <a:lnTo>
                  <a:pt x="7356" y="4182"/>
                </a:lnTo>
                <a:cubicBezTo>
                  <a:pt x="8289" y="3448"/>
                  <a:pt x="9260" y="2776"/>
                  <a:pt x="10281" y="2166"/>
                </a:cubicBezTo>
                <a:cubicBezTo>
                  <a:pt x="11299" y="1567"/>
                  <a:pt x="10785" y="1"/>
                  <a:pt x="97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638"/>
        <p:cNvGrpSpPr/>
        <p:nvPr/>
      </p:nvGrpSpPr>
      <p:grpSpPr>
        <a:xfrm>
          <a:off x="0" y="0"/>
          <a:ext cx="0" cy="0"/>
          <a:chOff x="0" y="0"/>
          <a:chExt cx="0" cy="0"/>
        </a:xfrm>
      </p:grpSpPr>
      <p:sp>
        <p:nvSpPr>
          <p:cNvPr id="639" name="Google Shape;639;p19"/>
          <p:cNvSpPr txBox="1">
            <a:spLocks noGrp="1"/>
          </p:cNvSpPr>
          <p:nvPr>
            <p:ph type="subTitle" idx="1"/>
          </p:nvPr>
        </p:nvSpPr>
        <p:spPr>
          <a:xfrm>
            <a:off x="1453288" y="1870843"/>
            <a:ext cx="1791300" cy="376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400"/>
              <a:buFont typeface="Gochi Hand"/>
              <a:buNone/>
              <a:defRPr sz="2400">
                <a:latin typeface="Gochi Hand"/>
                <a:ea typeface="Gochi Hand"/>
                <a:cs typeface="Gochi Hand"/>
                <a:sym typeface="Gochi Hand"/>
              </a:defRPr>
            </a:lvl1pPr>
            <a:lvl2pPr lvl="1" algn="ctr" rtl="0">
              <a:spcBef>
                <a:spcPts val="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2pPr>
            <a:lvl3pPr lvl="2" algn="ctr"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3pPr>
            <a:lvl4pPr lvl="3" algn="ctr"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4pPr>
            <a:lvl5pPr lvl="4" algn="ctr"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5pPr>
            <a:lvl6pPr lvl="5" algn="ctr"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6pPr>
            <a:lvl7pPr lvl="6" algn="ctr"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7pPr>
            <a:lvl8pPr lvl="7" algn="ctr"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8pPr>
            <a:lvl9pPr lvl="8" algn="ctr" rtl="0">
              <a:spcBef>
                <a:spcPts val="1600"/>
              </a:spcBef>
              <a:spcAft>
                <a:spcPts val="1600"/>
              </a:spcAft>
              <a:buClr>
                <a:schemeClr val="dk2"/>
              </a:buClr>
              <a:buSzPts val="2400"/>
              <a:buFont typeface="Gochi Hand"/>
              <a:buNone/>
              <a:defRPr sz="2400">
                <a:solidFill>
                  <a:schemeClr val="dk2"/>
                </a:solidFill>
                <a:latin typeface="Gochi Hand"/>
                <a:ea typeface="Gochi Hand"/>
                <a:cs typeface="Gochi Hand"/>
                <a:sym typeface="Gochi Hand"/>
              </a:defRPr>
            </a:lvl9pPr>
          </a:lstStyle>
          <a:p>
            <a:endParaRPr/>
          </a:p>
        </p:txBody>
      </p:sp>
      <p:sp>
        <p:nvSpPr>
          <p:cNvPr id="640" name="Google Shape;640;p19"/>
          <p:cNvSpPr txBox="1">
            <a:spLocks noGrp="1"/>
          </p:cNvSpPr>
          <p:nvPr>
            <p:ph type="subTitle" idx="2"/>
          </p:nvPr>
        </p:nvSpPr>
        <p:spPr>
          <a:xfrm>
            <a:off x="1453300" y="2282024"/>
            <a:ext cx="1791300" cy="51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
        <p:nvSpPr>
          <p:cNvPr id="641" name="Google Shape;641;p19"/>
          <p:cNvSpPr txBox="1">
            <a:spLocks noGrp="1"/>
          </p:cNvSpPr>
          <p:nvPr>
            <p:ph type="subTitle" idx="3"/>
          </p:nvPr>
        </p:nvSpPr>
        <p:spPr>
          <a:xfrm>
            <a:off x="3672563" y="1870843"/>
            <a:ext cx="1791300" cy="376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400"/>
              <a:buFont typeface="Gochi Hand"/>
              <a:buNone/>
              <a:defRPr sz="2400">
                <a:latin typeface="Gochi Hand"/>
                <a:ea typeface="Gochi Hand"/>
                <a:cs typeface="Gochi Hand"/>
                <a:sym typeface="Gochi Hand"/>
              </a:defRPr>
            </a:lvl1pPr>
            <a:lvl2pPr lvl="1" algn="ctr" rtl="0">
              <a:spcBef>
                <a:spcPts val="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2pPr>
            <a:lvl3pPr lvl="2" algn="ctr"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3pPr>
            <a:lvl4pPr lvl="3" algn="ctr"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4pPr>
            <a:lvl5pPr lvl="4" algn="ctr"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5pPr>
            <a:lvl6pPr lvl="5" algn="ctr"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6pPr>
            <a:lvl7pPr lvl="6" algn="ctr"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7pPr>
            <a:lvl8pPr lvl="7" algn="ctr"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8pPr>
            <a:lvl9pPr lvl="8" algn="ctr" rtl="0">
              <a:spcBef>
                <a:spcPts val="1600"/>
              </a:spcBef>
              <a:spcAft>
                <a:spcPts val="1600"/>
              </a:spcAft>
              <a:buClr>
                <a:schemeClr val="dk2"/>
              </a:buClr>
              <a:buSzPts val="2400"/>
              <a:buFont typeface="Gochi Hand"/>
              <a:buNone/>
              <a:defRPr sz="2400">
                <a:solidFill>
                  <a:schemeClr val="dk2"/>
                </a:solidFill>
                <a:latin typeface="Gochi Hand"/>
                <a:ea typeface="Gochi Hand"/>
                <a:cs typeface="Gochi Hand"/>
                <a:sym typeface="Gochi Hand"/>
              </a:defRPr>
            </a:lvl9pPr>
          </a:lstStyle>
          <a:p>
            <a:endParaRPr/>
          </a:p>
        </p:txBody>
      </p:sp>
      <p:sp>
        <p:nvSpPr>
          <p:cNvPr id="642" name="Google Shape;642;p19"/>
          <p:cNvSpPr txBox="1">
            <a:spLocks noGrp="1"/>
          </p:cNvSpPr>
          <p:nvPr>
            <p:ph type="subTitle" idx="4"/>
          </p:nvPr>
        </p:nvSpPr>
        <p:spPr>
          <a:xfrm>
            <a:off x="3672567" y="2282024"/>
            <a:ext cx="1791300" cy="51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
        <p:nvSpPr>
          <p:cNvPr id="643" name="Google Shape;643;p19"/>
          <p:cNvSpPr txBox="1">
            <a:spLocks noGrp="1"/>
          </p:cNvSpPr>
          <p:nvPr>
            <p:ph type="subTitle" idx="5"/>
          </p:nvPr>
        </p:nvSpPr>
        <p:spPr>
          <a:xfrm>
            <a:off x="5899412" y="1870843"/>
            <a:ext cx="1791300" cy="376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400"/>
              <a:buFont typeface="Gochi Hand"/>
              <a:buNone/>
              <a:defRPr sz="2400">
                <a:latin typeface="Gochi Hand"/>
                <a:ea typeface="Gochi Hand"/>
                <a:cs typeface="Gochi Hand"/>
                <a:sym typeface="Gochi Hand"/>
              </a:defRPr>
            </a:lvl1pPr>
            <a:lvl2pPr lvl="1" algn="ctr" rtl="0">
              <a:spcBef>
                <a:spcPts val="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2pPr>
            <a:lvl3pPr lvl="2" algn="ctr"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3pPr>
            <a:lvl4pPr lvl="3" algn="ctr"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4pPr>
            <a:lvl5pPr lvl="4" algn="ctr"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5pPr>
            <a:lvl6pPr lvl="5" algn="ctr"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6pPr>
            <a:lvl7pPr lvl="6" algn="ctr"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7pPr>
            <a:lvl8pPr lvl="7" algn="ctr"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8pPr>
            <a:lvl9pPr lvl="8" algn="ctr" rtl="0">
              <a:spcBef>
                <a:spcPts val="1600"/>
              </a:spcBef>
              <a:spcAft>
                <a:spcPts val="1600"/>
              </a:spcAft>
              <a:buClr>
                <a:schemeClr val="dk2"/>
              </a:buClr>
              <a:buSzPts val="2400"/>
              <a:buFont typeface="Gochi Hand"/>
              <a:buNone/>
              <a:defRPr sz="2400">
                <a:solidFill>
                  <a:schemeClr val="dk2"/>
                </a:solidFill>
                <a:latin typeface="Gochi Hand"/>
                <a:ea typeface="Gochi Hand"/>
                <a:cs typeface="Gochi Hand"/>
                <a:sym typeface="Gochi Hand"/>
              </a:defRPr>
            </a:lvl9pPr>
          </a:lstStyle>
          <a:p>
            <a:endParaRPr/>
          </a:p>
        </p:txBody>
      </p:sp>
      <p:sp>
        <p:nvSpPr>
          <p:cNvPr id="644" name="Google Shape;644;p19"/>
          <p:cNvSpPr txBox="1">
            <a:spLocks noGrp="1"/>
          </p:cNvSpPr>
          <p:nvPr>
            <p:ph type="subTitle" idx="6"/>
          </p:nvPr>
        </p:nvSpPr>
        <p:spPr>
          <a:xfrm>
            <a:off x="5891846" y="2282024"/>
            <a:ext cx="1791300" cy="51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
        <p:nvSpPr>
          <p:cNvPr id="645" name="Google Shape;645;p19"/>
          <p:cNvSpPr txBox="1">
            <a:spLocks noGrp="1"/>
          </p:cNvSpPr>
          <p:nvPr>
            <p:ph type="subTitle" idx="7"/>
          </p:nvPr>
        </p:nvSpPr>
        <p:spPr>
          <a:xfrm>
            <a:off x="1453288" y="3469118"/>
            <a:ext cx="1791300" cy="376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400"/>
              <a:buFont typeface="Gochi Hand"/>
              <a:buNone/>
              <a:defRPr sz="2400">
                <a:latin typeface="Gochi Hand"/>
                <a:ea typeface="Gochi Hand"/>
                <a:cs typeface="Gochi Hand"/>
                <a:sym typeface="Gochi Hand"/>
              </a:defRPr>
            </a:lvl1pPr>
            <a:lvl2pPr lvl="1" algn="ctr" rtl="0">
              <a:spcBef>
                <a:spcPts val="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2pPr>
            <a:lvl3pPr lvl="2" algn="ctr"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3pPr>
            <a:lvl4pPr lvl="3" algn="ctr"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4pPr>
            <a:lvl5pPr lvl="4" algn="ctr"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5pPr>
            <a:lvl6pPr lvl="5" algn="ctr"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6pPr>
            <a:lvl7pPr lvl="6" algn="ctr"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7pPr>
            <a:lvl8pPr lvl="7" algn="ctr"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8pPr>
            <a:lvl9pPr lvl="8" algn="ctr" rtl="0">
              <a:spcBef>
                <a:spcPts val="1600"/>
              </a:spcBef>
              <a:spcAft>
                <a:spcPts val="1600"/>
              </a:spcAft>
              <a:buClr>
                <a:schemeClr val="dk2"/>
              </a:buClr>
              <a:buSzPts val="2400"/>
              <a:buFont typeface="Gochi Hand"/>
              <a:buNone/>
              <a:defRPr sz="2400">
                <a:solidFill>
                  <a:schemeClr val="dk2"/>
                </a:solidFill>
                <a:latin typeface="Gochi Hand"/>
                <a:ea typeface="Gochi Hand"/>
                <a:cs typeface="Gochi Hand"/>
                <a:sym typeface="Gochi Hand"/>
              </a:defRPr>
            </a:lvl9pPr>
          </a:lstStyle>
          <a:p>
            <a:endParaRPr/>
          </a:p>
        </p:txBody>
      </p:sp>
      <p:sp>
        <p:nvSpPr>
          <p:cNvPr id="646" name="Google Shape;646;p19"/>
          <p:cNvSpPr txBox="1">
            <a:spLocks noGrp="1"/>
          </p:cNvSpPr>
          <p:nvPr>
            <p:ph type="subTitle" idx="8"/>
          </p:nvPr>
        </p:nvSpPr>
        <p:spPr>
          <a:xfrm>
            <a:off x="1453300" y="3880300"/>
            <a:ext cx="1791300" cy="51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
        <p:nvSpPr>
          <p:cNvPr id="647" name="Google Shape;647;p19"/>
          <p:cNvSpPr txBox="1">
            <a:spLocks noGrp="1"/>
          </p:cNvSpPr>
          <p:nvPr>
            <p:ph type="subTitle" idx="9"/>
          </p:nvPr>
        </p:nvSpPr>
        <p:spPr>
          <a:xfrm>
            <a:off x="3672563" y="3469118"/>
            <a:ext cx="1791300" cy="376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400"/>
              <a:buFont typeface="Gochi Hand"/>
              <a:buNone/>
              <a:defRPr sz="2400">
                <a:latin typeface="Gochi Hand"/>
                <a:ea typeface="Gochi Hand"/>
                <a:cs typeface="Gochi Hand"/>
                <a:sym typeface="Gochi Hand"/>
              </a:defRPr>
            </a:lvl1pPr>
            <a:lvl2pPr lvl="1" algn="ctr" rtl="0">
              <a:spcBef>
                <a:spcPts val="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2pPr>
            <a:lvl3pPr lvl="2" algn="ctr"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3pPr>
            <a:lvl4pPr lvl="3" algn="ctr"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4pPr>
            <a:lvl5pPr lvl="4" algn="ctr"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5pPr>
            <a:lvl6pPr lvl="5" algn="ctr"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6pPr>
            <a:lvl7pPr lvl="6" algn="ctr"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7pPr>
            <a:lvl8pPr lvl="7" algn="ctr"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8pPr>
            <a:lvl9pPr lvl="8" algn="ctr" rtl="0">
              <a:spcBef>
                <a:spcPts val="1600"/>
              </a:spcBef>
              <a:spcAft>
                <a:spcPts val="1600"/>
              </a:spcAft>
              <a:buClr>
                <a:schemeClr val="dk2"/>
              </a:buClr>
              <a:buSzPts val="2400"/>
              <a:buFont typeface="Gochi Hand"/>
              <a:buNone/>
              <a:defRPr sz="2400">
                <a:solidFill>
                  <a:schemeClr val="dk2"/>
                </a:solidFill>
                <a:latin typeface="Gochi Hand"/>
                <a:ea typeface="Gochi Hand"/>
                <a:cs typeface="Gochi Hand"/>
                <a:sym typeface="Gochi Hand"/>
              </a:defRPr>
            </a:lvl9pPr>
          </a:lstStyle>
          <a:p>
            <a:endParaRPr/>
          </a:p>
        </p:txBody>
      </p:sp>
      <p:sp>
        <p:nvSpPr>
          <p:cNvPr id="648" name="Google Shape;648;p19"/>
          <p:cNvSpPr txBox="1">
            <a:spLocks noGrp="1"/>
          </p:cNvSpPr>
          <p:nvPr>
            <p:ph type="subTitle" idx="13"/>
          </p:nvPr>
        </p:nvSpPr>
        <p:spPr>
          <a:xfrm>
            <a:off x="3672568" y="3880300"/>
            <a:ext cx="1791300" cy="51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
        <p:nvSpPr>
          <p:cNvPr id="649" name="Google Shape;649;p19"/>
          <p:cNvSpPr txBox="1">
            <a:spLocks noGrp="1"/>
          </p:cNvSpPr>
          <p:nvPr>
            <p:ph type="subTitle" idx="14"/>
          </p:nvPr>
        </p:nvSpPr>
        <p:spPr>
          <a:xfrm>
            <a:off x="5899412" y="3469118"/>
            <a:ext cx="1791300" cy="376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400"/>
              <a:buFont typeface="Gochi Hand"/>
              <a:buNone/>
              <a:defRPr sz="2400">
                <a:latin typeface="Gochi Hand"/>
                <a:ea typeface="Gochi Hand"/>
                <a:cs typeface="Gochi Hand"/>
                <a:sym typeface="Gochi Hand"/>
              </a:defRPr>
            </a:lvl1pPr>
            <a:lvl2pPr lvl="1" algn="ctr" rtl="0">
              <a:spcBef>
                <a:spcPts val="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2pPr>
            <a:lvl3pPr lvl="2" algn="ctr"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3pPr>
            <a:lvl4pPr lvl="3" algn="ctr"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4pPr>
            <a:lvl5pPr lvl="4" algn="ctr"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5pPr>
            <a:lvl6pPr lvl="5" algn="ctr"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6pPr>
            <a:lvl7pPr lvl="6" algn="ctr"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7pPr>
            <a:lvl8pPr lvl="7" algn="ctr"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8pPr>
            <a:lvl9pPr lvl="8" algn="ctr" rtl="0">
              <a:spcBef>
                <a:spcPts val="1600"/>
              </a:spcBef>
              <a:spcAft>
                <a:spcPts val="1600"/>
              </a:spcAft>
              <a:buClr>
                <a:schemeClr val="dk2"/>
              </a:buClr>
              <a:buSzPts val="2400"/>
              <a:buFont typeface="Gochi Hand"/>
              <a:buNone/>
              <a:defRPr sz="2400">
                <a:solidFill>
                  <a:schemeClr val="dk2"/>
                </a:solidFill>
                <a:latin typeface="Gochi Hand"/>
                <a:ea typeface="Gochi Hand"/>
                <a:cs typeface="Gochi Hand"/>
                <a:sym typeface="Gochi Hand"/>
              </a:defRPr>
            </a:lvl9pPr>
          </a:lstStyle>
          <a:p>
            <a:endParaRPr/>
          </a:p>
        </p:txBody>
      </p:sp>
      <p:sp>
        <p:nvSpPr>
          <p:cNvPr id="650" name="Google Shape;650;p19"/>
          <p:cNvSpPr txBox="1">
            <a:spLocks noGrp="1"/>
          </p:cNvSpPr>
          <p:nvPr>
            <p:ph type="subTitle" idx="15"/>
          </p:nvPr>
        </p:nvSpPr>
        <p:spPr>
          <a:xfrm>
            <a:off x="5891849" y="3880300"/>
            <a:ext cx="1791300" cy="51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grpSp>
        <p:nvGrpSpPr>
          <p:cNvPr id="651" name="Google Shape;651;p19"/>
          <p:cNvGrpSpPr/>
          <p:nvPr/>
        </p:nvGrpSpPr>
        <p:grpSpPr>
          <a:xfrm rot="-2241120">
            <a:off x="8707522" y="755420"/>
            <a:ext cx="167533" cy="235734"/>
            <a:chOff x="5248950" y="2607450"/>
            <a:chExt cx="27575" cy="38800"/>
          </a:xfrm>
        </p:grpSpPr>
        <p:sp>
          <p:nvSpPr>
            <p:cNvPr id="652" name="Google Shape;652;p19"/>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19"/>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4" name="Google Shape;654;p19"/>
          <p:cNvGrpSpPr/>
          <p:nvPr/>
        </p:nvGrpSpPr>
        <p:grpSpPr>
          <a:xfrm rot="-2700000">
            <a:off x="492264" y="460448"/>
            <a:ext cx="104613" cy="147198"/>
            <a:chOff x="5248950" y="2607450"/>
            <a:chExt cx="27575" cy="38800"/>
          </a:xfrm>
        </p:grpSpPr>
        <p:sp>
          <p:nvSpPr>
            <p:cNvPr id="655" name="Google Shape;655;p19"/>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19"/>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57" name="Google Shape;657;p19"/>
          <p:cNvSpPr/>
          <p:nvPr/>
        </p:nvSpPr>
        <p:spPr>
          <a:xfrm>
            <a:off x="5962800" y="4767075"/>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19"/>
          <p:cNvSpPr/>
          <p:nvPr/>
        </p:nvSpPr>
        <p:spPr>
          <a:xfrm>
            <a:off x="8598263" y="469150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19"/>
          <p:cNvSpPr/>
          <p:nvPr/>
        </p:nvSpPr>
        <p:spPr>
          <a:xfrm>
            <a:off x="1692500" y="469150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60" name="Google Shape;660;p19"/>
          <p:cNvGrpSpPr/>
          <p:nvPr/>
        </p:nvGrpSpPr>
        <p:grpSpPr>
          <a:xfrm rot="6049710">
            <a:off x="237627" y="3739445"/>
            <a:ext cx="900852" cy="1242392"/>
            <a:chOff x="330281" y="38723"/>
            <a:chExt cx="1614914" cy="2227176"/>
          </a:xfrm>
        </p:grpSpPr>
        <p:sp>
          <p:nvSpPr>
            <p:cNvPr id="661" name="Google Shape;661;p19"/>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19"/>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19"/>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4" name="Google Shape;664;p19"/>
          <p:cNvGrpSpPr/>
          <p:nvPr/>
        </p:nvGrpSpPr>
        <p:grpSpPr>
          <a:xfrm rot="3488692">
            <a:off x="8441137" y="1239987"/>
            <a:ext cx="900823" cy="1242470"/>
            <a:chOff x="330281" y="38723"/>
            <a:chExt cx="1614914" cy="2227176"/>
          </a:xfrm>
        </p:grpSpPr>
        <p:sp>
          <p:nvSpPr>
            <p:cNvPr id="665" name="Google Shape;665;p19"/>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19"/>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19"/>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68" name="Google Shape;668;p19"/>
          <p:cNvSpPr/>
          <p:nvPr/>
        </p:nvSpPr>
        <p:spPr>
          <a:xfrm rot="10386966">
            <a:off x="-1417866" y="2175526"/>
            <a:ext cx="1892098" cy="1179702"/>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19"/>
          <p:cNvSpPr/>
          <p:nvPr/>
        </p:nvSpPr>
        <p:spPr>
          <a:xfrm>
            <a:off x="8598275" y="2946525"/>
            <a:ext cx="1892097" cy="1179694"/>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19"/>
          <p:cNvSpPr txBox="1">
            <a:spLocks noGrp="1"/>
          </p:cNvSpPr>
          <p:nvPr>
            <p:ph type="title"/>
          </p:nvPr>
        </p:nvSpPr>
        <p:spPr>
          <a:xfrm>
            <a:off x="311700" y="445025"/>
            <a:ext cx="8520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200"/>
              <a:buNone/>
              <a:defRPr b="1"/>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extLst>
      <p:ext uri="{BB962C8B-B14F-4D97-AF65-F5344CB8AC3E}">
        <p14:creationId xmlns:p14="http://schemas.microsoft.com/office/powerpoint/2010/main" val="4199351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734"/>
        <p:cNvGrpSpPr/>
        <p:nvPr/>
      </p:nvGrpSpPr>
      <p:grpSpPr>
        <a:xfrm>
          <a:off x="0" y="0"/>
          <a:ext cx="0" cy="0"/>
          <a:chOff x="0" y="0"/>
          <a:chExt cx="0" cy="0"/>
        </a:xfrm>
      </p:grpSpPr>
      <p:grpSp>
        <p:nvGrpSpPr>
          <p:cNvPr id="735" name="Google Shape;735;p21"/>
          <p:cNvGrpSpPr/>
          <p:nvPr/>
        </p:nvGrpSpPr>
        <p:grpSpPr>
          <a:xfrm rot="-2241120">
            <a:off x="8738497" y="374620"/>
            <a:ext cx="167533" cy="235734"/>
            <a:chOff x="5248950" y="2607450"/>
            <a:chExt cx="27575" cy="38800"/>
          </a:xfrm>
        </p:grpSpPr>
        <p:sp>
          <p:nvSpPr>
            <p:cNvPr id="736" name="Google Shape;736;p21"/>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21"/>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8" name="Google Shape;738;p21"/>
          <p:cNvGrpSpPr/>
          <p:nvPr/>
        </p:nvGrpSpPr>
        <p:grpSpPr>
          <a:xfrm rot="-2700000">
            <a:off x="492264" y="460448"/>
            <a:ext cx="104613" cy="147198"/>
            <a:chOff x="5248950" y="2607450"/>
            <a:chExt cx="27575" cy="38800"/>
          </a:xfrm>
        </p:grpSpPr>
        <p:sp>
          <p:nvSpPr>
            <p:cNvPr id="739" name="Google Shape;739;p21"/>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21"/>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1" name="Google Shape;741;p21"/>
          <p:cNvGrpSpPr/>
          <p:nvPr/>
        </p:nvGrpSpPr>
        <p:grpSpPr>
          <a:xfrm rot="3488692">
            <a:off x="8748287" y="833987"/>
            <a:ext cx="900823" cy="1242470"/>
            <a:chOff x="330281" y="38723"/>
            <a:chExt cx="1614914" cy="2227176"/>
          </a:xfrm>
        </p:grpSpPr>
        <p:sp>
          <p:nvSpPr>
            <p:cNvPr id="742" name="Google Shape;742;p21"/>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21"/>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21"/>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5" name="Google Shape;745;p21"/>
          <p:cNvGrpSpPr/>
          <p:nvPr/>
        </p:nvGrpSpPr>
        <p:grpSpPr>
          <a:xfrm rot="3488692">
            <a:off x="-426263" y="1239987"/>
            <a:ext cx="900823" cy="1242470"/>
            <a:chOff x="330281" y="38723"/>
            <a:chExt cx="1614914" cy="2227176"/>
          </a:xfrm>
        </p:grpSpPr>
        <p:sp>
          <p:nvSpPr>
            <p:cNvPr id="746" name="Google Shape;746;p21"/>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21"/>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21"/>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49" name="Google Shape;749;p21"/>
          <p:cNvSpPr/>
          <p:nvPr/>
        </p:nvSpPr>
        <p:spPr>
          <a:xfrm>
            <a:off x="311700" y="3456088"/>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21"/>
          <p:cNvSpPr/>
          <p:nvPr/>
        </p:nvSpPr>
        <p:spPr>
          <a:xfrm>
            <a:off x="7545113" y="453085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51" name="Google Shape;751;p21"/>
          <p:cNvGrpSpPr/>
          <p:nvPr/>
        </p:nvGrpSpPr>
        <p:grpSpPr>
          <a:xfrm rot="3488692">
            <a:off x="3920212" y="4108050"/>
            <a:ext cx="900823" cy="1242470"/>
            <a:chOff x="330281" y="38723"/>
            <a:chExt cx="1614914" cy="2227176"/>
          </a:xfrm>
        </p:grpSpPr>
        <p:sp>
          <p:nvSpPr>
            <p:cNvPr id="752" name="Google Shape;752;p21"/>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21"/>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21"/>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55" name="Google Shape;755;p21"/>
          <p:cNvSpPr/>
          <p:nvPr/>
        </p:nvSpPr>
        <p:spPr>
          <a:xfrm>
            <a:off x="1692500" y="469150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21"/>
          <p:cNvSpPr/>
          <p:nvPr/>
        </p:nvSpPr>
        <p:spPr>
          <a:xfrm>
            <a:off x="5787225" y="469150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21"/>
          <p:cNvSpPr txBox="1">
            <a:spLocks noGrp="1"/>
          </p:cNvSpPr>
          <p:nvPr>
            <p:ph type="title"/>
          </p:nvPr>
        </p:nvSpPr>
        <p:spPr>
          <a:xfrm>
            <a:off x="311700" y="445025"/>
            <a:ext cx="8520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200"/>
              <a:buNone/>
              <a:defRPr b="1"/>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extLst>
      <p:ext uri="{BB962C8B-B14F-4D97-AF65-F5344CB8AC3E}">
        <p14:creationId xmlns:p14="http://schemas.microsoft.com/office/powerpoint/2010/main" val="2210210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784"/>
        <p:cNvGrpSpPr/>
        <p:nvPr/>
      </p:nvGrpSpPr>
      <p:grpSpPr>
        <a:xfrm>
          <a:off x="0" y="0"/>
          <a:ext cx="0" cy="0"/>
          <a:chOff x="0" y="0"/>
          <a:chExt cx="0" cy="0"/>
        </a:xfrm>
      </p:grpSpPr>
      <p:grpSp>
        <p:nvGrpSpPr>
          <p:cNvPr id="785" name="Google Shape;785;p23"/>
          <p:cNvGrpSpPr/>
          <p:nvPr/>
        </p:nvGrpSpPr>
        <p:grpSpPr>
          <a:xfrm rot="-2241120">
            <a:off x="8738497" y="374620"/>
            <a:ext cx="167533" cy="235734"/>
            <a:chOff x="5248950" y="2607450"/>
            <a:chExt cx="27575" cy="38800"/>
          </a:xfrm>
        </p:grpSpPr>
        <p:sp>
          <p:nvSpPr>
            <p:cNvPr id="786" name="Google Shape;786;p23"/>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23"/>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8" name="Google Shape;788;p23"/>
          <p:cNvGrpSpPr/>
          <p:nvPr/>
        </p:nvGrpSpPr>
        <p:grpSpPr>
          <a:xfrm rot="-2700000">
            <a:off x="492264" y="460448"/>
            <a:ext cx="104613" cy="147198"/>
            <a:chOff x="5248950" y="2607450"/>
            <a:chExt cx="27575" cy="38800"/>
          </a:xfrm>
        </p:grpSpPr>
        <p:sp>
          <p:nvSpPr>
            <p:cNvPr id="789" name="Google Shape;789;p23"/>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23"/>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1" name="Google Shape;791;p23"/>
          <p:cNvGrpSpPr/>
          <p:nvPr/>
        </p:nvGrpSpPr>
        <p:grpSpPr>
          <a:xfrm rot="3488692">
            <a:off x="5944562" y="4108062"/>
            <a:ext cx="900823" cy="1242470"/>
            <a:chOff x="330281" y="38723"/>
            <a:chExt cx="1614914" cy="2227176"/>
          </a:xfrm>
        </p:grpSpPr>
        <p:sp>
          <p:nvSpPr>
            <p:cNvPr id="792" name="Google Shape;792;p23"/>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23"/>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23"/>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95" name="Google Shape;795;p23"/>
          <p:cNvSpPr/>
          <p:nvPr/>
        </p:nvSpPr>
        <p:spPr>
          <a:xfrm>
            <a:off x="8183375" y="4691488"/>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23"/>
          <p:cNvSpPr/>
          <p:nvPr/>
        </p:nvSpPr>
        <p:spPr>
          <a:xfrm>
            <a:off x="7555438" y="45470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23"/>
          <p:cNvSpPr/>
          <p:nvPr/>
        </p:nvSpPr>
        <p:spPr>
          <a:xfrm>
            <a:off x="1692500" y="469150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23"/>
          <p:cNvSpPr/>
          <p:nvPr/>
        </p:nvSpPr>
        <p:spPr>
          <a:xfrm>
            <a:off x="311700" y="3456088"/>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99" name="Google Shape;799;p23"/>
          <p:cNvGrpSpPr/>
          <p:nvPr/>
        </p:nvGrpSpPr>
        <p:grpSpPr>
          <a:xfrm rot="3488692">
            <a:off x="-426263" y="1239987"/>
            <a:ext cx="900823" cy="1242470"/>
            <a:chOff x="330281" y="38723"/>
            <a:chExt cx="1614914" cy="2227176"/>
          </a:xfrm>
        </p:grpSpPr>
        <p:sp>
          <p:nvSpPr>
            <p:cNvPr id="800" name="Google Shape;800;p23"/>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23"/>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23"/>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3" name="Google Shape;803;p23"/>
          <p:cNvGrpSpPr/>
          <p:nvPr/>
        </p:nvGrpSpPr>
        <p:grpSpPr>
          <a:xfrm rot="3488692">
            <a:off x="8746262" y="712362"/>
            <a:ext cx="900823" cy="1242470"/>
            <a:chOff x="330281" y="38723"/>
            <a:chExt cx="1614914" cy="2227176"/>
          </a:xfrm>
        </p:grpSpPr>
        <p:sp>
          <p:nvSpPr>
            <p:cNvPr id="804" name="Google Shape;804;p23"/>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23"/>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23"/>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07" name="Google Shape;807;p23"/>
          <p:cNvSpPr txBox="1">
            <a:spLocks noGrp="1"/>
          </p:cNvSpPr>
          <p:nvPr>
            <p:ph type="title"/>
          </p:nvPr>
        </p:nvSpPr>
        <p:spPr>
          <a:xfrm>
            <a:off x="311700" y="445025"/>
            <a:ext cx="8520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200"/>
              <a:buNone/>
              <a:defRPr b="1"/>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extLst>
      <p:ext uri="{BB962C8B-B14F-4D97-AF65-F5344CB8AC3E}">
        <p14:creationId xmlns:p14="http://schemas.microsoft.com/office/powerpoint/2010/main" val="4263446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only 6">
  <p:cSld name="Title only 6">
    <p:spTree>
      <p:nvGrpSpPr>
        <p:cNvPr id="1" name="Shape 847"/>
        <p:cNvGrpSpPr/>
        <p:nvPr/>
      </p:nvGrpSpPr>
      <p:grpSpPr>
        <a:xfrm>
          <a:off x="0" y="0"/>
          <a:ext cx="0" cy="0"/>
          <a:chOff x="0" y="0"/>
          <a:chExt cx="0" cy="0"/>
        </a:xfrm>
      </p:grpSpPr>
      <p:grpSp>
        <p:nvGrpSpPr>
          <p:cNvPr id="848" name="Google Shape;848;p25"/>
          <p:cNvGrpSpPr/>
          <p:nvPr/>
        </p:nvGrpSpPr>
        <p:grpSpPr>
          <a:xfrm rot="-2241120">
            <a:off x="8738497" y="374620"/>
            <a:ext cx="167533" cy="235734"/>
            <a:chOff x="5248950" y="2607450"/>
            <a:chExt cx="27575" cy="38800"/>
          </a:xfrm>
        </p:grpSpPr>
        <p:sp>
          <p:nvSpPr>
            <p:cNvPr id="849" name="Google Shape;849;p25"/>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25"/>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1" name="Google Shape;851;p25"/>
          <p:cNvGrpSpPr/>
          <p:nvPr/>
        </p:nvGrpSpPr>
        <p:grpSpPr>
          <a:xfrm rot="-2700000">
            <a:off x="492264" y="460448"/>
            <a:ext cx="104613" cy="147198"/>
            <a:chOff x="5248950" y="2607450"/>
            <a:chExt cx="27575" cy="38800"/>
          </a:xfrm>
        </p:grpSpPr>
        <p:sp>
          <p:nvSpPr>
            <p:cNvPr id="852" name="Google Shape;852;p25"/>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25"/>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4" name="Google Shape;854;p25"/>
          <p:cNvGrpSpPr/>
          <p:nvPr/>
        </p:nvGrpSpPr>
        <p:grpSpPr>
          <a:xfrm rot="3488692">
            <a:off x="3920212" y="4108050"/>
            <a:ext cx="900823" cy="1242470"/>
            <a:chOff x="330281" y="38723"/>
            <a:chExt cx="1614914" cy="2227176"/>
          </a:xfrm>
        </p:grpSpPr>
        <p:sp>
          <p:nvSpPr>
            <p:cNvPr id="855" name="Google Shape;855;p25"/>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25"/>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25"/>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58" name="Google Shape;858;p25"/>
          <p:cNvSpPr/>
          <p:nvPr/>
        </p:nvSpPr>
        <p:spPr>
          <a:xfrm>
            <a:off x="7336475" y="469150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25"/>
          <p:cNvSpPr/>
          <p:nvPr/>
        </p:nvSpPr>
        <p:spPr>
          <a:xfrm>
            <a:off x="2963438" y="4691475"/>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25"/>
          <p:cNvSpPr/>
          <p:nvPr/>
        </p:nvSpPr>
        <p:spPr>
          <a:xfrm>
            <a:off x="472650" y="3660238"/>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61" name="Google Shape;861;p25"/>
          <p:cNvGrpSpPr/>
          <p:nvPr/>
        </p:nvGrpSpPr>
        <p:grpSpPr>
          <a:xfrm rot="3488692">
            <a:off x="-380938" y="1041112"/>
            <a:ext cx="900823" cy="1242470"/>
            <a:chOff x="330281" y="38723"/>
            <a:chExt cx="1614914" cy="2227176"/>
          </a:xfrm>
        </p:grpSpPr>
        <p:sp>
          <p:nvSpPr>
            <p:cNvPr id="862" name="Google Shape;862;p25"/>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25"/>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25"/>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65" name="Google Shape;865;p25"/>
          <p:cNvGrpSpPr/>
          <p:nvPr/>
        </p:nvGrpSpPr>
        <p:grpSpPr>
          <a:xfrm rot="3488692">
            <a:off x="8500387" y="937262"/>
            <a:ext cx="900823" cy="1242470"/>
            <a:chOff x="330281" y="38723"/>
            <a:chExt cx="1614914" cy="2227176"/>
          </a:xfrm>
        </p:grpSpPr>
        <p:sp>
          <p:nvSpPr>
            <p:cNvPr id="866" name="Google Shape;866;p25"/>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25"/>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25"/>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69" name="Google Shape;869;p25"/>
          <p:cNvGrpSpPr/>
          <p:nvPr/>
        </p:nvGrpSpPr>
        <p:grpSpPr>
          <a:xfrm>
            <a:off x="8052785" y="2805289"/>
            <a:ext cx="1796017" cy="3700632"/>
            <a:chOff x="6239025" y="396475"/>
            <a:chExt cx="480900" cy="990825"/>
          </a:xfrm>
        </p:grpSpPr>
        <p:sp>
          <p:nvSpPr>
            <p:cNvPr id="870" name="Google Shape;870;p25"/>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25"/>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25"/>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25"/>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25"/>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25"/>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25"/>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25"/>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25"/>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79" name="Google Shape;879;p25"/>
          <p:cNvGrpSpPr/>
          <p:nvPr/>
        </p:nvGrpSpPr>
        <p:grpSpPr>
          <a:xfrm>
            <a:off x="-1020278" y="3996989"/>
            <a:ext cx="1796017" cy="3700632"/>
            <a:chOff x="6239025" y="396475"/>
            <a:chExt cx="480900" cy="990825"/>
          </a:xfrm>
        </p:grpSpPr>
        <p:sp>
          <p:nvSpPr>
            <p:cNvPr id="880" name="Google Shape;880;p25"/>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25"/>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25"/>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25"/>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25"/>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25"/>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25"/>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25"/>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25"/>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89" name="Google Shape;889;p25"/>
          <p:cNvSpPr txBox="1">
            <a:spLocks noGrp="1"/>
          </p:cNvSpPr>
          <p:nvPr>
            <p:ph type="title"/>
          </p:nvPr>
        </p:nvSpPr>
        <p:spPr>
          <a:xfrm>
            <a:off x="311700" y="445025"/>
            <a:ext cx="8520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200"/>
              <a:buNone/>
              <a:defRPr b="1"/>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extLst>
      <p:ext uri="{BB962C8B-B14F-4D97-AF65-F5344CB8AC3E}">
        <p14:creationId xmlns:p14="http://schemas.microsoft.com/office/powerpoint/2010/main" val="1900159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890"/>
        <p:cNvGrpSpPr/>
        <p:nvPr/>
      </p:nvGrpSpPr>
      <p:grpSpPr>
        <a:xfrm>
          <a:off x="0" y="0"/>
          <a:ext cx="0" cy="0"/>
          <a:chOff x="0" y="0"/>
          <a:chExt cx="0" cy="0"/>
        </a:xfrm>
      </p:grpSpPr>
      <p:sp>
        <p:nvSpPr>
          <p:cNvPr id="891" name="Google Shape;891;p26"/>
          <p:cNvSpPr txBox="1">
            <a:spLocks noGrp="1"/>
          </p:cNvSpPr>
          <p:nvPr>
            <p:ph type="title"/>
          </p:nvPr>
        </p:nvSpPr>
        <p:spPr>
          <a:xfrm>
            <a:off x="2933300" y="2505599"/>
            <a:ext cx="3277500" cy="826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sz="3000" b="0">
                <a:solidFill>
                  <a:schemeClr val="lt2"/>
                </a:solidFill>
              </a:defRPr>
            </a:lvl1pPr>
            <a:lvl2pPr lvl="1" rtl="0">
              <a:spcBef>
                <a:spcPts val="0"/>
              </a:spcBef>
              <a:spcAft>
                <a:spcPts val="0"/>
              </a:spcAft>
              <a:buSzPts val="3200"/>
              <a:buNone/>
              <a:defRPr>
                <a:latin typeface="Nunito SemiBold"/>
                <a:ea typeface="Nunito SemiBold"/>
                <a:cs typeface="Nunito SemiBold"/>
                <a:sym typeface="Nunito SemiBold"/>
              </a:defRPr>
            </a:lvl2pPr>
            <a:lvl3pPr lvl="2" rtl="0">
              <a:spcBef>
                <a:spcPts val="0"/>
              </a:spcBef>
              <a:spcAft>
                <a:spcPts val="0"/>
              </a:spcAft>
              <a:buSzPts val="3200"/>
              <a:buNone/>
              <a:defRPr>
                <a:latin typeface="Nunito SemiBold"/>
                <a:ea typeface="Nunito SemiBold"/>
                <a:cs typeface="Nunito SemiBold"/>
                <a:sym typeface="Nunito SemiBold"/>
              </a:defRPr>
            </a:lvl3pPr>
            <a:lvl4pPr lvl="3" rtl="0">
              <a:spcBef>
                <a:spcPts val="0"/>
              </a:spcBef>
              <a:spcAft>
                <a:spcPts val="0"/>
              </a:spcAft>
              <a:buSzPts val="3200"/>
              <a:buNone/>
              <a:defRPr>
                <a:latin typeface="Nunito SemiBold"/>
                <a:ea typeface="Nunito SemiBold"/>
                <a:cs typeface="Nunito SemiBold"/>
                <a:sym typeface="Nunito SemiBold"/>
              </a:defRPr>
            </a:lvl4pPr>
            <a:lvl5pPr lvl="4" rtl="0">
              <a:spcBef>
                <a:spcPts val="0"/>
              </a:spcBef>
              <a:spcAft>
                <a:spcPts val="0"/>
              </a:spcAft>
              <a:buSzPts val="3200"/>
              <a:buNone/>
              <a:defRPr>
                <a:latin typeface="Nunito SemiBold"/>
                <a:ea typeface="Nunito SemiBold"/>
                <a:cs typeface="Nunito SemiBold"/>
                <a:sym typeface="Nunito SemiBold"/>
              </a:defRPr>
            </a:lvl5pPr>
            <a:lvl6pPr lvl="5" rtl="0">
              <a:spcBef>
                <a:spcPts val="0"/>
              </a:spcBef>
              <a:spcAft>
                <a:spcPts val="0"/>
              </a:spcAft>
              <a:buSzPts val="3200"/>
              <a:buNone/>
              <a:defRPr>
                <a:latin typeface="Nunito SemiBold"/>
                <a:ea typeface="Nunito SemiBold"/>
                <a:cs typeface="Nunito SemiBold"/>
                <a:sym typeface="Nunito SemiBold"/>
              </a:defRPr>
            </a:lvl6pPr>
            <a:lvl7pPr lvl="6" rtl="0">
              <a:spcBef>
                <a:spcPts val="0"/>
              </a:spcBef>
              <a:spcAft>
                <a:spcPts val="0"/>
              </a:spcAft>
              <a:buSzPts val="3200"/>
              <a:buNone/>
              <a:defRPr>
                <a:latin typeface="Nunito SemiBold"/>
                <a:ea typeface="Nunito SemiBold"/>
                <a:cs typeface="Nunito SemiBold"/>
                <a:sym typeface="Nunito SemiBold"/>
              </a:defRPr>
            </a:lvl7pPr>
            <a:lvl8pPr lvl="7" rtl="0">
              <a:spcBef>
                <a:spcPts val="0"/>
              </a:spcBef>
              <a:spcAft>
                <a:spcPts val="0"/>
              </a:spcAft>
              <a:buSzPts val="3200"/>
              <a:buNone/>
              <a:defRPr>
                <a:latin typeface="Nunito SemiBold"/>
                <a:ea typeface="Nunito SemiBold"/>
                <a:cs typeface="Nunito SemiBold"/>
                <a:sym typeface="Nunito SemiBold"/>
              </a:defRPr>
            </a:lvl8pPr>
            <a:lvl9pPr lvl="8" rtl="0">
              <a:spcBef>
                <a:spcPts val="0"/>
              </a:spcBef>
              <a:spcAft>
                <a:spcPts val="0"/>
              </a:spcAft>
              <a:buSzPts val="3200"/>
              <a:buNone/>
              <a:defRPr>
                <a:latin typeface="Nunito SemiBold"/>
                <a:ea typeface="Nunito SemiBold"/>
                <a:cs typeface="Nunito SemiBold"/>
                <a:sym typeface="Nunito SemiBold"/>
              </a:defRPr>
            </a:lvl9pPr>
          </a:lstStyle>
          <a:p>
            <a:endParaRPr/>
          </a:p>
        </p:txBody>
      </p:sp>
      <p:sp>
        <p:nvSpPr>
          <p:cNvPr id="892" name="Google Shape;892;p26"/>
          <p:cNvSpPr txBox="1">
            <a:spLocks noGrp="1"/>
          </p:cNvSpPr>
          <p:nvPr>
            <p:ph type="subTitle" idx="1"/>
          </p:nvPr>
        </p:nvSpPr>
        <p:spPr>
          <a:xfrm>
            <a:off x="2316750" y="1267112"/>
            <a:ext cx="4510500" cy="1250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00"/>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grpSp>
        <p:nvGrpSpPr>
          <p:cNvPr id="893" name="Google Shape;893;p26"/>
          <p:cNvGrpSpPr/>
          <p:nvPr/>
        </p:nvGrpSpPr>
        <p:grpSpPr>
          <a:xfrm rot="3320949">
            <a:off x="9086424" y="2338001"/>
            <a:ext cx="154298" cy="217108"/>
            <a:chOff x="5248950" y="2607450"/>
            <a:chExt cx="27575" cy="38800"/>
          </a:xfrm>
        </p:grpSpPr>
        <p:sp>
          <p:nvSpPr>
            <p:cNvPr id="894" name="Google Shape;894;p26"/>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26"/>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6" name="Google Shape;896;p26"/>
          <p:cNvGrpSpPr/>
          <p:nvPr/>
        </p:nvGrpSpPr>
        <p:grpSpPr>
          <a:xfrm rot="7179494">
            <a:off x="7705682" y="2391212"/>
            <a:ext cx="900754" cy="1242451"/>
            <a:chOff x="330281" y="38723"/>
            <a:chExt cx="1614914" cy="2227176"/>
          </a:xfrm>
        </p:grpSpPr>
        <p:sp>
          <p:nvSpPr>
            <p:cNvPr id="897" name="Google Shape;897;p26"/>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26"/>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26"/>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00" name="Google Shape;900;p26"/>
          <p:cNvGrpSpPr/>
          <p:nvPr/>
        </p:nvGrpSpPr>
        <p:grpSpPr>
          <a:xfrm>
            <a:off x="843143" y="-133449"/>
            <a:ext cx="924215" cy="1230069"/>
            <a:chOff x="330281" y="38723"/>
            <a:chExt cx="1614914" cy="2227176"/>
          </a:xfrm>
        </p:grpSpPr>
        <p:sp>
          <p:nvSpPr>
            <p:cNvPr id="901" name="Google Shape;901;p26"/>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26"/>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26"/>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04" name="Google Shape;904;p26"/>
          <p:cNvSpPr/>
          <p:nvPr/>
        </p:nvSpPr>
        <p:spPr>
          <a:xfrm>
            <a:off x="-965525" y="-426125"/>
            <a:ext cx="1892097" cy="1179694"/>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26"/>
          <p:cNvSpPr/>
          <p:nvPr/>
        </p:nvSpPr>
        <p:spPr>
          <a:xfrm>
            <a:off x="8457850" y="1669450"/>
            <a:ext cx="1844086" cy="1191581"/>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06" name="Google Shape;906;p26"/>
          <p:cNvGrpSpPr/>
          <p:nvPr/>
        </p:nvGrpSpPr>
        <p:grpSpPr>
          <a:xfrm rot="-5118020">
            <a:off x="724374" y="2590167"/>
            <a:ext cx="900759" cy="1242486"/>
            <a:chOff x="330281" y="38723"/>
            <a:chExt cx="1614914" cy="2227176"/>
          </a:xfrm>
        </p:grpSpPr>
        <p:sp>
          <p:nvSpPr>
            <p:cNvPr id="907" name="Google Shape;907;p26"/>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26"/>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26"/>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0" name="Google Shape;910;p26"/>
          <p:cNvGrpSpPr/>
          <p:nvPr/>
        </p:nvGrpSpPr>
        <p:grpSpPr>
          <a:xfrm rot="-2241120">
            <a:off x="6881534" y="363720"/>
            <a:ext cx="167533" cy="235734"/>
            <a:chOff x="5248950" y="2607450"/>
            <a:chExt cx="27575" cy="38800"/>
          </a:xfrm>
        </p:grpSpPr>
        <p:sp>
          <p:nvSpPr>
            <p:cNvPr id="911" name="Google Shape;911;p26"/>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26"/>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3" name="Google Shape;913;p26"/>
          <p:cNvGrpSpPr/>
          <p:nvPr/>
        </p:nvGrpSpPr>
        <p:grpSpPr>
          <a:xfrm rot="1583875">
            <a:off x="8562185" y="4442843"/>
            <a:ext cx="159799" cy="224852"/>
            <a:chOff x="5248950" y="2607450"/>
            <a:chExt cx="27575" cy="38800"/>
          </a:xfrm>
        </p:grpSpPr>
        <p:sp>
          <p:nvSpPr>
            <p:cNvPr id="914" name="Google Shape;914;p26"/>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26"/>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6" name="Google Shape;916;p26"/>
          <p:cNvGrpSpPr/>
          <p:nvPr/>
        </p:nvGrpSpPr>
        <p:grpSpPr>
          <a:xfrm rot="4025085">
            <a:off x="701273" y="4694761"/>
            <a:ext cx="105656" cy="148667"/>
            <a:chOff x="5248950" y="2607450"/>
            <a:chExt cx="27575" cy="38800"/>
          </a:xfrm>
        </p:grpSpPr>
        <p:sp>
          <p:nvSpPr>
            <p:cNvPr id="917" name="Google Shape;917;p26"/>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26"/>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9" name="Google Shape;919;p26"/>
          <p:cNvGrpSpPr/>
          <p:nvPr/>
        </p:nvGrpSpPr>
        <p:grpSpPr>
          <a:xfrm rot="-5243946">
            <a:off x="-84370" y="2799655"/>
            <a:ext cx="167534" cy="235732"/>
            <a:chOff x="5248950" y="2607450"/>
            <a:chExt cx="27575" cy="38800"/>
          </a:xfrm>
        </p:grpSpPr>
        <p:sp>
          <p:nvSpPr>
            <p:cNvPr id="920" name="Google Shape;920;p26"/>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26"/>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2" name="Google Shape;922;p26"/>
          <p:cNvGrpSpPr/>
          <p:nvPr/>
        </p:nvGrpSpPr>
        <p:grpSpPr>
          <a:xfrm rot="-2700000">
            <a:off x="1974639" y="463473"/>
            <a:ext cx="104613" cy="147198"/>
            <a:chOff x="5248950" y="2607450"/>
            <a:chExt cx="27575" cy="38800"/>
          </a:xfrm>
        </p:grpSpPr>
        <p:sp>
          <p:nvSpPr>
            <p:cNvPr id="923" name="Google Shape;923;p26"/>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26"/>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5" name="Google Shape;925;p26"/>
          <p:cNvGrpSpPr/>
          <p:nvPr/>
        </p:nvGrpSpPr>
        <p:grpSpPr>
          <a:xfrm rot="3320916">
            <a:off x="8639394" y="1145770"/>
            <a:ext cx="104615" cy="147200"/>
            <a:chOff x="5248950" y="2607450"/>
            <a:chExt cx="27575" cy="38800"/>
          </a:xfrm>
        </p:grpSpPr>
        <p:sp>
          <p:nvSpPr>
            <p:cNvPr id="926" name="Google Shape;926;p26"/>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26"/>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28" name="Google Shape;928;p26"/>
          <p:cNvSpPr/>
          <p:nvPr/>
        </p:nvSpPr>
        <p:spPr>
          <a:xfrm>
            <a:off x="455550" y="392600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26"/>
          <p:cNvSpPr/>
          <p:nvPr/>
        </p:nvSpPr>
        <p:spPr>
          <a:xfrm>
            <a:off x="7707275" y="4517475"/>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26"/>
          <p:cNvSpPr/>
          <p:nvPr/>
        </p:nvSpPr>
        <p:spPr>
          <a:xfrm>
            <a:off x="7707275" y="753563"/>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26"/>
          <p:cNvSpPr/>
          <p:nvPr/>
        </p:nvSpPr>
        <p:spPr>
          <a:xfrm>
            <a:off x="8619775" y="376060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26"/>
          <p:cNvSpPr/>
          <p:nvPr/>
        </p:nvSpPr>
        <p:spPr>
          <a:xfrm>
            <a:off x="455550" y="1181588"/>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26"/>
          <p:cNvSpPr/>
          <p:nvPr/>
        </p:nvSpPr>
        <p:spPr>
          <a:xfrm>
            <a:off x="4890875" y="4615925"/>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26"/>
          <p:cNvSpPr/>
          <p:nvPr/>
        </p:nvSpPr>
        <p:spPr>
          <a:xfrm>
            <a:off x="5795300" y="424565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65312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only 8">
  <p:cSld name="Title only 8">
    <p:spTree>
      <p:nvGrpSpPr>
        <p:cNvPr id="1" name="Shape 1037"/>
        <p:cNvGrpSpPr/>
        <p:nvPr/>
      </p:nvGrpSpPr>
      <p:grpSpPr>
        <a:xfrm>
          <a:off x="0" y="0"/>
          <a:ext cx="0" cy="0"/>
          <a:chOff x="0" y="0"/>
          <a:chExt cx="0" cy="0"/>
        </a:xfrm>
      </p:grpSpPr>
      <p:grpSp>
        <p:nvGrpSpPr>
          <p:cNvPr id="1038" name="Google Shape;1038;p29"/>
          <p:cNvGrpSpPr/>
          <p:nvPr/>
        </p:nvGrpSpPr>
        <p:grpSpPr>
          <a:xfrm rot="-2700000">
            <a:off x="492264" y="460448"/>
            <a:ext cx="104613" cy="147198"/>
            <a:chOff x="5248950" y="2607450"/>
            <a:chExt cx="27575" cy="38800"/>
          </a:xfrm>
        </p:grpSpPr>
        <p:sp>
          <p:nvSpPr>
            <p:cNvPr id="1039" name="Google Shape;1039;p29"/>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29"/>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1" name="Google Shape;1041;p29"/>
          <p:cNvGrpSpPr/>
          <p:nvPr/>
        </p:nvGrpSpPr>
        <p:grpSpPr>
          <a:xfrm rot="3488692">
            <a:off x="3920212" y="4108050"/>
            <a:ext cx="900823" cy="1242470"/>
            <a:chOff x="330281" y="38723"/>
            <a:chExt cx="1614914" cy="2227176"/>
          </a:xfrm>
        </p:grpSpPr>
        <p:sp>
          <p:nvSpPr>
            <p:cNvPr id="1042" name="Google Shape;1042;p29"/>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29"/>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29"/>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45" name="Google Shape;1045;p29"/>
          <p:cNvSpPr/>
          <p:nvPr/>
        </p:nvSpPr>
        <p:spPr>
          <a:xfrm>
            <a:off x="7971850" y="4773588"/>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29"/>
          <p:cNvSpPr/>
          <p:nvPr/>
        </p:nvSpPr>
        <p:spPr>
          <a:xfrm>
            <a:off x="1825750" y="4568638"/>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29"/>
          <p:cNvSpPr/>
          <p:nvPr/>
        </p:nvSpPr>
        <p:spPr>
          <a:xfrm>
            <a:off x="817800" y="3662638"/>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48" name="Google Shape;1048;p29"/>
          <p:cNvGrpSpPr/>
          <p:nvPr/>
        </p:nvGrpSpPr>
        <p:grpSpPr>
          <a:xfrm rot="3488692">
            <a:off x="94162" y="1041112"/>
            <a:ext cx="900823" cy="1242470"/>
            <a:chOff x="330281" y="38723"/>
            <a:chExt cx="1614914" cy="2227176"/>
          </a:xfrm>
        </p:grpSpPr>
        <p:sp>
          <p:nvSpPr>
            <p:cNvPr id="1049" name="Google Shape;1049;p29"/>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29"/>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29"/>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52" name="Google Shape;1052;p29"/>
          <p:cNvGrpSpPr/>
          <p:nvPr/>
        </p:nvGrpSpPr>
        <p:grpSpPr>
          <a:xfrm rot="3488692">
            <a:off x="8500387" y="937262"/>
            <a:ext cx="900823" cy="1242470"/>
            <a:chOff x="330281" y="38723"/>
            <a:chExt cx="1614914" cy="2227176"/>
          </a:xfrm>
        </p:grpSpPr>
        <p:sp>
          <p:nvSpPr>
            <p:cNvPr id="1053" name="Google Shape;1053;p29"/>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29"/>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29"/>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56" name="Google Shape;1056;p29"/>
          <p:cNvGrpSpPr/>
          <p:nvPr/>
        </p:nvGrpSpPr>
        <p:grpSpPr>
          <a:xfrm>
            <a:off x="-814260" y="2701614"/>
            <a:ext cx="2047865" cy="4219527"/>
            <a:chOff x="6239025" y="396475"/>
            <a:chExt cx="480900" cy="990825"/>
          </a:xfrm>
        </p:grpSpPr>
        <p:sp>
          <p:nvSpPr>
            <p:cNvPr id="1057" name="Google Shape;1057;p29"/>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29"/>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29"/>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29"/>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29"/>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29"/>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29"/>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29"/>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29"/>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66" name="Google Shape;1066;p29"/>
          <p:cNvSpPr/>
          <p:nvPr/>
        </p:nvSpPr>
        <p:spPr>
          <a:xfrm>
            <a:off x="8115700" y="692438"/>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29"/>
          <p:cNvSpPr txBox="1">
            <a:spLocks noGrp="1"/>
          </p:cNvSpPr>
          <p:nvPr>
            <p:ph type="title"/>
          </p:nvPr>
        </p:nvSpPr>
        <p:spPr>
          <a:xfrm>
            <a:off x="311700" y="445025"/>
            <a:ext cx="8520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200"/>
              <a:buNone/>
              <a:defRPr b="1"/>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extLst>
      <p:ext uri="{BB962C8B-B14F-4D97-AF65-F5344CB8AC3E}">
        <p14:creationId xmlns:p14="http://schemas.microsoft.com/office/powerpoint/2010/main" val="1134216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271"/>
        <p:cNvGrpSpPr/>
        <p:nvPr/>
      </p:nvGrpSpPr>
      <p:grpSpPr>
        <a:xfrm>
          <a:off x="0" y="0"/>
          <a:ext cx="0" cy="0"/>
          <a:chOff x="0" y="0"/>
          <a:chExt cx="0" cy="0"/>
        </a:xfrm>
      </p:grpSpPr>
      <p:grpSp>
        <p:nvGrpSpPr>
          <p:cNvPr id="1272" name="Google Shape;1272;p35"/>
          <p:cNvGrpSpPr/>
          <p:nvPr/>
        </p:nvGrpSpPr>
        <p:grpSpPr>
          <a:xfrm rot="3320949">
            <a:off x="9086424" y="2338001"/>
            <a:ext cx="154298" cy="217108"/>
            <a:chOff x="5248950" y="2607450"/>
            <a:chExt cx="27575" cy="38800"/>
          </a:xfrm>
        </p:grpSpPr>
        <p:sp>
          <p:nvSpPr>
            <p:cNvPr id="1273" name="Google Shape;1273;p35"/>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35"/>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5" name="Google Shape;1275;p35"/>
          <p:cNvGrpSpPr/>
          <p:nvPr/>
        </p:nvGrpSpPr>
        <p:grpSpPr>
          <a:xfrm rot="7179494">
            <a:off x="7705682" y="2391212"/>
            <a:ext cx="900754" cy="1242451"/>
            <a:chOff x="330281" y="38723"/>
            <a:chExt cx="1614914" cy="2227176"/>
          </a:xfrm>
        </p:grpSpPr>
        <p:sp>
          <p:nvSpPr>
            <p:cNvPr id="1276" name="Google Shape;1276;p35"/>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35"/>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35"/>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9" name="Google Shape;1279;p35"/>
          <p:cNvGrpSpPr/>
          <p:nvPr/>
        </p:nvGrpSpPr>
        <p:grpSpPr>
          <a:xfrm>
            <a:off x="843143" y="-133449"/>
            <a:ext cx="924215" cy="1230069"/>
            <a:chOff x="330281" y="38723"/>
            <a:chExt cx="1614914" cy="2227176"/>
          </a:xfrm>
        </p:grpSpPr>
        <p:sp>
          <p:nvSpPr>
            <p:cNvPr id="1280" name="Google Shape;1280;p35"/>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35"/>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35"/>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83" name="Google Shape;1283;p35"/>
          <p:cNvSpPr/>
          <p:nvPr/>
        </p:nvSpPr>
        <p:spPr>
          <a:xfrm>
            <a:off x="-965525" y="-426125"/>
            <a:ext cx="1892097" cy="1179694"/>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35"/>
          <p:cNvSpPr/>
          <p:nvPr/>
        </p:nvSpPr>
        <p:spPr>
          <a:xfrm>
            <a:off x="8457850" y="1669450"/>
            <a:ext cx="1844086" cy="1191581"/>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85" name="Google Shape;1285;p35"/>
          <p:cNvGrpSpPr/>
          <p:nvPr/>
        </p:nvGrpSpPr>
        <p:grpSpPr>
          <a:xfrm rot="-5118020">
            <a:off x="724374" y="2590167"/>
            <a:ext cx="900759" cy="1242486"/>
            <a:chOff x="330281" y="38723"/>
            <a:chExt cx="1614914" cy="2227176"/>
          </a:xfrm>
        </p:grpSpPr>
        <p:sp>
          <p:nvSpPr>
            <p:cNvPr id="1286" name="Google Shape;1286;p35"/>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35"/>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35"/>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89" name="Google Shape;1289;p35"/>
          <p:cNvGrpSpPr/>
          <p:nvPr/>
        </p:nvGrpSpPr>
        <p:grpSpPr>
          <a:xfrm rot="-2241120">
            <a:off x="6881534" y="363720"/>
            <a:ext cx="167533" cy="235734"/>
            <a:chOff x="5248950" y="2607450"/>
            <a:chExt cx="27575" cy="38800"/>
          </a:xfrm>
        </p:grpSpPr>
        <p:sp>
          <p:nvSpPr>
            <p:cNvPr id="1290" name="Google Shape;1290;p35"/>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35"/>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2" name="Google Shape;1292;p35"/>
          <p:cNvGrpSpPr/>
          <p:nvPr/>
        </p:nvGrpSpPr>
        <p:grpSpPr>
          <a:xfrm rot="1583875">
            <a:off x="8562185" y="4442843"/>
            <a:ext cx="159799" cy="224852"/>
            <a:chOff x="5248950" y="2607450"/>
            <a:chExt cx="27575" cy="38800"/>
          </a:xfrm>
        </p:grpSpPr>
        <p:sp>
          <p:nvSpPr>
            <p:cNvPr id="1293" name="Google Shape;1293;p35"/>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35"/>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5" name="Google Shape;1295;p35"/>
          <p:cNvGrpSpPr/>
          <p:nvPr/>
        </p:nvGrpSpPr>
        <p:grpSpPr>
          <a:xfrm rot="4025085">
            <a:off x="701273" y="4694761"/>
            <a:ext cx="105656" cy="148667"/>
            <a:chOff x="5248950" y="2607450"/>
            <a:chExt cx="27575" cy="38800"/>
          </a:xfrm>
        </p:grpSpPr>
        <p:sp>
          <p:nvSpPr>
            <p:cNvPr id="1296" name="Google Shape;1296;p35"/>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35"/>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8" name="Google Shape;1298;p35"/>
          <p:cNvGrpSpPr/>
          <p:nvPr/>
        </p:nvGrpSpPr>
        <p:grpSpPr>
          <a:xfrm rot="-5243946">
            <a:off x="-84370" y="2799655"/>
            <a:ext cx="167534" cy="235732"/>
            <a:chOff x="5248950" y="2607450"/>
            <a:chExt cx="27575" cy="38800"/>
          </a:xfrm>
        </p:grpSpPr>
        <p:sp>
          <p:nvSpPr>
            <p:cNvPr id="1299" name="Google Shape;1299;p35"/>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35"/>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01" name="Google Shape;1301;p35"/>
          <p:cNvGrpSpPr/>
          <p:nvPr/>
        </p:nvGrpSpPr>
        <p:grpSpPr>
          <a:xfrm rot="-2700000">
            <a:off x="1974639" y="463473"/>
            <a:ext cx="104613" cy="147198"/>
            <a:chOff x="5248950" y="2607450"/>
            <a:chExt cx="27575" cy="38800"/>
          </a:xfrm>
        </p:grpSpPr>
        <p:sp>
          <p:nvSpPr>
            <p:cNvPr id="1302" name="Google Shape;1302;p35"/>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35"/>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04" name="Google Shape;1304;p35"/>
          <p:cNvGrpSpPr/>
          <p:nvPr/>
        </p:nvGrpSpPr>
        <p:grpSpPr>
          <a:xfrm rot="3320916">
            <a:off x="8639394" y="1145770"/>
            <a:ext cx="104615" cy="147200"/>
            <a:chOff x="5248950" y="2607450"/>
            <a:chExt cx="27575" cy="38800"/>
          </a:xfrm>
        </p:grpSpPr>
        <p:sp>
          <p:nvSpPr>
            <p:cNvPr id="1305" name="Google Shape;1305;p35"/>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35"/>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07" name="Google Shape;1307;p35"/>
          <p:cNvSpPr/>
          <p:nvPr/>
        </p:nvSpPr>
        <p:spPr>
          <a:xfrm>
            <a:off x="455550" y="392600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35"/>
          <p:cNvSpPr/>
          <p:nvPr/>
        </p:nvSpPr>
        <p:spPr>
          <a:xfrm>
            <a:off x="7707275" y="4517475"/>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35"/>
          <p:cNvSpPr/>
          <p:nvPr/>
        </p:nvSpPr>
        <p:spPr>
          <a:xfrm>
            <a:off x="7707275" y="753563"/>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35"/>
          <p:cNvSpPr/>
          <p:nvPr/>
        </p:nvSpPr>
        <p:spPr>
          <a:xfrm>
            <a:off x="8619775" y="376060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35"/>
          <p:cNvSpPr/>
          <p:nvPr/>
        </p:nvSpPr>
        <p:spPr>
          <a:xfrm>
            <a:off x="455550" y="1181588"/>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35"/>
          <p:cNvSpPr/>
          <p:nvPr/>
        </p:nvSpPr>
        <p:spPr>
          <a:xfrm>
            <a:off x="4890875" y="4615925"/>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35"/>
          <p:cNvSpPr/>
          <p:nvPr/>
        </p:nvSpPr>
        <p:spPr>
          <a:xfrm>
            <a:off x="5795300" y="424565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69254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314"/>
        <p:cNvGrpSpPr/>
        <p:nvPr/>
      </p:nvGrpSpPr>
      <p:grpSpPr>
        <a:xfrm>
          <a:off x="0" y="0"/>
          <a:ext cx="0" cy="0"/>
          <a:chOff x="0" y="0"/>
          <a:chExt cx="0" cy="0"/>
        </a:xfrm>
      </p:grpSpPr>
      <p:sp>
        <p:nvSpPr>
          <p:cNvPr id="1315" name="Google Shape;1315;p36"/>
          <p:cNvSpPr txBox="1">
            <a:spLocks noGrp="1"/>
          </p:cNvSpPr>
          <p:nvPr>
            <p:ph type="subTitle" idx="1"/>
          </p:nvPr>
        </p:nvSpPr>
        <p:spPr>
          <a:xfrm>
            <a:off x="2805900" y="4135185"/>
            <a:ext cx="3532200" cy="42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a:solidFill>
                  <a:schemeClr val="lt2"/>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grpSp>
        <p:nvGrpSpPr>
          <p:cNvPr id="1316" name="Google Shape;1316;p36"/>
          <p:cNvGrpSpPr/>
          <p:nvPr/>
        </p:nvGrpSpPr>
        <p:grpSpPr>
          <a:xfrm rot="-2241120">
            <a:off x="7485409" y="374620"/>
            <a:ext cx="167533" cy="235734"/>
            <a:chOff x="5248950" y="2607450"/>
            <a:chExt cx="27575" cy="38800"/>
          </a:xfrm>
        </p:grpSpPr>
        <p:sp>
          <p:nvSpPr>
            <p:cNvPr id="1317" name="Google Shape;1317;p36"/>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36"/>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19" name="Google Shape;1319;p36"/>
          <p:cNvGrpSpPr/>
          <p:nvPr/>
        </p:nvGrpSpPr>
        <p:grpSpPr>
          <a:xfrm rot="1583875">
            <a:off x="8562185" y="4442843"/>
            <a:ext cx="159799" cy="224852"/>
            <a:chOff x="5248950" y="2607450"/>
            <a:chExt cx="27575" cy="38800"/>
          </a:xfrm>
        </p:grpSpPr>
        <p:sp>
          <p:nvSpPr>
            <p:cNvPr id="1320" name="Google Shape;1320;p36"/>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36"/>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22" name="Google Shape;1322;p36"/>
          <p:cNvGrpSpPr/>
          <p:nvPr/>
        </p:nvGrpSpPr>
        <p:grpSpPr>
          <a:xfrm rot="-2700000">
            <a:off x="1551164" y="652423"/>
            <a:ext cx="104613" cy="147198"/>
            <a:chOff x="5248950" y="2607450"/>
            <a:chExt cx="27575" cy="38800"/>
          </a:xfrm>
        </p:grpSpPr>
        <p:sp>
          <p:nvSpPr>
            <p:cNvPr id="1323" name="Google Shape;1323;p36"/>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36"/>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25" name="Google Shape;1325;p36"/>
          <p:cNvGrpSpPr/>
          <p:nvPr/>
        </p:nvGrpSpPr>
        <p:grpSpPr>
          <a:xfrm rot="3320916">
            <a:off x="8589994" y="783670"/>
            <a:ext cx="104615" cy="147200"/>
            <a:chOff x="5248950" y="2607450"/>
            <a:chExt cx="27575" cy="38800"/>
          </a:xfrm>
        </p:grpSpPr>
        <p:sp>
          <p:nvSpPr>
            <p:cNvPr id="1326" name="Google Shape;1326;p36"/>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36"/>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28" name="Google Shape;1328;p36"/>
          <p:cNvGrpSpPr/>
          <p:nvPr/>
        </p:nvGrpSpPr>
        <p:grpSpPr>
          <a:xfrm rot="7179494">
            <a:off x="8192007" y="1857762"/>
            <a:ext cx="900754" cy="1242451"/>
            <a:chOff x="330281" y="38723"/>
            <a:chExt cx="1614914" cy="2227176"/>
          </a:xfrm>
        </p:grpSpPr>
        <p:sp>
          <p:nvSpPr>
            <p:cNvPr id="1329" name="Google Shape;1329;p36"/>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36"/>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36"/>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32" name="Google Shape;1332;p36"/>
          <p:cNvGrpSpPr/>
          <p:nvPr/>
        </p:nvGrpSpPr>
        <p:grpSpPr>
          <a:xfrm>
            <a:off x="198118" y="284488"/>
            <a:ext cx="924215" cy="1230069"/>
            <a:chOff x="330281" y="38723"/>
            <a:chExt cx="1614914" cy="2227176"/>
          </a:xfrm>
        </p:grpSpPr>
        <p:sp>
          <p:nvSpPr>
            <p:cNvPr id="1333" name="Google Shape;1333;p36"/>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36"/>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36"/>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36" name="Google Shape;1336;p36"/>
          <p:cNvSpPr/>
          <p:nvPr/>
        </p:nvSpPr>
        <p:spPr>
          <a:xfrm>
            <a:off x="-982325" y="-407400"/>
            <a:ext cx="1892097" cy="1179694"/>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36"/>
          <p:cNvSpPr/>
          <p:nvPr/>
        </p:nvSpPr>
        <p:spPr>
          <a:xfrm>
            <a:off x="7707275" y="4517475"/>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36"/>
          <p:cNvSpPr/>
          <p:nvPr/>
        </p:nvSpPr>
        <p:spPr>
          <a:xfrm>
            <a:off x="7072338" y="126370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36"/>
          <p:cNvSpPr/>
          <p:nvPr/>
        </p:nvSpPr>
        <p:spPr>
          <a:xfrm>
            <a:off x="8619775" y="376060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36"/>
          <p:cNvSpPr/>
          <p:nvPr/>
        </p:nvSpPr>
        <p:spPr>
          <a:xfrm>
            <a:off x="1531550" y="405960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41" name="Google Shape;1341;p36"/>
          <p:cNvGrpSpPr/>
          <p:nvPr/>
        </p:nvGrpSpPr>
        <p:grpSpPr>
          <a:xfrm rot="-263120">
            <a:off x="-731781" y="2172447"/>
            <a:ext cx="1833316" cy="3777481"/>
            <a:chOff x="6239025" y="396475"/>
            <a:chExt cx="480900" cy="990825"/>
          </a:xfrm>
        </p:grpSpPr>
        <p:sp>
          <p:nvSpPr>
            <p:cNvPr id="1342" name="Google Shape;1342;p36"/>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36"/>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36"/>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36"/>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36"/>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36"/>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36"/>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36"/>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36"/>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51" name="Google Shape;1351;p36"/>
          <p:cNvSpPr/>
          <p:nvPr/>
        </p:nvSpPr>
        <p:spPr>
          <a:xfrm>
            <a:off x="8763625" y="1392050"/>
            <a:ext cx="1892097" cy="1179694"/>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36"/>
          <p:cNvSpPr/>
          <p:nvPr/>
        </p:nvSpPr>
        <p:spPr>
          <a:xfrm>
            <a:off x="933000" y="2509775"/>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53" name="Google Shape;1353;p36"/>
          <p:cNvGrpSpPr/>
          <p:nvPr/>
        </p:nvGrpSpPr>
        <p:grpSpPr>
          <a:xfrm rot="288696" flipH="1">
            <a:off x="7867796" y="3276445"/>
            <a:ext cx="1517007" cy="3125969"/>
            <a:chOff x="6239025" y="396475"/>
            <a:chExt cx="480900" cy="990825"/>
          </a:xfrm>
        </p:grpSpPr>
        <p:sp>
          <p:nvSpPr>
            <p:cNvPr id="1354" name="Google Shape;1354;p36"/>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36"/>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36"/>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36"/>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36"/>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36"/>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36"/>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36"/>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36"/>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59910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1363"/>
        <p:cNvGrpSpPr/>
        <p:nvPr/>
      </p:nvGrpSpPr>
      <p:grpSpPr>
        <a:xfrm>
          <a:off x="0" y="0"/>
          <a:ext cx="0" cy="0"/>
          <a:chOff x="0" y="0"/>
          <a:chExt cx="0" cy="0"/>
        </a:xfrm>
      </p:grpSpPr>
      <p:grpSp>
        <p:nvGrpSpPr>
          <p:cNvPr id="1364" name="Google Shape;1364;p37"/>
          <p:cNvGrpSpPr/>
          <p:nvPr/>
        </p:nvGrpSpPr>
        <p:grpSpPr>
          <a:xfrm rot="7179494">
            <a:off x="7817307" y="163912"/>
            <a:ext cx="900754" cy="1242451"/>
            <a:chOff x="330281" y="38723"/>
            <a:chExt cx="1614914" cy="2227176"/>
          </a:xfrm>
        </p:grpSpPr>
        <p:sp>
          <p:nvSpPr>
            <p:cNvPr id="1365" name="Google Shape;1365;p37"/>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37"/>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37"/>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68" name="Google Shape;1368;p37"/>
          <p:cNvGrpSpPr/>
          <p:nvPr/>
        </p:nvGrpSpPr>
        <p:grpSpPr>
          <a:xfrm rot="-4940312">
            <a:off x="3996688" y="3920049"/>
            <a:ext cx="924230" cy="1230127"/>
            <a:chOff x="330281" y="38723"/>
            <a:chExt cx="1614914" cy="2227176"/>
          </a:xfrm>
        </p:grpSpPr>
        <p:sp>
          <p:nvSpPr>
            <p:cNvPr id="1369" name="Google Shape;1369;p37"/>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37"/>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37"/>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72" name="Google Shape;1372;p37"/>
          <p:cNvSpPr/>
          <p:nvPr/>
        </p:nvSpPr>
        <p:spPr>
          <a:xfrm>
            <a:off x="3512750" y="-696600"/>
            <a:ext cx="1892097" cy="1179694"/>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37"/>
          <p:cNvSpPr/>
          <p:nvPr/>
        </p:nvSpPr>
        <p:spPr>
          <a:xfrm>
            <a:off x="5525025" y="4606425"/>
            <a:ext cx="1844086" cy="1191581"/>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74" name="Google Shape;1374;p37"/>
          <p:cNvGrpSpPr/>
          <p:nvPr/>
        </p:nvGrpSpPr>
        <p:grpSpPr>
          <a:xfrm rot="-5856778">
            <a:off x="4008398" y="805683"/>
            <a:ext cx="900826" cy="1242356"/>
            <a:chOff x="330281" y="38723"/>
            <a:chExt cx="1614914" cy="2227176"/>
          </a:xfrm>
        </p:grpSpPr>
        <p:sp>
          <p:nvSpPr>
            <p:cNvPr id="1375" name="Google Shape;1375;p37"/>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37"/>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37"/>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78" name="Google Shape;1378;p37"/>
          <p:cNvGrpSpPr/>
          <p:nvPr/>
        </p:nvGrpSpPr>
        <p:grpSpPr>
          <a:xfrm rot="-2241120">
            <a:off x="7485409" y="374620"/>
            <a:ext cx="167533" cy="235734"/>
            <a:chOff x="5248950" y="2607450"/>
            <a:chExt cx="27575" cy="38800"/>
          </a:xfrm>
        </p:grpSpPr>
        <p:sp>
          <p:nvSpPr>
            <p:cNvPr id="1379" name="Google Shape;1379;p3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3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1" name="Google Shape;1381;p37"/>
          <p:cNvGrpSpPr/>
          <p:nvPr/>
        </p:nvGrpSpPr>
        <p:grpSpPr>
          <a:xfrm rot="1583875">
            <a:off x="8562185" y="4442843"/>
            <a:ext cx="159799" cy="224852"/>
            <a:chOff x="5248950" y="2607450"/>
            <a:chExt cx="27575" cy="38800"/>
          </a:xfrm>
        </p:grpSpPr>
        <p:sp>
          <p:nvSpPr>
            <p:cNvPr id="1382" name="Google Shape;1382;p3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3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4" name="Google Shape;1384;p37"/>
          <p:cNvGrpSpPr/>
          <p:nvPr/>
        </p:nvGrpSpPr>
        <p:grpSpPr>
          <a:xfrm rot="4025085">
            <a:off x="701273" y="4694761"/>
            <a:ext cx="105656" cy="148667"/>
            <a:chOff x="5248950" y="2607450"/>
            <a:chExt cx="27575" cy="38800"/>
          </a:xfrm>
        </p:grpSpPr>
        <p:sp>
          <p:nvSpPr>
            <p:cNvPr id="1385" name="Google Shape;1385;p3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3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7" name="Google Shape;1387;p37"/>
          <p:cNvGrpSpPr/>
          <p:nvPr/>
        </p:nvGrpSpPr>
        <p:grpSpPr>
          <a:xfrm rot="-5243946">
            <a:off x="-84370" y="2799655"/>
            <a:ext cx="167534" cy="235732"/>
            <a:chOff x="5248950" y="2607450"/>
            <a:chExt cx="27575" cy="38800"/>
          </a:xfrm>
        </p:grpSpPr>
        <p:sp>
          <p:nvSpPr>
            <p:cNvPr id="1388" name="Google Shape;1388;p3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3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90" name="Google Shape;1390;p37"/>
          <p:cNvGrpSpPr/>
          <p:nvPr/>
        </p:nvGrpSpPr>
        <p:grpSpPr>
          <a:xfrm rot="-2700000">
            <a:off x="1974639" y="463473"/>
            <a:ext cx="104613" cy="147198"/>
            <a:chOff x="5248950" y="2607450"/>
            <a:chExt cx="27575" cy="38800"/>
          </a:xfrm>
        </p:grpSpPr>
        <p:sp>
          <p:nvSpPr>
            <p:cNvPr id="1391" name="Google Shape;1391;p3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3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93" name="Google Shape;1393;p37"/>
          <p:cNvGrpSpPr/>
          <p:nvPr/>
        </p:nvGrpSpPr>
        <p:grpSpPr>
          <a:xfrm rot="3320916">
            <a:off x="8639381" y="548345"/>
            <a:ext cx="104615" cy="147200"/>
            <a:chOff x="5248950" y="2607450"/>
            <a:chExt cx="27575" cy="38800"/>
          </a:xfrm>
        </p:grpSpPr>
        <p:sp>
          <p:nvSpPr>
            <p:cNvPr id="1394" name="Google Shape;1394;p3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3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96" name="Google Shape;1396;p37"/>
          <p:cNvSpPr/>
          <p:nvPr/>
        </p:nvSpPr>
        <p:spPr>
          <a:xfrm>
            <a:off x="311700" y="413920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37"/>
          <p:cNvSpPr/>
          <p:nvPr/>
        </p:nvSpPr>
        <p:spPr>
          <a:xfrm>
            <a:off x="7707275" y="4517475"/>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37"/>
          <p:cNvSpPr/>
          <p:nvPr/>
        </p:nvSpPr>
        <p:spPr>
          <a:xfrm>
            <a:off x="8732600" y="1957488"/>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37"/>
          <p:cNvSpPr/>
          <p:nvPr/>
        </p:nvSpPr>
        <p:spPr>
          <a:xfrm>
            <a:off x="441125" y="82255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29002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192"/>
        <p:cNvGrpSpPr/>
        <p:nvPr/>
      </p:nvGrpSpPr>
      <p:grpSpPr>
        <a:xfrm>
          <a:off x="0" y="0"/>
          <a:ext cx="0" cy="0"/>
          <a:chOff x="0" y="0"/>
          <a:chExt cx="0" cy="0"/>
        </a:xfrm>
      </p:grpSpPr>
      <p:grpSp>
        <p:nvGrpSpPr>
          <p:cNvPr id="193" name="Google Shape;193;p15"/>
          <p:cNvGrpSpPr/>
          <p:nvPr/>
        </p:nvGrpSpPr>
        <p:grpSpPr>
          <a:xfrm>
            <a:off x="6709650" y="259365"/>
            <a:ext cx="1994400" cy="2929885"/>
            <a:chOff x="6709650" y="259365"/>
            <a:chExt cx="1994400" cy="2929885"/>
          </a:xfrm>
        </p:grpSpPr>
        <p:sp>
          <p:nvSpPr>
            <p:cNvPr id="194" name="Google Shape;194;p15"/>
            <p:cNvSpPr/>
            <p:nvPr/>
          </p:nvSpPr>
          <p:spPr>
            <a:xfrm rot="10800000" flipH="1">
              <a:off x="6709650" y="1564461"/>
              <a:ext cx="1759341" cy="1624789"/>
            </a:xfrm>
            <a:custGeom>
              <a:avLst/>
              <a:gdLst/>
              <a:ahLst/>
              <a:cxnLst/>
              <a:rect l="l" t="t" r="r" b="b"/>
              <a:pathLst>
                <a:path w="22503" h="20782" extrusionOk="0">
                  <a:moveTo>
                    <a:pt x="12708" y="18400"/>
                  </a:moveTo>
                  <a:lnTo>
                    <a:pt x="12708" y="18400"/>
                  </a:lnTo>
                  <a:cubicBezTo>
                    <a:pt x="12215" y="18530"/>
                    <a:pt x="11709" y="18598"/>
                    <a:pt x="11204" y="18598"/>
                  </a:cubicBezTo>
                  <a:cubicBezTo>
                    <a:pt x="11033" y="18598"/>
                    <a:pt x="10862" y="18590"/>
                    <a:pt x="10692" y="18574"/>
                  </a:cubicBezTo>
                  <a:cubicBezTo>
                    <a:pt x="10580" y="18562"/>
                    <a:pt x="10468" y="18549"/>
                    <a:pt x="10368" y="18537"/>
                  </a:cubicBezTo>
                  <a:cubicBezTo>
                    <a:pt x="10380" y="18512"/>
                    <a:pt x="10405" y="18499"/>
                    <a:pt x="10430" y="18475"/>
                  </a:cubicBezTo>
                  <a:cubicBezTo>
                    <a:pt x="10731" y="18509"/>
                    <a:pt x="11032" y="18528"/>
                    <a:pt x="11333" y="18528"/>
                  </a:cubicBezTo>
                  <a:cubicBezTo>
                    <a:pt x="11580" y="18528"/>
                    <a:pt x="11826" y="18515"/>
                    <a:pt x="12073" y="18487"/>
                  </a:cubicBezTo>
                  <a:cubicBezTo>
                    <a:pt x="12285" y="18475"/>
                    <a:pt x="12496" y="18437"/>
                    <a:pt x="12708" y="18400"/>
                  </a:cubicBezTo>
                  <a:close/>
                  <a:moveTo>
                    <a:pt x="11250" y="0"/>
                  </a:moveTo>
                  <a:cubicBezTo>
                    <a:pt x="8027" y="0"/>
                    <a:pt x="4829" y="1364"/>
                    <a:pt x="2826" y="3951"/>
                  </a:cubicBezTo>
                  <a:cubicBezTo>
                    <a:pt x="611" y="6776"/>
                    <a:pt x="1" y="10783"/>
                    <a:pt x="1619" y="14044"/>
                  </a:cubicBezTo>
                  <a:cubicBezTo>
                    <a:pt x="1917" y="14641"/>
                    <a:pt x="2291" y="15201"/>
                    <a:pt x="2714" y="15712"/>
                  </a:cubicBezTo>
                  <a:cubicBezTo>
                    <a:pt x="4295" y="18176"/>
                    <a:pt x="6809" y="20105"/>
                    <a:pt x="9696" y="20640"/>
                  </a:cubicBezTo>
                  <a:cubicBezTo>
                    <a:pt x="10209" y="20736"/>
                    <a:pt x="10711" y="20782"/>
                    <a:pt x="11201" y="20782"/>
                  </a:cubicBezTo>
                  <a:cubicBezTo>
                    <a:pt x="14404" y="20782"/>
                    <a:pt x="17119" y="18840"/>
                    <a:pt x="19105" y="16272"/>
                  </a:cubicBezTo>
                  <a:cubicBezTo>
                    <a:pt x="21395" y="13310"/>
                    <a:pt x="22502" y="9476"/>
                    <a:pt x="20885" y="5929"/>
                  </a:cubicBezTo>
                  <a:cubicBezTo>
                    <a:pt x="19428" y="2731"/>
                    <a:pt x="16143" y="541"/>
                    <a:pt x="12695" y="93"/>
                  </a:cubicBezTo>
                  <a:cubicBezTo>
                    <a:pt x="12216" y="31"/>
                    <a:pt x="11732" y="0"/>
                    <a:pt x="112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5" name="Google Shape;195;p15"/>
            <p:cNvGrpSpPr/>
            <p:nvPr/>
          </p:nvGrpSpPr>
          <p:grpSpPr>
            <a:xfrm>
              <a:off x="7894945" y="259365"/>
              <a:ext cx="809104" cy="746170"/>
              <a:chOff x="7894945" y="259365"/>
              <a:chExt cx="809104" cy="746170"/>
            </a:xfrm>
          </p:grpSpPr>
          <p:grpSp>
            <p:nvGrpSpPr>
              <p:cNvPr id="196" name="Google Shape;196;p15"/>
              <p:cNvGrpSpPr/>
              <p:nvPr/>
            </p:nvGrpSpPr>
            <p:grpSpPr>
              <a:xfrm flipH="1">
                <a:off x="7983191" y="259365"/>
                <a:ext cx="720858" cy="641784"/>
                <a:chOff x="213566" y="173640"/>
                <a:chExt cx="720858" cy="641784"/>
              </a:xfrm>
            </p:grpSpPr>
            <p:sp>
              <p:nvSpPr>
                <p:cNvPr id="197" name="Google Shape;197;p15"/>
                <p:cNvSpPr/>
                <p:nvPr/>
              </p:nvSpPr>
              <p:spPr>
                <a:xfrm rot="772904">
                  <a:off x="415545" y="533491"/>
                  <a:ext cx="191481" cy="263910"/>
                </a:xfrm>
                <a:custGeom>
                  <a:avLst/>
                  <a:gdLst/>
                  <a:ahLst/>
                  <a:cxnLst/>
                  <a:rect l="l" t="t" r="r" b="b"/>
                  <a:pathLst>
                    <a:path w="5298" h="7302" extrusionOk="0">
                      <a:moveTo>
                        <a:pt x="3797" y="1"/>
                      </a:moveTo>
                      <a:cubicBezTo>
                        <a:pt x="3739" y="1"/>
                        <a:pt x="3681" y="6"/>
                        <a:pt x="3622" y="17"/>
                      </a:cubicBezTo>
                      <a:cubicBezTo>
                        <a:pt x="312" y="639"/>
                        <a:pt x="1" y="5929"/>
                        <a:pt x="2950" y="7236"/>
                      </a:cubicBezTo>
                      <a:cubicBezTo>
                        <a:pt x="3054" y="7281"/>
                        <a:pt x="3155" y="7302"/>
                        <a:pt x="3250" y="7302"/>
                      </a:cubicBezTo>
                      <a:cubicBezTo>
                        <a:pt x="3747" y="7302"/>
                        <a:pt x="4073" y="6735"/>
                        <a:pt x="3697" y="6265"/>
                      </a:cubicBezTo>
                      <a:cubicBezTo>
                        <a:pt x="3075" y="5481"/>
                        <a:pt x="2602" y="4597"/>
                        <a:pt x="2851" y="3577"/>
                      </a:cubicBezTo>
                      <a:cubicBezTo>
                        <a:pt x="3099" y="2593"/>
                        <a:pt x="3859" y="2208"/>
                        <a:pt x="4556" y="1610"/>
                      </a:cubicBezTo>
                      <a:cubicBezTo>
                        <a:pt x="5298" y="984"/>
                        <a:pt x="4592" y="1"/>
                        <a:pt x="379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15"/>
                <p:cNvSpPr/>
                <p:nvPr/>
              </p:nvSpPr>
              <p:spPr>
                <a:xfrm>
                  <a:off x="213566" y="378966"/>
                  <a:ext cx="345522" cy="192531"/>
                </a:xfrm>
                <a:custGeom>
                  <a:avLst/>
                  <a:gdLst/>
                  <a:ahLst/>
                  <a:cxnLst/>
                  <a:rect l="l" t="t" r="r" b="b"/>
                  <a:pathLst>
                    <a:path w="9560" h="5327" extrusionOk="0">
                      <a:moveTo>
                        <a:pt x="4909" y="1"/>
                      </a:moveTo>
                      <a:cubicBezTo>
                        <a:pt x="3979" y="1"/>
                        <a:pt x="3067" y="213"/>
                        <a:pt x="2253" y="744"/>
                      </a:cubicBezTo>
                      <a:cubicBezTo>
                        <a:pt x="809" y="1690"/>
                        <a:pt x="0" y="3433"/>
                        <a:pt x="709" y="5063"/>
                      </a:cubicBezTo>
                      <a:cubicBezTo>
                        <a:pt x="793" y="5248"/>
                        <a:pt x="951" y="5326"/>
                        <a:pt x="1118" y="5326"/>
                      </a:cubicBezTo>
                      <a:cubicBezTo>
                        <a:pt x="1400" y="5326"/>
                        <a:pt x="1705" y="5102"/>
                        <a:pt x="1705" y="4789"/>
                      </a:cubicBezTo>
                      <a:cubicBezTo>
                        <a:pt x="1655" y="3482"/>
                        <a:pt x="2514" y="2312"/>
                        <a:pt x="3783" y="1964"/>
                      </a:cubicBezTo>
                      <a:cubicBezTo>
                        <a:pt x="4127" y="1860"/>
                        <a:pt x="4473" y="1815"/>
                        <a:pt x="4819" y="1815"/>
                      </a:cubicBezTo>
                      <a:cubicBezTo>
                        <a:pt x="5916" y="1815"/>
                        <a:pt x="7012" y="2261"/>
                        <a:pt x="8015" y="2649"/>
                      </a:cubicBezTo>
                      <a:cubicBezTo>
                        <a:pt x="8116" y="2689"/>
                        <a:pt x="8215" y="2708"/>
                        <a:pt x="8308" y="2708"/>
                      </a:cubicBezTo>
                      <a:cubicBezTo>
                        <a:pt x="9100" y="2708"/>
                        <a:pt x="9559" y="1381"/>
                        <a:pt x="8724" y="981"/>
                      </a:cubicBezTo>
                      <a:cubicBezTo>
                        <a:pt x="7572" y="427"/>
                        <a:pt x="6224" y="1"/>
                        <a:pt x="49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15"/>
                <p:cNvSpPr/>
                <p:nvPr/>
              </p:nvSpPr>
              <p:spPr>
                <a:xfrm>
                  <a:off x="634044" y="346507"/>
                  <a:ext cx="300380" cy="162099"/>
                </a:xfrm>
                <a:custGeom>
                  <a:avLst/>
                  <a:gdLst/>
                  <a:ahLst/>
                  <a:cxnLst/>
                  <a:rect l="l" t="t" r="r" b="b"/>
                  <a:pathLst>
                    <a:path w="8311" h="4485" extrusionOk="0">
                      <a:moveTo>
                        <a:pt x="3946" y="0"/>
                      </a:moveTo>
                      <a:cubicBezTo>
                        <a:pt x="2117" y="0"/>
                        <a:pt x="339" y="1052"/>
                        <a:pt x="45" y="3270"/>
                      </a:cubicBezTo>
                      <a:cubicBezTo>
                        <a:pt x="0" y="3626"/>
                        <a:pt x="287" y="3805"/>
                        <a:pt x="584" y="3805"/>
                      </a:cubicBezTo>
                      <a:cubicBezTo>
                        <a:pt x="786" y="3805"/>
                        <a:pt x="992" y="3723"/>
                        <a:pt x="1103" y="3557"/>
                      </a:cubicBezTo>
                      <a:cubicBezTo>
                        <a:pt x="1720" y="2625"/>
                        <a:pt x="2599" y="1802"/>
                        <a:pt x="3769" y="1802"/>
                      </a:cubicBezTo>
                      <a:cubicBezTo>
                        <a:pt x="3850" y="1802"/>
                        <a:pt x="3932" y="1806"/>
                        <a:pt x="4015" y="1814"/>
                      </a:cubicBezTo>
                      <a:cubicBezTo>
                        <a:pt x="5334" y="1926"/>
                        <a:pt x="5857" y="2959"/>
                        <a:pt x="6367" y="4005"/>
                      </a:cubicBezTo>
                      <a:cubicBezTo>
                        <a:pt x="6531" y="4336"/>
                        <a:pt x="6865" y="4484"/>
                        <a:pt x="7206" y="4484"/>
                      </a:cubicBezTo>
                      <a:cubicBezTo>
                        <a:pt x="7749" y="4484"/>
                        <a:pt x="8310" y="4110"/>
                        <a:pt x="8234" y="3507"/>
                      </a:cubicBezTo>
                      <a:cubicBezTo>
                        <a:pt x="7937" y="1217"/>
                        <a:pt x="5913" y="0"/>
                        <a:pt x="394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15"/>
                <p:cNvSpPr/>
                <p:nvPr/>
              </p:nvSpPr>
              <p:spPr>
                <a:xfrm>
                  <a:off x="407507" y="173640"/>
                  <a:ext cx="284225" cy="172870"/>
                </a:xfrm>
                <a:custGeom>
                  <a:avLst/>
                  <a:gdLst/>
                  <a:ahLst/>
                  <a:cxnLst/>
                  <a:rect l="l" t="t" r="r" b="b"/>
                  <a:pathLst>
                    <a:path w="7864" h="4783" extrusionOk="0">
                      <a:moveTo>
                        <a:pt x="6676" y="0"/>
                      </a:moveTo>
                      <a:cubicBezTo>
                        <a:pt x="6385" y="0"/>
                        <a:pt x="6110" y="143"/>
                        <a:pt x="5959" y="489"/>
                      </a:cubicBezTo>
                      <a:cubicBezTo>
                        <a:pt x="5511" y="1484"/>
                        <a:pt x="5213" y="2480"/>
                        <a:pt x="4043" y="2841"/>
                      </a:cubicBezTo>
                      <a:cubicBezTo>
                        <a:pt x="3801" y="2916"/>
                        <a:pt x="3561" y="2951"/>
                        <a:pt x="3325" y="2951"/>
                      </a:cubicBezTo>
                      <a:cubicBezTo>
                        <a:pt x="2432" y="2951"/>
                        <a:pt x="1601" y="2455"/>
                        <a:pt x="981" y="1796"/>
                      </a:cubicBezTo>
                      <a:cubicBezTo>
                        <a:pt x="888" y="1699"/>
                        <a:pt x="767" y="1657"/>
                        <a:pt x="645" y="1657"/>
                      </a:cubicBezTo>
                      <a:cubicBezTo>
                        <a:pt x="327" y="1657"/>
                        <a:pt x="0" y="1943"/>
                        <a:pt x="135" y="2293"/>
                      </a:cubicBezTo>
                      <a:cubicBezTo>
                        <a:pt x="706" y="3805"/>
                        <a:pt x="2143" y="4782"/>
                        <a:pt x="3730" y="4782"/>
                      </a:cubicBezTo>
                      <a:cubicBezTo>
                        <a:pt x="3908" y="4782"/>
                        <a:pt x="4087" y="4770"/>
                        <a:pt x="4267" y="4745"/>
                      </a:cubicBezTo>
                      <a:cubicBezTo>
                        <a:pt x="6022" y="4496"/>
                        <a:pt x="7864" y="2853"/>
                        <a:pt x="7764" y="974"/>
                      </a:cubicBezTo>
                      <a:cubicBezTo>
                        <a:pt x="7733" y="430"/>
                        <a:pt x="7180" y="0"/>
                        <a:pt x="66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1" name="Google Shape;201;p15"/>
              <p:cNvSpPr/>
              <p:nvPr/>
            </p:nvSpPr>
            <p:spPr>
              <a:xfrm rot="1104443">
                <a:off x="7916503" y="654897"/>
                <a:ext cx="345514" cy="192527"/>
              </a:xfrm>
              <a:custGeom>
                <a:avLst/>
                <a:gdLst/>
                <a:ahLst/>
                <a:cxnLst/>
                <a:rect l="l" t="t" r="r" b="b"/>
                <a:pathLst>
                  <a:path w="9560" h="5327" extrusionOk="0">
                    <a:moveTo>
                      <a:pt x="4909" y="1"/>
                    </a:moveTo>
                    <a:cubicBezTo>
                      <a:pt x="3979" y="1"/>
                      <a:pt x="3067" y="213"/>
                      <a:pt x="2253" y="744"/>
                    </a:cubicBezTo>
                    <a:cubicBezTo>
                      <a:pt x="809" y="1690"/>
                      <a:pt x="0" y="3433"/>
                      <a:pt x="709" y="5063"/>
                    </a:cubicBezTo>
                    <a:cubicBezTo>
                      <a:pt x="793" y="5248"/>
                      <a:pt x="951" y="5326"/>
                      <a:pt x="1118" y="5326"/>
                    </a:cubicBezTo>
                    <a:cubicBezTo>
                      <a:pt x="1400" y="5326"/>
                      <a:pt x="1705" y="5102"/>
                      <a:pt x="1705" y="4789"/>
                    </a:cubicBezTo>
                    <a:cubicBezTo>
                      <a:pt x="1655" y="3482"/>
                      <a:pt x="2514" y="2312"/>
                      <a:pt x="3783" y="1964"/>
                    </a:cubicBezTo>
                    <a:cubicBezTo>
                      <a:pt x="4127" y="1860"/>
                      <a:pt x="4473" y="1815"/>
                      <a:pt x="4819" y="1815"/>
                    </a:cubicBezTo>
                    <a:cubicBezTo>
                      <a:pt x="5916" y="1815"/>
                      <a:pt x="7012" y="2261"/>
                      <a:pt x="8015" y="2649"/>
                    </a:cubicBezTo>
                    <a:cubicBezTo>
                      <a:pt x="8116" y="2689"/>
                      <a:pt x="8215" y="2708"/>
                      <a:pt x="8308" y="2708"/>
                    </a:cubicBezTo>
                    <a:cubicBezTo>
                      <a:pt x="9100" y="2708"/>
                      <a:pt x="9559" y="1381"/>
                      <a:pt x="8724" y="981"/>
                    </a:cubicBezTo>
                    <a:cubicBezTo>
                      <a:pt x="7572" y="427"/>
                      <a:pt x="6224" y="1"/>
                      <a:pt x="49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15"/>
              <p:cNvSpPr/>
              <p:nvPr/>
            </p:nvSpPr>
            <p:spPr>
              <a:xfrm flipH="1">
                <a:off x="8044084" y="832665"/>
                <a:ext cx="284225" cy="172870"/>
              </a:xfrm>
              <a:custGeom>
                <a:avLst/>
                <a:gdLst/>
                <a:ahLst/>
                <a:cxnLst/>
                <a:rect l="l" t="t" r="r" b="b"/>
                <a:pathLst>
                  <a:path w="7864" h="4783" extrusionOk="0">
                    <a:moveTo>
                      <a:pt x="6676" y="0"/>
                    </a:moveTo>
                    <a:cubicBezTo>
                      <a:pt x="6385" y="0"/>
                      <a:pt x="6110" y="143"/>
                      <a:pt x="5959" y="489"/>
                    </a:cubicBezTo>
                    <a:cubicBezTo>
                      <a:pt x="5511" y="1484"/>
                      <a:pt x="5213" y="2480"/>
                      <a:pt x="4043" y="2841"/>
                    </a:cubicBezTo>
                    <a:cubicBezTo>
                      <a:pt x="3801" y="2916"/>
                      <a:pt x="3561" y="2951"/>
                      <a:pt x="3325" y="2951"/>
                    </a:cubicBezTo>
                    <a:cubicBezTo>
                      <a:pt x="2432" y="2951"/>
                      <a:pt x="1601" y="2455"/>
                      <a:pt x="981" y="1796"/>
                    </a:cubicBezTo>
                    <a:cubicBezTo>
                      <a:pt x="888" y="1699"/>
                      <a:pt x="767" y="1657"/>
                      <a:pt x="645" y="1657"/>
                    </a:cubicBezTo>
                    <a:cubicBezTo>
                      <a:pt x="327" y="1657"/>
                      <a:pt x="0" y="1943"/>
                      <a:pt x="135" y="2293"/>
                    </a:cubicBezTo>
                    <a:cubicBezTo>
                      <a:pt x="706" y="3805"/>
                      <a:pt x="2143" y="4782"/>
                      <a:pt x="3730" y="4782"/>
                    </a:cubicBezTo>
                    <a:cubicBezTo>
                      <a:pt x="3908" y="4782"/>
                      <a:pt x="4087" y="4770"/>
                      <a:pt x="4267" y="4745"/>
                    </a:cubicBezTo>
                    <a:cubicBezTo>
                      <a:pt x="6022" y="4496"/>
                      <a:pt x="7864" y="2853"/>
                      <a:pt x="7764" y="974"/>
                    </a:cubicBezTo>
                    <a:cubicBezTo>
                      <a:pt x="7733" y="430"/>
                      <a:pt x="7180" y="0"/>
                      <a:pt x="66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03" name="Google Shape;203;p15"/>
          <p:cNvSpPr txBox="1">
            <a:spLocks noGrp="1"/>
          </p:cNvSpPr>
          <p:nvPr>
            <p:ph type="title"/>
          </p:nvPr>
        </p:nvSpPr>
        <p:spPr>
          <a:xfrm>
            <a:off x="813700" y="1510872"/>
            <a:ext cx="5540100" cy="1624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6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04" name="Google Shape;204;p15"/>
          <p:cNvSpPr txBox="1">
            <a:spLocks noGrp="1"/>
          </p:cNvSpPr>
          <p:nvPr>
            <p:ph type="title" idx="2" hasCustomPrompt="1"/>
          </p:nvPr>
        </p:nvSpPr>
        <p:spPr>
          <a:xfrm>
            <a:off x="6013875" y="1955938"/>
            <a:ext cx="31509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05" name="Google Shape;205;p15"/>
          <p:cNvSpPr txBox="1">
            <a:spLocks noGrp="1"/>
          </p:cNvSpPr>
          <p:nvPr>
            <p:ph type="subTitle" idx="1"/>
          </p:nvPr>
        </p:nvSpPr>
        <p:spPr>
          <a:xfrm>
            <a:off x="715100" y="3446650"/>
            <a:ext cx="5540100" cy="500700"/>
          </a:xfrm>
          <a:prstGeom prst="rect">
            <a:avLst/>
          </a:prstGeom>
          <a:solidFill>
            <a:schemeClr val="accent3"/>
          </a:solidFill>
        </p:spPr>
        <p:txBody>
          <a:bodyPr spcFirstLastPara="1" wrap="square" lIns="91425" tIns="91425" rIns="91425" bIns="91425" anchor="ctr" anchorCtr="0">
            <a:noAutofit/>
          </a:bodyPr>
          <a:lstStyle>
            <a:lvl1pPr marR="100012" lvl="0" algn="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8299569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3"/>
        <p:cNvGrpSpPr/>
        <p:nvPr/>
      </p:nvGrpSpPr>
      <p:grpSpPr>
        <a:xfrm>
          <a:off x="0" y="0"/>
          <a:ext cx="0" cy="0"/>
          <a:chOff x="0" y="0"/>
          <a:chExt cx="0" cy="0"/>
        </a:xfrm>
      </p:grpSpPr>
      <p:grpSp>
        <p:nvGrpSpPr>
          <p:cNvPr id="74" name="Google Shape;74;p6"/>
          <p:cNvGrpSpPr/>
          <p:nvPr/>
        </p:nvGrpSpPr>
        <p:grpSpPr>
          <a:xfrm>
            <a:off x="377500" y="172458"/>
            <a:ext cx="8563789" cy="1126945"/>
            <a:chOff x="377500" y="172458"/>
            <a:chExt cx="8563789" cy="1126945"/>
          </a:xfrm>
        </p:grpSpPr>
        <p:grpSp>
          <p:nvGrpSpPr>
            <p:cNvPr id="75" name="Google Shape;75;p6"/>
            <p:cNvGrpSpPr/>
            <p:nvPr/>
          </p:nvGrpSpPr>
          <p:grpSpPr>
            <a:xfrm>
              <a:off x="377500" y="231065"/>
              <a:ext cx="1328170" cy="1068338"/>
              <a:chOff x="6351050" y="916775"/>
              <a:chExt cx="1014025" cy="815650"/>
            </a:xfrm>
          </p:grpSpPr>
          <p:sp>
            <p:nvSpPr>
              <p:cNvPr id="76" name="Google Shape;76;p6"/>
              <p:cNvSpPr/>
              <p:nvPr/>
            </p:nvSpPr>
            <p:spPr>
              <a:xfrm>
                <a:off x="6535575" y="916775"/>
                <a:ext cx="829500" cy="815650"/>
              </a:xfrm>
              <a:custGeom>
                <a:avLst/>
                <a:gdLst/>
                <a:ahLst/>
                <a:cxnLst/>
                <a:rect l="l" t="t" r="r" b="b"/>
                <a:pathLst>
                  <a:path w="33180" h="32626" extrusionOk="0">
                    <a:moveTo>
                      <a:pt x="12866" y="1"/>
                    </a:moveTo>
                    <a:cubicBezTo>
                      <a:pt x="11566" y="1"/>
                      <a:pt x="10270" y="408"/>
                      <a:pt x="9160" y="1301"/>
                    </a:cubicBezTo>
                    <a:cubicBezTo>
                      <a:pt x="6497" y="3429"/>
                      <a:pt x="5899" y="7237"/>
                      <a:pt x="7430" y="10224"/>
                    </a:cubicBezTo>
                    <a:cubicBezTo>
                      <a:pt x="7579" y="10510"/>
                      <a:pt x="7741" y="10784"/>
                      <a:pt x="7928" y="11058"/>
                    </a:cubicBezTo>
                    <a:cubicBezTo>
                      <a:pt x="3709" y="12925"/>
                      <a:pt x="0" y="15725"/>
                      <a:pt x="971" y="19894"/>
                    </a:cubicBezTo>
                    <a:cubicBezTo>
                      <a:pt x="1772" y="23302"/>
                      <a:pt x="4148" y="24454"/>
                      <a:pt x="6964" y="24454"/>
                    </a:cubicBezTo>
                    <a:cubicBezTo>
                      <a:pt x="7953" y="24454"/>
                      <a:pt x="8996" y="24312"/>
                      <a:pt x="10044" y="24076"/>
                    </a:cubicBezTo>
                    <a:cubicBezTo>
                      <a:pt x="10069" y="25781"/>
                      <a:pt x="10218" y="27474"/>
                      <a:pt x="10479" y="29141"/>
                    </a:cubicBezTo>
                    <a:cubicBezTo>
                      <a:pt x="10827" y="31363"/>
                      <a:pt x="13062" y="32625"/>
                      <a:pt x="15189" y="32625"/>
                    </a:cubicBezTo>
                    <a:cubicBezTo>
                      <a:pt x="16029" y="32625"/>
                      <a:pt x="16852" y="32428"/>
                      <a:pt x="17536" y="32016"/>
                    </a:cubicBezTo>
                    <a:cubicBezTo>
                      <a:pt x="19652" y="30747"/>
                      <a:pt x="21257" y="28805"/>
                      <a:pt x="22103" y="26503"/>
                    </a:cubicBezTo>
                    <a:cubicBezTo>
                      <a:pt x="23581" y="27110"/>
                      <a:pt x="25092" y="27508"/>
                      <a:pt x="26508" y="27508"/>
                    </a:cubicBezTo>
                    <a:cubicBezTo>
                      <a:pt x="28573" y="27508"/>
                      <a:pt x="30436" y="26661"/>
                      <a:pt x="31699" y="24387"/>
                    </a:cubicBezTo>
                    <a:cubicBezTo>
                      <a:pt x="33180" y="21724"/>
                      <a:pt x="32172" y="18363"/>
                      <a:pt x="30031" y="16385"/>
                    </a:cubicBezTo>
                    <a:cubicBezTo>
                      <a:pt x="29409" y="15812"/>
                      <a:pt x="28700" y="15327"/>
                      <a:pt x="27940" y="14953"/>
                    </a:cubicBezTo>
                    <a:cubicBezTo>
                      <a:pt x="30492" y="10933"/>
                      <a:pt x="32383" y="6279"/>
                      <a:pt x="27716" y="3541"/>
                    </a:cubicBezTo>
                    <a:cubicBezTo>
                      <a:pt x="26696" y="2946"/>
                      <a:pt x="25684" y="2684"/>
                      <a:pt x="24706" y="2684"/>
                    </a:cubicBezTo>
                    <a:cubicBezTo>
                      <a:pt x="22883" y="2684"/>
                      <a:pt x="21177" y="3594"/>
                      <a:pt x="19751" y="4947"/>
                    </a:cubicBezTo>
                    <a:cubicBezTo>
                      <a:pt x="19266" y="3939"/>
                      <a:pt x="18644" y="3018"/>
                      <a:pt x="17884" y="2209"/>
                    </a:cubicBezTo>
                    <a:cubicBezTo>
                      <a:pt x="16544" y="811"/>
                      <a:pt x="14701" y="1"/>
                      <a:pt x="1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6"/>
              <p:cNvSpPr/>
              <p:nvPr/>
            </p:nvSpPr>
            <p:spPr>
              <a:xfrm>
                <a:off x="6351050" y="1185725"/>
                <a:ext cx="352500" cy="283925"/>
              </a:xfrm>
              <a:custGeom>
                <a:avLst/>
                <a:gdLst/>
                <a:ahLst/>
                <a:cxnLst/>
                <a:rect l="l" t="t" r="r" b="b"/>
                <a:pathLst>
                  <a:path w="14100" h="11357" extrusionOk="0">
                    <a:moveTo>
                      <a:pt x="7160" y="1"/>
                    </a:moveTo>
                    <a:cubicBezTo>
                      <a:pt x="6017" y="1"/>
                      <a:pt x="4882" y="288"/>
                      <a:pt x="3921" y="872"/>
                    </a:cubicBezTo>
                    <a:cubicBezTo>
                      <a:pt x="2478" y="1296"/>
                      <a:pt x="1233" y="2391"/>
                      <a:pt x="785" y="3897"/>
                    </a:cubicBezTo>
                    <a:cubicBezTo>
                      <a:pt x="1" y="6485"/>
                      <a:pt x="1532" y="9261"/>
                      <a:pt x="3759" y="10555"/>
                    </a:cubicBezTo>
                    <a:cubicBezTo>
                      <a:pt x="4710" y="11105"/>
                      <a:pt x="5772" y="11356"/>
                      <a:pt x="6832" y="11356"/>
                    </a:cubicBezTo>
                    <a:cubicBezTo>
                      <a:pt x="10476" y="11356"/>
                      <a:pt x="14099" y="8384"/>
                      <a:pt x="13106" y="4345"/>
                    </a:cubicBezTo>
                    <a:cubicBezTo>
                      <a:pt x="12405" y="1490"/>
                      <a:pt x="9763" y="1"/>
                      <a:pt x="71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6"/>
              <p:cNvSpPr/>
              <p:nvPr/>
            </p:nvSpPr>
            <p:spPr>
              <a:xfrm>
                <a:off x="6710125" y="1397625"/>
                <a:ext cx="233275" cy="203825"/>
              </a:xfrm>
              <a:custGeom>
                <a:avLst/>
                <a:gdLst/>
                <a:ahLst/>
                <a:cxnLst/>
                <a:rect l="l" t="t" r="r" b="b"/>
                <a:pathLst>
                  <a:path w="9331" h="8153" extrusionOk="0">
                    <a:moveTo>
                      <a:pt x="4812" y="0"/>
                    </a:moveTo>
                    <a:cubicBezTo>
                      <a:pt x="4540" y="0"/>
                      <a:pt x="4259" y="32"/>
                      <a:pt x="3970" y="100"/>
                    </a:cubicBezTo>
                    <a:cubicBezTo>
                      <a:pt x="3037" y="337"/>
                      <a:pt x="2253" y="946"/>
                      <a:pt x="1805" y="1780"/>
                    </a:cubicBezTo>
                    <a:cubicBezTo>
                      <a:pt x="1319" y="2116"/>
                      <a:pt x="933" y="2564"/>
                      <a:pt x="647" y="3087"/>
                    </a:cubicBezTo>
                    <a:cubicBezTo>
                      <a:pt x="0" y="4344"/>
                      <a:pt x="162" y="5937"/>
                      <a:pt x="1182" y="6970"/>
                    </a:cubicBezTo>
                    <a:cubicBezTo>
                      <a:pt x="1976" y="7783"/>
                      <a:pt x="3002" y="8153"/>
                      <a:pt x="4035" y="8153"/>
                    </a:cubicBezTo>
                    <a:cubicBezTo>
                      <a:pt x="5628" y="8153"/>
                      <a:pt x="7235" y="7275"/>
                      <a:pt x="8027" y="5788"/>
                    </a:cubicBezTo>
                    <a:cubicBezTo>
                      <a:pt x="9330" y="3307"/>
                      <a:pt x="7570" y="0"/>
                      <a:pt x="48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6"/>
              <p:cNvSpPr/>
              <p:nvPr/>
            </p:nvSpPr>
            <p:spPr>
              <a:xfrm>
                <a:off x="6817775" y="1166050"/>
                <a:ext cx="180800" cy="154450"/>
              </a:xfrm>
              <a:custGeom>
                <a:avLst/>
                <a:gdLst/>
                <a:ahLst/>
                <a:cxnLst/>
                <a:rect l="l" t="t" r="r" b="b"/>
                <a:pathLst>
                  <a:path w="7232" h="6178" extrusionOk="0">
                    <a:moveTo>
                      <a:pt x="3736" y="1"/>
                    </a:moveTo>
                    <a:cubicBezTo>
                      <a:pt x="2485" y="1"/>
                      <a:pt x="1327" y="755"/>
                      <a:pt x="884" y="1809"/>
                    </a:cubicBezTo>
                    <a:cubicBezTo>
                      <a:pt x="784" y="1908"/>
                      <a:pt x="697" y="2020"/>
                      <a:pt x="622" y="2145"/>
                    </a:cubicBezTo>
                    <a:cubicBezTo>
                      <a:pt x="0" y="3128"/>
                      <a:pt x="224" y="4435"/>
                      <a:pt x="1021" y="5256"/>
                    </a:cubicBezTo>
                    <a:cubicBezTo>
                      <a:pt x="1633" y="5888"/>
                      <a:pt x="2415" y="6177"/>
                      <a:pt x="3200" y="6177"/>
                    </a:cubicBezTo>
                    <a:cubicBezTo>
                      <a:pt x="4346" y="6177"/>
                      <a:pt x="5495" y="5561"/>
                      <a:pt x="6123" y="4497"/>
                    </a:cubicBezTo>
                    <a:cubicBezTo>
                      <a:pt x="7231" y="2630"/>
                      <a:pt x="6161" y="104"/>
                      <a:pt x="3883" y="4"/>
                    </a:cubicBezTo>
                    <a:cubicBezTo>
                      <a:pt x="3834" y="2"/>
                      <a:pt x="3785" y="1"/>
                      <a:pt x="37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6"/>
              <p:cNvSpPr/>
              <p:nvPr/>
            </p:nvSpPr>
            <p:spPr>
              <a:xfrm>
                <a:off x="7017525" y="1308775"/>
                <a:ext cx="141575" cy="137725"/>
              </a:xfrm>
              <a:custGeom>
                <a:avLst/>
                <a:gdLst/>
                <a:ahLst/>
                <a:cxnLst/>
                <a:rect l="l" t="t" r="r" b="b"/>
                <a:pathLst>
                  <a:path w="5663" h="5509" extrusionOk="0">
                    <a:moveTo>
                      <a:pt x="3259" y="1"/>
                    </a:moveTo>
                    <a:cubicBezTo>
                      <a:pt x="2765" y="1"/>
                      <a:pt x="2274" y="143"/>
                      <a:pt x="1842" y="418"/>
                    </a:cubicBezTo>
                    <a:cubicBezTo>
                      <a:pt x="1257" y="779"/>
                      <a:pt x="809" y="1327"/>
                      <a:pt x="573" y="1974"/>
                    </a:cubicBezTo>
                    <a:cubicBezTo>
                      <a:pt x="249" y="2435"/>
                      <a:pt x="75" y="2970"/>
                      <a:pt x="50" y="3530"/>
                    </a:cubicBezTo>
                    <a:cubicBezTo>
                      <a:pt x="1" y="4764"/>
                      <a:pt x="1273" y="5509"/>
                      <a:pt x="2375" y="5509"/>
                    </a:cubicBezTo>
                    <a:cubicBezTo>
                      <a:pt x="2384" y="5509"/>
                      <a:pt x="2393" y="5509"/>
                      <a:pt x="2402" y="5509"/>
                    </a:cubicBezTo>
                    <a:cubicBezTo>
                      <a:pt x="3946" y="5496"/>
                      <a:pt x="5402" y="4289"/>
                      <a:pt x="5601" y="2746"/>
                    </a:cubicBezTo>
                    <a:cubicBezTo>
                      <a:pt x="5663" y="2347"/>
                      <a:pt x="5651" y="1937"/>
                      <a:pt x="5551" y="1538"/>
                    </a:cubicBezTo>
                    <a:cubicBezTo>
                      <a:pt x="5364" y="879"/>
                      <a:pt x="4854" y="456"/>
                      <a:pt x="4244" y="194"/>
                    </a:cubicBezTo>
                    <a:cubicBezTo>
                      <a:pt x="3925" y="64"/>
                      <a:pt x="3591" y="1"/>
                      <a:pt x="32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1" name="Google Shape;81;p6"/>
            <p:cNvSpPr/>
            <p:nvPr/>
          </p:nvSpPr>
          <p:spPr>
            <a:xfrm rot="6299815">
              <a:off x="7974736" y="71978"/>
              <a:ext cx="663833" cy="1136193"/>
            </a:xfrm>
            <a:custGeom>
              <a:avLst/>
              <a:gdLst/>
              <a:ahLst/>
              <a:cxnLst/>
              <a:rect l="l" t="t" r="r" b="b"/>
              <a:pathLst>
                <a:path w="14960" h="25605" extrusionOk="0">
                  <a:moveTo>
                    <a:pt x="10860" y="1"/>
                  </a:moveTo>
                  <a:cubicBezTo>
                    <a:pt x="7630" y="1"/>
                    <a:pt x="4436" y="759"/>
                    <a:pt x="1531" y="2200"/>
                  </a:cubicBezTo>
                  <a:cubicBezTo>
                    <a:pt x="112" y="2922"/>
                    <a:pt x="0" y="4465"/>
                    <a:pt x="797" y="5672"/>
                  </a:cubicBezTo>
                  <a:cubicBezTo>
                    <a:pt x="2514" y="8298"/>
                    <a:pt x="4145" y="10974"/>
                    <a:pt x="5713" y="13700"/>
                  </a:cubicBezTo>
                  <a:cubicBezTo>
                    <a:pt x="5563" y="13974"/>
                    <a:pt x="5427" y="14260"/>
                    <a:pt x="5277" y="14546"/>
                  </a:cubicBezTo>
                  <a:cubicBezTo>
                    <a:pt x="4593" y="15268"/>
                    <a:pt x="3970" y="16027"/>
                    <a:pt x="3398" y="16836"/>
                  </a:cubicBezTo>
                  <a:cubicBezTo>
                    <a:pt x="2328" y="18330"/>
                    <a:pt x="797" y="20470"/>
                    <a:pt x="697" y="22349"/>
                  </a:cubicBezTo>
                  <a:cubicBezTo>
                    <a:pt x="573" y="25013"/>
                    <a:pt x="3249" y="25486"/>
                    <a:pt x="5290" y="25573"/>
                  </a:cubicBezTo>
                  <a:cubicBezTo>
                    <a:pt x="5716" y="25594"/>
                    <a:pt x="6146" y="25605"/>
                    <a:pt x="6577" y="25605"/>
                  </a:cubicBezTo>
                  <a:cubicBezTo>
                    <a:pt x="8209" y="25605"/>
                    <a:pt x="9860" y="25447"/>
                    <a:pt x="11425" y="25063"/>
                  </a:cubicBezTo>
                  <a:cubicBezTo>
                    <a:pt x="13603" y="24540"/>
                    <a:pt x="14960" y="22847"/>
                    <a:pt x="14350" y="20570"/>
                  </a:cubicBezTo>
                  <a:cubicBezTo>
                    <a:pt x="13777" y="18491"/>
                    <a:pt x="12408" y="16500"/>
                    <a:pt x="11375" y="14633"/>
                  </a:cubicBezTo>
                  <a:cubicBezTo>
                    <a:pt x="11164" y="14247"/>
                    <a:pt x="10952" y="13874"/>
                    <a:pt x="10741" y="13488"/>
                  </a:cubicBezTo>
                  <a:cubicBezTo>
                    <a:pt x="10990" y="12941"/>
                    <a:pt x="11239" y="12381"/>
                    <a:pt x="11475" y="11821"/>
                  </a:cubicBezTo>
                  <a:cubicBezTo>
                    <a:pt x="12732" y="8846"/>
                    <a:pt x="13703" y="5697"/>
                    <a:pt x="13815" y="2437"/>
                  </a:cubicBezTo>
                  <a:cubicBezTo>
                    <a:pt x="13865" y="1279"/>
                    <a:pt x="13056" y="60"/>
                    <a:pt x="11799" y="22"/>
                  </a:cubicBezTo>
                  <a:cubicBezTo>
                    <a:pt x="11486" y="8"/>
                    <a:pt x="11173" y="1"/>
                    <a:pt x="108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2" name="Google Shape;82;p6"/>
            <p:cNvGrpSpPr/>
            <p:nvPr/>
          </p:nvGrpSpPr>
          <p:grpSpPr>
            <a:xfrm>
              <a:off x="8030200" y="428913"/>
              <a:ext cx="552900" cy="610100"/>
              <a:chOff x="5851725" y="2547500"/>
              <a:chExt cx="552900" cy="610100"/>
            </a:xfrm>
          </p:grpSpPr>
          <p:sp>
            <p:nvSpPr>
              <p:cNvPr id="83" name="Google Shape;83;p6"/>
              <p:cNvSpPr/>
              <p:nvPr/>
            </p:nvSpPr>
            <p:spPr>
              <a:xfrm>
                <a:off x="6220725" y="2815575"/>
                <a:ext cx="140625" cy="155300"/>
              </a:xfrm>
              <a:custGeom>
                <a:avLst/>
                <a:gdLst/>
                <a:ahLst/>
                <a:cxnLst/>
                <a:rect l="l" t="t" r="r" b="b"/>
                <a:pathLst>
                  <a:path w="5625" h="6212" extrusionOk="0">
                    <a:moveTo>
                      <a:pt x="3649" y="1"/>
                    </a:moveTo>
                    <a:cubicBezTo>
                      <a:pt x="2497" y="1"/>
                      <a:pt x="1339" y="672"/>
                      <a:pt x="772" y="1689"/>
                    </a:cubicBezTo>
                    <a:cubicBezTo>
                      <a:pt x="0" y="3095"/>
                      <a:pt x="336" y="4912"/>
                      <a:pt x="1419" y="6057"/>
                    </a:cubicBezTo>
                    <a:cubicBezTo>
                      <a:pt x="1520" y="6165"/>
                      <a:pt x="1646" y="6211"/>
                      <a:pt x="1772" y="6211"/>
                    </a:cubicBezTo>
                    <a:cubicBezTo>
                      <a:pt x="2097" y="6211"/>
                      <a:pt x="2419" y="5902"/>
                      <a:pt x="2303" y="5534"/>
                    </a:cubicBezTo>
                    <a:cubicBezTo>
                      <a:pt x="2042" y="4688"/>
                      <a:pt x="1755" y="3667"/>
                      <a:pt x="2216" y="2821"/>
                    </a:cubicBezTo>
                    <a:cubicBezTo>
                      <a:pt x="2524" y="2264"/>
                      <a:pt x="3040" y="1937"/>
                      <a:pt x="3623" y="1937"/>
                    </a:cubicBezTo>
                    <a:cubicBezTo>
                      <a:pt x="3768" y="1937"/>
                      <a:pt x="3918" y="1957"/>
                      <a:pt x="4070" y="2000"/>
                    </a:cubicBezTo>
                    <a:cubicBezTo>
                      <a:pt x="4176" y="2031"/>
                      <a:pt x="4275" y="2045"/>
                      <a:pt x="4369" y="2045"/>
                    </a:cubicBezTo>
                    <a:cubicBezTo>
                      <a:pt x="5334" y="2045"/>
                      <a:pt x="5624" y="532"/>
                      <a:pt x="4580" y="158"/>
                    </a:cubicBezTo>
                    <a:cubicBezTo>
                      <a:pt x="4279" y="51"/>
                      <a:pt x="3964" y="1"/>
                      <a:pt x="36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6"/>
              <p:cNvSpPr/>
              <p:nvPr/>
            </p:nvSpPr>
            <p:spPr>
              <a:xfrm>
                <a:off x="6227475" y="2892450"/>
                <a:ext cx="177150" cy="191725"/>
              </a:xfrm>
              <a:custGeom>
                <a:avLst/>
                <a:gdLst/>
                <a:ahLst/>
                <a:cxnLst/>
                <a:rect l="l" t="t" r="r" b="b"/>
                <a:pathLst>
                  <a:path w="7086" h="7669" extrusionOk="0">
                    <a:moveTo>
                      <a:pt x="4531" y="1"/>
                    </a:moveTo>
                    <a:cubicBezTo>
                      <a:pt x="3801" y="1"/>
                      <a:pt x="3107" y="692"/>
                      <a:pt x="3613" y="1489"/>
                    </a:cubicBezTo>
                    <a:cubicBezTo>
                      <a:pt x="4236" y="2484"/>
                      <a:pt x="4547" y="3405"/>
                      <a:pt x="3887" y="4500"/>
                    </a:cubicBezTo>
                    <a:cubicBezTo>
                      <a:pt x="3572" y="5030"/>
                      <a:pt x="2333" y="6216"/>
                      <a:pt x="1429" y="6216"/>
                    </a:cubicBezTo>
                    <a:cubicBezTo>
                      <a:pt x="1227" y="6216"/>
                      <a:pt x="1042" y="6157"/>
                      <a:pt x="888" y="6019"/>
                    </a:cubicBezTo>
                    <a:cubicBezTo>
                      <a:pt x="776" y="5920"/>
                      <a:pt x="654" y="5878"/>
                      <a:pt x="540" y="5878"/>
                    </a:cubicBezTo>
                    <a:cubicBezTo>
                      <a:pt x="248" y="5878"/>
                      <a:pt x="0" y="6156"/>
                      <a:pt x="54" y="6504"/>
                    </a:cubicBezTo>
                    <a:cubicBezTo>
                      <a:pt x="186" y="7365"/>
                      <a:pt x="775" y="7668"/>
                      <a:pt x="1506" y="7668"/>
                    </a:cubicBezTo>
                    <a:cubicBezTo>
                      <a:pt x="2699" y="7668"/>
                      <a:pt x="4272" y="6859"/>
                      <a:pt x="4858" y="6342"/>
                    </a:cubicBezTo>
                    <a:cubicBezTo>
                      <a:pt x="6501" y="4899"/>
                      <a:pt x="7086" y="1775"/>
                      <a:pt x="5219" y="244"/>
                    </a:cubicBezTo>
                    <a:cubicBezTo>
                      <a:pt x="5013" y="75"/>
                      <a:pt x="4770" y="1"/>
                      <a:pt x="45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6"/>
              <p:cNvSpPr/>
              <p:nvPr/>
            </p:nvSpPr>
            <p:spPr>
              <a:xfrm>
                <a:off x="5979725" y="3001125"/>
                <a:ext cx="200275" cy="156475"/>
              </a:xfrm>
              <a:custGeom>
                <a:avLst/>
                <a:gdLst/>
                <a:ahLst/>
                <a:cxnLst/>
                <a:rect l="l" t="t" r="r" b="b"/>
                <a:pathLst>
                  <a:path w="8011" h="6259" extrusionOk="0">
                    <a:moveTo>
                      <a:pt x="6010" y="0"/>
                    </a:moveTo>
                    <a:cubicBezTo>
                      <a:pt x="5562" y="0"/>
                      <a:pt x="5093" y="364"/>
                      <a:pt x="5110" y="850"/>
                    </a:cubicBezTo>
                    <a:cubicBezTo>
                      <a:pt x="5172" y="2107"/>
                      <a:pt x="5484" y="3352"/>
                      <a:pt x="4177" y="4148"/>
                    </a:cubicBezTo>
                    <a:cubicBezTo>
                      <a:pt x="3804" y="4373"/>
                      <a:pt x="3390" y="4466"/>
                      <a:pt x="2966" y="4466"/>
                    </a:cubicBezTo>
                    <a:cubicBezTo>
                      <a:pt x="2144" y="4466"/>
                      <a:pt x="1287" y="4115"/>
                      <a:pt x="630" y="3688"/>
                    </a:cubicBezTo>
                    <a:cubicBezTo>
                      <a:pt x="569" y="3655"/>
                      <a:pt x="506" y="3640"/>
                      <a:pt x="445" y="3640"/>
                    </a:cubicBezTo>
                    <a:cubicBezTo>
                      <a:pt x="207" y="3640"/>
                      <a:pt x="0" y="3866"/>
                      <a:pt x="70" y="4123"/>
                    </a:cubicBezTo>
                    <a:cubicBezTo>
                      <a:pt x="548" y="5508"/>
                      <a:pt x="1901" y="6259"/>
                      <a:pt x="3287" y="6259"/>
                    </a:cubicBezTo>
                    <a:cubicBezTo>
                      <a:pt x="3919" y="6259"/>
                      <a:pt x="4557" y="6102"/>
                      <a:pt x="5123" y="5779"/>
                    </a:cubicBezTo>
                    <a:cubicBezTo>
                      <a:pt x="6878" y="4783"/>
                      <a:pt x="8010" y="1921"/>
                      <a:pt x="6566" y="253"/>
                    </a:cubicBezTo>
                    <a:cubicBezTo>
                      <a:pt x="6418" y="77"/>
                      <a:pt x="6216" y="0"/>
                      <a:pt x="60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6"/>
              <p:cNvSpPr/>
              <p:nvPr/>
            </p:nvSpPr>
            <p:spPr>
              <a:xfrm>
                <a:off x="5998575" y="2897775"/>
                <a:ext cx="207975" cy="144850"/>
              </a:xfrm>
              <a:custGeom>
                <a:avLst/>
                <a:gdLst/>
                <a:ahLst/>
                <a:cxnLst/>
                <a:rect l="l" t="t" r="r" b="b"/>
                <a:pathLst>
                  <a:path w="8319" h="5794" extrusionOk="0">
                    <a:moveTo>
                      <a:pt x="4391" y="0"/>
                    </a:moveTo>
                    <a:cubicBezTo>
                      <a:pt x="3719" y="0"/>
                      <a:pt x="3044" y="177"/>
                      <a:pt x="2427" y="566"/>
                    </a:cubicBezTo>
                    <a:cubicBezTo>
                      <a:pt x="834" y="1574"/>
                      <a:pt x="0" y="4126"/>
                      <a:pt x="1332" y="5656"/>
                    </a:cubicBezTo>
                    <a:cubicBezTo>
                      <a:pt x="1415" y="5751"/>
                      <a:pt x="1532" y="5794"/>
                      <a:pt x="1652" y="5794"/>
                    </a:cubicBezTo>
                    <a:cubicBezTo>
                      <a:pt x="1909" y="5794"/>
                      <a:pt x="2179" y="5600"/>
                      <a:pt x="2153" y="5320"/>
                    </a:cubicBezTo>
                    <a:cubicBezTo>
                      <a:pt x="2041" y="4126"/>
                      <a:pt x="2054" y="2881"/>
                      <a:pt x="3149" y="2097"/>
                    </a:cubicBezTo>
                    <a:cubicBezTo>
                      <a:pt x="3514" y="1834"/>
                      <a:pt x="3943" y="1715"/>
                      <a:pt x="4374" y="1715"/>
                    </a:cubicBezTo>
                    <a:cubicBezTo>
                      <a:pt x="5149" y="1715"/>
                      <a:pt x="5933" y="2100"/>
                      <a:pt x="6372" y="2732"/>
                    </a:cubicBezTo>
                    <a:cubicBezTo>
                      <a:pt x="6563" y="3005"/>
                      <a:pt x="6833" y="3118"/>
                      <a:pt x="7099" y="3118"/>
                    </a:cubicBezTo>
                    <a:cubicBezTo>
                      <a:pt x="7718" y="3118"/>
                      <a:pt x="8319" y="2505"/>
                      <a:pt x="7866" y="1860"/>
                    </a:cubicBezTo>
                    <a:cubicBezTo>
                      <a:pt x="7068" y="714"/>
                      <a:pt x="5738" y="0"/>
                      <a:pt x="43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6"/>
              <p:cNvSpPr/>
              <p:nvPr/>
            </p:nvSpPr>
            <p:spPr>
              <a:xfrm>
                <a:off x="6029300" y="2796125"/>
                <a:ext cx="186500" cy="85725"/>
              </a:xfrm>
              <a:custGeom>
                <a:avLst/>
                <a:gdLst/>
                <a:ahLst/>
                <a:cxnLst/>
                <a:rect l="l" t="t" r="r" b="b"/>
                <a:pathLst>
                  <a:path w="7460" h="3429" extrusionOk="0">
                    <a:moveTo>
                      <a:pt x="631" y="1"/>
                    </a:moveTo>
                    <a:cubicBezTo>
                      <a:pt x="314" y="1"/>
                      <a:pt x="1" y="278"/>
                      <a:pt x="91" y="662"/>
                    </a:cubicBezTo>
                    <a:cubicBezTo>
                      <a:pt x="479" y="2487"/>
                      <a:pt x="2100" y="3429"/>
                      <a:pt x="3735" y="3429"/>
                    </a:cubicBezTo>
                    <a:cubicBezTo>
                      <a:pt x="5089" y="3429"/>
                      <a:pt x="6453" y="2783"/>
                      <a:pt x="7135" y="1459"/>
                    </a:cubicBezTo>
                    <a:cubicBezTo>
                      <a:pt x="7459" y="828"/>
                      <a:pt x="6899" y="79"/>
                      <a:pt x="6314" y="79"/>
                    </a:cubicBezTo>
                    <a:cubicBezTo>
                      <a:pt x="6115" y="79"/>
                      <a:pt x="5912" y="167"/>
                      <a:pt x="5741" y="376"/>
                    </a:cubicBezTo>
                    <a:cubicBezTo>
                      <a:pt x="5047" y="1229"/>
                      <a:pt x="4227" y="1667"/>
                      <a:pt x="3413" y="1667"/>
                    </a:cubicBezTo>
                    <a:cubicBezTo>
                      <a:pt x="2577" y="1667"/>
                      <a:pt x="1749" y="1204"/>
                      <a:pt x="1074" y="251"/>
                    </a:cubicBezTo>
                    <a:cubicBezTo>
                      <a:pt x="963" y="76"/>
                      <a:pt x="796" y="1"/>
                      <a:pt x="6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6"/>
              <p:cNvSpPr/>
              <p:nvPr/>
            </p:nvSpPr>
            <p:spPr>
              <a:xfrm>
                <a:off x="5866025" y="2863275"/>
                <a:ext cx="132450" cy="182550"/>
              </a:xfrm>
              <a:custGeom>
                <a:avLst/>
                <a:gdLst/>
                <a:ahLst/>
                <a:cxnLst/>
                <a:rect l="l" t="t" r="r" b="b"/>
                <a:pathLst>
                  <a:path w="5298" h="7302" extrusionOk="0">
                    <a:moveTo>
                      <a:pt x="3797" y="1"/>
                    </a:moveTo>
                    <a:cubicBezTo>
                      <a:pt x="3739" y="1"/>
                      <a:pt x="3681" y="6"/>
                      <a:pt x="3622" y="17"/>
                    </a:cubicBezTo>
                    <a:cubicBezTo>
                      <a:pt x="312" y="639"/>
                      <a:pt x="1" y="5929"/>
                      <a:pt x="2950" y="7236"/>
                    </a:cubicBezTo>
                    <a:cubicBezTo>
                      <a:pt x="3054" y="7281"/>
                      <a:pt x="3155" y="7302"/>
                      <a:pt x="3250" y="7302"/>
                    </a:cubicBezTo>
                    <a:cubicBezTo>
                      <a:pt x="3747" y="7302"/>
                      <a:pt x="4073" y="6735"/>
                      <a:pt x="3697" y="6265"/>
                    </a:cubicBezTo>
                    <a:cubicBezTo>
                      <a:pt x="3075" y="5481"/>
                      <a:pt x="2602" y="4597"/>
                      <a:pt x="2851" y="3577"/>
                    </a:cubicBezTo>
                    <a:cubicBezTo>
                      <a:pt x="3099" y="2593"/>
                      <a:pt x="3859" y="2208"/>
                      <a:pt x="4556" y="1610"/>
                    </a:cubicBezTo>
                    <a:cubicBezTo>
                      <a:pt x="5298" y="984"/>
                      <a:pt x="4592" y="1"/>
                      <a:pt x="37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6"/>
              <p:cNvSpPr/>
              <p:nvPr/>
            </p:nvSpPr>
            <p:spPr>
              <a:xfrm>
                <a:off x="5851725" y="2689525"/>
                <a:ext cx="239000" cy="133175"/>
              </a:xfrm>
              <a:custGeom>
                <a:avLst/>
                <a:gdLst/>
                <a:ahLst/>
                <a:cxnLst/>
                <a:rect l="l" t="t" r="r" b="b"/>
                <a:pathLst>
                  <a:path w="9560" h="5327" extrusionOk="0">
                    <a:moveTo>
                      <a:pt x="4909" y="1"/>
                    </a:moveTo>
                    <a:cubicBezTo>
                      <a:pt x="3979" y="1"/>
                      <a:pt x="3067" y="213"/>
                      <a:pt x="2253" y="744"/>
                    </a:cubicBezTo>
                    <a:cubicBezTo>
                      <a:pt x="809" y="1690"/>
                      <a:pt x="0" y="3433"/>
                      <a:pt x="709" y="5063"/>
                    </a:cubicBezTo>
                    <a:cubicBezTo>
                      <a:pt x="793" y="5248"/>
                      <a:pt x="951" y="5326"/>
                      <a:pt x="1118" y="5326"/>
                    </a:cubicBezTo>
                    <a:cubicBezTo>
                      <a:pt x="1400" y="5326"/>
                      <a:pt x="1705" y="5102"/>
                      <a:pt x="1705" y="4789"/>
                    </a:cubicBezTo>
                    <a:cubicBezTo>
                      <a:pt x="1655" y="3482"/>
                      <a:pt x="2514" y="2312"/>
                      <a:pt x="3783" y="1964"/>
                    </a:cubicBezTo>
                    <a:cubicBezTo>
                      <a:pt x="4127" y="1860"/>
                      <a:pt x="4473" y="1815"/>
                      <a:pt x="4819" y="1815"/>
                    </a:cubicBezTo>
                    <a:cubicBezTo>
                      <a:pt x="5916" y="1815"/>
                      <a:pt x="7012" y="2261"/>
                      <a:pt x="8015" y="2649"/>
                    </a:cubicBezTo>
                    <a:cubicBezTo>
                      <a:pt x="8116" y="2689"/>
                      <a:pt x="8215" y="2708"/>
                      <a:pt x="8308" y="2708"/>
                    </a:cubicBezTo>
                    <a:cubicBezTo>
                      <a:pt x="9100" y="2708"/>
                      <a:pt x="9559" y="1381"/>
                      <a:pt x="8724" y="981"/>
                    </a:cubicBezTo>
                    <a:cubicBezTo>
                      <a:pt x="7572" y="427"/>
                      <a:pt x="6224" y="1"/>
                      <a:pt x="49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6"/>
              <p:cNvSpPr/>
              <p:nvPr/>
            </p:nvSpPr>
            <p:spPr>
              <a:xfrm>
                <a:off x="6106050" y="2649400"/>
                <a:ext cx="207775" cy="112125"/>
              </a:xfrm>
              <a:custGeom>
                <a:avLst/>
                <a:gdLst/>
                <a:ahLst/>
                <a:cxnLst/>
                <a:rect l="l" t="t" r="r" b="b"/>
                <a:pathLst>
                  <a:path w="8311" h="4485" extrusionOk="0">
                    <a:moveTo>
                      <a:pt x="3946" y="0"/>
                    </a:moveTo>
                    <a:cubicBezTo>
                      <a:pt x="2117" y="0"/>
                      <a:pt x="339" y="1052"/>
                      <a:pt x="45" y="3270"/>
                    </a:cubicBezTo>
                    <a:cubicBezTo>
                      <a:pt x="0" y="3626"/>
                      <a:pt x="287" y="3805"/>
                      <a:pt x="584" y="3805"/>
                    </a:cubicBezTo>
                    <a:cubicBezTo>
                      <a:pt x="786" y="3805"/>
                      <a:pt x="992" y="3723"/>
                      <a:pt x="1103" y="3557"/>
                    </a:cubicBezTo>
                    <a:cubicBezTo>
                      <a:pt x="1720" y="2625"/>
                      <a:pt x="2599" y="1802"/>
                      <a:pt x="3769" y="1802"/>
                    </a:cubicBezTo>
                    <a:cubicBezTo>
                      <a:pt x="3850" y="1802"/>
                      <a:pt x="3932" y="1806"/>
                      <a:pt x="4015" y="1814"/>
                    </a:cubicBezTo>
                    <a:cubicBezTo>
                      <a:pt x="5334" y="1926"/>
                      <a:pt x="5857" y="2959"/>
                      <a:pt x="6367" y="4005"/>
                    </a:cubicBezTo>
                    <a:cubicBezTo>
                      <a:pt x="6531" y="4336"/>
                      <a:pt x="6865" y="4484"/>
                      <a:pt x="7206" y="4484"/>
                    </a:cubicBezTo>
                    <a:cubicBezTo>
                      <a:pt x="7749" y="4484"/>
                      <a:pt x="8310" y="4110"/>
                      <a:pt x="8234" y="3507"/>
                    </a:cubicBezTo>
                    <a:cubicBezTo>
                      <a:pt x="7937" y="1217"/>
                      <a:pt x="5913" y="0"/>
                      <a:pt x="39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6"/>
              <p:cNvSpPr/>
              <p:nvPr/>
            </p:nvSpPr>
            <p:spPr>
              <a:xfrm>
                <a:off x="5985875" y="2547500"/>
                <a:ext cx="196600" cy="119575"/>
              </a:xfrm>
              <a:custGeom>
                <a:avLst/>
                <a:gdLst/>
                <a:ahLst/>
                <a:cxnLst/>
                <a:rect l="l" t="t" r="r" b="b"/>
                <a:pathLst>
                  <a:path w="7864" h="4783" extrusionOk="0">
                    <a:moveTo>
                      <a:pt x="6676" y="0"/>
                    </a:moveTo>
                    <a:cubicBezTo>
                      <a:pt x="6385" y="0"/>
                      <a:pt x="6110" y="143"/>
                      <a:pt x="5959" y="489"/>
                    </a:cubicBezTo>
                    <a:cubicBezTo>
                      <a:pt x="5511" y="1484"/>
                      <a:pt x="5213" y="2480"/>
                      <a:pt x="4043" y="2841"/>
                    </a:cubicBezTo>
                    <a:cubicBezTo>
                      <a:pt x="3801" y="2916"/>
                      <a:pt x="3561" y="2951"/>
                      <a:pt x="3325" y="2951"/>
                    </a:cubicBezTo>
                    <a:cubicBezTo>
                      <a:pt x="2432" y="2951"/>
                      <a:pt x="1601" y="2455"/>
                      <a:pt x="981" y="1796"/>
                    </a:cubicBezTo>
                    <a:cubicBezTo>
                      <a:pt x="888" y="1699"/>
                      <a:pt x="767" y="1657"/>
                      <a:pt x="645" y="1657"/>
                    </a:cubicBezTo>
                    <a:cubicBezTo>
                      <a:pt x="327" y="1657"/>
                      <a:pt x="0" y="1943"/>
                      <a:pt x="135" y="2293"/>
                    </a:cubicBezTo>
                    <a:cubicBezTo>
                      <a:pt x="706" y="3805"/>
                      <a:pt x="2143" y="4782"/>
                      <a:pt x="3730" y="4782"/>
                    </a:cubicBezTo>
                    <a:cubicBezTo>
                      <a:pt x="3908" y="4782"/>
                      <a:pt x="4087" y="4770"/>
                      <a:pt x="4267" y="4745"/>
                    </a:cubicBezTo>
                    <a:cubicBezTo>
                      <a:pt x="6022" y="4496"/>
                      <a:pt x="7864" y="2853"/>
                      <a:pt x="7764" y="974"/>
                    </a:cubicBezTo>
                    <a:cubicBezTo>
                      <a:pt x="7733" y="430"/>
                      <a:pt x="7180" y="0"/>
                      <a:pt x="66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92" name="Google Shape;92;p6"/>
          <p:cNvSpPr txBox="1">
            <a:spLocks noGrp="1"/>
          </p:cNvSpPr>
          <p:nvPr>
            <p:ph type="title"/>
          </p:nvPr>
        </p:nvSpPr>
        <p:spPr>
          <a:xfrm>
            <a:off x="715100" y="535000"/>
            <a:ext cx="7713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3500"/>
              <a:buFont typeface="Patrick Hand"/>
              <a:buNone/>
              <a:defRPr sz="3500">
                <a:solidFill>
                  <a:schemeClr val="dk1"/>
                </a:solidFil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userDrawn="1">
  <p:cSld name="MAIN_POINT">
    <p:spTree>
      <p:nvGrpSpPr>
        <p:cNvPr id="1" name="Shape 99"/>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xmlns="" id="{BEA86FCE-57C8-481D-A30B-E9AFFC7322AB}"/>
              </a:ext>
            </a:extLst>
          </p:cNvPr>
          <p:cNvSpPr/>
          <p:nvPr userDrawn="1"/>
        </p:nvSpPr>
        <p:spPr>
          <a:xfrm>
            <a:off x="1228222" y="657879"/>
            <a:ext cx="6918932" cy="4050872"/>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0" name="Google Shape;100;p8"/>
          <p:cNvGrpSpPr/>
          <p:nvPr/>
        </p:nvGrpSpPr>
        <p:grpSpPr>
          <a:xfrm>
            <a:off x="140007" y="115828"/>
            <a:ext cx="8751074" cy="4827987"/>
            <a:chOff x="458401" y="343373"/>
            <a:chExt cx="8330162" cy="4543146"/>
          </a:xfrm>
        </p:grpSpPr>
        <p:sp>
          <p:nvSpPr>
            <p:cNvPr id="101" name="Google Shape;101;p8"/>
            <p:cNvSpPr/>
            <p:nvPr/>
          </p:nvSpPr>
          <p:spPr>
            <a:xfrm rot="20325172">
              <a:off x="3828123" y="343373"/>
              <a:ext cx="1559101" cy="865202"/>
            </a:xfrm>
            <a:custGeom>
              <a:avLst/>
              <a:gdLst/>
              <a:ahLst/>
              <a:cxnLst/>
              <a:rect l="l" t="t" r="r" b="b"/>
              <a:pathLst>
                <a:path w="20204" h="11211" extrusionOk="0">
                  <a:moveTo>
                    <a:pt x="3442" y="1"/>
                  </a:moveTo>
                  <a:cubicBezTo>
                    <a:pt x="3180" y="1"/>
                    <a:pt x="2914" y="96"/>
                    <a:pt x="2729" y="264"/>
                  </a:cubicBezTo>
                  <a:cubicBezTo>
                    <a:pt x="1783" y="1086"/>
                    <a:pt x="962" y="2044"/>
                    <a:pt x="290" y="3102"/>
                  </a:cubicBezTo>
                  <a:cubicBezTo>
                    <a:pt x="0" y="3578"/>
                    <a:pt x="432" y="4089"/>
                    <a:pt x="887" y="4089"/>
                  </a:cubicBezTo>
                  <a:cubicBezTo>
                    <a:pt x="1038" y="4089"/>
                    <a:pt x="1192" y="4032"/>
                    <a:pt x="1323" y="3898"/>
                  </a:cubicBezTo>
                  <a:cubicBezTo>
                    <a:pt x="1833" y="3351"/>
                    <a:pt x="2393" y="2840"/>
                    <a:pt x="2978" y="2367"/>
                  </a:cubicBezTo>
                  <a:cubicBezTo>
                    <a:pt x="3463" y="3537"/>
                    <a:pt x="3974" y="4682"/>
                    <a:pt x="4471" y="5840"/>
                  </a:cubicBezTo>
                  <a:cubicBezTo>
                    <a:pt x="4602" y="6159"/>
                    <a:pt x="4965" y="6322"/>
                    <a:pt x="5314" y="6322"/>
                  </a:cubicBezTo>
                  <a:cubicBezTo>
                    <a:pt x="5496" y="6322"/>
                    <a:pt x="5675" y="6278"/>
                    <a:pt x="5816" y="6188"/>
                  </a:cubicBezTo>
                  <a:lnTo>
                    <a:pt x="8354" y="4633"/>
                  </a:lnTo>
                  <a:cubicBezTo>
                    <a:pt x="8529" y="5802"/>
                    <a:pt x="8765" y="6960"/>
                    <a:pt x="9051" y="8105"/>
                  </a:cubicBezTo>
                  <a:cubicBezTo>
                    <a:pt x="9169" y="8531"/>
                    <a:pt x="9610" y="8844"/>
                    <a:pt x="10052" y="8844"/>
                  </a:cubicBezTo>
                  <a:cubicBezTo>
                    <a:pt x="10218" y="8844"/>
                    <a:pt x="10383" y="8800"/>
                    <a:pt x="10532" y="8702"/>
                  </a:cubicBezTo>
                  <a:cubicBezTo>
                    <a:pt x="11466" y="8055"/>
                    <a:pt x="12437" y="7458"/>
                    <a:pt x="13432" y="6923"/>
                  </a:cubicBezTo>
                  <a:cubicBezTo>
                    <a:pt x="13644" y="8105"/>
                    <a:pt x="13880" y="9275"/>
                    <a:pt x="14154" y="10445"/>
                  </a:cubicBezTo>
                  <a:cubicBezTo>
                    <a:pt x="14254" y="10870"/>
                    <a:pt x="14729" y="11210"/>
                    <a:pt x="15177" y="11210"/>
                  </a:cubicBezTo>
                  <a:cubicBezTo>
                    <a:pt x="15345" y="11210"/>
                    <a:pt x="15509" y="11163"/>
                    <a:pt x="15648" y="11054"/>
                  </a:cubicBezTo>
                  <a:lnTo>
                    <a:pt x="19257" y="8267"/>
                  </a:lnTo>
                  <a:cubicBezTo>
                    <a:pt x="20204" y="7546"/>
                    <a:pt x="19618" y="6365"/>
                    <a:pt x="18733" y="6365"/>
                  </a:cubicBezTo>
                  <a:cubicBezTo>
                    <a:pt x="18502" y="6365"/>
                    <a:pt x="18250" y="6445"/>
                    <a:pt x="18000" y="6636"/>
                  </a:cubicBezTo>
                  <a:lnTo>
                    <a:pt x="15784" y="8379"/>
                  </a:lnTo>
                  <a:cubicBezTo>
                    <a:pt x="15548" y="7296"/>
                    <a:pt x="15336" y="6201"/>
                    <a:pt x="15162" y="5105"/>
                  </a:cubicBezTo>
                  <a:cubicBezTo>
                    <a:pt x="15092" y="4621"/>
                    <a:pt x="14641" y="4392"/>
                    <a:pt x="14203" y="4392"/>
                  </a:cubicBezTo>
                  <a:cubicBezTo>
                    <a:pt x="14022" y="4392"/>
                    <a:pt x="13843" y="4432"/>
                    <a:pt x="13694" y="4508"/>
                  </a:cubicBezTo>
                  <a:cubicBezTo>
                    <a:pt x="12648" y="5031"/>
                    <a:pt x="11653" y="5591"/>
                    <a:pt x="10669" y="6201"/>
                  </a:cubicBezTo>
                  <a:cubicBezTo>
                    <a:pt x="10445" y="5130"/>
                    <a:pt x="10271" y="4048"/>
                    <a:pt x="10159" y="2965"/>
                  </a:cubicBezTo>
                  <a:cubicBezTo>
                    <a:pt x="10102" y="2415"/>
                    <a:pt x="9662" y="1944"/>
                    <a:pt x="9142" y="1944"/>
                  </a:cubicBezTo>
                  <a:cubicBezTo>
                    <a:pt x="8980" y="1944"/>
                    <a:pt x="8809" y="1990"/>
                    <a:pt x="8641" y="2094"/>
                  </a:cubicBezTo>
                  <a:cubicBezTo>
                    <a:pt x="7682" y="2691"/>
                    <a:pt x="6724" y="3301"/>
                    <a:pt x="5766" y="3898"/>
                  </a:cubicBezTo>
                  <a:cubicBezTo>
                    <a:pt x="5255" y="2753"/>
                    <a:pt x="4745" y="1596"/>
                    <a:pt x="4223" y="463"/>
                  </a:cubicBezTo>
                  <a:cubicBezTo>
                    <a:pt x="4072" y="142"/>
                    <a:pt x="3760" y="1"/>
                    <a:pt x="34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8"/>
            <p:cNvSpPr/>
            <p:nvPr/>
          </p:nvSpPr>
          <p:spPr>
            <a:xfrm>
              <a:off x="859744" y="3247549"/>
              <a:ext cx="1848461" cy="1495244"/>
            </a:xfrm>
            <a:custGeom>
              <a:avLst/>
              <a:gdLst/>
              <a:ahLst/>
              <a:cxnLst/>
              <a:rect l="l" t="t" r="r" b="b"/>
              <a:pathLst>
                <a:path w="33189" h="26847" extrusionOk="0">
                  <a:moveTo>
                    <a:pt x="16061" y="1"/>
                  </a:moveTo>
                  <a:cubicBezTo>
                    <a:pt x="15057" y="1"/>
                    <a:pt x="14022" y="656"/>
                    <a:pt x="13802" y="1680"/>
                  </a:cubicBezTo>
                  <a:cubicBezTo>
                    <a:pt x="13068" y="5028"/>
                    <a:pt x="12607" y="8463"/>
                    <a:pt x="12060" y="11848"/>
                  </a:cubicBezTo>
                  <a:cubicBezTo>
                    <a:pt x="11823" y="13416"/>
                    <a:pt x="11599" y="14984"/>
                    <a:pt x="11375" y="16565"/>
                  </a:cubicBezTo>
                  <a:cubicBezTo>
                    <a:pt x="11114" y="15694"/>
                    <a:pt x="10840" y="14822"/>
                    <a:pt x="10579" y="13951"/>
                  </a:cubicBezTo>
                  <a:cubicBezTo>
                    <a:pt x="9770" y="11139"/>
                    <a:pt x="9235" y="8226"/>
                    <a:pt x="8363" y="5439"/>
                  </a:cubicBezTo>
                  <a:cubicBezTo>
                    <a:pt x="8081" y="4455"/>
                    <a:pt x="7182" y="3800"/>
                    <a:pt x="6181" y="3800"/>
                  </a:cubicBezTo>
                  <a:cubicBezTo>
                    <a:pt x="6079" y="3800"/>
                    <a:pt x="5977" y="3807"/>
                    <a:pt x="5874" y="3821"/>
                  </a:cubicBezTo>
                  <a:cubicBezTo>
                    <a:pt x="4879" y="3970"/>
                    <a:pt x="3759" y="4903"/>
                    <a:pt x="3908" y="6048"/>
                  </a:cubicBezTo>
                  <a:cubicBezTo>
                    <a:pt x="4306" y="9110"/>
                    <a:pt x="5289" y="12209"/>
                    <a:pt x="6310" y="15134"/>
                  </a:cubicBezTo>
                  <a:cubicBezTo>
                    <a:pt x="6808" y="16527"/>
                    <a:pt x="7330" y="17934"/>
                    <a:pt x="7928" y="19278"/>
                  </a:cubicBezTo>
                  <a:cubicBezTo>
                    <a:pt x="8003" y="19440"/>
                    <a:pt x="8077" y="19614"/>
                    <a:pt x="8152" y="19776"/>
                  </a:cubicBezTo>
                  <a:cubicBezTo>
                    <a:pt x="7604" y="19340"/>
                    <a:pt x="7119" y="18830"/>
                    <a:pt x="6683" y="18282"/>
                  </a:cubicBezTo>
                  <a:cubicBezTo>
                    <a:pt x="5028" y="16154"/>
                    <a:pt x="4157" y="13565"/>
                    <a:pt x="2365" y="11537"/>
                  </a:cubicBezTo>
                  <a:cubicBezTo>
                    <a:pt x="2137" y="11278"/>
                    <a:pt x="1869" y="11170"/>
                    <a:pt x="1604" y="11170"/>
                  </a:cubicBezTo>
                  <a:cubicBezTo>
                    <a:pt x="1003" y="11170"/>
                    <a:pt x="418" y="11731"/>
                    <a:pt x="349" y="12371"/>
                  </a:cubicBezTo>
                  <a:cubicBezTo>
                    <a:pt x="0" y="15631"/>
                    <a:pt x="1531" y="18942"/>
                    <a:pt x="3497" y="21468"/>
                  </a:cubicBezTo>
                  <a:cubicBezTo>
                    <a:pt x="5725" y="24318"/>
                    <a:pt x="8911" y="25949"/>
                    <a:pt x="12446" y="26534"/>
                  </a:cubicBezTo>
                  <a:cubicBezTo>
                    <a:pt x="13698" y="26742"/>
                    <a:pt x="15004" y="26847"/>
                    <a:pt x="16330" y="26847"/>
                  </a:cubicBezTo>
                  <a:cubicBezTo>
                    <a:pt x="21910" y="26847"/>
                    <a:pt x="27855" y="24986"/>
                    <a:pt x="31736" y="21095"/>
                  </a:cubicBezTo>
                  <a:cubicBezTo>
                    <a:pt x="33189" y="19622"/>
                    <a:pt x="31850" y="17107"/>
                    <a:pt x="30119" y="17107"/>
                  </a:cubicBezTo>
                  <a:cubicBezTo>
                    <a:pt x="29743" y="17107"/>
                    <a:pt x="29349" y="17225"/>
                    <a:pt x="28961" y="17498"/>
                  </a:cubicBezTo>
                  <a:cubicBezTo>
                    <a:pt x="26634" y="19129"/>
                    <a:pt x="24468" y="20635"/>
                    <a:pt x="21718" y="21443"/>
                  </a:cubicBezTo>
                  <a:cubicBezTo>
                    <a:pt x="20834" y="21705"/>
                    <a:pt x="19938" y="21904"/>
                    <a:pt x="19029" y="22041"/>
                  </a:cubicBezTo>
                  <a:cubicBezTo>
                    <a:pt x="19863" y="21120"/>
                    <a:pt x="20685" y="20174"/>
                    <a:pt x="21494" y="19228"/>
                  </a:cubicBezTo>
                  <a:cubicBezTo>
                    <a:pt x="23584" y="16776"/>
                    <a:pt x="25588" y="14287"/>
                    <a:pt x="27542" y="11748"/>
                  </a:cubicBezTo>
                  <a:cubicBezTo>
                    <a:pt x="28314" y="10753"/>
                    <a:pt x="27704" y="9147"/>
                    <a:pt x="26721" y="8575"/>
                  </a:cubicBezTo>
                  <a:cubicBezTo>
                    <a:pt x="26347" y="8355"/>
                    <a:pt x="25969" y="8256"/>
                    <a:pt x="25602" y="8256"/>
                  </a:cubicBezTo>
                  <a:cubicBezTo>
                    <a:pt x="24807" y="8256"/>
                    <a:pt x="24067" y="8719"/>
                    <a:pt x="23547" y="9409"/>
                  </a:cubicBezTo>
                  <a:cubicBezTo>
                    <a:pt x="21755" y="11786"/>
                    <a:pt x="19925" y="14150"/>
                    <a:pt x="18059" y="16478"/>
                  </a:cubicBezTo>
                  <a:cubicBezTo>
                    <a:pt x="17138" y="17623"/>
                    <a:pt x="16217" y="18768"/>
                    <a:pt x="15296" y="19925"/>
                  </a:cubicBezTo>
                  <a:lnTo>
                    <a:pt x="15246" y="19987"/>
                  </a:lnTo>
                  <a:cubicBezTo>
                    <a:pt x="15370" y="19241"/>
                    <a:pt x="15470" y="18481"/>
                    <a:pt x="15594" y="17760"/>
                  </a:cubicBezTo>
                  <a:cubicBezTo>
                    <a:pt x="15881" y="16104"/>
                    <a:pt x="16179" y="14449"/>
                    <a:pt x="16453" y="12806"/>
                  </a:cubicBezTo>
                  <a:cubicBezTo>
                    <a:pt x="17026" y="9496"/>
                    <a:pt x="17735" y="6210"/>
                    <a:pt x="18233" y="2900"/>
                  </a:cubicBezTo>
                  <a:cubicBezTo>
                    <a:pt x="18419" y="1680"/>
                    <a:pt x="17922" y="435"/>
                    <a:pt x="16627" y="75"/>
                  </a:cubicBezTo>
                  <a:cubicBezTo>
                    <a:pt x="16444" y="25"/>
                    <a:pt x="16253" y="1"/>
                    <a:pt x="160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8"/>
            <p:cNvSpPr/>
            <p:nvPr/>
          </p:nvSpPr>
          <p:spPr>
            <a:xfrm>
              <a:off x="458401" y="3863148"/>
              <a:ext cx="1134006" cy="802175"/>
            </a:xfrm>
            <a:custGeom>
              <a:avLst/>
              <a:gdLst/>
              <a:ahLst/>
              <a:cxnLst/>
              <a:rect l="l" t="t" r="r" b="b"/>
              <a:pathLst>
                <a:path w="20361" h="14403" extrusionOk="0">
                  <a:moveTo>
                    <a:pt x="18848" y="0"/>
                  </a:moveTo>
                  <a:cubicBezTo>
                    <a:pt x="18268" y="0"/>
                    <a:pt x="17729" y="367"/>
                    <a:pt x="17810" y="1106"/>
                  </a:cubicBezTo>
                  <a:cubicBezTo>
                    <a:pt x="17959" y="2351"/>
                    <a:pt x="17984" y="3608"/>
                    <a:pt x="17897" y="4840"/>
                  </a:cubicBezTo>
                  <a:cubicBezTo>
                    <a:pt x="16391" y="3931"/>
                    <a:pt x="14873" y="3023"/>
                    <a:pt x="13342" y="2152"/>
                  </a:cubicBezTo>
                  <a:cubicBezTo>
                    <a:pt x="13158" y="2048"/>
                    <a:pt x="12964" y="2001"/>
                    <a:pt x="12775" y="2001"/>
                  </a:cubicBezTo>
                  <a:cubicBezTo>
                    <a:pt x="12168" y="2001"/>
                    <a:pt x="11609" y="2486"/>
                    <a:pt x="11599" y="3160"/>
                  </a:cubicBezTo>
                  <a:lnTo>
                    <a:pt x="11550" y="6147"/>
                  </a:lnTo>
                  <a:cubicBezTo>
                    <a:pt x="11550" y="6346"/>
                    <a:pt x="11599" y="7105"/>
                    <a:pt x="11599" y="7702"/>
                  </a:cubicBezTo>
                  <a:cubicBezTo>
                    <a:pt x="10280" y="6868"/>
                    <a:pt x="8911" y="6134"/>
                    <a:pt x="7492" y="5474"/>
                  </a:cubicBezTo>
                  <a:cubicBezTo>
                    <a:pt x="7291" y="5383"/>
                    <a:pt x="7091" y="5339"/>
                    <a:pt x="6903" y="5339"/>
                  </a:cubicBezTo>
                  <a:cubicBezTo>
                    <a:pt x="6302" y="5339"/>
                    <a:pt x="5816" y="5781"/>
                    <a:pt x="5750" y="6483"/>
                  </a:cubicBezTo>
                  <a:cubicBezTo>
                    <a:pt x="5625" y="7565"/>
                    <a:pt x="5476" y="8648"/>
                    <a:pt x="5289" y="9718"/>
                  </a:cubicBezTo>
                  <a:lnTo>
                    <a:pt x="1742" y="7665"/>
                  </a:lnTo>
                  <a:cubicBezTo>
                    <a:pt x="1563" y="7565"/>
                    <a:pt x="1373" y="7519"/>
                    <a:pt x="1187" y="7519"/>
                  </a:cubicBezTo>
                  <a:cubicBezTo>
                    <a:pt x="588" y="7519"/>
                    <a:pt x="34" y="7995"/>
                    <a:pt x="25" y="8661"/>
                  </a:cubicBezTo>
                  <a:cubicBezTo>
                    <a:pt x="0" y="10403"/>
                    <a:pt x="75" y="12158"/>
                    <a:pt x="386" y="13875"/>
                  </a:cubicBezTo>
                  <a:cubicBezTo>
                    <a:pt x="454" y="14228"/>
                    <a:pt x="775" y="14403"/>
                    <a:pt x="1099" y="14403"/>
                  </a:cubicBezTo>
                  <a:cubicBezTo>
                    <a:pt x="1425" y="14403"/>
                    <a:pt x="1755" y="14225"/>
                    <a:pt x="1830" y="13875"/>
                  </a:cubicBezTo>
                  <a:cubicBezTo>
                    <a:pt x="2041" y="12792"/>
                    <a:pt x="2178" y="11710"/>
                    <a:pt x="2240" y="10614"/>
                  </a:cubicBezTo>
                  <a:lnTo>
                    <a:pt x="5538" y="12531"/>
                  </a:lnTo>
                  <a:cubicBezTo>
                    <a:pt x="5711" y="12633"/>
                    <a:pt x="5910" y="12682"/>
                    <a:pt x="6110" y="12682"/>
                  </a:cubicBezTo>
                  <a:cubicBezTo>
                    <a:pt x="6614" y="12682"/>
                    <a:pt x="7124" y="12373"/>
                    <a:pt x="7231" y="11847"/>
                  </a:cubicBezTo>
                  <a:cubicBezTo>
                    <a:pt x="7480" y="10639"/>
                    <a:pt x="7679" y="9445"/>
                    <a:pt x="7853" y="8225"/>
                  </a:cubicBezTo>
                  <a:cubicBezTo>
                    <a:pt x="9135" y="8897"/>
                    <a:pt x="10367" y="9631"/>
                    <a:pt x="11562" y="10428"/>
                  </a:cubicBezTo>
                  <a:cubicBezTo>
                    <a:pt x="11742" y="10540"/>
                    <a:pt x="11945" y="10596"/>
                    <a:pt x="12147" y="10596"/>
                  </a:cubicBezTo>
                  <a:cubicBezTo>
                    <a:pt x="12349" y="10596"/>
                    <a:pt x="12551" y="10540"/>
                    <a:pt x="12732" y="10428"/>
                  </a:cubicBezTo>
                  <a:cubicBezTo>
                    <a:pt x="13653" y="9793"/>
                    <a:pt x="13827" y="8959"/>
                    <a:pt x="13852" y="7889"/>
                  </a:cubicBezTo>
                  <a:cubicBezTo>
                    <a:pt x="13877" y="6980"/>
                    <a:pt x="13889" y="6072"/>
                    <a:pt x="13902" y="5163"/>
                  </a:cubicBezTo>
                  <a:cubicBezTo>
                    <a:pt x="15358" y="6022"/>
                    <a:pt x="16802" y="6881"/>
                    <a:pt x="18233" y="7777"/>
                  </a:cubicBezTo>
                  <a:cubicBezTo>
                    <a:pt x="18400" y="7878"/>
                    <a:pt x="18597" y="7925"/>
                    <a:pt x="18797" y="7925"/>
                  </a:cubicBezTo>
                  <a:cubicBezTo>
                    <a:pt x="19313" y="7925"/>
                    <a:pt x="19852" y="7609"/>
                    <a:pt x="19950" y="7080"/>
                  </a:cubicBezTo>
                  <a:cubicBezTo>
                    <a:pt x="20286" y="5114"/>
                    <a:pt x="20361" y="3097"/>
                    <a:pt x="20137" y="1106"/>
                  </a:cubicBezTo>
                  <a:cubicBezTo>
                    <a:pt x="20056" y="370"/>
                    <a:pt x="19431" y="0"/>
                    <a:pt x="188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4" name="Google Shape;104;p8"/>
            <p:cNvGrpSpPr/>
            <p:nvPr/>
          </p:nvGrpSpPr>
          <p:grpSpPr>
            <a:xfrm rot="375732" flipH="1">
              <a:off x="7288761" y="3546886"/>
              <a:ext cx="1499802" cy="1339633"/>
              <a:chOff x="288148" y="3990672"/>
              <a:chExt cx="844150" cy="754000"/>
            </a:xfrm>
          </p:grpSpPr>
          <p:sp>
            <p:nvSpPr>
              <p:cNvPr id="105" name="Google Shape;105;p8"/>
              <p:cNvSpPr/>
              <p:nvPr/>
            </p:nvSpPr>
            <p:spPr>
              <a:xfrm>
                <a:off x="288148" y="3990672"/>
                <a:ext cx="844150" cy="754000"/>
              </a:xfrm>
              <a:custGeom>
                <a:avLst/>
                <a:gdLst/>
                <a:ahLst/>
                <a:cxnLst/>
                <a:rect l="l" t="t" r="r" b="b"/>
                <a:pathLst>
                  <a:path w="33766" h="30160" extrusionOk="0">
                    <a:moveTo>
                      <a:pt x="16435" y="1"/>
                    </a:moveTo>
                    <a:cubicBezTo>
                      <a:pt x="14164" y="1"/>
                      <a:pt x="11874" y="431"/>
                      <a:pt x="9782" y="1149"/>
                    </a:cubicBezTo>
                    <a:cubicBezTo>
                      <a:pt x="4829" y="2855"/>
                      <a:pt x="1867" y="7298"/>
                      <a:pt x="971" y="12301"/>
                    </a:cubicBezTo>
                    <a:cubicBezTo>
                      <a:pt x="0" y="17640"/>
                      <a:pt x="1880" y="22929"/>
                      <a:pt x="3709" y="27870"/>
                    </a:cubicBezTo>
                    <a:cubicBezTo>
                      <a:pt x="4300" y="29486"/>
                      <a:pt x="5522" y="30160"/>
                      <a:pt x="6800" y="30160"/>
                    </a:cubicBezTo>
                    <a:cubicBezTo>
                      <a:pt x="9233" y="30160"/>
                      <a:pt x="11871" y="27715"/>
                      <a:pt x="10753" y="24672"/>
                    </a:cubicBezTo>
                    <a:cubicBezTo>
                      <a:pt x="9384" y="20950"/>
                      <a:pt x="7169" y="14479"/>
                      <a:pt x="9484" y="10733"/>
                    </a:cubicBezTo>
                    <a:lnTo>
                      <a:pt x="9484" y="10733"/>
                    </a:lnTo>
                    <a:cubicBezTo>
                      <a:pt x="9720" y="11952"/>
                      <a:pt x="10081" y="13159"/>
                      <a:pt x="10380" y="14317"/>
                    </a:cubicBezTo>
                    <a:cubicBezTo>
                      <a:pt x="11002" y="16706"/>
                      <a:pt x="11624" y="19096"/>
                      <a:pt x="12247" y="21473"/>
                    </a:cubicBezTo>
                    <a:cubicBezTo>
                      <a:pt x="12727" y="23294"/>
                      <a:pt x="14180" y="24703"/>
                      <a:pt x="16056" y="24703"/>
                    </a:cubicBezTo>
                    <a:cubicBezTo>
                      <a:pt x="16270" y="24703"/>
                      <a:pt x="16490" y="24685"/>
                      <a:pt x="16715" y="24647"/>
                    </a:cubicBezTo>
                    <a:cubicBezTo>
                      <a:pt x="18619" y="24323"/>
                      <a:pt x="20436" y="22220"/>
                      <a:pt x="19888" y="20191"/>
                    </a:cubicBezTo>
                    <a:cubicBezTo>
                      <a:pt x="19204" y="17665"/>
                      <a:pt x="18507" y="15151"/>
                      <a:pt x="17822" y="12637"/>
                    </a:cubicBezTo>
                    <a:cubicBezTo>
                      <a:pt x="17374" y="11019"/>
                      <a:pt x="16976" y="9289"/>
                      <a:pt x="16292" y="7708"/>
                    </a:cubicBezTo>
                    <a:cubicBezTo>
                      <a:pt x="18221" y="7708"/>
                      <a:pt x="20025" y="8331"/>
                      <a:pt x="21444" y="9936"/>
                    </a:cubicBezTo>
                    <a:cubicBezTo>
                      <a:pt x="23995" y="12836"/>
                      <a:pt x="25626" y="17665"/>
                      <a:pt x="29310" y="19220"/>
                    </a:cubicBezTo>
                    <a:cubicBezTo>
                      <a:pt x="29657" y="19364"/>
                      <a:pt x="30000" y="19430"/>
                      <a:pt x="30330" y="19430"/>
                    </a:cubicBezTo>
                    <a:cubicBezTo>
                      <a:pt x="31797" y="19430"/>
                      <a:pt x="33013" y="18137"/>
                      <a:pt x="33267" y="16694"/>
                    </a:cubicBezTo>
                    <a:cubicBezTo>
                      <a:pt x="33765" y="13819"/>
                      <a:pt x="31600" y="10994"/>
                      <a:pt x="30106" y="8716"/>
                    </a:cubicBezTo>
                    <a:cubicBezTo>
                      <a:pt x="28613" y="6426"/>
                      <a:pt x="26945" y="4136"/>
                      <a:pt x="24730" y="2506"/>
                    </a:cubicBezTo>
                    <a:cubicBezTo>
                      <a:pt x="22321" y="731"/>
                      <a:pt x="19395" y="1"/>
                      <a:pt x="164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6" name="Google Shape;106;p8"/>
              <p:cNvSpPr/>
              <p:nvPr/>
            </p:nvSpPr>
            <p:spPr>
              <a:xfrm>
                <a:off x="620400" y="4028875"/>
                <a:ext cx="148225" cy="105325"/>
              </a:xfrm>
              <a:custGeom>
                <a:avLst/>
                <a:gdLst/>
                <a:ahLst/>
                <a:cxnLst/>
                <a:rect l="l" t="t" r="r" b="b"/>
                <a:pathLst>
                  <a:path w="5929" h="4213" extrusionOk="0">
                    <a:moveTo>
                      <a:pt x="4717" y="1"/>
                    </a:moveTo>
                    <a:cubicBezTo>
                      <a:pt x="4578" y="1"/>
                      <a:pt x="4448" y="104"/>
                      <a:pt x="4448" y="264"/>
                    </a:cubicBezTo>
                    <a:cubicBezTo>
                      <a:pt x="4485" y="1123"/>
                      <a:pt x="4249" y="2205"/>
                      <a:pt x="3440" y="2653"/>
                    </a:cubicBezTo>
                    <a:cubicBezTo>
                      <a:pt x="3182" y="2792"/>
                      <a:pt x="2947" y="2849"/>
                      <a:pt x="2725" y="2849"/>
                    </a:cubicBezTo>
                    <a:cubicBezTo>
                      <a:pt x="2111" y="2849"/>
                      <a:pt x="1605" y="2409"/>
                      <a:pt x="1038" y="2043"/>
                    </a:cubicBezTo>
                    <a:cubicBezTo>
                      <a:pt x="949" y="1988"/>
                      <a:pt x="852" y="1963"/>
                      <a:pt x="756" y="1963"/>
                    </a:cubicBezTo>
                    <a:cubicBezTo>
                      <a:pt x="377" y="1963"/>
                      <a:pt x="0" y="2344"/>
                      <a:pt x="129" y="2740"/>
                    </a:cubicBezTo>
                    <a:cubicBezTo>
                      <a:pt x="482" y="3734"/>
                      <a:pt x="1561" y="4213"/>
                      <a:pt x="2612" y="4213"/>
                    </a:cubicBezTo>
                    <a:cubicBezTo>
                      <a:pt x="3154" y="4213"/>
                      <a:pt x="3688" y="4085"/>
                      <a:pt x="4112" y="3836"/>
                    </a:cubicBezTo>
                    <a:cubicBezTo>
                      <a:pt x="5418" y="3076"/>
                      <a:pt x="5929" y="1235"/>
                      <a:pt x="4908" y="77"/>
                    </a:cubicBezTo>
                    <a:cubicBezTo>
                      <a:pt x="4852" y="25"/>
                      <a:pt x="4783" y="1"/>
                      <a:pt x="47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8"/>
              <p:cNvSpPr/>
              <p:nvPr/>
            </p:nvSpPr>
            <p:spPr>
              <a:xfrm>
                <a:off x="373100" y="4136425"/>
                <a:ext cx="133850" cy="104750"/>
              </a:xfrm>
              <a:custGeom>
                <a:avLst/>
                <a:gdLst/>
                <a:ahLst/>
                <a:cxnLst/>
                <a:rect l="l" t="t" r="r" b="b"/>
                <a:pathLst>
                  <a:path w="5354" h="4190" extrusionOk="0">
                    <a:moveTo>
                      <a:pt x="4020" y="0"/>
                    </a:moveTo>
                    <a:cubicBezTo>
                      <a:pt x="3718" y="0"/>
                      <a:pt x="3408" y="242"/>
                      <a:pt x="3425" y="567"/>
                    </a:cubicBezTo>
                    <a:cubicBezTo>
                      <a:pt x="3462" y="1413"/>
                      <a:pt x="3661" y="2247"/>
                      <a:pt x="2790" y="2782"/>
                    </a:cubicBezTo>
                    <a:cubicBezTo>
                      <a:pt x="2541" y="2930"/>
                      <a:pt x="2262" y="2992"/>
                      <a:pt x="1978" y="2992"/>
                    </a:cubicBezTo>
                    <a:cubicBezTo>
                      <a:pt x="1425" y="2992"/>
                      <a:pt x="849" y="2758"/>
                      <a:pt x="413" y="2471"/>
                    </a:cubicBezTo>
                    <a:cubicBezTo>
                      <a:pt x="372" y="2448"/>
                      <a:pt x="329" y="2437"/>
                      <a:pt x="289" y="2437"/>
                    </a:cubicBezTo>
                    <a:cubicBezTo>
                      <a:pt x="133" y="2437"/>
                      <a:pt x="0" y="2589"/>
                      <a:pt x="40" y="2757"/>
                    </a:cubicBezTo>
                    <a:cubicBezTo>
                      <a:pt x="364" y="3687"/>
                      <a:pt x="1267" y="4190"/>
                      <a:pt x="2192" y="4190"/>
                    </a:cubicBezTo>
                    <a:cubicBezTo>
                      <a:pt x="2616" y="4190"/>
                      <a:pt x="3045" y="4084"/>
                      <a:pt x="3425" y="3865"/>
                    </a:cubicBezTo>
                    <a:cubicBezTo>
                      <a:pt x="4607" y="3205"/>
                      <a:pt x="5354" y="1288"/>
                      <a:pt x="4396" y="168"/>
                    </a:cubicBezTo>
                    <a:cubicBezTo>
                      <a:pt x="4294" y="51"/>
                      <a:pt x="4158" y="0"/>
                      <a:pt x="40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8"/>
              <p:cNvSpPr/>
              <p:nvPr/>
            </p:nvSpPr>
            <p:spPr>
              <a:xfrm>
                <a:off x="587225" y="4215075"/>
                <a:ext cx="76000" cy="69275"/>
              </a:xfrm>
              <a:custGeom>
                <a:avLst/>
                <a:gdLst/>
                <a:ahLst/>
                <a:cxnLst/>
                <a:rect l="l" t="t" r="r" b="b"/>
                <a:pathLst>
                  <a:path w="3040" h="2771" extrusionOk="0">
                    <a:moveTo>
                      <a:pt x="985" y="0"/>
                    </a:moveTo>
                    <a:cubicBezTo>
                      <a:pt x="706" y="0"/>
                      <a:pt x="411" y="237"/>
                      <a:pt x="535" y="569"/>
                    </a:cubicBezTo>
                    <a:cubicBezTo>
                      <a:pt x="585" y="731"/>
                      <a:pt x="647" y="905"/>
                      <a:pt x="709" y="1080"/>
                    </a:cubicBezTo>
                    <a:lnTo>
                      <a:pt x="249" y="1266"/>
                    </a:lnTo>
                    <a:cubicBezTo>
                      <a:pt x="1" y="1361"/>
                      <a:pt x="22" y="1780"/>
                      <a:pt x="290" y="1780"/>
                    </a:cubicBezTo>
                    <a:cubicBezTo>
                      <a:pt x="305" y="1780"/>
                      <a:pt x="320" y="1779"/>
                      <a:pt x="336" y="1777"/>
                    </a:cubicBezTo>
                    <a:cubicBezTo>
                      <a:pt x="535" y="1739"/>
                      <a:pt x="722" y="1689"/>
                      <a:pt x="921" y="1640"/>
                    </a:cubicBezTo>
                    <a:cubicBezTo>
                      <a:pt x="1045" y="2001"/>
                      <a:pt x="1207" y="2337"/>
                      <a:pt x="1394" y="2660"/>
                    </a:cubicBezTo>
                    <a:cubicBezTo>
                      <a:pt x="1452" y="2736"/>
                      <a:pt x="1534" y="2770"/>
                      <a:pt x="1616" y="2770"/>
                    </a:cubicBezTo>
                    <a:cubicBezTo>
                      <a:pt x="1761" y="2770"/>
                      <a:pt x="1904" y="2661"/>
                      <a:pt x="1904" y="2486"/>
                    </a:cubicBezTo>
                    <a:cubicBezTo>
                      <a:pt x="1867" y="2125"/>
                      <a:pt x="1805" y="1764"/>
                      <a:pt x="1705" y="1416"/>
                    </a:cubicBezTo>
                    <a:cubicBezTo>
                      <a:pt x="2004" y="1316"/>
                      <a:pt x="2290" y="1204"/>
                      <a:pt x="2576" y="1080"/>
                    </a:cubicBezTo>
                    <a:cubicBezTo>
                      <a:pt x="3039" y="890"/>
                      <a:pt x="2835" y="292"/>
                      <a:pt x="2452" y="292"/>
                    </a:cubicBezTo>
                    <a:cubicBezTo>
                      <a:pt x="2382" y="292"/>
                      <a:pt x="2307" y="312"/>
                      <a:pt x="2228" y="358"/>
                    </a:cubicBezTo>
                    <a:cubicBezTo>
                      <a:pt x="1991" y="495"/>
                      <a:pt x="1742" y="619"/>
                      <a:pt x="1506" y="731"/>
                    </a:cubicBezTo>
                    <a:cubicBezTo>
                      <a:pt x="1456" y="582"/>
                      <a:pt x="1419" y="445"/>
                      <a:pt x="1381" y="296"/>
                    </a:cubicBezTo>
                    <a:cubicBezTo>
                      <a:pt x="1320" y="88"/>
                      <a:pt x="1155" y="0"/>
                      <a:pt x="9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8"/>
              <p:cNvSpPr/>
              <p:nvPr/>
            </p:nvSpPr>
            <p:spPr>
              <a:xfrm rot="10800000">
                <a:off x="585975" y="4363225"/>
                <a:ext cx="171725" cy="126100"/>
              </a:xfrm>
              <a:custGeom>
                <a:avLst/>
                <a:gdLst/>
                <a:ahLst/>
                <a:cxnLst/>
                <a:rect l="l" t="t" r="r" b="b"/>
                <a:pathLst>
                  <a:path w="6869" h="5044" extrusionOk="0">
                    <a:moveTo>
                      <a:pt x="3651" y="0"/>
                    </a:moveTo>
                    <a:cubicBezTo>
                      <a:pt x="3000" y="0"/>
                      <a:pt x="2348" y="193"/>
                      <a:pt x="1780" y="617"/>
                    </a:cubicBezTo>
                    <a:cubicBezTo>
                      <a:pt x="523" y="1563"/>
                      <a:pt x="0" y="3753"/>
                      <a:pt x="1220" y="4948"/>
                    </a:cubicBezTo>
                    <a:cubicBezTo>
                      <a:pt x="1286" y="5015"/>
                      <a:pt x="1372" y="5044"/>
                      <a:pt x="1461" y="5044"/>
                    </a:cubicBezTo>
                    <a:cubicBezTo>
                      <a:pt x="1686" y="5044"/>
                      <a:pt x="1924" y="4854"/>
                      <a:pt x="1879" y="4612"/>
                    </a:cubicBezTo>
                    <a:cubicBezTo>
                      <a:pt x="1705" y="3617"/>
                      <a:pt x="1631" y="2571"/>
                      <a:pt x="2502" y="1837"/>
                    </a:cubicBezTo>
                    <a:cubicBezTo>
                      <a:pt x="2828" y="1561"/>
                      <a:pt x="3238" y="1434"/>
                      <a:pt x="3653" y="1434"/>
                    </a:cubicBezTo>
                    <a:cubicBezTo>
                      <a:pt x="4250" y="1434"/>
                      <a:pt x="4858" y="1698"/>
                      <a:pt x="5240" y="2160"/>
                    </a:cubicBezTo>
                    <a:cubicBezTo>
                      <a:pt x="5403" y="2358"/>
                      <a:pt x="5611" y="2440"/>
                      <a:pt x="5815" y="2440"/>
                    </a:cubicBezTo>
                    <a:cubicBezTo>
                      <a:pt x="6356" y="2440"/>
                      <a:pt x="6869" y="1860"/>
                      <a:pt x="6434" y="1327"/>
                    </a:cubicBezTo>
                    <a:cubicBezTo>
                      <a:pt x="5744" y="498"/>
                      <a:pt x="4698" y="0"/>
                      <a:pt x="36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11"/>
        <p:cNvGrpSpPr/>
        <p:nvPr/>
      </p:nvGrpSpPr>
      <p:grpSpPr>
        <a:xfrm>
          <a:off x="0" y="0"/>
          <a:ext cx="0" cy="0"/>
          <a:chOff x="0" y="0"/>
          <a:chExt cx="0" cy="0"/>
        </a:xfrm>
      </p:grpSpPr>
      <p:sp>
        <p:nvSpPr>
          <p:cNvPr id="112" name="Google Shape;112;p9"/>
          <p:cNvSpPr txBox="1">
            <a:spLocks noGrp="1"/>
          </p:cNvSpPr>
          <p:nvPr>
            <p:ph type="title"/>
          </p:nvPr>
        </p:nvSpPr>
        <p:spPr>
          <a:xfrm>
            <a:off x="720000" y="1190223"/>
            <a:ext cx="77040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5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13" name="Google Shape;113;p9"/>
          <p:cNvSpPr txBox="1">
            <a:spLocks noGrp="1"/>
          </p:cNvSpPr>
          <p:nvPr>
            <p:ph type="subTitle" idx="1"/>
          </p:nvPr>
        </p:nvSpPr>
        <p:spPr>
          <a:xfrm>
            <a:off x="2356725" y="2171550"/>
            <a:ext cx="4430700" cy="1681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114" name="Google Shape;114;p9"/>
          <p:cNvGrpSpPr/>
          <p:nvPr/>
        </p:nvGrpSpPr>
        <p:grpSpPr>
          <a:xfrm>
            <a:off x="515512" y="282252"/>
            <a:ext cx="7991645" cy="4509410"/>
            <a:chOff x="515512" y="282252"/>
            <a:chExt cx="7991645" cy="4509410"/>
          </a:xfrm>
        </p:grpSpPr>
        <p:sp>
          <p:nvSpPr>
            <p:cNvPr id="115" name="Google Shape;115;p9"/>
            <p:cNvSpPr/>
            <p:nvPr/>
          </p:nvSpPr>
          <p:spPr>
            <a:xfrm rot="-1274837">
              <a:off x="3920366" y="493850"/>
              <a:ext cx="1303470" cy="723319"/>
            </a:xfrm>
            <a:custGeom>
              <a:avLst/>
              <a:gdLst/>
              <a:ahLst/>
              <a:cxnLst/>
              <a:rect l="l" t="t" r="r" b="b"/>
              <a:pathLst>
                <a:path w="20204" h="11211" extrusionOk="0">
                  <a:moveTo>
                    <a:pt x="3442" y="1"/>
                  </a:moveTo>
                  <a:cubicBezTo>
                    <a:pt x="3180" y="1"/>
                    <a:pt x="2914" y="96"/>
                    <a:pt x="2729" y="264"/>
                  </a:cubicBezTo>
                  <a:cubicBezTo>
                    <a:pt x="1783" y="1086"/>
                    <a:pt x="962" y="2044"/>
                    <a:pt x="290" y="3102"/>
                  </a:cubicBezTo>
                  <a:cubicBezTo>
                    <a:pt x="0" y="3578"/>
                    <a:pt x="432" y="4089"/>
                    <a:pt x="887" y="4089"/>
                  </a:cubicBezTo>
                  <a:cubicBezTo>
                    <a:pt x="1038" y="4089"/>
                    <a:pt x="1192" y="4032"/>
                    <a:pt x="1323" y="3898"/>
                  </a:cubicBezTo>
                  <a:cubicBezTo>
                    <a:pt x="1833" y="3351"/>
                    <a:pt x="2393" y="2840"/>
                    <a:pt x="2978" y="2367"/>
                  </a:cubicBezTo>
                  <a:cubicBezTo>
                    <a:pt x="3463" y="3537"/>
                    <a:pt x="3974" y="4682"/>
                    <a:pt x="4471" y="5840"/>
                  </a:cubicBezTo>
                  <a:cubicBezTo>
                    <a:pt x="4602" y="6159"/>
                    <a:pt x="4965" y="6322"/>
                    <a:pt x="5314" y="6322"/>
                  </a:cubicBezTo>
                  <a:cubicBezTo>
                    <a:pt x="5496" y="6322"/>
                    <a:pt x="5675" y="6278"/>
                    <a:pt x="5816" y="6188"/>
                  </a:cubicBezTo>
                  <a:lnTo>
                    <a:pt x="8354" y="4633"/>
                  </a:lnTo>
                  <a:cubicBezTo>
                    <a:pt x="8529" y="5802"/>
                    <a:pt x="8765" y="6960"/>
                    <a:pt x="9051" y="8105"/>
                  </a:cubicBezTo>
                  <a:cubicBezTo>
                    <a:pt x="9169" y="8531"/>
                    <a:pt x="9610" y="8844"/>
                    <a:pt x="10052" y="8844"/>
                  </a:cubicBezTo>
                  <a:cubicBezTo>
                    <a:pt x="10218" y="8844"/>
                    <a:pt x="10383" y="8800"/>
                    <a:pt x="10532" y="8702"/>
                  </a:cubicBezTo>
                  <a:cubicBezTo>
                    <a:pt x="11466" y="8055"/>
                    <a:pt x="12437" y="7458"/>
                    <a:pt x="13432" y="6923"/>
                  </a:cubicBezTo>
                  <a:cubicBezTo>
                    <a:pt x="13644" y="8105"/>
                    <a:pt x="13880" y="9275"/>
                    <a:pt x="14154" y="10445"/>
                  </a:cubicBezTo>
                  <a:cubicBezTo>
                    <a:pt x="14254" y="10870"/>
                    <a:pt x="14729" y="11210"/>
                    <a:pt x="15177" y="11210"/>
                  </a:cubicBezTo>
                  <a:cubicBezTo>
                    <a:pt x="15345" y="11210"/>
                    <a:pt x="15509" y="11163"/>
                    <a:pt x="15648" y="11054"/>
                  </a:cubicBezTo>
                  <a:lnTo>
                    <a:pt x="19257" y="8267"/>
                  </a:lnTo>
                  <a:cubicBezTo>
                    <a:pt x="20204" y="7546"/>
                    <a:pt x="19618" y="6365"/>
                    <a:pt x="18733" y="6365"/>
                  </a:cubicBezTo>
                  <a:cubicBezTo>
                    <a:pt x="18502" y="6365"/>
                    <a:pt x="18250" y="6445"/>
                    <a:pt x="18000" y="6636"/>
                  </a:cubicBezTo>
                  <a:lnTo>
                    <a:pt x="15784" y="8379"/>
                  </a:lnTo>
                  <a:cubicBezTo>
                    <a:pt x="15548" y="7296"/>
                    <a:pt x="15336" y="6201"/>
                    <a:pt x="15162" y="5105"/>
                  </a:cubicBezTo>
                  <a:cubicBezTo>
                    <a:pt x="15092" y="4621"/>
                    <a:pt x="14641" y="4392"/>
                    <a:pt x="14203" y="4392"/>
                  </a:cubicBezTo>
                  <a:cubicBezTo>
                    <a:pt x="14022" y="4392"/>
                    <a:pt x="13843" y="4432"/>
                    <a:pt x="13694" y="4508"/>
                  </a:cubicBezTo>
                  <a:cubicBezTo>
                    <a:pt x="12648" y="5031"/>
                    <a:pt x="11653" y="5591"/>
                    <a:pt x="10669" y="6201"/>
                  </a:cubicBezTo>
                  <a:cubicBezTo>
                    <a:pt x="10445" y="5130"/>
                    <a:pt x="10271" y="4048"/>
                    <a:pt x="10159" y="2965"/>
                  </a:cubicBezTo>
                  <a:cubicBezTo>
                    <a:pt x="10102" y="2415"/>
                    <a:pt x="9662" y="1944"/>
                    <a:pt x="9142" y="1944"/>
                  </a:cubicBezTo>
                  <a:cubicBezTo>
                    <a:pt x="8980" y="1944"/>
                    <a:pt x="8809" y="1990"/>
                    <a:pt x="8641" y="2094"/>
                  </a:cubicBezTo>
                  <a:cubicBezTo>
                    <a:pt x="7682" y="2691"/>
                    <a:pt x="6724" y="3301"/>
                    <a:pt x="5766" y="3898"/>
                  </a:cubicBezTo>
                  <a:cubicBezTo>
                    <a:pt x="5255" y="2753"/>
                    <a:pt x="4745" y="1596"/>
                    <a:pt x="4223" y="463"/>
                  </a:cubicBezTo>
                  <a:cubicBezTo>
                    <a:pt x="4072" y="142"/>
                    <a:pt x="3760" y="1"/>
                    <a:pt x="34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6" name="Google Shape;116;p9"/>
            <p:cNvGrpSpPr/>
            <p:nvPr/>
          </p:nvGrpSpPr>
          <p:grpSpPr>
            <a:xfrm>
              <a:off x="7455142" y="3893946"/>
              <a:ext cx="1052016" cy="897716"/>
              <a:chOff x="6501025" y="2106525"/>
              <a:chExt cx="846625" cy="722450"/>
            </a:xfrm>
          </p:grpSpPr>
          <p:sp>
            <p:nvSpPr>
              <p:cNvPr id="117" name="Google Shape;117;p9"/>
              <p:cNvSpPr/>
              <p:nvPr/>
            </p:nvSpPr>
            <p:spPr>
              <a:xfrm>
                <a:off x="6501025" y="2106525"/>
                <a:ext cx="728400" cy="722450"/>
              </a:xfrm>
              <a:custGeom>
                <a:avLst/>
                <a:gdLst/>
                <a:ahLst/>
                <a:cxnLst/>
                <a:rect l="l" t="t" r="r" b="b"/>
                <a:pathLst>
                  <a:path w="29136" h="28898" extrusionOk="0">
                    <a:moveTo>
                      <a:pt x="16801" y="1"/>
                    </a:moveTo>
                    <a:cubicBezTo>
                      <a:pt x="14850" y="1"/>
                      <a:pt x="13073" y="910"/>
                      <a:pt x="12260" y="3294"/>
                    </a:cubicBezTo>
                    <a:cubicBezTo>
                      <a:pt x="11550" y="5347"/>
                      <a:pt x="12421" y="7177"/>
                      <a:pt x="13765" y="8720"/>
                    </a:cubicBezTo>
                    <a:cubicBezTo>
                      <a:pt x="14201" y="9218"/>
                      <a:pt x="14662" y="9691"/>
                      <a:pt x="15110" y="10176"/>
                    </a:cubicBezTo>
                    <a:cubicBezTo>
                      <a:pt x="14736" y="9952"/>
                      <a:pt x="14375" y="9740"/>
                      <a:pt x="14002" y="9529"/>
                    </a:cubicBezTo>
                    <a:cubicBezTo>
                      <a:pt x="13005" y="8952"/>
                      <a:pt x="11846" y="8552"/>
                      <a:pt x="10727" y="8552"/>
                    </a:cubicBezTo>
                    <a:cubicBezTo>
                      <a:pt x="9626" y="8552"/>
                      <a:pt x="8563" y="8939"/>
                      <a:pt x="7729" y="9927"/>
                    </a:cubicBezTo>
                    <a:cubicBezTo>
                      <a:pt x="5975" y="12005"/>
                      <a:pt x="6659" y="14719"/>
                      <a:pt x="8439" y="16498"/>
                    </a:cubicBezTo>
                    <a:cubicBezTo>
                      <a:pt x="8725" y="16785"/>
                      <a:pt x="9036" y="17046"/>
                      <a:pt x="9347" y="17307"/>
                    </a:cubicBezTo>
                    <a:cubicBezTo>
                      <a:pt x="8512" y="16961"/>
                      <a:pt x="7623" y="16766"/>
                      <a:pt x="6753" y="16766"/>
                    </a:cubicBezTo>
                    <a:cubicBezTo>
                      <a:pt x="5588" y="16766"/>
                      <a:pt x="4460" y="17117"/>
                      <a:pt x="3548" y="17930"/>
                    </a:cubicBezTo>
                    <a:cubicBezTo>
                      <a:pt x="1" y="21078"/>
                      <a:pt x="3050" y="25621"/>
                      <a:pt x="6273" y="27413"/>
                    </a:cubicBezTo>
                    <a:cubicBezTo>
                      <a:pt x="8099" y="28439"/>
                      <a:pt x="10073" y="28898"/>
                      <a:pt x="12054" y="28898"/>
                    </a:cubicBezTo>
                    <a:cubicBezTo>
                      <a:pt x="17232" y="28898"/>
                      <a:pt x="22461" y="25767"/>
                      <a:pt x="25215" y="21464"/>
                    </a:cubicBezTo>
                    <a:cubicBezTo>
                      <a:pt x="29136" y="15316"/>
                      <a:pt x="28053" y="6629"/>
                      <a:pt x="22191" y="2012"/>
                    </a:cubicBezTo>
                    <a:cubicBezTo>
                      <a:pt x="20699" y="836"/>
                      <a:pt x="18670" y="1"/>
                      <a:pt x="168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9"/>
              <p:cNvSpPr/>
              <p:nvPr/>
            </p:nvSpPr>
            <p:spPr>
              <a:xfrm>
                <a:off x="7042100" y="2207400"/>
                <a:ext cx="305550" cy="262100"/>
              </a:xfrm>
              <a:custGeom>
                <a:avLst/>
                <a:gdLst/>
                <a:ahLst/>
                <a:cxnLst/>
                <a:rect l="l" t="t" r="r" b="b"/>
                <a:pathLst>
                  <a:path w="12222" h="10484" extrusionOk="0">
                    <a:moveTo>
                      <a:pt x="6489" y="1"/>
                    </a:moveTo>
                    <a:cubicBezTo>
                      <a:pt x="5569" y="1"/>
                      <a:pt x="4657" y="256"/>
                      <a:pt x="3871" y="802"/>
                    </a:cubicBezTo>
                    <a:cubicBezTo>
                      <a:pt x="2813" y="1287"/>
                      <a:pt x="1867" y="2109"/>
                      <a:pt x="1407" y="2868"/>
                    </a:cubicBezTo>
                    <a:cubicBezTo>
                      <a:pt x="0" y="5232"/>
                      <a:pt x="971" y="8120"/>
                      <a:pt x="3199" y="9563"/>
                    </a:cubicBezTo>
                    <a:cubicBezTo>
                      <a:pt x="4136" y="10179"/>
                      <a:pt x="5198" y="10484"/>
                      <a:pt x="6248" y="10484"/>
                    </a:cubicBezTo>
                    <a:cubicBezTo>
                      <a:pt x="7682" y="10484"/>
                      <a:pt x="9095" y="9917"/>
                      <a:pt x="10144" y="8804"/>
                    </a:cubicBezTo>
                    <a:cubicBezTo>
                      <a:pt x="11986" y="6825"/>
                      <a:pt x="12222" y="3565"/>
                      <a:pt x="10256" y="1586"/>
                    </a:cubicBezTo>
                    <a:cubicBezTo>
                      <a:pt x="9244" y="566"/>
                      <a:pt x="7858" y="1"/>
                      <a:pt x="64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9"/>
              <p:cNvSpPr/>
              <p:nvPr/>
            </p:nvSpPr>
            <p:spPr>
              <a:xfrm>
                <a:off x="6997300" y="2542575"/>
                <a:ext cx="183900" cy="165425"/>
              </a:xfrm>
              <a:custGeom>
                <a:avLst/>
                <a:gdLst/>
                <a:ahLst/>
                <a:cxnLst/>
                <a:rect l="l" t="t" r="r" b="b"/>
                <a:pathLst>
                  <a:path w="7356" h="6617" extrusionOk="0">
                    <a:moveTo>
                      <a:pt x="3610" y="1"/>
                    </a:moveTo>
                    <a:cubicBezTo>
                      <a:pt x="2999" y="1"/>
                      <a:pt x="2391" y="164"/>
                      <a:pt x="1855" y="488"/>
                    </a:cubicBezTo>
                    <a:cubicBezTo>
                      <a:pt x="1295" y="824"/>
                      <a:pt x="859" y="1321"/>
                      <a:pt x="573" y="1906"/>
                    </a:cubicBezTo>
                    <a:cubicBezTo>
                      <a:pt x="150" y="2665"/>
                      <a:pt x="0" y="3586"/>
                      <a:pt x="311" y="4408"/>
                    </a:cubicBezTo>
                    <a:cubicBezTo>
                      <a:pt x="825" y="5776"/>
                      <a:pt x="2224" y="6616"/>
                      <a:pt x="3609" y="6616"/>
                    </a:cubicBezTo>
                    <a:cubicBezTo>
                      <a:pt x="4404" y="6616"/>
                      <a:pt x="5195" y="6340"/>
                      <a:pt x="5812" y="5727"/>
                    </a:cubicBezTo>
                    <a:cubicBezTo>
                      <a:pt x="7356" y="4196"/>
                      <a:pt x="7057" y="1309"/>
                      <a:pt x="5066" y="326"/>
                    </a:cubicBezTo>
                    <a:cubicBezTo>
                      <a:pt x="4603" y="108"/>
                      <a:pt x="4106" y="1"/>
                      <a:pt x="36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9"/>
              <p:cNvSpPr/>
              <p:nvPr/>
            </p:nvSpPr>
            <p:spPr>
              <a:xfrm>
                <a:off x="6882175" y="2378125"/>
                <a:ext cx="157450" cy="141875"/>
              </a:xfrm>
              <a:custGeom>
                <a:avLst/>
                <a:gdLst/>
                <a:ahLst/>
                <a:cxnLst/>
                <a:rect l="l" t="t" r="r" b="b"/>
                <a:pathLst>
                  <a:path w="6298" h="5675" extrusionOk="0">
                    <a:moveTo>
                      <a:pt x="3026" y="0"/>
                    </a:moveTo>
                    <a:cubicBezTo>
                      <a:pt x="2241" y="0"/>
                      <a:pt x="1460" y="315"/>
                      <a:pt x="946" y="967"/>
                    </a:cubicBezTo>
                    <a:cubicBezTo>
                      <a:pt x="847" y="1104"/>
                      <a:pt x="747" y="1266"/>
                      <a:pt x="673" y="1428"/>
                    </a:cubicBezTo>
                    <a:cubicBezTo>
                      <a:pt x="212" y="1988"/>
                      <a:pt x="0" y="2710"/>
                      <a:pt x="88" y="3431"/>
                    </a:cubicBezTo>
                    <a:cubicBezTo>
                      <a:pt x="284" y="4785"/>
                      <a:pt x="1585" y="5674"/>
                      <a:pt x="2889" y="5674"/>
                    </a:cubicBezTo>
                    <a:cubicBezTo>
                      <a:pt x="3240" y="5674"/>
                      <a:pt x="3591" y="5610"/>
                      <a:pt x="3921" y="5472"/>
                    </a:cubicBezTo>
                    <a:cubicBezTo>
                      <a:pt x="5526" y="4813"/>
                      <a:pt x="6298" y="2734"/>
                      <a:pt x="5352" y="1229"/>
                    </a:cubicBezTo>
                    <a:cubicBezTo>
                      <a:pt x="4845" y="421"/>
                      <a:pt x="3933" y="0"/>
                      <a:pt x="30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 name="Google Shape;121;p9"/>
            <p:cNvGrpSpPr/>
            <p:nvPr/>
          </p:nvGrpSpPr>
          <p:grpSpPr>
            <a:xfrm flipH="1">
              <a:off x="515512" y="400600"/>
              <a:ext cx="1052009" cy="789635"/>
              <a:chOff x="8089048" y="269900"/>
              <a:chExt cx="767162" cy="575829"/>
            </a:xfrm>
          </p:grpSpPr>
          <p:sp>
            <p:nvSpPr>
              <p:cNvPr id="122" name="Google Shape;122;p9"/>
              <p:cNvSpPr/>
              <p:nvPr/>
            </p:nvSpPr>
            <p:spPr>
              <a:xfrm>
                <a:off x="8660384" y="269900"/>
                <a:ext cx="195827" cy="167980"/>
              </a:xfrm>
              <a:custGeom>
                <a:avLst/>
                <a:gdLst/>
                <a:ahLst/>
                <a:cxnLst/>
                <a:rect l="l" t="t" r="r" b="b"/>
                <a:pathLst>
                  <a:path w="12222" h="10484" extrusionOk="0">
                    <a:moveTo>
                      <a:pt x="6489" y="1"/>
                    </a:moveTo>
                    <a:cubicBezTo>
                      <a:pt x="5569" y="1"/>
                      <a:pt x="4657" y="256"/>
                      <a:pt x="3871" y="802"/>
                    </a:cubicBezTo>
                    <a:cubicBezTo>
                      <a:pt x="2813" y="1287"/>
                      <a:pt x="1867" y="2109"/>
                      <a:pt x="1407" y="2868"/>
                    </a:cubicBezTo>
                    <a:cubicBezTo>
                      <a:pt x="0" y="5232"/>
                      <a:pt x="971" y="8120"/>
                      <a:pt x="3199" y="9563"/>
                    </a:cubicBezTo>
                    <a:cubicBezTo>
                      <a:pt x="4136" y="10179"/>
                      <a:pt x="5198" y="10484"/>
                      <a:pt x="6248" y="10484"/>
                    </a:cubicBezTo>
                    <a:cubicBezTo>
                      <a:pt x="7682" y="10484"/>
                      <a:pt x="9095" y="9917"/>
                      <a:pt x="10144" y="8804"/>
                    </a:cubicBezTo>
                    <a:cubicBezTo>
                      <a:pt x="11986" y="6825"/>
                      <a:pt x="12222" y="3565"/>
                      <a:pt x="10256" y="1586"/>
                    </a:cubicBezTo>
                    <a:cubicBezTo>
                      <a:pt x="9244" y="566"/>
                      <a:pt x="7858" y="1"/>
                      <a:pt x="648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9"/>
              <p:cNvSpPr/>
              <p:nvPr/>
            </p:nvSpPr>
            <p:spPr>
              <a:xfrm>
                <a:off x="8369973" y="534995"/>
                <a:ext cx="117862" cy="106021"/>
              </a:xfrm>
              <a:custGeom>
                <a:avLst/>
                <a:gdLst/>
                <a:ahLst/>
                <a:cxnLst/>
                <a:rect l="l" t="t" r="r" b="b"/>
                <a:pathLst>
                  <a:path w="7356" h="6617" extrusionOk="0">
                    <a:moveTo>
                      <a:pt x="3610" y="1"/>
                    </a:moveTo>
                    <a:cubicBezTo>
                      <a:pt x="2999" y="1"/>
                      <a:pt x="2391" y="164"/>
                      <a:pt x="1855" y="488"/>
                    </a:cubicBezTo>
                    <a:cubicBezTo>
                      <a:pt x="1295" y="824"/>
                      <a:pt x="859" y="1321"/>
                      <a:pt x="573" y="1906"/>
                    </a:cubicBezTo>
                    <a:cubicBezTo>
                      <a:pt x="150" y="2665"/>
                      <a:pt x="0" y="3586"/>
                      <a:pt x="311" y="4408"/>
                    </a:cubicBezTo>
                    <a:cubicBezTo>
                      <a:pt x="825" y="5776"/>
                      <a:pt x="2224" y="6616"/>
                      <a:pt x="3609" y="6616"/>
                    </a:cubicBezTo>
                    <a:cubicBezTo>
                      <a:pt x="4404" y="6616"/>
                      <a:pt x="5195" y="6340"/>
                      <a:pt x="5812" y="5727"/>
                    </a:cubicBezTo>
                    <a:cubicBezTo>
                      <a:pt x="7356" y="4196"/>
                      <a:pt x="7057" y="1309"/>
                      <a:pt x="5066" y="326"/>
                    </a:cubicBezTo>
                    <a:cubicBezTo>
                      <a:pt x="4603" y="108"/>
                      <a:pt x="4106" y="1"/>
                      <a:pt x="36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9"/>
              <p:cNvSpPr/>
              <p:nvPr/>
            </p:nvSpPr>
            <p:spPr>
              <a:xfrm>
                <a:off x="8097521" y="346952"/>
                <a:ext cx="100910" cy="90928"/>
              </a:xfrm>
              <a:custGeom>
                <a:avLst/>
                <a:gdLst/>
                <a:ahLst/>
                <a:cxnLst/>
                <a:rect l="l" t="t" r="r" b="b"/>
                <a:pathLst>
                  <a:path w="6298" h="5675" extrusionOk="0">
                    <a:moveTo>
                      <a:pt x="3026" y="0"/>
                    </a:moveTo>
                    <a:cubicBezTo>
                      <a:pt x="2241" y="0"/>
                      <a:pt x="1460" y="315"/>
                      <a:pt x="946" y="967"/>
                    </a:cubicBezTo>
                    <a:cubicBezTo>
                      <a:pt x="847" y="1104"/>
                      <a:pt x="747" y="1266"/>
                      <a:pt x="673" y="1428"/>
                    </a:cubicBezTo>
                    <a:cubicBezTo>
                      <a:pt x="212" y="1988"/>
                      <a:pt x="0" y="2710"/>
                      <a:pt x="88" y="3431"/>
                    </a:cubicBezTo>
                    <a:cubicBezTo>
                      <a:pt x="284" y="4785"/>
                      <a:pt x="1585" y="5674"/>
                      <a:pt x="2889" y="5674"/>
                    </a:cubicBezTo>
                    <a:cubicBezTo>
                      <a:pt x="3240" y="5674"/>
                      <a:pt x="3591" y="5610"/>
                      <a:pt x="3921" y="5472"/>
                    </a:cubicBezTo>
                    <a:cubicBezTo>
                      <a:pt x="5526" y="4813"/>
                      <a:pt x="6298" y="2734"/>
                      <a:pt x="5352" y="1229"/>
                    </a:cubicBezTo>
                    <a:cubicBezTo>
                      <a:pt x="4845" y="421"/>
                      <a:pt x="3933" y="0"/>
                      <a:pt x="30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9"/>
              <p:cNvSpPr/>
              <p:nvPr/>
            </p:nvSpPr>
            <p:spPr>
              <a:xfrm>
                <a:off x="8089048" y="744637"/>
                <a:ext cx="117851" cy="101092"/>
              </a:xfrm>
              <a:custGeom>
                <a:avLst/>
                <a:gdLst/>
                <a:ahLst/>
                <a:cxnLst/>
                <a:rect l="l" t="t" r="r" b="b"/>
                <a:pathLst>
                  <a:path w="12222" h="10484" extrusionOk="0">
                    <a:moveTo>
                      <a:pt x="6489" y="1"/>
                    </a:moveTo>
                    <a:cubicBezTo>
                      <a:pt x="5569" y="1"/>
                      <a:pt x="4657" y="256"/>
                      <a:pt x="3871" y="802"/>
                    </a:cubicBezTo>
                    <a:cubicBezTo>
                      <a:pt x="2813" y="1287"/>
                      <a:pt x="1867" y="2109"/>
                      <a:pt x="1407" y="2868"/>
                    </a:cubicBezTo>
                    <a:cubicBezTo>
                      <a:pt x="0" y="5232"/>
                      <a:pt x="971" y="8120"/>
                      <a:pt x="3199" y="9563"/>
                    </a:cubicBezTo>
                    <a:cubicBezTo>
                      <a:pt x="4136" y="10179"/>
                      <a:pt x="5198" y="10484"/>
                      <a:pt x="6248" y="10484"/>
                    </a:cubicBezTo>
                    <a:cubicBezTo>
                      <a:pt x="7682" y="10484"/>
                      <a:pt x="9095" y="9917"/>
                      <a:pt x="10144" y="8804"/>
                    </a:cubicBezTo>
                    <a:cubicBezTo>
                      <a:pt x="11986" y="6825"/>
                      <a:pt x="12222" y="3565"/>
                      <a:pt x="10256" y="1586"/>
                    </a:cubicBezTo>
                    <a:cubicBezTo>
                      <a:pt x="9244" y="566"/>
                      <a:pt x="7858" y="1"/>
                      <a:pt x="648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6"/>
        </a:solidFill>
        <a:effectLst/>
      </p:bgPr>
    </p:bg>
    <p:spTree>
      <p:nvGrpSpPr>
        <p:cNvPr id="1" name="Shape 146"/>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able of contents">
  <p:cSld name="BLANK_1">
    <p:spTree>
      <p:nvGrpSpPr>
        <p:cNvPr id="1" name="Shape 147"/>
        <p:cNvGrpSpPr/>
        <p:nvPr/>
      </p:nvGrpSpPr>
      <p:grpSpPr>
        <a:xfrm>
          <a:off x="0" y="0"/>
          <a:ext cx="0" cy="0"/>
          <a:chOff x="0" y="0"/>
          <a:chExt cx="0" cy="0"/>
        </a:xfrm>
      </p:grpSpPr>
      <p:sp>
        <p:nvSpPr>
          <p:cNvPr id="148" name="Google Shape;148;p13"/>
          <p:cNvSpPr txBox="1">
            <a:spLocks noGrp="1"/>
          </p:cNvSpPr>
          <p:nvPr>
            <p:ph type="title"/>
          </p:nvPr>
        </p:nvSpPr>
        <p:spPr>
          <a:xfrm>
            <a:off x="715100" y="1810396"/>
            <a:ext cx="33411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49" name="Google Shape;149;p13"/>
          <p:cNvSpPr txBox="1">
            <a:spLocks noGrp="1"/>
          </p:cNvSpPr>
          <p:nvPr>
            <p:ph type="title" idx="2" hasCustomPrompt="1"/>
          </p:nvPr>
        </p:nvSpPr>
        <p:spPr>
          <a:xfrm>
            <a:off x="1749375" y="1353433"/>
            <a:ext cx="1180800" cy="375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50" name="Google Shape;150;p13"/>
          <p:cNvSpPr txBox="1">
            <a:spLocks noGrp="1"/>
          </p:cNvSpPr>
          <p:nvPr>
            <p:ph type="subTitle" idx="1"/>
          </p:nvPr>
        </p:nvSpPr>
        <p:spPr>
          <a:xfrm>
            <a:off x="1154150" y="2289363"/>
            <a:ext cx="24630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51" name="Google Shape;151;p13"/>
          <p:cNvSpPr txBox="1">
            <a:spLocks noGrp="1"/>
          </p:cNvSpPr>
          <p:nvPr>
            <p:ph type="title" idx="3"/>
          </p:nvPr>
        </p:nvSpPr>
        <p:spPr>
          <a:xfrm>
            <a:off x="2473225" y="3644721"/>
            <a:ext cx="24630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52" name="Google Shape;152;p13"/>
          <p:cNvSpPr txBox="1">
            <a:spLocks noGrp="1"/>
          </p:cNvSpPr>
          <p:nvPr>
            <p:ph type="title" idx="4" hasCustomPrompt="1"/>
          </p:nvPr>
        </p:nvSpPr>
        <p:spPr>
          <a:xfrm>
            <a:off x="3114350" y="3187721"/>
            <a:ext cx="1180800" cy="375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53" name="Google Shape;153;p13"/>
          <p:cNvSpPr txBox="1">
            <a:spLocks noGrp="1"/>
          </p:cNvSpPr>
          <p:nvPr>
            <p:ph type="subTitle" idx="5"/>
          </p:nvPr>
        </p:nvSpPr>
        <p:spPr>
          <a:xfrm>
            <a:off x="2473225" y="4123700"/>
            <a:ext cx="24630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54" name="Google Shape;154;p13"/>
          <p:cNvSpPr txBox="1">
            <a:spLocks noGrp="1"/>
          </p:cNvSpPr>
          <p:nvPr>
            <p:ph type="title" idx="6"/>
          </p:nvPr>
        </p:nvSpPr>
        <p:spPr>
          <a:xfrm>
            <a:off x="3914525" y="1810396"/>
            <a:ext cx="34344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55" name="Google Shape;155;p13"/>
          <p:cNvSpPr txBox="1">
            <a:spLocks noGrp="1"/>
          </p:cNvSpPr>
          <p:nvPr>
            <p:ph type="title" idx="7" hasCustomPrompt="1"/>
          </p:nvPr>
        </p:nvSpPr>
        <p:spPr>
          <a:xfrm>
            <a:off x="5040625" y="1353433"/>
            <a:ext cx="1180800" cy="375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56" name="Google Shape;156;p13"/>
          <p:cNvSpPr txBox="1">
            <a:spLocks noGrp="1"/>
          </p:cNvSpPr>
          <p:nvPr>
            <p:ph type="subTitle" idx="8"/>
          </p:nvPr>
        </p:nvSpPr>
        <p:spPr>
          <a:xfrm>
            <a:off x="4399525" y="2289363"/>
            <a:ext cx="24630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57" name="Google Shape;157;p13"/>
          <p:cNvSpPr txBox="1">
            <a:spLocks noGrp="1"/>
          </p:cNvSpPr>
          <p:nvPr>
            <p:ph type="title" idx="9"/>
          </p:nvPr>
        </p:nvSpPr>
        <p:spPr>
          <a:xfrm>
            <a:off x="5087850" y="3644721"/>
            <a:ext cx="33411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58" name="Google Shape;158;p13"/>
          <p:cNvSpPr txBox="1">
            <a:spLocks noGrp="1"/>
          </p:cNvSpPr>
          <p:nvPr>
            <p:ph type="title" idx="13" hasCustomPrompt="1"/>
          </p:nvPr>
        </p:nvSpPr>
        <p:spPr>
          <a:xfrm>
            <a:off x="6213875" y="3187721"/>
            <a:ext cx="1180800" cy="375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59" name="Google Shape;159;p13"/>
          <p:cNvSpPr txBox="1">
            <a:spLocks noGrp="1"/>
          </p:cNvSpPr>
          <p:nvPr>
            <p:ph type="subTitle" idx="14"/>
          </p:nvPr>
        </p:nvSpPr>
        <p:spPr>
          <a:xfrm>
            <a:off x="5572775" y="4123700"/>
            <a:ext cx="24630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60" name="Google Shape;160;p13"/>
          <p:cNvSpPr txBox="1">
            <a:spLocks noGrp="1"/>
          </p:cNvSpPr>
          <p:nvPr>
            <p:ph type="title" idx="15"/>
          </p:nvPr>
        </p:nvSpPr>
        <p:spPr>
          <a:xfrm>
            <a:off x="715100" y="535000"/>
            <a:ext cx="7713600" cy="5727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dk1"/>
              </a:buClr>
              <a:buSzPts val="3500"/>
              <a:buFont typeface="Patrick Hand"/>
              <a:buNone/>
              <a:defRPr sz="3500">
                <a:solidFill>
                  <a:schemeClr val="dk1"/>
                </a:solidFill>
                <a:latin typeface="Patrick Hand"/>
                <a:ea typeface="Patrick Hand"/>
                <a:cs typeface="Patrick Hand"/>
                <a:sym typeface="Patrick Hand"/>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grpSp>
        <p:nvGrpSpPr>
          <p:cNvPr id="161" name="Google Shape;161;p13"/>
          <p:cNvGrpSpPr/>
          <p:nvPr/>
        </p:nvGrpSpPr>
        <p:grpSpPr>
          <a:xfrm>
            <a:off x="310627" y="308409"/>
            <a:ext cx="1045586" cy="4550640"/>
            <a:chOff x="310627" y="308409"/>
            <a:chExt cx="1045586" cy="4550640"/>
          </a:xfrm>
        </p:grpSpPr>
        <p:grpSp>
          <p:nvGrpSpPr>
            <p:cNvPr id="162" name="Google Shape;162;p13"/>
            <p:cNvGrpSpPr/>
            <p:nvPr/>
          </p:nvGrpSpPr>
          <p:grpSpPr>
            <a:xfrm rot="10800000" flipH="1">
              <a:off x="376540" y="3774461"/>
              <a:ext cx="979673" cy="1084589"/>
              <a:chOff x="4302200" y="1018850"/>
              <a:chExt cx="684225" cy="757500"/>
            </a:xfrm>
          </p:grpSpPr>
          <p:sp>
            <p:nvSpPr>
              <p:cNvPr id="163" name="Google Shape;163;p13"/>
              <p:cNvSpPr/>
              <p:nvPr/>
            </p:nvSpPr>
            <p:spPr>
              <a:xfrm>
                <a:off x="4302200" y="1018850"/>
                <a:ext cx="562575" cy="519550"/>
              </a:xfrm>
              <a:custGeom>
                <a:avLst/>
                <a:gdLst/>
                <a:ahLst/>
                <a:cxnLst/>
                <a:rect l="l" t="t" r="r" b="b"/>
                <a:pathLst>
                  <a:path w="22503" h="20782" extrusionOk="0">
                    <a:moveTo>
                      <a:pt x="12708" y="18400"/>
                    </a:moveTo>
                    <a:lnTo>
                      <a:pt x="12708" y="18400"/>
                    </a:lnTo>
                    <a:cubicBezTo>
                      <a:pt x="12215" y="18530"/>
                      <a:pt x="11709" y="18598"/>
                      <a:pt x="11204" y="18598"/>
                    </a:cubicBezTo>
                    <a:cubicBezTo>
                      <a:pt x="11033" y="18598"/>
                      <a:pt x="10862" y="18590"/>
                      <a:pt x="10692" y="18574"/>
                    </a:cubicBezTo>
                    <a:cubicBezTo>
                      <a:pt x="10580" y="18562"/>
                      <a:pt x="10468" y="18549"/>
                      <a:pt x="10368" y="18537"/>
                    </a:cubicBezTo>
                    <a:cubicBezTo>
                      <a:pt x="10380" y="18512"/>
                      <a:pt x="10405" y="18499"/>
                      <a:pt x="10430" y="18475"/>
                    </a:cubicBezTo>
                    <a:cubicBezTo>
                      <a:pt x="10731" y="18509"/>
                      <a:pt x="11032" y="18528"/>
                      <a:pt x="11333" y="18528"/>
                    </a:cubicBezTo>
                    <a:cubicBezTo>
                      <a:pt x="11580" y="18528"/>
                      <a:pt x="11826" y="18515"/>
                      <a:pt x="12073" y="18487"/>
                    </a:cubicBezTo>
                    <a:cubicBezTo>
                      <a:pt x="12285" y="18475"/>
                      <a:pt x="12496" y="18437"/>
                      <a:pt x="12708" y="18400"/>
                    </a:cubicBezTo>
                    <a:close/>
                    <a:moveTo>
                      <a:pt x="11250" y="0"/>
                    </a:moveTo>
                    <a:cubicBezTo>
                      <a:pt x="8027" y="0"/>
                      <a:pt x="4829" y="1364"/>
                      <a:pt x="2826" y="3951"/>
                    </a:cubicBezTo>
                    <a:cubicBezTo>
                      <a:pt x="611" y="6776"/>
                      <a:pt x="1" y="10783"/>
                      <a:pt x="1619" y="14044"/>
                    </a:cubicBezTo>
                    <a:cubicBezTo>
                      <a:pt x="1917" y="14641"/>
                      <a:pt x="2291" y="15201"/>
                      <a:pt x="2714" y="15712"/>
                    </a:cubicBezTo>
                    <a:cubicBezTo>
                      <a:pt x="4295" y="18176"/>
                      <a:pt x="6809" y="20105"/>
                      <a:pt x="9696" y="20640"/>
                    </a:cubicBezTo>
                    <a:cubicBezTo>
                      <a:pt x="10209" y="20736"/>
                      <a:pt x="10711" y="20782"/>
                      <a:pt x="11201" y="20782"/>
                    </a:cubicBezTo>
                    <a:cubicBezTo>
                      <a:pt x="14404" y="20782"/>
                      <a:pt x="17119" y="18840"/>
                      <a:pt x="19105" y="16272"/>
                    </a:cubicBezTo>
                    <a:cubicBezTo>
                      <a:pt x="21395" y="13310"/>
                      <a:pt x="22502" y="9476"/>
                      <a:pt x="20885" y="5929"/>
                    </a:cubicBezTo>
                    <a:cubicBezTo>
                      <a:pt x="19428" y="2731"/>
                      <a:pt x="16143" y="541"/>
                      <a:pt x="12695" y="93"/>
                    </a:cubicBezTo>
                    <a:cubicBezTo>
                      <a:pt x="12216" y="31"/>
                      <a:pt x="11732" y="0"/>
                      <a:pt x="112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13"/>
              <p:cNvSpPr/>
              <p:nvPr/>
            </p:nvSpPr>
            <p:spPr>
              <a:xfrm>
                <a:off x="4650075" y="1539425"/>
                <a:ext cx="264800" cy="236925"/>
              </a:xfrm>
              <a:custGeom>
                <a:avLst/>
                <a:gdLst/>
                <a:ahLst/>
                <a:cxnLst/>
                <a:rect l="l" t="t" r="r" b="b"/>
                <a:pathLst>
                  <a:path w="10592" h="9477" extrusionOk="0">
                    <a:moveTo>
                      <a:pt x="4087" y="0"/>
                    </a:moveTo>
                    <a:cubicBezTo>
                      <a:pt x="1792" y="0"/>
                      <a:pt x="0" y="3712"/>
                      <a:pt x="411" y="5915"/>
                    </a:cubicBezTo>
                    <a:cubicBezTo>
                      <a:pt x="813" y="8111"/>
                      <a:pt x="2912" y="9476"/>
                      <a:pt x="5005" y="9476"/>
                    </a:cubicBezTo>
                    <a:cubicBezTo>
                      <a:pt x="5891" y="9476"/>
                      <a:pt x="6775" y="9232"/>
                      <a:pt x="7530" y="8703"/>
                    </a:cubicBezTo>
                    <a:cubicBezTo>
                      <a:pt x="10019" y="6961"/>
                      <a:pt x="10591" y="2331"/>
                      <a:pt x="7691" y="638"/>
                    </a:cubicBezTo>
                    <a:cubicBezTo>
                      <a:pt x="7191" y="321"/>
                      <a:pt x="6612" y="155"/>
                      <a:pt x="6026" y="155"/>
                    </a:cubicBezTo>
                    <a:cubicBezTo>
                      <a:pt x="5738" y="155"/>
                      <a:pt x="5448" y="196"/>
                      <a:pt x="5165" y="278"/>
                    </a:cubicBezTo>
                    <a:cubicBezTo>
                      <a:pt x="4798" y="87"/>
                      <a:pt x="4436" y="0"/>
                      <a:pt x="40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13"/>
              <p:cNvSpPr/>
              <p:nvPr/>
            </p:nvSpPr>
            <p:spPr>
              <a:xfrm>
                <a:off x="4860150" y="1437525"/>
                <a:ext cx="44450" cy="40400"/>
              </a:xfrm>
              <a:custGeom>
                <a:avLst/>
                <a:gdLst/>
                <a:ahLst/>
                <a:cxnLst/>
                <a:rect l="l" t="t" r="r" b="b"/>
                <a:pathLst>
                  <a:path w="1778" h="1616" extrusionOk="0">
                    <a:moveTo>
                      <a:pt x="856" y="0"/>
                    </a:moveTo>
                    <a:cubicBezTo>
                      <a:pt x="413" y="0"/>
                      <a:pt x="1" y="391"/>
                      <a:pt x="97" y="919"/>
                    </a:cubicBezTo>
                    <a:cubicBezTo>
                      <a:pt x="147" y="1317"/>
                      <a:pt x="496" y="1616"/>
                      <a:pt x="906" y="1616"/>
                    </a:cubicBezTo>
                    <a:cubicBezTo>
                      <a:pt x="1267" y="1616"/>
                      <a:pt x="1591" y="1367"/>
                      <a:pt x="1703" y="1018"/>
                    </a:cubicBezTo>
                    <a:cubicBezTo>
                      <a:pt x="1777" y="732"/>
                      <a:pt x="1678" y="421"/>
                      <a:pt x="1441" y="247"/>
                    </a:cubicBezTo>
                    <a:lnTo>
                      <a:pt x="1392" y="222"/>
                    </a:lnTo>
                    <a:cubicBezTo>
                      <a:pt x="1231" y="68"/>
                      <a:pt x="1041" y="0"/>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13"/>
              <p:cNvSpPr/>
              <p:nvPr/>
            </p:nvSpPr>
            <p:spPr>
              <a:xfrm>
                <a:off x="4513775" y="1594125"/>
                <a:ext cx="95850" cy="88225"/>
              </a:xfrm>
              <a:custGeom>
                <a:avLst/>
                <a:gdLst/>
                <a:ahLst/>
                <a:cxnLst/>
                <a:rect l="l" t="t" r="r" b="b"/>
                <a:pathLst>
                  <a:path w="3834" h="3529" extrusionOk="0">
                    <a:moveTo>
                      <a:pt x="2115" y="0"/>
                    </a:moveTo>
                    <a:cubicBezTo>
                      <a:pt x="2071" y="0"/>
                      <a:pt x="2025" y="2"/>
                      <a:pt x="1980" y="6"/>
                    </a:cubicBezTo>
                    <a:cubicBezTo>
                      <a:pt x="1507" y="31"/>
                      <a:pt x="1059" y="243"/>
                      <a:pt x="735" y="591"/>
                    </a:cubicBezTo>
                    <a:cubicBezTo>
                      <a:pt x="548" y="790"/>
                      <a:pt x="399" y="1039"/>
                      <a:pt x="324" y="1301"/>
                    </a:cubicBezTo>
                    <a:cubicBezTo>
                      <a:pt x="63" y="1637"/>
                      <a:pt x="1" y="2097"/>
                      <a:pt x="175" y="2483"/>
                    </a:cubicBezTo>
                    <a:cubicBezTo>
                      <a:pt x="312" y="2819"/>
                      <a:pt x="598" y="3055"/>
                      <a:pt x="947" y="3142"/>
                    </a:cubicBezTo>
                    <a:cubicBezTo>
                      <a:pt x="1258" y="3379"/>
                      <a:pt x="1644" y="3516"/>
                      <a:pt x="2042" y="3528"/>
                    </a:cubicBezTo>
                    <a:cubicBezTo>
                      <a:pt x="2050" y="3528"/>
                      <a:pt x="2057" y="3528"/>
                      <a:pt x="2065" y="3528"/>
                    </a:cubicBezTo>
                    <a:cubicBezTo>
                      <a:pt x="3038" y="3528"/>
                      <a:pt x="3834" y="2737"/>
                      <a:pt x="3822" y="1761"/>
                    </a:cubicBezTo>
                    <a:cubicBezTo>
                      <a:pt x="3798" y="847"/>
                      <a:pt x="3049" y="0"/>
                      <a:pt x="21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13"/>
              <p:cNvSpPr/>
              <p:nvPr/>
            </p:nvSpPr>
            <p:spPr>
              <a:xfrm>
                <a:off x="4421525" y="1549850"/>
                <a:ext cx="46700" cy="40775"/>
              </a:xfrm>
              <a:custGeom>
                <a:avLst/>
                <a:gdLst/>
                <a:ahLst/>
                <a:cxnLst/>
                <a:rect l="l" t="t" r="r" b="b"/>
                <a:pathLst>
                  <a:path w="1868" h="1631" extrusionOk="0">
                    <a:moveTo>
                      <a:pt x="934" y="1"/>
                    </a:moveTo>
                    <a:cubicBezTo>
                      <a:pt x="467" y="1"/>
                      <a:pt x="1" y="327"/>
                      <a:pt x="156" y="981"/>
                    </a:cubicBezTo>
                    <a:lnTo>
                      <a:pt x="181" y="1080"/>
                    </a:lnTo>
                    <a:cubicBezTo>
                      <a:pt x="293" y="1447"/>
                      <a:pt x="614" y="1631"/>
                      <a:pt x="934" y="1631"/>
                    </a:cubicBezTo>
                    <a:cubicBezTo>
                      <a:pt x="1255" y="1631"/>
                      <a:pt x="1575" y="1447"/>
                      <a:pt x="1687" y="1080"/>
                    </a:cubicBezTo>
                    <a:lnTo>
                      <a:pt x="1712" y="981"/>
                    </a:lnTo>
                    <a:cubicBezTo>
                      <a:pt x="1868" y="327"/>
                      <a:pt x="1401" y="1"/>
                      <a:pt x="9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13"/>
              <p:cNvSpPr/>
              <p:nvPr/>
            </p:nvSpPr>
            <p:spPr>
              <a:xfrm>
                <a:off x="4446900" y="1740500"/>
                <a:ext cx="45450" cy="35175"/>
              </a:xfrm>
              <a:custGeom>
                <a:avLst/>
                <a:gdLst/>
                <a:ahLst/>
                <a:cxnLst/>
                <a:rect l="l" t="t" r="r" b="b"/>
                <a:pathLst>
                  <a:path w="1818" h="1407" extrusionOk="0">
                    <a:moveTo>
                      <a:pt x="909" y="1"/>
                    </a:moveTo>
                    <a:cubicBezTo>
                      <a:pt x="0" y="1"/>
                      <a:pt x="0" y="1407"/>
                      <a:pt x="909" y="1407"/>
                    </a:cubicBezTo>
                    <a:cubicBezTo>
                      <a:pt x="1817" y="1407"/>
                      <a:pt x="1817" y="1"/>
                      <a:pt x="9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13"/>
              <p:cNvSpPr/>
              <p:nvPr/>
            </p:nvSpPr>
            <p:spPr>
              <a:xfrm>
                <a:off x="4888625" y="1264275"/>
                <a:ext cx="97800" cy="98300"/>
              </a:xfrm>
              <a:custGeom>
                <a:avLst/>
                <a:gdLst/>
                <a:ahLst/>
                <a:cxnLst/>
                <a:rect l="l" t="t" r="r" b="b"/>
                <a:pathLst>
                  <a:path w="3912" h="3932" extrusionOk="0">
                    <a:moveTo>
                      <a:pt x="1905" y="0"/>
                    </a:moveTo>
                    <a:cubicBezTo>
                      <a:pt x="1706" y="0"/>
                      <a:pt x="1505" y="34"/>
                      <a:pt x="1311" y="107"/>
                    </a:cubicBezTo>
                    <a:cubicBezTo>
                      <a:pt x="526" y="406"/>
                      <a:pt x="16" y="1165"/>
                      <a:pt x="16" y="1999"/>
                    </a:cubicBezTo>
                    <a:cubicBezTo>
                      <a:pt x="1" y="3177"/>
                      <a:pt x="1029" y="3931"/>
                      <a:pt x="2033" y="3931"/>
                    </a:cubicBezTo>
                    <a:cubicBezTo>
                      <a:pt x="2652" y="3931"/>
                      <a:pt x="3262" y="3645"/>
                      <a:pt x="3613" y="2995"/>
                    </a:cubicBezTo>
                    <a:cubicBezTo>
                      <a:pt x="3862" y="2522"/>
                      <a:pt x="3912" y="1962"/>
                      <a:pt x="3725" y="1452"/>
                    </a:cubicBezTo>
                    <a:cubicBezTo>
                      <a:pt x="3675" y="1240"/>
                      <a:pt x="3588" y="1041"/>
                      <a:pt x="3464" y="854"/>
                    </a:cubicBezTo>
                    <a:cubicBezTo>
                      <a:pt x="3116" y="328"/>
                      <a:pt x="2519" y="0"/>
                      <a:pt x="19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0" name="Google Shape;170;p13"/>
            <p:cNvGrpSpPr/>
            <p:nvPr/>
          </p:nvGrpSpPr>
          <p:grpSpPr>
            <a:xfrm>
              <a:off x="310627" y="308409"/>
              <a:ext cx="467032" cy="631935"/>
              <a:chOff x="310627" y="308409"/>
              <a:chExt cx="467032" cy="631935"/>
            </a:xfrm>
          </p:grpSpPr>
          <p:sp>
            <p:nvSpPr>
              <p:cNvPr id="171" name="Google Shape;171;p13"/>
              <p:cNvSpPr/>
              <p:nvPr/>
            </p:nvSpPr>
            <p:spPr>
              <a:xfrm rot="1147657" flipH="1">
                <a:off x="371721" y="698980"/>
                <a:ext cx="117858" cy="106018"/>
              </a:xfrm>
              <a:custGeom>
                <a:avLst/>
                <a:gdLst/>
                <a:ahLst/>
                <a:cxnLst/>
                <a:rect l="l" t="t" r="r" b="b"/>
                <a:pathLst>
                  <a:path w="7356" h="6617" extrusionOk="0">
                    <a:moveTo>
                      <a:pt x="3610" y="1"/>
                    </a:moveTo>
                    <a:cubicBezTo>
                      <a:pt x="2999" y="1"/>
                      <a:pt x="2391" y="164"/>
                      <a:pt x="1855" y="488"/>
                    </a:cubicBezTo>
                    <a:cubicBezTo>
                      <a:pt x="1295" y="824"/>
                      <a:pt x="859" y="1321"/>
                      <a:pt x="573" y="1906"/>
                    </a:cubicBezTo>
                    <a:cubicBezTo>
                      <a:pt x="150" y="2665"/>
                      <a:pt x="0" y="3586"/>
                      <a:pt x="311" y="4408"/>
                    </a:cubicBezTo>
                    <a:cubicBezTo>
                      <a:pt x="825" y="5776"/>
                      <a:pt x="2224" y="6616"/>
                      <a:pt x="3609" y="6616"/>
                    </a:cubicBezTo>
                    <a:cubicBezTo>
                      <a:pt x="4404" y="6616"/>
                      <a:pt x="5195" y="6340"/>
                      <a:pt x="5812" y="5727"/>
                    </a:cubicBezTo>
                    <a:cubicBezTo>
                      <a:pt x="7356" y="4196"/>
                      <a:pt x="7057" y="1309"/>
                      <a:pt x="5066" y="326"/>
                    </a:cubicBezTo>
                    <a:cubicBezTo>
                      <a:pt x="4603" y="108"/>
                      <a:pt x="4106" y="1"/>
                      <a:pt x="36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13"/>
              <p:cNvSpPr/>
              <p:nvPr/>
            </p:nvSpPr>
            <p:spPr>
              <a:xfrm rot="1147657" flipH="1">
                <a:off x="664641" y="835397"/>
                <a:ext cx="100907" cy="90925"/>
              </a:xfrm>
              <a:custGeom>
                <a:avLst/>
                <a:gdLst/>
                <a:ahLst/>
                <a:cxnLst/>
                <a:rect l="l" t="t" r="r" b="b"/>
                <a:pathLst>
                  <a:path w="6298" h="5675" extrusionOk="0">
                    <a:moveTo>
                      <a:pt x="3026" y="0"/>
                    </a:moveTo>
                    <a:cubicBezTo>
                      <a:pt x="2241" y="0"/>
                      <a:pt x="1460" y="315"/>
                      <a:pt x="946" y="967"/>
                    </a:cubicBezTo>
                    <a:cubicBezTo>
                      <a:pt x="847" y="1104"/>
                      <a:pt x="747" y="1266"/>
                      <a:pt x="673" y="1428"/>
                    </a:cubicBezTo>
                    <a:cubicBezTo>
                      <a:pt x="212" y="1988"/>
                      <a:pt x="0" y="2710"/>
                      <a:pt x="88" y="3431"/>
                    </a:cubicBezTo>
                    <a:cubicBezTo>
                      <a:pt x="284" y="4785"/>
                      <a:pt x="1585" y="5674"/>
                      <a:pt x="2889" y="5674"/>
                    </a:cubicBezTo>
                    <a:cubicBezTo>
                      <a:pt x="3240" y="5674"/>
                      <a:pt x="3591" y="5610"/>
                      <a:pt x="3921" y="5472"/>
                    </a:cubicBezTo>
                    <a:cubicBezTo>
                      <a:pt x="5526" y="4813"/>
                      <a:pt x="6298" y="2734"/>
                      <a:pt x="5352" y="1229"/>
                    </a:cubicBezTo>
                    <a:cubicBezTo>
                      <a:pt x="4845" y="421"/>
                      <a:pt x="3933" y="0"/>
                      <a:pt x="30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13"/>
              <p:cNvSpPr/>
              <p:nvPr/>
            </p:nvSpPr>
            <p:spPr>
              <a:xfrm rot="1147812" flipH="1">
                <a:off x="583934" y="547807"/>
                <a:ext cx="117851" cy="101092"/>
              </a:xfrm>
              <a:custGeom>
                <a:avLst/>
                <a:gdLst/>
                <a:ahLst/>
                <a:cxnLst/>
                <a:rect l="l" t="t" r="r" b="b"/>
                <a:pathLst>
                  <a:path w="12222" h="10484" extrusionOk="0">
                    <a:moveTo>
                      <a:pt x="6489" y="1"/>
                    </a:moveTo>
                    <a:cubicBezTo>
                      <a:pt x="5569" y="1"/>
                      <a:pt x="4657" y="256"/>
                      <a:pt x="3871" y="802"/>
                    </a:cubicBezTo>
                    <a:cubicBezTo>
                      <a:pt x="2813" y="1287"/>
                      <a:pt x="1867" y="2109"/>
                      <a:pt x="1407" y="2868"/>
                    </a:cubicBezTo>
                    <a:cubicBezTo>
                      <a:pt x="0" y="5232"/>
                      <a:pt x="971" y="8120"/>
                      <a:pt x="3199" y="9563"/>
                    </a:cubicBezTo>
                    <a:cubicBezTo>
                      <a:pt x="4136" y="10179"/>
                      <a:pt x="5198" y="10484"/>
                      <a:pt x="6248" y="10484"/>
                    </a:cubicBezTo>
                    <a:cubicBezTo>
                      <a:pt x="7682" y="10484"/>
                      <a:pt x="9095" y="9917"/>
                      <a:pt x="10144" y="8804"/>
                    </a:cubicBezTo>
                    <a:cubicBezTo>
                      <a:pt x="11986" y="6825"/>
                      <a:pt x="12222" y="3565"/>
                      <a:pt x="10256" y="1586"/>
                    </a:cubicBezTo>
                    <a:cubicBezTo>
                      <a:pt x="9244" y="566"/>
                      <a:pt x="7858" y="1"/>
                      <a:pt x="64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13"/>
              <p:cNvSpPr/>
              <p:nvPr/>
            </p:nvSpPr>
            <p:spPr>
              <a:xfrm rot="1147657" flipH="1">
                <a:off x="332742" y="335855"/>
                <a:ext cx="195822" cy="167975"/>
              </a:xfrm>
              <a:custGeom>
                <a:avLst/>
                <a:gdLst/>
                <a:ahLst/>
                <a:cxnLst/>
                <a:rect l="l" t="t" r="r" b="b"/>
                <a:pathLst>
                  <a:path w="12222" h="10484" extrusionOk="0">
                    <a:moveTo>
                      <a:pt x="6489" y="1"/>
                    </a:moveTo>
                    <a:cubicBezTo>
                      <a:pt x="5569" y="1"/>
                      <a:pt x="4657" y="256"/>
                      <a:pt x="3871" y="802"/>
                    </a:cubicBezTo>
                    <a:cubicBezTo>
                      <a:pt x="2813" y="1287"/>
                      <a:pt x="1867" y="2109"/>
                      <a:pt x="1407" y="2868"/>
                    </a:cubicBezTo>
                    <a:cubicBezTo>
                      <a:pt x="0" y="5232"/>
                      <a:pt x="971" y="8120"/>
                      <a:pt x="3199" y="9563"/>
                    </a:cubicBezTo>
                    <a:cubicBezTo>
                      <a:pt x="4136" y="10179"/>
                      <a:pt x="5198" y="10484"/>
                      <a:pt x="6248" y="10484"/>
                    </a:cubicBezTo>
                    <a:cubicBezTo>
                      <a:pt x="7682" y="10484"/>
                      <a:pt x="9095" y="9917"/>
                      <a:pt x="10144" y="8804"/>
                    </a:cubicBezTo>
                    <a:cubicBezTo>
                      <a:pt x="11986" y="6825"/>
                      <a:pt x="12222" y="3565"/>
                      <a:pt x="10256" y="1586"/>
                    </a:cubicBezTo>
                    <a:cubicBezTo>
                      <a:pt x="9244" y="566"/>
                      <a:pt x="7858" y="1"/>
                      <a:pt x="64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Header 1">
  <p:cSld name="CUSTOM_1">
    <p:spTree>
      <p:nvGrpSpPr>
        <p:cNvPr id="1" name="Shape 175"/>
        <p:cNvGrpSpPr/>
        <p:nvPr/>
      </p:nvGrpSpPr>
      <p:grpSpPr>
        <a:xfrm>
          <a:off x="0" y="0"/>
          <a:ext cx="0" cy="0"/>
          <a:chOff x="0" y="0"/>
          <a:chExt cx="0" cy="0"/>
        </a:xfrm>
      </p:grpSpPr>
      <p:sp>
        <p:nvSpPr>
          <p:cNvPr id="176" name="Google Shape;176;p14"/>
          <p:cNvSpPr txBox="1">
            <a:spLocks noGrp="1"/>
          </p:cNvSpPr>
          <p:nvPr>
            <p:ph type="title"/>
          </p:nvPr>
        </p:nvSpPr>
        <p:spPr>
          <a:xfrm>
            <a:off x="2888800" y="1734291"/>
            <a:ext cx="5211600" cy="8418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6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77" name="Google Shape;177;p14"/>
          <p:cNvSpPr txBox="1">
            <a:spLocks noGrp="1"/>
          </p:cNvSpPr>
          <p:nvPr>
            <p:ph type="title" idx="2" hasCustomPrompt="1"/>
          </p:nvPr>
        </p:nvSpPr>
        <p:spPr>
          <a:xfrm>
            <a:off x="171400" y="2171588"/>
            <a:ext cx="31509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78" name="Google Shape;178;p14"/>
          <p:cNvSpPr txBox="1">
            <a:spLocks noGrp="1"/>
          </p:cNvSpPr>
          <p:nvPr>
            <p:ph type="subTitle" idx="1"/>
          </p:nvPr>
        </p:nvSpPr>
        <p:spPr>
          <a:xfrm>
            <a:off x="2888800" y="2833491"/>
            <a:ext cx="5540100" cy="500700"/>
          </a:xfrm>
          <a:prstGeom prst="rect">
            <a:avLst/>
          </a:prstGeom>
          <a:solidFill>
            <a:schemeClr val="lt2"/>
          </a:solidFill>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5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0" name="Google Shape;180;p14"/>
          <p:cNvSpPr/>
          <p:nvPr/>
        </p:nvSpPr>
        <p:spPr>
          <a:xfrm rot="10800000" flipH="1">
            <a:off x="861925" y="1774656"/>
            <a:ext cx="1769861" cy="1634556"/>
          </a:xfrm>
          <a:custGeom>
            <a:avLst/>
            <a:gdLst/>
            <a:ahLst/>
            <a:cxnLst/>
            <a:rect l="l" t="t" r="r" b="b"/>
            <a:pathLst>
              <a:path w="22503" h="20782" extrusionOk="0">
                <a:moveTo>
                  <a:pt x="12708" y="18400"/>
                </a:moveTo>
                <a:lnTo>
                  <a:pt x="12708" y="18400"/>
                </a:lnTo>
                <a:cubicBezTo>
                  <a:pt x="12215" y="18530"/>
                  <a:pt x="11709" y="18598"/>
                  <a:pt x="11204" y="18598"/>
                </a:cubicBezTo>
                <a:cubicBezTo>
                  <a:pt x="11033" y="18598"/>
                  <a:pt x="10862" y="18590"/>
                  <a:pt x="10692" y="18574"/>
                </a:cubicBezTo>
                <a:cubicBezTo>
                  <a:pt x="10580" y="18562"/>
                  <a:pt x="10468" y="18549"/>
                  <a:pt x="10368" y="18537"/>
                </a:cubicBezTo>
                <a:cubicBezTo>
                  <a:pt x="10380" y="18512"/>
                  <a:pt x="10405" y="18499"/>
                  <a:pt x="10430" y="18475"/>
                </a:cubicBezTo>
                <a:cubicBezTo>
                  <a:pt x="10731" y="18509"/>
                  <a:pt x="11032" y="18528"/>
                  <a:pt x="11333" y="18528"/>
                </a:cubicBezTo>
                <a:cubicBezTo>
                  <a:pt x="11580" y="18528"/>
                  <a:pt x="11826" y="18515"/>
                  <a:pt x="12073" y="18487"/>
                </a:cubicBezTo>
                <a:cubicBezTo>
                  <a:pt x="12285" y="18475"/>
                  <a:pt x="12496" y="18437"/>
                  <a:pt x="12708" y="18400"/>
                </a:cubicBezTo>
                <a:close/>
                <a:moveTo>
                  <a:pt x="11250" y="0"/>
                </a:moveTo>
                <a:cubicBezTo>
                  <a:pt x="8027" y="0"/>
                  <a:pt x="4829" y="1364"/>
                  <a:pt x="2826" y="3951"/>
                </a:cubicBezTo>
                <a:cubicBezTo>
                  <a:pt x="611" y="6776"/>
                  <a:pt x="1" y="10783"/>
                  <a:pt x="1619" y="14044"/>
                </a:cubicBezTo>
                <a:cubicBezTo>
                  <a:pt x="1917" y="14641"/>
                  <a:pt x="2291" y="15201"/>
                  <a:pt x="2714" y="15712"/>
                </a:cubicBezTo>
                <a:cubicBezTo>
                  <a:pt x="4295" y="18176"/>
                  <a:pt x="6809" y="20105"/>
                  <a:pt x="9696" y="20640"/>
                </a:cubicBezTo>
                <a:cubicBezTo>
                  <a:pt x="10209" y="20736"/>
                  <a:pt x="10711" y="20782"/>
                  <a:pt x="11201" y="20782"/>
                </a:cubicBezTo>
                <a:cubicBezTo>
                  <a:pt x="14404" y="20782"/>
                  <a:pt x="17119" y="18840"/>
                  <a:pt x="19105" y="16272"/>
                </a:cubicBezTo>
                <a:cubicBezTo>
                  <a:pt x="21395" y="13310"/>
                  <a:pt x="22502" y="9476"/>
                  <a:pt x="20885" y="5929"/>
                </a:cubicBezTo>
                <a:cubicBezTo>
                  <a:pt x="19428" y="2731"/>
                  <a:pt x="16143" y="541"/>
                  <a:pt x="12695" y="93"/>
                </a:cubicBezTo>
                <a:cubicBezTo>
                  <a:pt x="12216" y="31"/>
                  <a:pt x="11732" y="0"/>
                  <a:pt x="112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1" name="Google Shape;181;p14"/>
          <p:cNvGrpSpPr/>
          <p:nvPr/>
        </p:nvGrpSpPr>
        <p:grpSpPr>
          <a:xfrm>
            <a:off x="348288" y="311653"/>
            <a:ext cx="893236" cy="841797"/>
            <a:chOff x="4211350" y="3061550"/>
            <a:chExt cx="539850" cy="508700"/>
          </a:xfrm>
        </p:grpSpPr>
        <p:sp>
          <p:nvSpPr>
            <p:cNvPr id="182" name="Google Shape;182;p14"/>
            <p:cNvSpPr/>
            <p:nvPr/>
          </p:nvSpPr>
          <p:spPr>
            <a:xfrm>
              <a:off x="4211975" y="3407700"/>
              <a:ext cx="142850" cy="130200"/>
            </a:xfrm>
            <a:custGeom>
              <a:avLst/>
              <a:gdLst/>
              <a:ahLst/>
              <a:cxnLst/>
              <a:rect l="l" t="t" r="r" b="b"/>
              <a:pathLst>
                <a:path w="5714" h="5208" extrusionOk="0">
                  <a:moveTo>
                    <a:pt x="3124" y="0"/>
                  </a:moveTo>
                  <a:cubicBezTo>
                    <a:pt x="2891" y="0"/>
                    <a:pt x="2658" y="28"/>
                    <a:pt x="2428" y="83"/>
                  </a:cubicBezTo>
                  <a:cubicBezTo>
                    <a:pt x="2141" y="170"/>
                    <a:pt x="1868" y="282"/>
                    <a:pt x="1619" y="419"/>
                  </a:cubicBezTo>
                  <a:cubicBezTo>
                    <a:pt x="1183" y="668"/>
                    <a:pt x="822" y="1041"/>
                    <a:pt x="611" y="1489"/>
                  </a:cubicBezTo>
                  <a:cubicBezTo>
                    <a:pt x="486" y="1651"/>
                    <a:pt x="386" y="1813"/>
                    <a:pt x="299" y="1999"/>
                  </a:cubicBezTo>
                  <a:cubicBezTo>
                    <a:pt x="113" y="2323"/>
                    <a:pt x="13" y="2671"/>
                    <a:pt x="13" y="3045"/>
                  </a:cubicBezTo>
                  <a:cubicBezTo>
                    <a:pt x="1" y="3319"/>
                    <a:pt x="63" y="3592"/>
                    <a:pt x="200" y="3841"/>
                  </a:cubicBezTo>
                  <a:cubicBezTo>
                    <a:pt x="436" y="4426"/>
                    <a:pt x="922" y="4862"/>
                    <a:pt x="1531" y="5036"/>
                  </a:cubicBezTo>
                  <a:cubicBezTo>
                    <a:pt x="1868" y="5123"/>
                    <a:pt x="2204" y="5161"/>
                    <a:pt x="2540" y="5161"/>
                  </a:cubicBezTo>
                  <a:lnTo>
                    <a:pt x="2577" y="5161"/>
                  </a:lnTo>
                  <a:cubicBezTo>
                    <a:pt x="2689" y="5192"/>
                    <a:pt x="2804" y="5207"/>
                    <a:pt x="2919" y="5207"/>
                  </a:cubicBezTo>
                  <a:cubicBezTo>
                    <a:pt x="3034" y="5207"/>
                    <a:pt x="3149" y="5192"/>
                    <a:pt x="3261" y="5161"/>
                  </a:cubicBezTo>
                  <a:cubicBezTo>
                    <a:pt x="3610" y="5148"/>
                    <a:pt x="3933" y="5036"/>
                    <a:pt x="4220" y="4849"/>
                  </a:cubicBezTo>
                  <a:cubicBezTo>
                    <a:pt x="5116" y="4401"/>
                    <a:pt x="5676" y="3493"/>
                    <a:pt x="5701" y="2497"/>
                  </a:cubicBezTo>
                  <a:cubicBezTo>
                    <a:pt x="5713" y="2174"/>
                    <a:pt x="5639" y="1838"/>
                    <a:pt x="5477" y="1551"/>
                  </a:cubicBezTo>
                  <a:cubicBezTo>
                    <a:pt x="5190" y="830"/>
                    <a:pt x="4593" y="294"/>
                    <a:pt x="3859" y="95"/>
                  </a:cubicBezTo>
                  <a:cubicBezTo>
                    <a:pt x="3616" y="31"/>
                    <a:pt x="3370" y="0"/>
                    <a:pt x="31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14"/>
            <p:cNvSpPr/>
            <p:nvPr/>
          </p:nvSpPr>
          <p:spPr>
            <a:xfrm>
              <a:off x="4319625" y="3255425"/>
              <a:ext cx="160575" cy="158850"/>
            </a:xfrm>
            <a:custGeom>
              <a:avLst/>
              <a:gdLst/>
              <a:ahLst/>
              <a:cxnLst/>
              <a:rect l="l" t="t" r="r" b="b"/>
              <a:pathLst>
                <a:path w="6423" h="6354" extrusionOk="0">
                  <a:moveTo>
                    <a:pt x="3353" y="1"/>
                  </a:moveTo>
                  <a:cubicBezTo>
                    <a:pt x="2321" y="1"/>
                    <a:pt x="1390" y="583"/>
                    <a:pt x="922" y="1507"/>
                  </a:cubicBezTo>
                  <a:cubicBezTo>
                    <a:pt x="113" y="2477"/>
                    <a:pt x="1" y="3859"/>
                    <a:pt x="636" y="4942"/>
                  </a:cubicBezTo>
                  <a:cubicBezTo>
                    <a:pt x="1199" y="5849"/>
                    <a:pt x="2171" y="6353"/>
                    <a:pt x="3163" y="6353"/>
                  </a:cubicBezTo>
                  <a:cubicBezTo>
                    <a:pt x="3682" y="6353"/>
                    <a:pt x="4206" y="6215"/>
                    <a:pt x="4680" y="5925"/>
                  </a:cubicBezTo>
                  <a:cubicBezTo>
                    <a:pt x="5303" y="5539"/>
                    <a:pt x="5763" y="4942"/>
                    <a:pt x="6000" y="4257"/>
                  </a:cubicBezTo>
                  <a:cubicBezTo>
                    <a:pt x="6124" y="4046"/>
                    <a:pt x="6224" y="3822"/>
                    <a:pt x="6286" y="3585"/>
                  </a:cubicBezTo>
                  <a:cubicBezTo>
                    <a:pt x="6398" y="3224"/>
                    <a:pt x="6423" y="2838"/>
                    <a:pt x="6336" y="2465"/>
                  </a:cubicBezTo>
                  <a:cubicBezTo>
                    <a:pt x="6323" y="2092"/>
                    <a:pt x="6199" y="1743"/>
                    <a:pt x="6000" y="1432"/>
                  </a:cubicBezTo>
                  <a:cubicBezTo>
                    <a:pt x="5763" y="1009"/>
                    <a:pt x="5415" y="673"/>
                    <a:pt x="5004" y="424"/>
                  </a:cubicBezTo>
                  <a:cubicBezTo>
                    <a:pt x="4755" y="287"/>
                    <a:pt x="4494" y="175"/>
                    <a:pt x="4232" y="100"/>
                  </a:cubicBezTo>
                  <a:lnTo>
                    <a:pt x="3486" y="1"/>
                  </a:lnTo>
                  <a:lnTo>
                    <a:pt x="3386" y="1"/>
                  </a:lnTo>
                  <a:cubicBezTo>
                    <a:pt x="3375" y="1"/>
                    <a:pt x="3364" y="1"/>
                    <a:pt x="33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14"/>
            <p:cNvSpPr/>
            <p:nvPr/>
          </p:nvSpPr>
          <p:spPr>
            <a:xfrm>
              <a:off x="4211350" y="3207500"/>
              <a:ext cx="117650" cy="139675"/>
            </a:xfrm>
            <a:custGeom>
              <a:avLst/>
              <a:gdLst/>
              <a:ahLst/>
              <a:cxnLst/>
              <a:rect l="l" t="t" r="r" b="b"/>
              <a:pathLst>
                <a:path w="4706" h="5587" extrusionOk="0">
                  <a:moveTo>
                    <a:pt x="2377" y="1"/>
                  </a:moveTo>
                  <a:cubicBezTo>
                    <a:pt x="2007" y="1"/>
                    <a:pt x="1638" y="98"/>
                    <a:pt x="1308" y="287"/>
                  </a:cubicBezTo>
                  <a:lnTo>
                    <a:pt x="1233" y="337"/>
                  </a:lnTo>
                  <a:cubicBezTo>
                    <a:pt x="598" y="723"/>
                    <a:pt x="100" y="1457"/>
                    <a:pt x="150" y="2229"/>
                  </a:cubicBezTo>
                  <a:cubicBezTo>
                    <a:pt x="187" y="3050"/>
                    <a:pt x="1" y="3822"/>
                    <a:pt x="436" y="4594"/>
                  </a:cubicBezTo>
                  <a:cubicBezTo>
                    <a:pt x="778" y="5215"/>
                    <a:pt x="1438" y="5586"/>
                    <a:pt x="2138" y="5586"/>
                  </a:cubicBezTo>
                  <a:cubicBezTo>
                    <a:pt x="2279" y="5586"/>
                    <a:pt x="2422" y="5571"/>
                    <a:pt x="2565" y="5539"/>
                  </a:cubicBezTo>
                  <a:cubicBezTo>
                    <a:pt x="3199" y="5365"/>
                    <a:pt x="3896" y="4731"/>
                    <a:pt x="3871" y="4009"/>
                  </a:cubicBezTo>
                  <a:cubicBezTo>
                    <a:pt x="3971" y="3772"/>
                    <a:pt x="4095" y="3548"/>
                    <a:pt x="4232" y="3337"/>
                  </a:cubicBezTo>
                  <a:cubicBezTo>
                    <a:pt x="4705" y="2677"/>
                    <a:pt x="4568" y="1793"/>
                    <a:pt x="4232" y="1121"/>
                  </a:cubicBezTo>
                  <a:lnTo>
                    <a:pt x="4195" y="1047"/>
                  </a:lnTo>
                  <a:cubicBezTo>
                    <a:pt x="3996" y="611"/>
                    <a:pt x="3398" y="175"/>
                    <a:pt x="2938" y="76"/>
                  </a:cubicBezTo>
                  <a:cubicBezTo>
                    <a:pt x="2754" y="26"/>
                    <a:pt x="2565" y="1"/>
                    <a:pt x="23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14"/>
            <p:cNvSpPr/>
            <p:nvPr/>
          </p:nvSpPr>
          <p:spPr>
            <a:xfrm>
              <a:off x="4313725" y="3061550"/>
              <a:ext cx="118875" cy="128850"/>
            </a:xfrm>
            <a:custGeom>
              <a:avLst/>
              <a:gdLst/>
              <a:ahLst/>
              <a:cxnLst/>
              <a:rect l="l" t="t" r="r" b="b"/>
              <a:pathLst>
                <a:path w="4755" h="5154" extrusionOk="0">
                  <a:moveTo>
                    <a:pt x="2496" y="0"/>
                  </a:moveTo>
                  <a:cubicBezTo>
                    <a:pt x="2309" y="0"/>
                    <a:pt x="2115" y="25"/>
                    <a:pt x="1917" y="77"/>
                  </a:cubicBezTo>
                  <a:cubicBezTo>
                    <a:pt x="672" y="438"/>
                    <a:pt x="0" y="1782"/>
                    <a:pt x="461" y="3002"/>
                  </a:cubicBezTo>
                  <a:cubicBezTo>
                    <a:pt x="498" y="3288"/>
                    <a:pt x="536" y="3587"/>
                    <a:pt x="610" y="3873"/>
                  </a:cubicBezTo>
                  <a:cubicBezTo>
                    <a:pt x="773" y="4631"/>
                    <a:pt x="1453" y="5153"/>
                    <a:pt x="2209" y="5153"/>
                  </a:cubicBezTo>
                  <a:cubicBezTo>
                    <a:pt x="2322" y="5153"/>
                    <a:pt x="2437" y="5142"/>
                    <a:pt x="2552" y="5117"/>
                  </a:cubicBezTo>
                  <a:cubicBezTo>
                    <a:pt x="3236" y="4980"/>
                    <a:pt x="3672" y="4321"/>
                    <a:pt x="4058" y="3736"/>
                  </a:cubicBezTo>
                  <a:cubicBezTo>
                    <a:pt x="4394" y="3400"/>
                    <a:pt x="4605" y="2964"/>
                    <a:pt x="4667" y="2491"/>
                  </a:cubicBezTo>
                  <a:cubicBezTo>
                    <a:pt x="4755" y="1844"/>
                    <a:pt x="4580" y="1110"/>
                    <a:pt x="4058" y="649"/>
                  </a:cubicBezTo>
                  <a:cubicBezTo>
                    <a:pt x="3597" y="236"/>
                    <a:pt x="3073" y="0"/>
                    <a:pt x="24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14"/>
            <p:cNvSpPr/>
            <p:nvPr/>
          </p:nvSpPr>
          <p:spPr>
            <a:xfrm>
              <a:off x="4450625" y="3079200"/>
              <a:ext cx="153100" cy="154025"/>
            </a:xfrm>
            <a:custGeom>
              <a:avLst/>
              <a:gdLst/>
              <a:ahLst/>
              <a:cxnLst/>
              <a:rect l="l" t="t" r="r" b="b"/>
              <a:pathLst>
                <a:path w="6124" h="6161" extrusionOk="0">
                  <a:moveTo>
                    <a:pt x="3111" y="1"/>
                  </a:moveTo>
                  <a:cubicBezTo>
                    <a:pt x="2281" y="1"/>
                    <a:pt x="1417" y="357"/>
                    <a:pt x="872" y="939"/>
                  </a:cubicBezTo>
                  <a:cubicBezTo>
                    <a:pt x="336" y="1499"/>
                    <a:pt x="25" y="2246"/>
                    <a:pt x="0" y="3030"/>
                  </a:cubicBezTo>
                  <a:cubicBezTo>
                    <a:pt x="0" y="3279"/>
                    <a:pt x="25" y="3528"/>
                    <a:pt x="75" y="3764"/>
                  </a:cubicBezTo>
                  <a:cubicBezTo>
                    <a:pt x="137" y="4038"/>
                    <a:pt x="237" y="4312"/>
                    <a:pt x="374" y="4561"/>
                  </a:cubicBezTo>
                  <a:cubicBezTo>
                    <a:pt x="411" y="4623"/>
                    <a:pt x="448" y="4673"/>
                    <a:pt x="486" y="4735"/>
                  </a:cubicBezTo>
                  <a:cubicBezTo>
                    <a:pt x="548" y="4847"/>
                    <a:pt x="635" y="4959"/>
                    <a:pt x="722" y="5071"/>
                  </a:cubicBezTo>
                  <a:cubicBezTo>
                    <a:pt x="1330" y="5774"/>
                    <a:pt x="2221" y="6161"/>
                    <a:pt x="3111" y="6161"/>
                  </a:cubicBezTo>
                  <a:cubicBezTo>
                    <a:pt x="3861" y="6161"/>
                    <a:pt x="4610" y="5887"/>
                    <a:pt x="5190" y="5295"/>
                  </a:cubicBezTo>
                  <a:cubicBezTo>
                    <a:pt x="5788" y="4673"/>
                    <a:pt x="6124" y="3851"/>
                    <a:pt x="6111" y="2993"/>
                  </a:cubicBezTo>
                  <a:cubicBezTo>
                    <a:pt x="6074" y="1661"/>
                    <a:pt x="5178" y="491"/>
                    <a:pt x="3896" y="118"/>
                  </a:cubicBezTo>
                  <a:cubicBezTo>
                    <a:pt x="3646" y="38"/>
                    <a:pt x="3380" y="1"/>
                    <a:pt x="31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14"/>
            <p:cNvSpPr/>
            <p:nvPr/>
          </p:nvSpPr>
          <p:spPr>
            <a:xfrm>
              <a:off x="4617075" y="3152825"/>
              <a:ext cx="134125" cy="134100"/>
            </a:xfrm>
            <a:custGeom>
              <a:avLst/>
              <a:gdLst/>
              <a:ahLst/>
              <a:cxnLst/>
              <a:rect l="l" t="t" r="r" b="b"/>
              <a:pathLst>
                <a:path w="5365" h="5364" extrusionOk="0">
                  <a:moveTo>
                    <a:pt x="2683" y="1"/>
                  </a:moveTo>
                  <a:cubicBezTo>
                    <a:pt x="2216" y="1"/>
                    <a:pt x="1749" y="116"/>
                    <a:pt x="1395" y="346"/>
                  </a:cubicBezTo>
                  <a:lnTo>
                    <a:pt x="1332" y="396"/>
                  </a:lnTo>
                  <a:cubicBezTo>
                    <a:pt x="1034" y="558"/>
                    <a:pt x="772" y="794"/>
                    <a:pt x="586" y="1081"/>
                  </a:cubicBezTo>
                  <a:cubicBezTo>
                    <a:pt x="424" y="1242"/>
                    <a:pt x="312" y="1441"/>
                    <a:pt x="250" y="1666"/>
                  </a:cubicBezTo>
                  <a:cubicBezTo>
                    <a:pt x="75" y="1989"/>
                    <a:pt x="1" y="2338"/>
                    <a:pt x="13" y="2698"/>
                  </a:cubicBezTo>
                  <a:cubicBezTo>
                    <a:pt x="51" y="2935"/>
                    <a:pt x="75" y="3159"/>
                    <a:pt x="113" y="3408"/>
                  </a:cubicBezTo>
                  <a:cubicBezTo>
                    <a:pt x="200" y="3619"/>
                    <a:pt x="287" y="3831"/>
                    <a:pt x="374" y="4043"/>
                  </a:cubicBezTo>
                  <a:cubicBezTo>
                    <a:pt x="536" y="4341"/>
                    <a:pt x="772" y="4603"/>
                    <a:pt x="1071" y="4789"/>
                  </a:cubicBezTo>
                  <a:cubicBezTo>
                    <a:pt x="1233" y="4951"/>
                    <a:pt x="1432" y="5076"/>
                    <a:pt x="1656" y="5138"/>
                  </a:cubicBezTo>
                  <a:cubicBezTo>
                    <a:pt x="1945" y="5288"/>
                    <a:pt x="2277" y="5363"/>
                    <a:pt x="2602" y="5363"/>
                  </a:cubicBezTo>
                  <a:cubicBezTo>
                    <a:pt x="2627" y="5363"/>
                    <a:pt x="2652" y="5363"/>
                    <a:pt x="2677" y="5362"/>
                  </a:cubicBezTo>
                  <a:lnTo>
                    <a:pt x="3386" y="5275"/>
                  </a:lnTo>
                  <a:lnTo>
                    <a:pt x="4033" y="5001"/>
                  </a:lnTo>
                  <a:cubicBezTo>
                    <a:pt x="4332" y="4839"/>
                    <a:pt x="4593" y="4603"/>
                    <a:pt x="4780" y="4316"/>
                  </a:cubicBezTo>
                  <a:cubicBezTo>
                    <a:pt x="4942" y="4155"/>
                    <a:pt x="5054" y="3943"/>
                    <a:pt x="5116" y="3719"/>
                  </a:cubicBezTo>
                  <a:cubicBezTo>
                    <a:pt x="5290" y="3408"/>
                    <a:pt x="5365" y="3059"/>
                    <a:pt x="5352" y="2698"/>
                  </a:cubicBezTo>
                  <a:lnTo>
                    <a:pt x="5253" y="1989"/>
                  </a:lnTo>
                  <a:cubicBezTo>
                    <a:pt x="5166" y="1778"/>
                    <a:pt x="5079" y="1566"/>
                    <a:pt x="4991" y="1354"/>
                  </a:cubicBezTo>
                  <a:cubicBezTo>
                    <a:pt x="4755" y="956"/>
                    <a:pt x="4419" y="620"/>
                    <a:pt x="4033" y="396"/>
                  </a:cubicBezTo>
                  <a:lnTo>
                    <a:pt x="3971" y="346"/>
                  </a:lnTo>
                  <a:cubicBezTo>
                    <a:pt x="3616" y="116"/>
                    <a:pt x="3150" y="1"/>
                    <a:pt x="26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14"/>
            <p:cNvSpPr/>
            <p:nvPr/>
          </p:nvSpPr>
          <p:spPr>
            <a:xfrm>
              <a:off x="4496975" y="3293050"/>
              <a:ext cx="183600" cy="176775"/>
            </a:xfrm>
            <a:custGeom>
              <a:avLst/>
              <a:gdLst/>
              <a:ahLst/>
              <a:cxnLst/>
              <a:rect l="l" t="t" r="r" b="b"/>
              <a:pathLst>
                <a:path w="7344" h="7071" extrusionOk="0">
                  <a:moveTo>
                    <a:pt x="3967" y="1"/>
                  </a:moveTo>
                  <a:cubicBezTo>
                    <a:pt x="3666" y="1"/>
                    <a:pt x="3365" y="38"/>
                    <a:pt x="3075" y="114"/>
                  </a:cubicBezTo>
                  <a:cubicBezTo>
                    <a:pt x="1805" y="475"/>
                    <a:pt x="810" y="1458"/>
                    <a:pt x="436" y="2715"/>
                  </a:cubicBezTo>
                  <a:cubicBezTo>
                    <a:pt x="1" y="4183"/>
                    <a:pt x="673" y="5752"/>
                    <a:pt x="1930" y="6548"/>
                  </a:cubicBezTo>
                  <a:cubicBezTo>
                    <a:pt x="2501" y="6896"/>
                    <a:pt x="3144" y="7071"/>
                    <a:pt x="3789" y="7071"/>
                  </a:cubicBezTo>
                  <a:cubicBezTo>
                    <a:pt x="4368" y="7071"/>
                    <a:pt x="4947" y="6930"/>
                    <a:pt x="5477" y="6648"/>
                  </a:cubicBezTo>
                  <a:cubicBezTo>
                    <a:pt x="6472" y="6075"/>
                    <a:pt x="7120" y="5017"/>
                    <a:pt x="7157" y="3860"/>
                  </a:cubicBezTo>
                  <a:cubicBezTo>
                    <a:pt x="7344" y="3126"/>
                    <a:pt x="7257" y="2341"/>
                    <a:pt x="6896" y="1669"/>
                  </a:cubicBezTo>
                  <a:cubicBezTo>
                    <a:pt x="6340" y="578"/>
                    <a:pt x="5151" y="1"/>
                    <a:pt x="39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14"/>
            <p:cNvSpPr/>
            <p:nvPr/>
          </p:nvSpPr>
          <p:spPr>
            <a:xfrm>
              <a:off x="4402075" y="3448100"/>
              <a:ext cx="122000" cy="122150"/>
            </a:xfrm>
            <a:custGeom>
              <a:avLst/>
              <a:gdLst/>
              <a:ahLst/>
              <a:cxnLst/>
              <a:rect l="l" t="t" r="r" b="b"/>
              <a:pathLst>
                <a:path w="4880" h="4886" extrusionOk="0">
                  <a:moveTo>
                    <a:pt x="2440" y="1"/>
                  </a:moveTo>
                  <a:cubicBezTo>
                    <a:pt x="1815" y="1"/>
                    <a:pt x="1189" y="240"/>
                    <a:pt x="710" y="719"/>
                  </a:cubicBezTo>
                  <a:cubicBezTo>
                    <a:pt x="275" y="1192"/>
                    <a:pt x="26" y="1802"/>
                    <a:pt x="1" y="2449"/>
                  </a:cubicBezTo>
                  <a:cubicBezTo>
                    <a:pt x="26" y="3072"/>
                    <a:pt x="237" y="3731"/>
                    <a:pt x="710" y="4167"/>
                  </a:cubicBezTo>
                  <a:cubicBezTo>
                    <a:pt x="1189" y="4646"/>
                    <a:pt x="1815" y="4886"/>
                    <a:pt x="2440" y="4886"/>
                  </a:cubicBezTo>
                  <a:cubicBezTo>
                    <a:pt x="3066" y="4886"/>
                    <a:pt x="3691" y="4646"/>
                    <a:pt x="4170" y="4167"/>
                  </a:cubicBezTo>
                  <a:cubicBezTo>
                    <a:pt x="4606" y="3694"/>
                    <a:pt x="4855" y="3084"/>
                    <a:pt x="4880" y="2449"/>
                  </a:cubicBezTo>
                  <a:cubicBezTo>
                    <a:pt x="4855" y="1815"/>
                    <a:pt x="4643" y="1155"/>
                    <a:pt x="4170" y="719"/>
                  </a:cubicBezTo>
                  <a:cubicBezTo>
                    <a:pt x="3691" y="240"/>
                    <a:pt x="3066" y="1"/>
                    <a:pt x="24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0" name="Google Shape;190;p14"/>
          <p:cNvSpPr/>
          <p:nvPr/>
        </p:nvSpPr>
        <p:spPr>
          <a:xfrm rot="9900054">
            <a:off x="5395691" y="4027883"/>
            <a:ext cx="869560" cy="1593558"/>
          </a:xfrm>
          <a:custGeom>
            <a:avLst/>
            <a:gdLst/>
            <a:ahLst/>
            <a:cxnLst/>
            <a:rect l="l" t="t" r="r" b="b"/>
            <a:pathLst>
              <a:path w="13716" h="25136" extrusionOk="0">
                <a:moveTo>
                  <a:pt x="9720" y="1"/>
                </a:moveTo>
                <a:cubicBezTo>
                  <a:pt x="9614" y="1"/>
                  <a:pt x="9501" y="16"/>
                  <a:pt x="9385" y="51"/>
                </a:cubicBezTo>
                <a:cubicBezTo>
                  <a:pt x="7817" y="486"/>
                  <a:pt x="6360" y="1208"/>
                  <a:pt x="5066" y="2191"/>
                </a:cubicBezTo>
                <a:cubicBezTo>
                  <a:pt x="3822" y="3125"/>
                  <a:pt x="2938" y="4780"/>
                  <a:pt x="4170" y="6149"/>
                </a:cubicBezTo>
                <a:cubicBezTo>
                  <a:pt x="5228" y="7306"/>
                  <a:pt x="7182" y="7456"/>
                  <a:pt x="8613" y="7817"/>
                </a:cubicBezTo>
                <a:cubicBezTo>
                  <a:pt x="8700" y="7829"/>
                  <a:pt x="9783" y="8165"/>
                  <a:pt x="10256" y="8314"/>
                </a:cubicBezTo>
                <a:lnTo>
                  <a:pt x="10243" y="8377"/>
                </a:lnTo>
                <a:cubicBezTo>
                  <a:pt x="10032" y="8538"/>
                  <a:pt x="9858" y="8800"/>
                  <a:pt x="9658" y="8999"/>
                </a:cubicBezTo>
                <a:cubicBezTo>
                  <a:pt x="7617" y="10965"/>
                  <a:pt x="4842" y="11948"/>
                  <a:pt x="2689" y="13815"/>
                </a:cubicBezTo>
                <a:cubicBezTo>
                  <a:pt x="2104" y="14326"/>
                  <a:pt x="1532" y="14910"/>
                  <a:pt x="1357" y="15682"/>
                </a:cubicBezTo>
                <a:cubicBezTo>
                  <a:pt x="1133" y="16665"/>
                  <a:pt x="1644" y="17586"/>
                  <a:pt x="2477" y="18097"/>
                </a:cubicBezTo>
                <a:cubicBezTo>
                  <a:pt x="3199" y="18545"/>
                  <a:pt x="4033" y="18706"/>
                  <a:pt x="4830" y="18905"/>
                </a:cubicBezTo>
                <a:cubicBezTo>
                  <a:pt x="5141" y="18955"/>
                  <a:pt x="5439" y="19055"/>
                  <a:pt x="5726" y="19167"/>
                </a:cubicBezTo>
                <a:cubicBezTo>
                  <a:pt x="5228" y="19714"/>
                  <a:pt x="4481" y="20200"/>
                  <a:pt x="3971" y="20548"/>
                </a:cubicBezTo>
                <a:cubicBezTo>
                  <a:pt x="3037" y="21208"/>
                  <a:pt x="2017" y="21768"/>
                  <a:pt x="971" y="22216"/>
                </a:cubicBezTo>
                <a:cubicBezTo>
                  <a:pt x="187" y="22552"/>
                  <a:pt x="1" y="23709"/>
                  <a:pt x="399" y="24382"/>
                </a:cubicBezTo>
                <a:cubicBezTo>
                  <a:pt x="699" y="24909"/>
                  <a:pt x="1196" y="25135"/>
                  <a:pt x="1722" y="25135"/>
                </a:cubicBezTo>
                <a:cubicBezTo>
                  <a:pt x="2003" y="25135"/>
                  <a:pt x="2292" y="25071"/>
                  <a:pt x="2564" y="24954"/>
                </a:cubicBezTo>
                <a:cubicBezTo>
                  <a:pt x="3846" y="24394"/>
                  <a:pt x="5066" y="23685"/>
                  <a:pt x="6174" y="22838"/>
                </a:cubicBezTo>
                <a:cubicBezTo>
                  <a:pt x="7132" y="22116"/>
                  <a:pt x="8327" y="21258"/>
                  <a:pt x="8874" y="20150"/>
                </a:cubicBezTo>
                <a:cubicBezTo>
                  <a:pt x="9546" y="18781"/>
                  <a:pt x="8650" y="17288"/>
                  <a:pt x="7468" y="16541"/>
                </a:cubicBezTo>
                <a:cubicBezTo>
                  <a:pt x="6796" y="16118"/>
                  <a:pt x="5987" y="16006"/>
                  <a:pt x="5228" y="15807"/>
                </a:cubicBezTo>
                <a:cubicBezTo>
                  <a:pt x="5265" y="15769"/>
                  <a:pt x="5303" y="15744"/>
                  <a:pt x="5352" y="15707"/>
                </a:cubicBezTo>
                <a:cubicBezTo>
                  <a:pt x="5788" y="15371"/>
                  <a:pt x="6248" y="15085"/>
                  <a:pt x="6709" y="14786"/>
                </a:cubicBezTo>
                <a:cubicBezTo>
                  <a:pt x="7605" y="14226"/>
                  <a:pt x="8526" y="13716"/>
                  <a:pt x="9422" y="13143"/>
                </a:cubicBezTo>
                <a:cubicBezTo>
                  <a:pt x="11152" y="11986"/>
                  <a:pt x="13716" y="10243"/>
                  <a:pt x="13504" y="7879"/>
                </a:cubicBezTo>
                <a:cubicBezTo>
                  <a:pt x="13268" y="5303"/>
                  <a:pt x="10144" y="4954"/>
                  <a:pt x="8177" y="4469"/>
                </a:cubicBezTo>
                <a:lnTo>
                  <a:pt x="7281" y="4245"/>
                </a:lnTo>
                <a:lnTo>
                  <a:pt x="7356" y="4182"/>
                </a:lnTo>
                <a:cubicBezTo>
                  <a:pt x="8289" y="3448"/>
                  <a:pt x="9260" y="2776"/>
                  <a:pt x="10281" y="2166"/>
                </a:cubicBezTo>
                <a:cubicBezTo>
                  <a:pt x="11299" y="1567"/>
                  <a:pt x="10785" y="1"/>
                  <a:pt x="97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14"/>
          <p:cNvSpPr/>
          <p:nvPr/>
        </p:nvSpPr>
        <p:spPr>
          <a:xfrm rot="899946" flipH="1">
            <a:off x="4723941" y="4428333"/>
            <a:ext cx="869560" cy="1593558"/>
          </a:xfrm>
          <a:custGeom>
            <a:avLst/>
            <a:gdLst/>
            <a:ahLst/>
            <a:cxnLst/>
            <a:rect l="l" t="t" r="r" b="b"/>
            <a:pathLst>
              <a:path w="13716" h="25136" extrusionOk="0">
                <a:moveTo>
                  <a:pt x="9720" y="1"/>
                </a:moveTo>
                <a:cubicBezTo>
                  <a:pt x="9614" y="1"/>
                  <a:pt x="9501" y="16"/>
                  <a:pt x="9385" y="51"/>
                </a:cubicBezTo>
                <a:cubicBezTo>
                  <a:pt x="7817" y="486"/>
                  <a:pt x="6360" y="1208"/>
                  <a:pt x="5066" y="2191"/>
                </a:cubicBezTo>
                <a:cubicBezTo>
                  <a:pt x="3822" y="3125"/>
                  <a:pt x="2938" y="4780"/>
                  <a:pt x="4170" y="6149"/>
                </a:cubicBezTo>
                <a:cubicBezTo>
                  <a:pt x="5228" y="7306"/>
                  <a:pt x="7182" y="7456"/>
                  <a:pt x="8613" y="7817"/>
                </a:cubicBezTo>
                <a:cubicBezTo>
                  <a:pt x="8700" y="7829"/>
                  <a:pt x="9783" y="8165"/>
                  <a:pt x="10256" y="8314"/>
                </a:cubicBezTo>
                <a:lnTo>
                  <a:pt x="10243" y="8377"/>
                </a:lnTo>
                <a:cubicBezTo>
                  <a:pt x="10032" y="8538"/>
                  <a:pt x="9858" y="8800"/>
                  <a:pt x="9658" y="8999"/>
                </a:cubicBezTo>
                <a:cubicBezTo>
                  <a:pt x="7617" y="10965"/>
                  <a:pt x="4842" y="11948"/>
                  <a:pt x="2689" y="13815"/>
                </a:cubicBezTo>
                <a:cubicBezTo>
                  <a:pt x="2104" y="14326"/>
                  <a:pt x="1532" y="14910"/>
                  <a:pt x="1357" y="15682"/>
                </a:cubicBezTo>
                <a:cubicBezTo>
                  <a:pt x="1133" y="16665"/>
                  <a:pt x="1644" y="17586"/>
                  <a:pt x="2477" y="18097"/>
                </a:cubicBezTo>
                <a:cubicBezTo>
                  <a:pt x="3199" y="18545"/>
                  <a:pt x="4033" y="18706"/>
                  <a:pt x="4830" y="18905"/>
                </a:cubicBezTo>
                <a:cubicBezTo>
                  <a:pt x="5141" y="18955"/>
                  <a:pt x="5439" y="19055"/>
                  <a:pt x="5726" y="19167"/>
                </a:cubicBezTo>
                <a:cubicBezTo>
                  <a:pt x="5228" y="19714"/>
                  <a:pt x="4481" y="20200"/>
                  <a:pt x="3971" y="20548"/>
                </a:cubicBezTo>
                <a:cubicBezTo>
                  <a:pt x="3037" y="21208"/>
                  <a:pt x="2017" y="21768"/>
                  <a:pt x="971" y="22216"/>
                </a:cubicBezTo>
                <a:cubicBezTo>
                  <a:pt x="187" y="22552"/>
                  <a:pt x="1" y="23709"/>
                  <a:pt x="399" y="24382"/>
                </a:cubicBezTo>
                <a:cubicBezTo>
                  <a:pt x="699" y="24909"/>
                  <a:pt x="1196" y="25135"/>
                  <a:pt x="1722" y="25135"/>
                </a:cubicBezTo>
                <a:cubicBezTo>
                  <a:pt x="2003" y="25135"/>
                  <a:pt x="2292" y="25071"/>
                  <a:pt x="2564" y="24954"/>
                </a:cubicBezTo>
                <a:cubicBezTo>
                  <a:pt x="3846" y="24394"/>
                  <a:pt x="5066" y="23685"/>
                  <a:pt x="6174" y="22838"/>
                </a:cubicBezTo>
                <a:cubicBezTo>
                  <a:pt x="7132" y="22116"/>
                  <a:pt x="8327" y="21258"/>
                  <a:pt x="8874" y="20150"/>
                </a:cubicBezTo>
                <a:cubicBezTo>
                  <a:pt x="9546" y="18781"/>
                  <a:pt x="8650" y="17288"/>
                  <a:pt x="7468" y="16541"/>
                </a:cubicBezTo>
                <a:cubicBezTo>
                  <a:pt x="6796" y="16118"/>
                  <a:pt x="5987" y="16006"/>
                  <a:pt x="5228" y="15807"/>
                </a:cubicBezTo>
                <a:cubicBezTo>
                  <a:pt x="5265" y="15769"/>
                  <a:pt x="5303" y="15744"/>
                  <a:pt x="5352" y="15707"/>
                </a:cubicBezTo>
                <a:cubicBezTo>
                  <a:pt x="5788" y="15371"/>
                  <a:pt x="6248" y="15085"/>
                  <a:pt x="6709" y="14786"/>
                </a:cubicBezTo>
                <a:cubicBezTo>
                  <a:pt x="7605" y="14226"/>
                  <a:pt x="8526" y="13716"/>
                  <a:pt x="9422" y="13143"/>
                </a:cubicBezTo>
                <a:cubicBezTo>
                  <a:pt x="11152" y="11986"/>
                  <a:pt x="13716" y="10243"/>
                  <a:pt x="13504" y="7879"/>
                </a:cubicBezTo>
                <a:cubicBezTo>
                  <a:pt x="13268" y="5303"/>
                  <a:pt x="10144" y="4954"/>
                  <a:pt x="8177" y="4469"/>
                </a:cubicBezTo>
                <a:lnTo>
                  <a:pt x="7281" y="4245"/>
                </a:lnTo>
                <a:lnTo>
                  <a:pt x="7356" y="4182"/>
                </a:lnTo>
                <a:cubicBezTo>
                  <a:pt x="8289" y="3448"/>
                  <a:pt x="9260" y="2776"/>
                  <a:pt x="10281" y="2166"/>
                </a:cubicBezTo>
                <a:cubicBezTo>
                  <a:pt x="11299" y="1567"/>
                  <a:pt x="10785" y="1"/>
                  <a:pt x="97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slideLayout" Target="../slideLayouts/slideLayout3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10" Type="http://schemas.openxmlformats.org/officeDocument/2006/relationships/slideLayout" Target="../slideLayouts/slideLayout31.xml"/><Relationship Id="rId19" Type="http://schemas.openxmlformats.org/officeDocument/2006/relationships/theme" Target="../theme/theme2.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5100" y="535000"/>
            <a:ext cx="7713600" cy="5727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Clr>
                <a:schemeClr val="dk1"/>
              </a:buClr>
              <a:buSzPts val="3500"/>
              <a:buFont typeface="Montserrat"/>
              <a:buNone/>
              <a:defRPr sz="3500" b="1">
                <a:solidFill>
                  <a:schemeClr val="dk1"/>
                </a:solidFill>
                <a:latin typeface="Montserrat"/>
                <a:ea typeface="Montserrat"/>
                <a:cs typeface="Montserrat"/>
                <a:sym typeface="Montserrat"/>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715100" y="1152475"/>
            <a:ext cx="7713600" cy="34560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Glegoo"/>
              <a:buChar char="●"/>
              <a:defRPr>
                <a:solidFill>
                  <a:schemeClr val="dk1"/>
                </a:solidFill>
                <a:latin typeface="Glegoo"/>
                <a:ea typeface="Glegoo"/>
                <a:cs typeface="Glegoo"/>
                <a:sym typeface="Glegoo"/>
              </a:defRPr>
            </a:lvl1pPr>
            <a:lvl2pPr marL="914400" lvl="1" indent="-317500">
              <a:lnSpc>
                <a:spcPct val="115000"/>
              </a:lnSpc>
              <a:spcBef>
                <a:spcPts val="1600"/>
              </a:spcBef>
              <a:spcAft>
                <a:spcPts val="0"/>
              </a:spcAft>
              <a:buClr>
                <a:schemeClr val="dk1"/>
              </a:buClr>
              <a:buSzPts val="1400"/>
              <a:buFont typeface="Glegoo"/>
              <a:buChar char="○"/>
              <a:defRPr>
                <a:solidFill>
                  <a:schemeClr val="dk1"/>
                </a:solidFill>
                <a:latin typeface="Glegoo"/>
                <a:ea typeface="Glegoo"/>
                <a:cs typeface="Glegoo"/>
                <a:sym typeface="Glegoo"/>
              </a:defRPr>
            </a:lvl2pPr>
            <a:lvl3pPr marL="1371600" lvl="2" indent="-317500">
              <a:lnSpc>
                <a:spcPct val="115000"/>
              </a:lnSpc>
              <a:spcBef>
                <a:spcPts val="1600"/>
              </a:spcBef>
              <a:spcAft>
                <a:spcPts val="0"/>
              </a:spcAft>
              <a:buClr>
                <a:schemeClr val="dk1"/>
              </a:buClr>
              <a:buSzPts val="1400"/>
              <a:buFont typeface="Glegoo"/>
              <a:buChar char="■"/>
              <a:defRPr>
                <a:solidFill>
                  <a:schemeClr val="dk1"/>
                </a:solidFill>
                <a:latin typeface="Glegoo"/>
                <a:ea typeface="Glegoo"/>
                <a:cs typeface="Glegoo"/>
                <a:sym typeface="Glegoo"/>
              </a:defRPr>
            </a:lvl3pPr>
            <a:lvl4pPr marL="1828800" lvl="3" indent="-317500">
              <a:lnSpc>
                <a:spcPct val="115000"/>
              </a:lnSpc>
              <a:spcBef>
                <a:spcPts val="1600"/>
              </a:spcBef>
              <a:spcAft>
                <a:spcPts val="0"/>
              </a:spcAft>
              <a:buClr>
                <a:schemeClr val="dk1"/>
              </a:buClr>
              <a:buSzPts val="1400"/>
              <a:buFont typeface="Glegoo"/>
              <a:buChar char="●"/>
              <a:defRPr>
                <a:solidFill>
                  <a:schemeClr val="dk1"/>
                </a:solidFill>
                <a:latin typeface="Glegoo"/>
                <a:ea typeface="Glegoo"/>
                <a:cs typeface="Glegoo"/>
                <a:sym typeface="Glegoo"/>
              </a:defRPr>
            </a:lvl4pPr>
            <a:lvl5pPr marL="2286000" lvl="4" indent="-317500">
              <a:lnSpc>
                <a:spcPct val="115000"/>
              </a:lnSpc>
              <a:spcBef>
                <a:spcPts val="1600"/>
              </a:spcBef>
              <a:spcAft>
                <a:spcPts val="0"/>
              </a:spcAft>
              <a:buClr>
                <a:schemeClr val="dk1"/>
              </a:buClr>
              <a:buSzPts val="1400"/>
              <a:buFont typeface="Glegoo"/>
              <a:buChar char="○"/>
              <a:defRPr>
                <a:solidFill>
                  <a:schemeClr val="dk1"/>
                </a:solidFill>
                <a:latin typeface="Glegoo"/>
                <a:ea typeface="Glegoo"/>
                <a:cs typeface="Glegoo"/>
                <a:sym typeface="Glegoo"/>
              </a:defRPr>
            </a:lvl5pPr>
            <a:lvl6pPr marL="2743200" lvl="5" indent="-317500">
              <a:lnSpc>
                <a:spcPct val="115000"/>
              </a:lnSpc>
              <a:spcBef>
                <a:spcPts val="1600"/>
              </a:spcBef>
              <a:spcAft>
                <a:spcPts val="0"/>
              </a:spcAft>
              <a:buClr>
                <a:schemeClr val="dk1"/>
              </a:buClr>
              <a:buSzPts val="1400"/>
              <a:buFont typeface="Glegoo"/>
              <a:buChar char="■"/>
              <a:defRPr>
                <a:solidFill>
                  <a:schemeClr val="dk1"/>
                </a:solidFill>
                <a:latin typeface="Glegoo"/>
                <a:ea typeface="Glegoo"/>
                <a:cs typeface="Glegoo"/>
                <a:sym typeface="Glegoo"/>
              </a:defRPr>
            </a:lvl6pPr>
            <a:lvl7pPr marL="3200400" lvl="6" indent="-317500">
              <a:lnSpc>
                <a:spcPct val="115000"/>
              </a:lnSpc>
              <a:spcBef>
                <a:spcPts val="1600"/>
              </a:spcBef>
              <a:spcAft>
                <a:spcPts val="0"/>
              </a:spcAft>
              <a:buClr>
                <a:schemeClr val="dk1"/>
              </a:buClr>
              <a:buSzPts val="1400"/>
              <a:buFont typeface="Glegoo"/>
              <a:buChar char="●"/>
              <a:defRPr>
                <a:solidFill>
                  <a:schemeClr val="dk1"/>
                </a:solidFill>
                <a:latin typeface="Glegoo"/>
                <a:ea typeface="Glegoo"/>
                <a:cs typeface="Glegoo"/>
                <a:sym typeface="Glegoo"/>
              </a:defRPr>
            </a:lvl7pPr>
            <a:lvl8pPr marL="3657600" lvl="7" indent="-317500">
              <a:lnSpc>
                <a:spcPct val="115000"/>
              </a:lnSpc>
              <a:spcBef>
                <a:spcPts val="1600"/>
              </a:spcBef>
              <a:spcAft>
                <a:spcPts val="0"/>
              </a:spcAft>
              <a:buClr>
                <a:schemeClr val="dk1"/>
              </a:buClr>
              <a:buSzPts val="1400"/>
              <a:buFont typeface="Glegoo"/>
              <a:buChar char="○"/>
              <a:defRPr>
                <a:solidFill>
                  <a:schemeClr val="dk1"/>
                </a:solidFill>
                <a:latin typeface="Glegoo"/>
                <a:ea typeface="Glegoo"/>
                <a:cs typeface="Glegoo"/>
                <a:sym typeface="Glegoo"/>
              </a:defRPr>
            </a:lvl8pPr>
            <a:lvl9pPr marL="4114800" lvl="8" indent="-317500">
              <a:lnSpc>
                <a:spcPct val="115000"/>
              </a:lnSpc>
              <a:spcBef>
                <a:spcPts val="1600"/>
              </a:spcBef>
              <a:spcAft>
                <a:spcPts val="1600"/>
              </a:spcAft>
              <a:buClr>
                <a:schemeClr val="dk1"/>
              </a:buClr>
              <a:buSzPts val="1400"/>
              <a:buFont typeface="Glegoo"/>
              <a:buChar char="■"/>
              <a:defRPr>
                <a:solidFill>
                  <a:schemeClr val="dk1"/>
                </a:solidFill>
                <a:latin typeface="Glegoo"/>
                <a:ea typeface="Glegoo"/>
                <a:cs typeface="Glegoo"/>
                <a:sym typeface="Glego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2" r:id="rId4"/>
    <p:sldLayoutId id="2147483654" r:id="rId5"/>
    <p:sldLayoutId id="2147483655" r:id="rId6"/>
    <p:sldLayoutId id="2147483658" r:id="rId7"/>
    <p:sldLayoutId id="2147483659" r:id="rId8"/>
    <p:sldLayoutId id="2147483660" r:id="rId9"/>
    <p:sldLayoutId id="2147483661" r:id="rId10"/>
    <p:sldLayoutId id="2147483662" r:id="rId11"/>
    <p:sldLayoutId id="2147483668" r:id="rId12"/>
    <p:sldLayoutId id="2147483670" r:id="rId13"/>
    <p:sldLayoutId id="2147483672" r:id="rId14"/>
    <p:sldLayoutId id="2147483678" r:id="rId15"/>
    <p:sldLayoutId id="2147483679" r:id="rId16"/>
    <p:sldLayoutId id="2147483681" r:id="rId17"/>
    <p:sldLayoutId id="2147483682" r:id="rId18"/>
    <p:sldLayoutId id="2147483685" r:id="rId19"/>
    <p:sldLayoutId id="2147483688" r:id="rId20"/>
    <p:sldLayoutId id="2147483689" r:id="rId2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3200"/>
              <a:buFont typeface="Gochi Hand"/>
              <a:buNone/>
              <a:defRPr sz="3200" b="1">
                <a:solidFill>
                  <a:schemeClr val="dk2"/>
                </a:solidFill>
                <a:latin typeface="Gochi Hand"/>
                <a:ea typeface="Gochi Hand"/>
                <a:cs typeface="Gochi Hand"/>
                <a:sym typeface="Gochi Hand"/>
              </a:defRPr>
            </a:lvl1pPr>
            <a:lvl2pPr lvl="1">
              <a:spcBef>
                <a:spcPts val="0"/>
              </a:spcBef>
              <a:spcAft>
                <a:spcPts val="0"/>
              </a:spcAft>
              <a:buClr>
                <a:schemeClr val="dk2"/>
              </a:buClr>
              <a:buSzPts val="3200"/>
              <a:buFont typeface="Gochi Hand"/>
              <a:buNone/>
              <a:defRPr sz="3200" b="1">
                <a:solidFill>
                  <a:schemeClr val="dk2"/>
                </a:solidFill>
                <a:latin typeface="Gochi Hand"/>
                <a:ea typeface="Gochi Hand"/>
                <a:cs typeface="Gochi Hand"/>
                <a:sym typeface="Gochi Hand"/>
              </a:defRPr>
            </a:lvl2pPr>
            <a:lvl3pPr lvl="2">
              <a:spcBef>
                <a:spcPts val="0"/>
              </a:spcBef>
              <a:spcAft>
                <a:spcPts val="0"/>
              </a:spcAft>
              <a:buClr>
                <a:schemeClr val="dk2"/>
              </a:buClr>
              <a:buSzPts val="3200"/>
              <a:buFont typeface="Gochi Hand"/>
              <a:buNone/>
              <a:defRPr sz="3200" b="1">
                <a:solidFill>
                  <a:schemeClr val="dk2"/>
                </a:solidFill>
                <a:latin typeface="Gochi Hand"/>
                <a:ea typeface="Gochi Hand"/>
                <a:cs typeface="Gochi Hand"/>
                <a:sym typeface="Gochi Hand"/>
              </a:defRPr>
            </a:lvl3pPr>
            <a:lvl4pPr lvl="3">
              <a:spcBef>
                <a:spcPts val="0"/>
              </a:spcBef>
              <a:spcAft>
                <a:spcPts val="0"/>
              </a:spcAft>
              <a:buClr>
                <a:schemeClr val="dk2"/>
              </a:buClr>
              <a:buSzPts val="3200"/>
              <a:buFont typeface="Gochi Hand"/>
              <a:buNone/>
              <a:defRPr sz="3200" b="1">
                <a:solidFill>
                  <a:schemeClr val="dk2"/>
                </a:solidFill>
                <a:latin typeface="Gochi Hand"/>
                <a:ea typeface="Gochi Hand"/>
                <a:cs typeface="Gochi Hand"/>
                <a:sym typeface="Gochi Hand"/>
              </a:defRPr>
            </a:lvl4pPr>
            <a:lvl5pPr lvl="4">
              <a:spcBef>
                <a:spcPts val="0"/>
              </a:spcBef>
              <a:spcAft>
                <a:spcPts val="0"/>
              </a:spcAft>
              <a:buClr>
                <a:schemeClr val="dk2"/>
              </a:buClr>
              <a:buSzPts val="3200"/>
              <a:buFont typeface="Gochi Hand"/>
              <a:buNone/>
              <a:defRPr sz="3200" b="1">
                <a:solidFill>
                  <a:schemeClr val="dk2"/>
                </a:solidFill>
                <a:latin typeface="Gochi Hand"/>
                <a:ea typeface="Gochi Hand"/>
                <a:cs typeface="Gochi Hand"/>
                <a:sym typeface="Gochi Hand"/>
              </a:defRPr>
            </a:lvl5pPr>
            <a:lvl6pPr lvl="5">
              <a:spcBef>
                <a:spcPts val="0"/>
              </a:spcBef>
              <a:spcAft>
                <a:spcPts val="0"/>
              </a:spcAft>
              <a:buClr>
                <a:schemeClr val="dk2"/>
              </a:buClr>
              <a:buSzPts val="3200"/>
              <a:buFont typeface="Gochi Hand"/>
              <a:buNone/>
              <a:defRPr sz="3200" b="1">
                <a:solidFill>
                  <a:schemeClr val="dk2"/>
                </a:solidFill>
                <a:latin typeface="Gochi Hand"/>
                <a:ea typeface="Gochi Hand"/>
                <a:cs typeface="Gochi Hand"/>
                <a:sym typeface="Gochi Hand"/>
              </a:defRPr>
            </a:lvl6pPr>
            <a:lvl7pPr lvl="6">
              <a:spcBef>
                <a:spcPts val="0"/>
              </a:spcBef>
              <a:spcAft>
                <a:spcPts val="0"/>
              </a:spcAft>
              <a:buClr>
                <a:schemeClr val="dk2"/>
              </a:buClr>
              <a:buSzPts val="3200"/>
              <a:buFont typeface="Gochi Hand"/>
              <a:buNone/>
              <a:defRPr sz="3200" b="1">
                <a:solidFill>
                  <a:schemeClr val="dk2"/>
                </a:solidFill>
                <a:latin typeface="Gochi Hand"/>
                <a:ea typeface="Gochi Hand"/>
                <a:cs typeface="Gochi Hand"/>
                <a:sym typeface="Gochi Hand"/>
              </a:defRPr>
            </a:lvl7pPr>
            <a:lvl8pPr lvl="7">
              <a:spcBef>
                <a:spcPts val="0"/>
              </a:spcBef>
              <a:spcAft>
                <a:spcPts val="0"/>
              </a:spcAft>
              <a:buClr>
                <a:schemeClr val="dk2"/>
              </a:buClr>
              <a:buSzPts val="3200"/>
              <a:buFont typeface="Gochi Hand"/>
              <a:buNone/>
              <a:defRPr sz="3200" b="1">
                <a:solidFill>
                  <a:schemeClr val="dk2"/>
                </a:solidFill>
                <a:latin typeface="Gochi Hand"/>
                <a:ea typeface="Gochi Hand"/>
                <a:cs typeface="Gochi Hand"/>
                <a:sym typeface="Gochi Hand"/>
              </a:defRPr>
            </a:lvl8pPr>
            <a:lvl9pPr lvl="8">
              <a:spcBef>
                <a:spcPts val="0"/>
              </a:spcBef>
              <a:spcAft>
                <a:spcPts val="0"/>
              </a:spcAft>
              <a:buClr>
                <a:schemeClr val="dk2"/>
              </a:buClr>
              <a:buSzPts val="3200"/>
              <a:buFont typeface="Gochi Hand"/>
              <a:buNone/>
              <a:defRPr sz="3200" b="1">
                <a:solidFill>
                  <a:schemeClr val="dk2"/>
                </a:solidFill>
                <a:latin typeface="Gochi Hand"/>
                <a:ea typeface="Gochi Hand"/>
                <a:cs typeface="Gochi Hand"/>
                <a:sym typeface="Gochi Hand"/>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1pPr>
            <a:lvl2pPr marL="914400" lvl="1" indent="-317500">
              <a:lnSpc>
                <a:spcPct val="100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2pPr>
            <a:lvl3pPr marL="1371600" lvl="2" indent="-317500">
              <a:lnSpc>
                <a:spcPct val="100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3pPr>
            <a:lvl4pPr marL="1828800" lvl="3" indent="-317500">
              <a:lnSpc>
                <a:spcPct val="100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4pPr>
            <a:lvl5pPr marL="2286000" lvl="4" indent="-317500">
              <a:lnSpc>
                <a:spcPct val="100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5pPr>
            <a:lvl6pPr marL="2743200" lvl="5" indent="-317500">
              <a:lnSpc>
                <a:spcPct val="100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6pPr>
            <a:lvl7pPr marL="3200400" lvl="6" indent="-317500">
              <a:lnSpc>
                <a:spcPct val="100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7pPr>
            <a:lvl8pPr marL="3657600" lvl="7" indent="-317500">
              <a:lnSpc>
                <a:spcPct val="100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8pPr>
            <a:lvl9pPr marL="4114800" lvl="8" indent="-317500">
              <a:lnSpc>
                <a:spcPct val="100000"/>
              </a:lnSpc>
              <a:spcBef>
                <a:spcPts val="1600"/>
              </a:spcBef>
              <a:spcAft>
                <a:spcPts val="1600"/>
              </a:spcAft>
              <a:buClr>
                <a:schemeClr val="dk1"/>
              </a:buClr>
              <a:buSzPts val="1400"/>
              <a:buFont typeface="Nunito"/>
              <a:buChar char="■"/>
              <a:defRPr>
                <a:solidFill>
                  <a:schemeClr val="dk1"/>
                </a:solidFill>
                <a:latin typeface="Nunito"/>
                <a:ea typeface="Nunito"/>
                <a:cs typeface="Nunito"/>
                <a:sym typeface="Nunito"/>
              </a:defRPr>
            </a:lvl9pPr>
          </a:lstStyle>
          <a:p>
            <a:endParaRPr/>
          </a:p>
        </p:txBody>
      </p:sp>
    </p:spTree>
    <p:extLst>
      <p:ext uri="{BB962C8B-B14F-4D97-AF65-F5344CB8AC3E}">
        <p14:creationId xmlns:p14="http://schemas.microsoft.com/office/powerpoint/2010/main" val="1589285883"/>
      </p:ext>
    </p:extLst>
  </p:cSld>
  <p:clrMap bg1="lt1" tx1="dk1" bg2="dk2" tx2="lt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4" r:id="rId11"/>
    <p:sldLayoutId id="2147483705" r:id="rId12"/>
    <p:sldLayoutId id="2147483706" r:id="rId13"/>
    <p:sldLayoutId id="2147483707" r:id="rId14"/>
    <p:sldLayoutId id="2147483708" r:id="rId15"/>
    <p:sldLayoutId id="2147483709" r:id="rId16"/>
    <p:sldLayoutId id="2147483710" r:id="rId17"/>
    <p:sldLayoutId id="2147483711" r:id="rId1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8.xml"/><Relationship Id="rId4" Type="http://schemas.openxmlformats.org/officeDocument/2006/relationships/image" Target="../media/image10.sv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1.xml"/><Relationship Id="rId5" Type="http://schemas.openxmlformats.org/officeDocument/2006/relationships/image" Target="../media/image2.png"/><Relationship Id="rId4" Type="http://schemas.openxmlformats.org/officeDocument/2006/relationships/image" Target="../media/image2.sv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14.png"/><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30.svg"/><Relationship Id="rId5" Type="http://schemas.openxmlformats.org/officeDocument/2006/relationships/image" Target="../media/image18.png"/><Relationship Id="rId4" Type="http://schemas.openxmlformats.org/officeDocument/2006/relationships/image" Target="../media/image17.png"/></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30.sv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13.xml"/><Relationship Id="rId4" Type="http://schemas.openxmlformats.org/officeDocument/2006/relationships/image" Target="../media/image36.svg"/></Relationships>
</file>

<file path=ppt/slides/_rels/slide2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2.xml"/><Relationship Id="rId6" Type="http://schemas.openxmlformats.org/officeDocument/2006/relationships/image" Target="../media/image25.png"/><Relationship Id="rId5" Type="http://schemas.openxmlformats.org/officeDocument/2006/relationships/image" Target="../media/image24.jpeg"/><Relationship Id="rId4" Type="http://schemas.openxmlformats.org/officeDocument/2006/relationships/image" Target="../media/image23.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46.svg"/></Relationships>
</file>

<file path=ppt/slides/_rels/slide3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12.xml"/><Relationship Id="rId5" Type="http://schemas.openxmlformats.org/officeDocument/2006/relationships/image" Target="../media/image27.png"/><Relationship Id="rId4" Type="http://schemas.openxmlformats.org/officeDocument/2006/relationships/image" Target="../media/image36.svg"/></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8.xml.rels><?xml version="1.0" encoding="UTF-8" standalone="yes"?>
<Relationships xmlns="http://schemas.openxmlformats.org/package/2006/relationships"><Relationship Id="rId8" Type="http://schemas.openxmlformats.org/officeDocument/2006/relationships/image" Target="../media/image49.svg"/><Relationship Id="rId3" Type="http://schemas.microsoft.com/office/2007/relationships/media" Target="../media/media3.mp3"/><Relationship Id="rId7" Type="http://schemas.openxmlformats.org/officeDocument/2006/relationships/image" Target="../media/image30.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9.png"/><Relationship Id="rId5" Type="http://schemas.openxmlformats.org/officeDocument/2006/relationships/slideLayout" Target="../slideLayouts/slideLayout34.xml"/><Relationship Id="rId10" Type="http://schemas.openxmlformats.org/officeDocument/2006/relationships/image" Target="../media/image51.svg"/><Relationship Id="rId4" Type="http://schemas.openxmlformats.org/officeDocument/2006/relationships/audio" Target="../media/media3.mp3"/><Relationship Id="rId9" Type="http://schemas.openxmlformats.org/officeDocument/2006/relationships/image" Target="../media/image31.png"/></Relationships>
</file>

<file path=ppt/slides/_rels/slide39.xml.rels><?xml version="1.0" encoding="UTF-8" standalone="yes"?>
<Relationships xmlns="http://schemas.openxmlformats.org/package/2006/relationships"><Relationship Id="rId8" Type="http://schemas.openxmlformats.org/officeDocument/2006/relationships/image" Target="../media/image49.svg"/><Relationship Id="rId3" Type="http://schemas.microsoft.com/office/2007/relationships/media" Target="../media/media3.mp3"/><Relationship Id="rId7" Type="http://schemas.openxmlformats.org/officeDocument/2006/relationships/image" Target="../media/image30.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9.png"/><Relationship Id="rId5" Type="http://schemas.openxmlformats.org/officeDocument/2006/relationships/slideLayout" Target="../slideLayouts/slideLayout34.xml"/><Relationship Id="rId10" Type="http://schemas.openxmlformats.org/officeDocument/2006/relationships/image" Target="../media/image51.svg"/><Relationship Id="rId4" Type="http://schemas.openxmlformats.org/officeDocument/2006/relationships/audio" Target="../media/media3.mp3"/><Relationship Id="rId9" Type="http://schemas.openxmlformats.org/officeDocument/2006/relationships/image" Target="../media/image31.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8" Type="http://schemas.openxmlformats.org/officeDocument/2006/relationships/image" Target="../media/image49.svg"/><Relationship Id="rId3" Type="http://schemas.microsoft.com/office/2007/relationships/media" Target="../media/media3.mp3"/><Relationship Id="rId7" Type="http://schemas.openxmlformats.org/officeDocument/2006/relationships/image" Target="../media/image30.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9.png"/><Relationship Id="rId5" Type="http://schemas.openxmlformats.org/officeDocument/2006/relationships/slideLayout" Target="../slideLayouts/slideLayout34.xml"/><Relationship Id="rId10" Type="http://schemas.openxmlformats.org/officeDocument/2006/relationships/image" Target="../media/image51.svg"/><Relationship Id="rId4" Type="http://schemas.openxmlformats.org/officeDocument/2006/relationships/audio" Target="../media/media3.mp3"/><Relationship Id="rId9" Type="http://schemas.openxmlformats.org/officeDocument/2006/relationships/image" Target="../media/image31.png"/></Relationships>
</file>

<file path=ppt/slides/_rels/slide41.xml.rels><?xml version="1.0" encoding="UTF-8" standalone="yes"?>
<Relationships xmlns="http://schemas.openxmlformats.org/package/2006/relationships"><Relationship Id="rId8" Type="http://schemas.openxmlformats.org/officeDocument/2006/relationships/image" Target="../media/image49.svg"/><Relationship Id="rId3" Type="http://schemas.microsoft.com/office/2007/relationships/media" Target="../media/media3.mp3"/><Relationship Id="rId7" Type="http://schemas.openxmlformats.org/officeDocument/2006/relationships/image" Target="../media/image30.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9.png"/><Relationship Id="rId5" Type="http://schemas.openxmlformats.org/officeDocument/2006/relationships/slideLayout" Target="../slideLayouts/slideLayout34.xml"/><Relationship Id="rId10" Type="http://schemas.openxmlformats.org/officeDocument/2006/relationships/image" Target="../media/image51.svg"/><Relationship Id="rId4" Type="http://schemas.openxmlformats.org/officeDocument/2006/relationships/audio" Target="../media/media3.mp3"/><Relationship Id="rId9" Type="http://schemas.openxmlformats.org/officeDocument/2006/relationships/image" Target="../media/image31.png"/></Relationships>
</file>

<file path=ppt/slides/_rels/slide42.xml.rels><?xml version="1.0" encoding="UTF-8" standalone="yes"?>
<Relationships xmlns="http://schemas.openxmlformats.org/package/2006/relationships"><Relationship Id="rId8" Type="http://schemas.openxmlformats.org/officeDocument/2006/relationships/image" Target="../media/image49.svg"/><Relationship Id="rId3" Type="http://schemas.microsoft.com/office/2007/relationships/media" Target="../media/media3.mp3"/><Relationship Id="rId7" Type="http://schemas.openxmlformats.org/officeDocument/2006/relationships/image" Target="../media/image30.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9.png"/><Relationship Id="rId5" Type="http://schemas.openxmlformats.org/officeDocument/2006/relationships/slideLayout" Target="../slideLayouts/slideLayout34.xml"/><Relationship Id="rId10" Type="http://schemas.openxmlformats.org/officeDocument/2006/relationships/image" Target="../media/image51.svg"/><Relationship Id="rId4" Type="http://schemas.openxmlformats.org/officeDocument/2006/relationships/audio" Target="../media/media3.mp3"/><Relationship Id="rId9" Type="http://schemas.openxmlformats.org/officeDocument/2006/relationships/image" Target="../media/image3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4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4.xml"/></Relationships>
</file>

<file path=ppt/slides/_rels/slide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39.xml"/></Relationships>
</file>

<file path=ppt/slides/_rels/slide47.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33.png"/><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34.png"/><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18.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sp>
        <p:nvSpPr>
          <p:cNvPr id="498" name="Google Shape;498;p46"/>
          <p:cNvSpPr/>
          <p:nvPr/>
        </p:nvSpPr>
        <p:spPr>
          <a:xfrm rot="-1274851">
            <a:off x="4096683" y="382948"/>
            <a:ext cx="950832" cy="527644"/>
          </a:xfrm>
          <a:custGeom>
            <a:avLst/>
            <a:gdLst/>
            <a:ahLst/>
            <a:cxnLst/>
            <a:rect l="l" t="t" r="r" b="b"/>
            <a:pathLst>
              <a:path w="20204" h="11211" extrusionOk="0">
                <a:moveTo>
                  <a:pt x="3442" y="1"/>
                </a:moveTo>
                <a:cubicBezTo>
                  <a:pt x="3180" y="1"/>
                  <a:pt x="2914" y="96"/>
                  <a:pt x="2729" y="264"/>
                </a:cubicBezTo>
                <a:cubicBezTo>
                  <a:pt x="1783" y="1086"/>
                  <a:pt x="962" y="2044"/>
                  <a:pt x="290" y="3102"/>
                </a:cubicBezTo>
                <a:cubicBezTo>
                  <a:pt x="0" y="3578"/>
                  <a:pt x="432" y="4089"/>
                  <a:pt x="887" y="4089"/>
                </a:cubicBezTo>
                <a:cubicBezTo>
                  <a:pt x="1038" y="4089"/>
                  <a:pt x="1192" y="4032"/>
                  <a:pt x="1323" y="3898"/>
                </a:cubicBezTo>
                <a:cubicBezTo>
                  <a:pt x="1833" y="3351"/>
                  <a:pt x="2393" y="2840"/>
                  <a:pt x="2978" y="2367"/>
                </a:cubicBezTo>
                <a:cubicBezTo>
                  <a:pt x="3463" y="3537"/>
                  <a:pt x="3974" y="4682"/>
                  <a:pt x="4471" y="5840"/>
                </a:cubicBezTo>
                <a:cubicBezTo>
                  <a:pt x="4602" y="6159"/>
                  <a:pt x="4965" y="6322"/>
                  <a:pt x="5314" y="6322"/>
                </a:cubicBezTo>
                <a:cubicBezTo>
                  <a:pt x="5496" y="6322"/>
                  <a:pt x="5675" y="6278"/>
                  <a:pt x="5816" y="6188"/>
                </a:cubicBezTo>
                <a:lnTo>
                  <a:pt x="8354" y="4633"/>
                </a:lnTo>
                <a:cubicBezTo>
                  <a:pt x="8529" y="5802"/>
                  <a:pt x="8765" y="6960"/>
                  <a:pt x="9051" y="8105"/>
                </a:cubicBezTo>
                <a:cubicBezTo>
                  <a:pt x="9169" y="8531"/>
                  <a:pt x="9610" y="8844"/>
                  <a:pt x="10052" y="8844"/>
                </a:cubicBezTo>
                <a:cubicBezTo>
                  <a:pt x="10218" y="8844"/>
                  <a:pt x="10383" y="8800"/>
                  <a:pt x="10532" y="8702"/>
                </a:cubicBezTo>
                <a:cubicBezTo>
                  <a:pt x="11466" y="8055"/>
                  <a:pt x="12437" y="7458"/>
                  <a:pt x="13432" y="6923"/>
                </a:cubicBezTo>
                <a:cubicBezTo>
                  <a:pt x="13644" y="8105"/>
                  <a:pt x="13880" y="9275"/>
                  <a:pt x="14154" y="10445"/>
                </a:cubicBezTo>
                <a:cubicBezTo>
                  <a:pt x="14254" y="10870"/>
                  <a:pt x="14729" y="11210"/>
                  <a:pt x="15177" y="11210"/>
                </a:cubicBezTo>
                <a:cubicBezTo>
                  <a:pt x="15345" y="11210"/>
                  <a:pt x="15509" y="11163"/>
                  <a:pt x="15648" y="11054"/>
                </a:cubicBezTo>
                <a:lnTo>
                  <a:pt x="19257" y="8267"/>
                </a:lnTo>
                <a:cubicBezTo>
                  <a:pt x="20204" y="7546"/>
                  <a:pt x="19618" y="6365"/>
                  <a:pt x="18733" y="6365"/>
                </a:cubicBezTo>
                <a:cubicBezTo>
                  <a:pt x="18502" y="6365"/>
                  <a:pt x="18250" y="6445"/>
                  <a:pt x="18000" y="6636"/>
                </a:cubicBezTo>
                <a:lnTo>
                  <a:pt x="15784" y="8379"/>
                </a:lnTo>
                <a:cubicBezTo>
                  <a:pt x="15548" y="7296"/>
                  <a:pt x="15336" y="6201"/>
                  <a:pt x="15162" y="5105"/>
                </a:cubicBezTo>
                <a:cubicBezTo>
                  <a:pt x="15092" y="4621"/>
                  <a:pt x="14641" y="4392"/>
                  <a:pt x="14203" y="4392"/>
                </a:cubicBezTo>
                <a:cubicBezTo>
                  <a:pt x="14022" y="4392"/>
                  <a:pt x="13843" y="4432"/>
                  <a:pt x="13694" y="4508"/>
                </a:cubicBezTo>
                <a:cubicBezTo>
                  <a:pt x="12648" y="5031"/>
                  <a:pt x="11653" y="5591"/>
                  <a:pt x="10669" y="6201"/>
                </a:cubicBezTo>
                <a:cubicBezTo>
                  <a:pt x="10445" y="5130"/>
                  <a:pt x="10271" y="4048"/>
                  <a:pt x="10159" y="2965"/>
                </a:cubicBezTo>
                <a:cubicBezTo>
                  <a:pt x="10102" y="2415"/>
                  <a:pt x="9662" y="1944"/>
                  <a:pt x="9142" y="1944"/>
                </a:cubicBezTo>
                <a:cubicBezTo>
                  <a:pt x="8980" y="1944"/>
                  <a:pt x="8809" y="1990"/>
                  <a:pt x="8641" y="2094"/>
                </a:cubicBezTo>
                <a:cubicBezTo>
                  <a:pt x="7682" y="2691"/>
                  <a:pt x="6724" y="3301"/>
                  <a:pt x="5766" y="3898"/>
                </a:cubicBezTo>
                <a:cubicBezTo>
                  <a:pt x="5255" y="2753"/>
                  <a:pt x="4745" y="1596"/>
                  <a:pt x="4223" y="463"/>
                </a:cubicBezTo>
                <a:cubicBezTo>
                  <a:pt x="4072" y="142"/>
                  <a:pt x="3760" y="1"/>
                  <a:pt x="34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0" name="Google Shape;500;p46"/>
          <p:cNvGrpSpPr/>
          <p:nvPr/>
        </p:nvGrpSpPr>
        <p:grpSpPr>
          <a:xfrm>
            <a:off x="320541" y="3809866"/>
            <a:ext cx="1138075" cy="1174798"/>
            <a:chOff x="1220300" y="465175"/>
            <a:chExt cx="1445725" cy="1492375"/>
          </a:xfrm>
        </p:grpSpPr>
        <p:sp>
          <p:nvSpPr>
            <p:cNvPr id="501" name="Google Shape;501;p46"/>
            <p:cNvSpPr/>
            <p:nvPr/>
          </p:nvSpPr>
          <p:spPr>
            <a:xfrm>
              <a:off x="1220300" y="465175"/>
              <a:ext cx="1445725" cy="1492375"/>
            </a:xfrm>
            <a:custGeom>
              <a:avLst/>
              <a:gdLst/>
              <a:ahLst/>
              <a:cxnLst/>
              <a:rect l="l" t="t" r="r" b="b"/>
              <a:pathLst>
                <a:path w="57829" h="59695" extrusionOk="0">
                  <a:moveTo>
                    <a:pt x="33702" y="1"/>
                  </a:moveTo>
                  <a:cubicBezTo>
                    <a:pt x="32916" y="1"/>
                    <a:pt x="32056" y="670"/>
                    <a:pt x="32255" y="1697"/>
                  </a:cubicBezTo>
                  <a:cubicBezTo>
                    <a:pt x="32442" y="2717"/>
                    <a:pt x="31766" y="3795"/>
                    <a:pt x="31407" y="4729"/>
                  </a:cubicBezTo>
                  <a:cubicBezTo>
                    <a:pt x="31278" y="5074"/>
                    <a:pt x="31163" y="5433"/>
                    <a:pt x="31091" y="5792"/>
                  </a:cubicBezTo>
                  <a:cubicBezTo>
                    <a:pt x="30886" y="5787"/>
                    <a:pt x="30681" y="5783"/>
                    <a:pt x="30476" y="5783"/>
                  </a:cubicBezTo>
                  <a:cubicBezTo>
                    <a:pt x="30121" y="5783"/>
                    <a:pt x="29765" y="5793"/>
                    <a:pt x="29410" y="5821"/>
                  </a:cubicBezTo>
                  <a:cubicBezTo>
                    <a:pt x="29238" y="5835"/>
                    <a:pt x="29037" y="5849"/>
                    <a:pt x="28850" y="5878"/>
                  </a:cubicBezTo>
                  <a:cubicBezTo>
                    <a:pt x="29108" y="4168"/>
                    <a:pt x="29166" y="2488"/>
                    <a:pt x="28131" y="850"/>
                  </a:cubicBezTo>
                  <a:cubicBezTo>
                    <a:pt x="27856" y="404"/>
                    <a:pt x="27447" y="218"/>
                    <a:pt x="27038" y="218"/>
                  </a:cubicBezTo>
                  <a:cubicBezTo>
                    <a:pt x="26103" y="218"/>
                    <a:pt x="25164" y="1185"/>
                    <a:pt x="25804" y="2215"/>
                  </a:cubicBezTo>
                  <a:cubicBezTo>
                    <a:pt x="26551" y="3393"/>
                    <a:pt x="26450" y="4815"/>
                    <a:pt x="26192" y="6237"/>
                  </a:cubicBezTo>
                  <a:cubicBezTo>
                    <a:pt x="25129" y="6424"/>
                    <a:pt x="24066" y="6683"/>
                    <a:pt x="23031" y="6999"/>
                  </a:cubicBezTo>
                  <a:cubicBezTo>
                    <a:pt x="23132" y="6769"/>
                    <a:pt x="23232" y="6539"/>
                    <a:pt x="23333" y="6295"/>
                  </a:cubicBezTo>
                  <a:cubicBezTo>
                    <a:pt x="23907" y="4815"/>
                    <a:pt x="23577" y="3479"/>
                    <a:pt x="22686" y="2186"/>
                  </a:cubicBezTo>
                  <a:cubicBezTo>
                    <a:pt x="22390" y="1765"/>
                    <a:pt x="21974" y="1591"/>
                    <a:pt x="21561" y="1591"/>
                  </a:cubicBezTo>
                  <a:cubicBezTo>
                    <a:pt x="20593" y="1591"/>
                    <a:pt x="19649" y="2553"/>
                    <a:pt x="20344" y="3551"/>
                  </a:cubicBezTo>
                  <a:cubicBezTo>
                    <a:pt x="20761" y="4140"/>
                    <a:pt x="21077" y="4600"/>
                    <a:pt x="20833" y="5318"/>
                  </a:cubicBezTo>
                  <a:cubicBezTo>
                    <a:pt x="20603" y="5979"/>
                    <a:pt x="20258" y="6553"/>
                    <a:pt x="20158" y="7257"/>
                  </a:cubicBezTo>
                  <a:cubicBezTo>
                    <a:pt x="20115" y="7516"/>
                    <a:pt x="20100" y="7789"/>
                    <a:pt x="20100" y="8048"/>
                  </a:cubicBezTo>
                  <a:cubicBezTo>
                    <a:pt x="19798" y="8191"/>
                    <a:pt x="19482" y="8321"/>
                    <a:pt x="19166" y="8464"/>
                  </a:cubicBezTo>
                  <a:lnTo>
                    <a:pt x="18922" y="8565"/>
                  </a:lnTo>
                  <a:cubicBezTo>
                    <a:pt x="18807" y="8392"/>
                    <a:pt x="18707" y="8206"/>
                    <a:pt x="18635" y="8005"/>
                  </a:cubicBezTo>
                  <a:cubicBezTo>
                    <a:pt x="18448" y="7415"/>
                    <a:pt x="18649" y="6783"/>
                    <a:pt x="18678" y="6194"/>
                  </a:cubicBezTo>
                  <a:cubicBezTo>
                    <a:pt x="18735" y="4930"/>
                    <a:pt x="18491" y="3378"/>
                    <a:pt x="17097" y="2990"/>
                  </a:cubicBezTo>
                  <a:cubicBezTo>
                    <a:pt x="16961" y="2953"/>
                    <a:pt x="16831" y="2935"/>
                    <a:pt x="16707" y="2935"/>
                  </a:cubicBezTo>
                  <a:cubicBezTo>
                    <a:pt x="15471" y="2935"/>
                    <a:pt x="14955" y="4697"/>
                    <a:pt x="15948" y="5390"/>
                  </a:cubicBezTo>
                  <a:cubicBezTo>
                    <a:pt x="15948" y="5418"/>
                    <a:pt x="15962" y="5433"/>
                    <a:pt x="15962" y="5462"/>
                  </a:cubicBezTo>
                  <a:lnTo>
                    <a:pt x="15991" y="5749"/>
                  </a:lnTo>
                  <a:cubicBezTo>
                    <a:pt x="15991" y="6051"/>
                    <a:pt x="15977" y="6338"/>
                    <a:pt x="15948" y="6640"/>
                  </a:cubicBezTo>
                  <a:cubicBezTo>
                    <a:pt x="15891" y="7257"/>
                    <a:pt x="15833" y="7847"/>
                    <a:pt x="15977" y="8464"/>
                  </a:cubicBezTo>
                  <a:cubicBezTo>
                    <a:pt x="16077" y="8910"/>
                    <a:pt x="16250" y="9326"/>
                    <a:pt x="16494" y="9714"/>
                  </a:cubicBezTo>
                  <a:cubicBezTo>
                    <a:pt x="16178" y="9901"/>
                    <a:pt x="15862" y="10088"/>
                    <a:pt x="15560" y="10289"/>
                  </a:cubicBezTo>
                  <a:cubicBezTo>
                    <a:pt x="14928" y="10749"/>
                    <a:pt x="14353" y="11180"/>
                    <a:pt x="13822" y="11596"/>
                  </a:cubicBezTo>
                  <a:cubicBezTo>
                    <a:pt x="13621" y="11453"/>
                    <a:pt x="13462" y="11266"/>
                    <a:pt x="13362" y="11050"/>
                  </a:cubicBezTo>
                  <a:cubicBezTo>
                    <a:pt x="13247" y="10734"/>
                    <a:pt x="13391" y="10260"/>
                    <a:pt x="13362" y="9915"/>
                  </a:cubicBezTo>
                  <a:cubicBezTo>
                    <a:pt x="13333" y="8565"/>
                    <a:pt x="12572" y="7329"/>
                    <a:pt x="11379" y="6668"/>
                  </a:cubicBezTo>
                  <a:cubicBezTo>
                    <a:pt x="11153" y="6545"/>
                    <a:pt x="10931" y="6490"/>
                    <a:pt x="10721" y="6490"/>
                  </a:cubicBezTo>
                  <a:cubicBezTo>
                    <a:pt x="9518" y="6490"/>
                    <a:pt x="8730" y="8276"/>
                    <a:pt x="10014" y="9010"/>
                  </a:cubicBezTo>
                  <a:cubicBezTo>
                    <a:pt x="11078" y="9599"/>
                    <a:pt x="10503" y="10921"/>
                    <a:pt x="10805" y="11898"/>
                  </a:cubicBezTo>
                  <a:cubicBezTo>
                    <a:pt x="11020" y="12545"/>
                    <a:pt x="11437" y="12976"/>
                    <a:pt x="11882" y="13392"/>
                  </a:cubicBezTo>
                  <a:cubicBezTo>
                    <a:pt x="11092" y="14240"/>
                    <a:pt x="10345" y="15159"/>
                    <a:pt x="9684" y="16108"/>
                  </a:cubicBezTo>
                  <a:cubicBezTo>
                    <a:pt x="9497" y="15662"/>
                    <a:pt x="9239" y="15246"/>
                    <a:pt x="8922" y="14886"/>
                  </a:cubicBezTo>
                  <a:cubicBezTo>
                    <a:pt x="8180" y="14067"/>
                    <a:pt x="7140" y="13601"/>
                    <a:pt x="6058" y="13601"/>
                  </a:cubicBezTo>
                  <a:cubicBezTo>
                    <a:pt x="5926" y="13601"/>
                    <a:pt x="5794" y="13608"/>
                    <a:pt x="5661" y="13622"/>
                  </a:cubicBezTo>
                  <a:cubicBezTo>
                    <a:pt x="4943" y="13694"/>
                    <a:pt x="4311" y="14182"/>
                    <a:pt x="4311" y="14973"/>
                  </a:cubicBezTo>
                  <a:cubicBezTo>
                    <a:pt x="4311" y="15618"/>
                    <a:pt x="4874" y="16328"/>
                    <a:pt x="5563" y="16328"/>
                  </a:cubicBezTo>
                  <a:cubicBezTo>
                    <a:pt x="5595" y="16328"/>
                    <a:pt x="5628" y="16326"/>
                    <a:pt x="5661" y="16323"/>
                  </a:cubicBezTo>
                  <a:cubicBezTo>
                    <a:pt x="5759" y="16311"/>
                    <a:pt x="5855" y="16305"/>
                    <a:pt x="5947" y="16305"/>
                  </a:cubicBezTo>
                  <a:cubicBezTo>
                    <a:pt x="6531" y="16305"/>
                    <a:pt x="6989" y="16551"/>
                    <a:pt x="7213" y="17171"/>
                  </a:cubicBezTo>
                  <a:cubicBezTo>
                    <a:pt x="7356" y="17616"/>
                    <a:pt x="7428" y="18062"/>
                    <a:pt x="7644" y="18478"/>
                  </a:cubicBezTo>
                  <a:cubicBezTo>
                    <a:pt x="7744" y="18694"/>
                    <a:pt x="7874" y="18881"/>
                    <a:pt x="8017" y="19067"/>
                  </a:cubicBezTo>
                  <a:cubicBezTo>
                    <a:pt x="7615" y="19972"/>
                    <a:pt x="7299" y="20906"/>
                    <a:pt x="7040" y="21855"/>
                  </a:cubicBezTo>
                  <a:cubicBezTo>
                    <a:pt x="6566" y="21768"/>
                    <a:pt x="6092" y="21740"/>
                    <a:pt x="5604" y="21740"/>
                  </a:cubicBezTo>
                  <a:cubicBezTo>
                    <a:pt x="4445" y="21727"/>
                    <a:pt x="3607" y="20970"/>
                    <a:pt x="2492" y="20970"/>
                  </a:cubicBezTo>
                  <a:cubicBezTo>
                    <a:pt x="2294" y="20970"/>
                    <a:pt x="2087" y="20994"/>
                    <a:pt x="1868" y="21050"/>
                  </a:cubicBezTo>
                  <a:cubicBezTo>
                    <a:pt x="311" y="21436"/>
                    <a:pt x="800" y="23695"/>
                    <a:pt x="2228" y="23695"/>
                  </a:cubicBezTo>
                  <a:cubicBezTo>
                    <a:pt x="2342" y="23695"/>
                    <a:pt x="2461" y="23681"/>
                    <a:pt x="2586" y="23650"/>
                  </a:cubicBezTo>
                  <a:cubicBezTo>
                    <a:pt x="2616" y="23642"/>
                    <a:pt x="2647" y="23638"/>
                    <a:pt x="2679" y="23638"/>
                  </a:cubicBezTo>
                  <a:cubicBezTo>
                    <a:pt x="2974" y="23638"/>
                    <a:pt x="3360" y="23965"/>
                    <a:pt x="3607" y="24081"/>
                  </a:cubicBezTo>
                  <a:cubicBezTo>
                    <a:pt x="4052" y="24268"/>
                    <a:pt x="4512" y="24383"/>
                    <a:pt x="5000" y="24412"/>
                  </a:cubicBezTo>
                  <a:cubicBezTo>
                    <a:pt x="5067" y="24419"/>
                    <a:pt x="5138" y="24421"/>
                    <a:pt x="5211" y="24421"/>
                  </a:cubicBezTo>
                  <a:cubicBezTo>
                    <a:pt x="5443" y="24421"/>
                    <a:pt x="5701" y="24396"/>
                    <a:pt x="5950" y="24396"/>
                  </a:cubicBezTo>
                  <a:cubicBezTo>
                    <a:pt x="6131" y="24396"/>
                    <a:pt x="6308" y="24409"/>
                    <a:pt x="6466" y="24455"/>
                  </a:cubicBezTo>
                  <a:cubicBezTo>
                    <a:pt x="6308" y="25446"/>
                    <a:pt x="6178" y="26452"/>
                    <a:pt x="6078" y="27443"/>
                  </a:cubicBezTo>
                  <a:cubicBezTo>
                    <a:pt x="6063" y="27558"/>
                    <a:pt x="6049" y="27673"/>
                    <a:pt x="6049" y="27788"/>
                  </a:cubicBezTo>
                  <a:cubicBezTo>
                    <a:pt x="5790" y="27774"/>
                    <a:pt x="5546" y="27745"/>
                    <a:pt x="5288" y="27745"/>
                  </a:cubicBezTo>
                  <a:cubicBezTo>
                    <a:pt x="4411" y="27702"/>
                    <a:pt x="3219" y="27817"/>
                    <a:pt x="2472" y="27242"/>
                  </a:cubicBezTo>
                  <a:cubicBezTo>
                    <a:pt x="2168" y="27007"/>
                    <a:pt x="1812" y="26864"/>
                    <a:pt x="1462" y="26864"/>
                  </a:cubicBezTo>
                  <a:cubicBezTo>
                    <a:pt x="1148" y="26864"/>
                    <a:pt x="839" y="26978"/>
                    <a:pt x="575" y="27242"/>
                  </a:cubicBezTo>
                  <a:cubicBezTo>
                    <a:pt x="101" y="27702"/>
                    <a:pt x="0" y="28693"/>
                    <a:pt x="575" y="29139"/>
                  </a:cubicBezTo>
                  <a:cubicBezTo>
                    <a:pt x="1566" y="29915"/>
                    <a:pt x="2586" y="30245"/>
                    <a:pt x="3836" y="30374"/>
                  </a:cubicBezTo>
                  <a:cubicBezTo>
                    <a:pt x="4555" y="30446"/>
                    <a:pt x="5331" y="30374"/>
                    <a:pt x="6063" y="30475"/>
                  </a:cubicBezTo>
                  <a:cubicBezTo>
                    <a:pt x="6078" y="30604"/>
                    <a:pt x="6092" y="30733"/>
                    <a:pt x="6106" y="30863"/>
                  </a:cubicBezTo>
                  <a:cubicBezTo>
                    <a:pt x="6193" y="31639"/>
                    <a:pt x="6279" y="32414"/>
                    <a:pt x="6379" y="33190"/>
                  </a:cubicBezTo>
                  <a:cubicBezTo>
                    <a:pt x="6020" y="33305"/>
                    <a:pt x="5661" y="33435"/>
                    <a:pt x="5302" y="33578"/>
                  </a:cubicBezTo>
                  <a:cubicBezTo>
                    <a:pt x="4584" y="33870"/>
                    <a:pt x="3886" y="33969"/>
                    <a:pt x="3167" y="33969"/>
                  </a:cubicBezTo>
                  <a:cubicBezTo>
                    <a:pt x="2649" y="33969"/>
                    <a:pt x="2120" y="33917"/>
                    <a:pt x="1566" y="33851"/>
                  </a:cubicBezTo>
                  <a:cubicBezTo>
                    <a:pt x="1535" y="33848"/>
                    <a:pt x="1503" y="33846"/>
                    <a:pt x="1472" y="33846"/>
                  </a:cubicBezTo>
                  <a:cubicBezTo>
                    <a:pt x="795" y="33846"/>
                    <a:pt x="230" y="34570"/>
                    <a:pt x="230" y="35202"/>
                  </a:cubicBezTo>
                  <a:cubicBezTo>
                    <a:pt x="230" y="36006"/>
                    <a:pt x="848" y="36466"/>
                    <a:pt x="1566" y="36552"/>
                  </a:cubicBezTo>
                  <a:cubicBezTo>
                    <a:pt x="2190" y="36619"/>
                    <a:pt x="2809" y="36678"/>
                    <a:pt x="3425" y="36678"/>
                  </a:cubicBezTo>
                  <a:cubicBezTo>
                    <a:pt x="4001" y="36678"/>
                    <a:pt x="4574" y="36626"/>
                    <a:pt x="5144" y="36480"/>
                  </a:cubicBezTo>
                  <a:cubicBezTo>
                    <a:pt x="5704" y="36337"/>
                    <a:pt x="6293" y="35992"/>
                    <a:pt x="6868" y="35819"/>
                  </a:cubicBezTo>
                  <a:cubicBezTo>
                    <a:pt x="6997" y="36337"/>
                    <a:pt x="7155" y="36854"/>
                    <a:pt x="7342" y="37357"/>
                  </a:cubicBezTo>
                  <a:cubicBezTo>
                    <a:pt x="7572" y="37975"/>
                    <a:pt x="7816" y="38592"/>
                    <a:pt x="8060" y="39196"/>
                  </a:cubicBezTo>
                  <a:lnTo>
                    <a:pt x="7802" y="39196"/>
                  </a:lnTo>
                  <a:cubicBezTo>
                    <a:pt x="6049" y="39196"/>
                    <a:pt x="4411" y="39253"/>
                    <a:pt x="3032" y="40474"/>
                  </a:cubicBezTo>
                  <a:cubicBezTo>
                    <a:pt x="2010" y="41373"/>
                    <a:pt x="2954" y="42728"/>
                    <a:pt x="4040" y="42728"/>
                  </a:cubicBezTo>
                  <a:cubicBezTo>
                    <a:pt x="4343" y="42728"/>
                    <a:pt x="4657" y="42622"/>
                    <a:pt x="4943" y="42371"/>
                  </a:cubicBezTo>
                  <a:cubicBezTo>
                    <a:pt x="5473" y="41905"/>
                    <a:pt x="6236" y="41882"/>
                    <a:pt x="6928" y="41882"/>
                  </a:cubicBezTo>
                  <a:cubicBezTo>
                    <a:pt x="7005" y="41882"/>
                    <a:pt x="7081" y="41882"/>
                    <a:pt x="7155" y="41882"/>
                  </a:cubicBezTo>
                  <a:cubicBezTo>
                    <a:pt x="7309" y="41889"/>
                    <a:pt x="7462" y="41891"/>
                    <a:pt x="7616" y="41891"/>
                  </a:cubicBezTo>
                  <a:cubicBezTo>
                    <a:pt x="8180" y="41891"/>
                    <a:pt x="8742" y="41853"/>
                    <a:pt x="9296" y="41796"/>
                  </a:cubicBezTo>
                  <a:cubicBezTo>
                    <a:pt x="9598" y="42342"/>
                    <a:pt x="9899" y="42874"/>
                    <a:pt x="10244" y="43391"/>
                  </a:cubicBezTo>
                  <a:cubicBezTo>
                    <a:pt x="9871" y="43448"/>
                    <a:pt x="9468" y="43477"/>
                    <a:pt x="9052" y="43535"/>
                  </a:cubicBezTo>
                  <a:cubicBezTo>
                    <a:pt x="7615" y="43693"/>
                    <a:pt x="6308" y="44382"/>
                    <a:pt x="5374" y="45460"/>
                  </a:cubicBezTo>
                  <a:cubicBezTo>
                    <a:pt x="4507" y="46458"/>
                    <a:pt x="5408" y="47809"/>
                    <a:pt x="6388" y="47809"/>
                  </a:cubicBezTo>
                  <a:cubicBezTo>
                    <a:pt x="6691" y="47809"/>
                    <a:pt x="7002" y="47680"/>
                    <a:pt x="7270" y="47371"/>
                  </a:cubicBezTo>
                  <a:cubicBezTo>
                    <a:pt x="8405" y="46049"/>
                    <a:pt x="9756" y="46322"/>
                    <a:pt x="11307" y="45991"/>
                  </a:cubicBezTo>
                  <a:cubicBezTo>
                    <a:pt x="11537" y="45934"/>
                    <a:pt x="11767" y="45862"/>
                    <a:pt x="11983" y="45790"/>
                  </a:cubicBezTo>
                  <a:cubicBezTo>
                    <a:pt x="12313" y="46178"/>
                    <a:pt x="12658" y="46552"/>
                    <a:pt x="13017" y="46925"/>
                  </a:cubicBezTo>
                  <a:cubicBezTo>
                    <a:pt x="12830" y="47141"/>
                    <a:pt x="12672" y="47356"/>
                    <a:pt x="12543" y="47601"/>
                  </a:cubicBezTo>
                  <a:cubicBezTo>
                    <a:pt x="12227" y="48175"/>
                    <a:pt x="12141" y="48750"/>
                    <a:pt x="11523" y="49095"/>
                  </a:cubicBezTo>
                  <a:cubicBezTo>
                    <a:pt x="10905" y="49454"/>
                    <a:pt x="10129" y="49540"/>
                    <a:pt x="9440" y="49641"/>
                  </a:cubicBezTo>
                  <a:cubicBezTo>
                    <a:pt x="8721" y="49756"/>
                    <a:pt x="8319" y="50646"/>
                    <a:pt x="8506" y="51293"/>
                  </a:cubicBezTo>
                  <a:cubicBezTo>
                    <a:pt x="8692" y="51950"/>
                    <a:pt x="9252" y="52265"/>
                    <a:pt x="9864" y="52265"/>
                  </a:cubicBezTo>
                  <a:cubicBezTo>
                    <a:pt x="9961" y="52265"/>
                    <a:pt x="10060" y="52257"/>
                    <a:pt x="10158" y="52241"/>
                  </a:cubicBezTo>
                  <a:cubicBezTo>
                    <a:pt x="11480" y="52026"/>
                    <a:pt x="12859" y="51695"/>
                    <a:pt x="13822" y="50704"/>
                  </a:cubicBezTo>
                  <a:cubicBezTo>
                    <a:pt x="14253" y="50273"/>
                    <a:pt x="14497" y="49756"/>
                    <a:pt x="14756" y="49224"/>
                  </a:cubicBezTo>
                  <a:cubicBezTo>
                    <a:pt x="14827" y="49052"/>
                    <a:pt x="14914" y="48894"/>
                    <a:pt x="15014" y="48750"/>
                  </a:cubicBezTo>
                  <a:cubicBezTo>
                    <a:pt x="16207" y="49713"/>
                    <a:pt x="17500" y="50546"/>
                    <a:pt x="18865" y="51221"/>
                  </a:cubicBezTo>
                  <a:cubicBezTo>
                    <a:pt x="18620" y="51264"/>
                    <a:pt x="18376" y="51307"/>
                    <a:pt x="18132" y="51322"/>
                  </a:cubicBezTo>
                  <a:cubicBezTo>
                    <a:pt x="16250" y="51537"/>
                    <a:pt x="15661" y="53261"/>
                    <a:pt x="15675" y="54914"/>
                  </a:cubicBezTo>
                  <a:cubicBezTo>
                    <a:pt x="15682" y="55783"/>
                    <a:pt x="16357" y="56217"/>
                    <a:pt x="17029" y="56217"/>
                  </a:cubicBezTo>
                  <a:cubicBezTo>
                    <a:pt x="17701" y="56217"/>
                    <a:pt x="18369" y="55783"/>
                    <a:pt x="18362" y="54914"/>
                  </a:cubicBezTo>
                  <a:cubicBezTo>
                    <a:pt x="18362" y="54712"/>
                    <a:pt x="18290" y="54181"/>
                    <a:pt x="18434" y="53994"/>
                  </a:cubicBezTo>
                  <a:lnTo>
                    <a:pt x="18620" y="53980"/>
                  </a:lnTo>
                  <a:cubicBezTo>
                    <a:pt x="18821" y="53965"/>
                    <a:pt x="19023" y="53951"/>
                    <a:pt x="19224" y="53908"/>
                  </a:cubicBezTo>
                  <a:cubicBezTo>
                    <a:pt x="19942" y="53822"/>
                    <a:pt x="20603" y="53506"/>
                    <a:pt x="21135" y="53017"/>
                  </a:cubicBezTo>
                  <a:cubicBezTo>
                    <a:pt x="21364" y="52802"/>
                    <a:pt x="21566" y="52572"/>
                    <a:pt x="21738" y="52313"/>
                  </a:cubicBezTo>
                  <a:cubicBezTo>
                    <a:pt x="22169" y="52428"/>
                    <a:pt x="22614" y="52543"/>
                    <a:pt x="23060" y="52629"/>
                  </a:cubicBezTo>
                  <a:cubicBezTo>
                    <a:pt x="22974" y="52802"/>
                    <a:pt x="22887" y="53003"/>
                    <a:pt x="22801" y="53189"/>
                  </a:cubicBezTo>
                  <a:cubicBezTo>
                    <a:pt x="22054" y="54712"/>
                    <a:pt x="21508" y="56221"/>
                    <a:pt x="21882" y="57945"/>
                  </a:cubicBezTo>
                  <a:cubicBezTo>
                    <a:pt x="22031" y="58616"/>
                    <a:pt x="22534" y="58907"/>
                    <a:pt x="23062" y="58907"/>
                  </a:cubicBezTo>
                  <a:cubicBezTo>
                    <a:pt x="23857" y="58907"/>
                    <a:pt x="24707" y="58246"/>
                    <a:pt x="24482" y="57227"/>
                  </a:cubicBezTo>
                  <a:cubicBezTo>
                    <a:pt x="24180" y="55862"/>
                    <a:pt x="25172" y="54554"/>
                    <a:pt x="25689" y="53376"/>
                  </a:cubicBezTo>
                  <a:cubicBezTo>
                    <a:pt x="25732" y="53261"/>
                    <a:pt x="25775" y="53146"/>
                    <a:pt x="25833" y="53031"/>
                  </a:cubicBezTo>
                  <a:cubicBezTo>
                    <a:pt x="26528" y="53117"/>
                    <a:pt x="27231" y="53163"/>
                    <a:pt x="27937" y="53163"/>
                  </a:cubicBezTo>
                  <a:cubicBezTo>
                    <a:pt x="28179" y="53163"/>
                    <a:pt x="28421" y="53157"/>
                    <a:pt x="28663" y="53146"/>
                  </a:cubicBezTo>
                  <a:cubicBezTo>
                    <a:pt x="28692" y="53276"/>
                    <a:pt x="28692" y="53405"/>
                    <a:pt x="28677" y="53534"/>
                  </a:cubicBezTo>
                  <a:cubicBezTo>
                    <a:pt x="28606" y="54052"/>
                    <a:pt x="28160" y="54526"/>
                    <a:pt x="28002" y="55043"/>
                  </a:cubicBezTo>
                  <a:cubicBezTo>
                    <a:pt x="27844" y="55646"/>
                    <a:pt x="27873" y="56278"/>
                    <a:pt x="28117" y="56853"/>
                  </a:cubicBezTo>
                  <a:cubicBezTo>
                    <a:pt x="28289" y="57327"/>
                    <a:pt x="28850" y="57888"/>
                    <a:pt x="28835" y="58390"/>
                  </a:cubicBezTo>
                  <a:cubicBezTo>
                    <a:pt x="28800" y="59260"/>
                    <a:pt x="29457" y="59694"/>
                    <a:pt x="30130" y="59694"/>
                  </a:cubicBezTo>
                  <a:cubicBezTo>
                    <a:pt x="30804" y="59694"/>
                    <a:pt x="31493" y="59260"/>
                    <a:pt x="31522" y="58390"/>
                  </a:cubicBezTo>
                  <a:cubicBezTo>
                    <a:pt x="31551" y="57643"/>
                    <a:pt x="31292" y="57040"/>
                    <a:pt x="30933" y="56408"/>
                  </a:cubicBezTo>
                  <a:cubicBezTo>
                    <a:pt x="30804" y="56163"/>
                    <a:pt x="30603" y="55977"/>
                    <a:pt x="30631" y="55718"/>
                  </a:cubicBezTo>
                  <a:cubicBezTo>
                    <a:pt x="30646" y="55459"/>
                    <a:pt x="30976" y="55072"/>
                    <a:pt x="31077" y="54827"/>
                  </a:cubicBezTo>
                  <a:cubicBezTo>
                    <a:pt x="31335" y="54224"/>
                    <a:pt x="31422" y="53549"/>
                    <a:pt x="31321" y="52888"/>
                  </a:cubicBezTo>
                  <a:cubicBezTo>
                    <a:pt x="32269" y="52758"/>
                    <a:pt x="33232" y="52615"/>
                    <a:pt x="34194" y="52457"/>
                  </a:cubicBezTo>
                  <a:cubicBezTo>
                    <a:pt x="34352" y="53075"/>
                    <a:pt x="34309" y="53707"/>
                    <a:pt x="34209" y="54425"/>
                  </a:cubicBezTo>
                  <a:cubicBezTo>
                    <a:pt x="34065" y="55517"/>
                    <a:pt x="34238" y="56465"/>
                    <a:pt x="34985" y="57298"/>
                  </a:cubicBezTo>
                  <a:cubicBezTo>
                    <a:pt x="35258" y="57602"/>
                    <a:pt x="35571" y="57729"/>
                    <a:pt x="35877" y="57729"/>
                  </a:cubicBezTo>
                  <a:cubicBezTo>
                    <a:pt x="36871" y="57729"/>
                    <a:pt x="37775" y="56380"/>
                    <a:pt x="36895" y="55402"/>
                  </a:cubicBezTo>
                  <a:cubicBezTo>
                    <a:pt x="36680" y="55158"/>
                    <a:pt x="36895" y="54569"/>
                    <a:pt x="36939" y="54296"/>
                  </a:cubicBezTo>
                  <a:cubicBezTo>
                    <a:pt x="37082" y="53520"/>
                    <a:pt x="37053" y="52701"/>
                    <a:pt x="36852" y="51925"/>
                  </a:cubicBezTo>
                  <a:cubicBezTo>
                    <a:pt x="37671" y="51753"/>
                    <a:pt x="38476" y="51523"/>
                    <a:pt x="39266" y="51236"/>
                  </a:cubicBezTo>
                  <a:lnTo>
                    <a:pt x="39611" y="51106"/>
                  </a:lnTo>
                  <a:cubicBezTo>
                    <a:pt x="39826" y="51336"/>
                    <a:pt x="39956" y="51638"/>
                    <a:pt x="39984" y="51954"/>
                  </a:cubicBezTo>
                  <a:cubicBezTo>
                    <a:pt x="40085" y="53218"/>
                    <a:pt x="40243" y="54224"/>
                    <a:pt x="41091" y="55215"/>
                  </a:cubicBezTo>
                  <a:cubicBezTo>
                    <a:pt x="41361" y="55530"/>
                    <a:pt x="41674" y="55661"/>
                    <a:pt x="41980" y="55661"/>
                  </a:cubicBezTo>
                  <a:cubicBezTo>
                    <a:pt x="42958" y="55661"/>
                    <a:pt x="43855" y="54315"/>
                    <a:pt x="43002" y="53319"/>
                  </a:cubicBezTo>
                  <a:cubicBezTo>
                    <a:pt x="42441" y="52658"/>
                    <a:pt x="42757" y="51523"/>
                    <a:pt x="42542" y="50747"/>
                  </a:cubicBezTo>
                  <a:cubicBezTo>
                    <a:pt x="42456" y="50488"/>
                    <a:pt x="42341" y="50230"/>
                    <a:pt x="42183" y="50000"/>
                  </a:cubicBezTo>
                  <a:cubicBezTo>
                    <a:pt x="43418" y="49397"/>
                    <a:pt x="44582" y="48664"/>
                    <a:pt x="45674" y="47845"/>
                  </a:cubicBezTo>
                  <a:cubicBezTo>
                    <a:pt x="45760" y="48003"/>
                    <a:pt x="45875" y="48147"/>
                    <a:pt x="46004" y="48290"/>
                  </a:cubicBezTo>
                  <a:cubicBezTo>
                    <a:pt x="46220" y="48520"/>
                    <a:pt x="46723" y="48649"/>
                    <a:pt x="46895" y="48865"/>
                  </a:cubicBezTo>
                  <a:cubicBezTo>
                    <a:pt x="46924" y="48908"/>
                    <a:pt x="47010" y="49511"/>
                    <a:pt x="47024" y="49655"/>
                  </a:cubicBezTo>
                  <a:cubicBezTo>
                    <a:pt x="47121" y="50262"/>
                    <a:pt x="47782" y="50643"/>
                    <a:pt x="48375" y="50643"/>
                  </a:cubicBezTo>
                  <a:cubicBezTo>
                    <a:pt x="48484" y="50643"/>
                    <a:pt x="48590" y="50630"/>
                    <a:pt x="48691" y="50603"/>
                  </a:cubicBezTo>
                  <a:cubicBezTo>
                    <a:pt x="49452" y="50388"/>
                    <a:pt x="49740" y="49655"/>
                    <a:pt x="49625" y="48937"/>
                  </a:cubicBezTo>
                  <a:cubicBezTo>
                    <a:pt x="49553" y="48362"/>
                    <a:pt x="49366" y="47816"/>
                    <a:pt x="49065" y="47328"/>
                  </a:cubicBezTo>
                  <a:cubicBezTo>
                    <a:pt x="48849" y="47012"/>
                    <a:pt x="48576" y="46739"/>
                    <a:pt x="48260" y="46552"/>
                  </a:cubicBezTo>
                  <a:cubicBezTo>
                    <a:pt x="48174" y="46509"/>
                    <a:pt x="48102" y="46466"/>
                    <a:pt x="48016" y="46437"/>
                  </a:cubicBezTo>
                  <a:cubicBezTo>
                    <a:pt x="48001" y="46408"/>
                    <a:pt x="48001" y="46379"/>
                    <a:pt x="47987" y="46351"/>
                  </a:cubicBezTo>
                  <a:cubicBezTo>
                    <a:pt x="47958" y="46207"/>
                    <a:pt x="47929" y="46063"/>
                    <a:pt x="47886" y="45920"/>
                  </a:cubicBezTo>
                  <a:cubicBezTo>
                    <a:pt x="48648" y="45129"/>
                    <a:pt x="49337" y="44267"/>
                    <a:pt x="49927" y="43348"/>
                  </a:cubicBezTo>
                  <a:cubicBezTo>
                    <a:pt x="50200" y="43492"/>
                    <a:pt x="50472" y="43678"/>
                    <a:pt x="50717" y="43865"/>
                  </a:cubicBezTo>
                  <a:cubicBezTo>
                    <a:pt x="51593" y="44540"/>
                    <a:pt x="52613" y="44670"/>
                    <a:pt x="53691" y="44684"/>
                  </a:cubicBezTo>
                  <a:cubicBezTo>
                    <a:pt x="53695" y="44684"/>
                    <a:pt x="53700" y="44684"/>
                    <a:pt x="53704" y="44684"/>
                  </a:cubicBezTo>
                  <a:cubicBezTo>
                    <a:pt x="55415" y="44684"/>
                    <a:pt x="55410" y="41997"/>
                    <a:pt x="53691" y="41983"/>
                  </a:cubicBezTo>
                  <a:cubicBezTo>
                    <a:pt x="53598" y="41983"/>
                    <a:pt x="53503" y="41984"/>
                    <a:pt x="53408" y="41984"/>
                  </a:cubicBezTo>
                  <a:cubicBezTo>
                    <a:pt x="53073" y="41984"/>
                    <a:pt x="52728" y="41967"/>
                    <a:pt x="52426" y="41811"/>
                  </a:cubicBezTo>
                  <a:cubicBezTo>
                    <a:pt x="52010" y="41581"/>
                    <a:pt x="51694" y="41178"/>
                    <a:pt x="51291" y="40934"/>
                  </a:cubicBezTo>
                  <a:cubicBezTo>
                    <a:pt x="51751" y="39986"/>
                    <a:pt x="52139" y="38995"/>
                    <a:pt x="52470" y="37989"/>
                  </a:cubicBezTo>
                  <a:cubicBezTo>
                    <a:pt x="52714" y="38104"/>
                    <a:pt x="52958" y="38219"/>
                    <a:pt x="53188" y="38319"/>
                  </a:cubicBezTo>
                  <a:cubicBezTo>
                    <a:pt x="53830" y="38584"/>
                    <a:pt x="54473" y="38737"/>
                    <a:pt x="55132" y="38737"/>
                  </a:cubicBezTo>
                  <a:cubicBezTo>
                    <a:pt x="55475" y="38737"/>
                    <a:pt x="55822" y="38695"/>
                    <a:pt x="56176" y="38607"/>
                  </a:cubicBezTo>
                  <a:cubicBezTo>
                    <a:pt x="57733" y="38208"/>
                    <a:pt x="57232" y="35961"/>
                    <a:pt x="55815" y="35961"/>
                  </a:cubicBezTo>
                  <a:cubicBezTo>
                    <a:pt x="55702" y="35961"/>
                    <a:pt x="55582" y="35975"/>
                    <a:pt x="55458" y="36006"/>
                  </a:cubicBezTo>
                  <a:cubicBezTo>
                    <a:pt x="55335" y="36038"/>
                    <a:pt x="55211" y="36052"/>
                    <a:pt x="55085" y="36052"/>
                  </a:cubicBezTo>
                  <a:cubicBezTo>
                    <a:pt x="54420" y="36052"/>
                    <a:pt x="53733" y="35652"/>
                    <a:pt x="53116" y="35374"/>
                  </a:cubicBezTo>
                  <a:cubicBezTo>
                    <a:pt x="53303" y="34383"/>
                    <a:pt x="53403" y="33391"/>
                    <a:pt x="53447" y="32386"/>
                  </a:cubicBezTo>
                  <a:cubicBezTo>
                    <a:pt x="54052" y="32122"/>
                    <a:pt x="54716" y="31773"/>
                    <a:pt x="55356" y="31773"/>
                  </a:cubicBezTo>
                  <a:cubicBezTo>
                    <a:pt x="55551" y="31773"/>
                    <a:pt x="55744" y="31806"/>
                    <a:pt x="55932" y="31883"/>
                  </a:cubicBezTo>
                  <a:cubicBezTo>
                    <a:pt x="56050" y="31931"/>
                    <a:pt x="56173" y="31953"/>
                    <a:pt x="56295" y="31953"/>
                  </a:cubicBezTo>
                  <a:cubicBezTo>
                    <a:pt x="56870" y="31953"/>
                    <a:pt x="57442" y="31470"/>
                    <a:pt x="57584" y="30949"/>
                  </a:cubicBezTo>
                  <a:cubicBezTo>
                    <a:pt x="57829" y="30173"/>
                    <a:pt x="57340" y="29555"/>
                    <a:pt x="56665" y="29282"/>
                  </a:cubicBezTo>
                  <a:cubicBezTo>
                    <a:pt x="56276" y="29126"/>
                    <a:pt x="55889" y="29062"/>
                    <a:pt x="55504" y="29062"/>
                  </a:cubicBezTo>
                  <a:cubicBezTo>
                    <a:pt x="54794" y="29062"/>
                    <a:pt x="54093" y="29280"/>
                    <a:pt x="53403" y="29541"/>
                  </a:cubicBezTo>
                  <a:cubicBezTo>
                    <a:pt x="53332" y="28607"/>
                    <a:pt x="53202" y="27688"/>
                    <a:pt x="53030" y="26768"/>
                  </a:cubicBezTo>
                  <a:lnTo>
                    <a:pt x="53030" y="26768"/>
                  </a:lnTo>
                  <a:cubicBezTo>
                    <a:pt x="53116" y="26772"/>
                    <a:pt x="53203" y="26774"/>
                    <a:pt x="53291" y="26774"/>
                  </a:cubicBezTo>
                  <a:cubicBezTo>
                    <a:pt x="53553" y="26774"/>
                    <a:pt x="53820" y="26757"/>
                    <a:pt x="54079" y="26725"/>
                  </a:cubicBezTo>
                  <a:cubicBezTo>
                    <a:pt x="55041" y="26581"/>
                    <a:pt x="55932" y="26165"/>
                    <a:pt x="56665" y="25533"/>
                  </a:cubicBezTo>
                  <a:cubicBezTo>
                    <a:pt x="57705" y="24650"/>
                    <a:pt x="56742" y="23287"/>
                    <a:pt x="55647" y="23287"/>
                  </a:cubicBezTo>
                  <a:cubicBezTo>
                    <a:pt x="55352" y="23287"/>
                    <a:pt x="55046" y="23386"/>
                    <a:pt x="54768" y="23622"/>
                  </a:cubicBezTo>
                  <a:cubicBezTo>
                    <a:pt x="54203" y="24110"/>
                    <a:pt x="53453" y="24185"/>
                    <a:pt x="52674" y="24185"/>
                  </a:cubicBezTo>
                  <a:cubicBezTo>
                    <a:pt x="52582" y="24185"/>
                    <a:pt x="52490" y="24184"/>
                    <a:pt x="52398" y="24182"/>
                  </a:cubicBezTo>
                  <a:cubicBezTo>
                    <a:pt x="52096" y="23248"/>
                    <a:pt x="51737" y="22343"/>
                    <a:pt x="51349" y="21452"/>
                  </a:cubicBezTo>
                  <a:lnTo>
                    <a:pt x="51421" y="21409"/>
                  </a:lnTo>
                  <a:cubicBezTo>
                    <a:pt x="52053" y="21041"/>
                    <a:pt x="52890" y="20165"/>
                    <a:pt x="53711" y="20165"/>
                  </a:cubicBezTo>
                  <a:cubicBezTo>
                    <a:pt x="53786" y="20165"/>
                    <a:pt x="53861" y="20172"/>
                    <a:pt x="53935" y="20188"/>
                  </a:cubicBezTo>
                  <a:cubicBezTo>
                    <a:pt x="54048" y="20213"/>
                    <a:pt x="54156" y="20225"/>
                    <a:pt x="54260" y="20225"/>
                  </a:cubicBezTo>
                  <a:cubicBezTo>
                    <a:pt x="55701" y="20225"/>
                    <a:pt x="56222" y="17949"/>
                    <a:pt x="54653" y="17587"/>
                  </a:cubicBezTo>
                  <a:cubicBezTo>
                    <a:pt x="54358" y="17525"/>
                    <a:pt x="54068" y="17495"/>
                    <a:pt x="53784" y="17495"/>
                  </a:cubicBezTo>
                  <a:cubicBezTo>
                    <a:pt x="52895" y="17495"/>
                    <a:pt x="52061" y="17787"/>
                    <a:pt x="51277" y="18277"/>
                  </a:cubicBezTo>
                  <a:cubicBezTo>
                    <a:pt x="50918" y="18521"/>
                    <a:pt x="50559" y="18751"/>
                    <a:pt x="50200" y="18952"/>
                  </a:cubicBezTo>
                  <a:cubicBezTo>
                    <a:pt x="49840" y="18263"/>
                    <a:pt x="49438" y="17573"/>
                    <a:pt x="49007" y="16927"/>
                  </a:cubicBezTo>
                  <a:cubicBezTo>
                    <a:pt x="49280" y="16797"/>
                    <a:pt x="49553" y="16625"/>
                    <a:pt x="49826" y="16452"/>
                  </a:cubicBezTo>
                  <a:cubicBezTo>
                    <a:pt x="50171" y="16194"/>
                    <a:pt x="50501" y="15907"/>
                    <a:pt x="50789" y="15576"/>
                  </a:cubicBezTo>
                  <a:cubicBezTo>
                    <a:pt x="51035" y="15302"/>
                    <a:pt x="51268" y="14898"/>
                    <a:pt x="51638" y="14898"/>
                  </a:cubicBezTo>
                  <a:cubicBezTo>
                    <a:pt x="51656" y="14898"/>
                    <a:pt x="51675" y="14899"/>
                    <a:pt x="51694" y="14901"/>
                  </a:cubicBezTo>
                  <a:cubicBezTo>
                    <a:pt x="51726" y="14904"/>
                    <a:pt x="51758" y="14906"/>
                    <a:pt x="51790" y="14906"/>
                  </a:cubicBezTo>
                  <a:cubicBezTo>
                    <a:pt x="52468" y="14906"/>
                    <a:pt x="53044" y="14195"/>
                    <a:pt x="53044" y="13550"/>
                  </a:cubicBezTo>
                  <a:cubicBezTo>
                    <a:pt x="53044" y="12760"/>
                    <a:pt x="52412" y="12286"/>
                    <a:pt x="51694" y="12200"/>
                  </a:cubicBezTo>
                  <a:cubicBezTo>
                    <a:pt x="51610" y="12191"/>
                    <a:pt x="51528" y="12187"/>
                    <a:pt x="51447" y="12187"/>
                  </a:cubicBezTo>
                  <a:cubicBezTo>
                    <a:pt x="50430" y="12187"/>
                    <a:pt x="49630" y="12834"/>
                    <a:pt x="48978" y="13579"/>
                  </a:cubicBezTo>
                  <a:cubicBezTo>
                    <a:pt x="48533" y="14068"/>
                    <a:pt x="47987" y="14455"/>
                    <a:pt x="47369" y="14700"/>
                  </a:cubicBezTo>
                  <a:cubicBezTo>
                    <a:pt x="46924" y="14154"/>
                    <a:pt x="46464" y="13608"/>
                    <a:pt x="46004" y="13091"/>
                  </a:cubicBezTo>
                  <a:cubicBezTo>
                    <a:pt x="46435" y="12746"/>
                    <a:pt x="46967" y="12516"/>
                    <a:pt x="47527" y="12185"/>
                  </a:cubicBezTo>
                  <a:cubicBezTo>
                    <a:pt x="48648" y="11496"/>
                    <a:pt x="49496" y="10418"/>
                    <a:pt x="49898" y="9154"/>
                  </a:cubicBezTo>
                  <a:cubicBezTo>
                    <a:pt x="50236" y="8164"/>
                    <a:pt x="49421" y="7515"/>
                    <a:pt x="48598" y="7515"/>
                  </a:cubicBezTo>
                  <a:cubicBezTo>
                    <a:pt x="48060" y="7515"/>
                    <a:pt x="47519" y="7793"/>
                    <a:pt x="47297" y="8436"/>
                  </a:cubicBezTo>
                  <a:cubicBezTo>
                    <a:pt x="46852" y="9729"/>
                    <a:pt x="45746" y="9973"/>
                    <a:pt x="44711" y="10648"/>
                  </a:cubicBezTo>
                  <a:cubicBezTo>
                    <a:pt x="44481" y="10792"/>
                    <a:pt x="44266" y="10964"/>
                    <a:pt x="44065" y="11151"/>
                  </a:cubicBezTo>
                  <a:cubicBezTo>
                    <a:pt x="43634" y="10777"/>
                    <a:pt x="43188" y="10404"/>
                    <a:pt x="42729" y="10045"/>
                  </a:cubicBezTo>
                  <a:cubicBezTo>
                    <a:pt x="43073" y="9556"/>
                    <a:pt x="43476" y="9111"/>
                    <a:pt x="43935" y="8709"/>
                  </a:cubicBezTo>
                  <a:cubicBezTo>
                    <a:pt x="44898" y="7832"/>
                    <a:pt x="45559" y="6855"/>
                    <a:pt x="45659" y="5533"/>
                  </a:cubicBezTo>
                  <a:cubicBezTo>
                    <a:pt x="45731" y="4671"/>
                    <a:pt x="45092" y="4240"/>
                    <a:pt x="44417" y="4240"/>
                  </a:cubicBezTo>
                  <a:cubicBezTo>
                    <a:pt x="43741" y="4240"/>
                    <a:pt x="43030" y="4671"/>
                    <a:pt x="42958" y="5533"/>
                  </a:cubicBezTo>
                  <a:cubicBezTo>
                    <a:pt x="42887" y="6424"/>
                    <a:pt x="41565" y="7143"/>
                    <a:pt x="41033" y="7789"/>
                  </a:cubicBezTo>
                  <a:cubicBezTo>
                    <a:pt x="40818" y="8019"/>
                    <a:pt x="40631" y="8278"/>
                    <a:pt x="40459" y="8536"/>
                  </a:cubicBezTo>
                  <a:cubicBezTo>
                    <a:pt x="39826" y="8177"/>
                    <a:pt x="39180" y="7847"/>
                    <a:pt x="38519" y="7545"/>
                  </a:cubicBezTo>
                  <a:cubicBezTo>
                    <a:pt x="38907" y="7157"/>
                    <a:pt x="39352" y="6798"/>
                    <a:pt x="39654" y="6439"/>
                  </a:cubicBezTo>
                  <a:cubicBezTo>
                    <a:pt x="40502" y="5418"/>
                    <a:pt x="40933" y="4226"/>
                    <a:pt x="40617" y="2904"/>
                  </a:cubicBezTo>
                  <a:cubicBezTo>
                    <a:pt x="40451" y="2236"/>
                    <a:pt x="39940" y="1947"/>
                    <a:pt x="39411" y="1947"/>
                  </a:cubicBezTo>
                  <a:cubicBezTo>
                    <a:pt x="38609" y="1947"/>
                    <a:pt x="37765" y="2610"/>
                    <a:pt x="38016" y="3623"/>
                  </a:cubicBezTo>
                  <a:cubicBezTo>
                    <a:pt x="38232" y="4528"/>
                    <a:pt x="36895" y="5390"/>
                    <a:pt x="36378" y="5964"/>
                  </a:cubicBezTo>
                  <a:cubicBezTo>
                    <a:pt x="36191" y="6151"/>
                    <a:pt x="36019" y="6367"/>
                    <a:pt x="35875" y="6582"/>
                  </a:cubicBezTo>
                  <a:cubicBezTo>
                    <a:pt x="35186" y="6381"/>
                    <a:pt x="34482" y="6209"/>
                    <a:pt x="33763" y="6065"/>
                  </a:cubicBezTo>
                  <a:cubicBezTo>
                    <a:pt x="33950" y="5433"/>
                    <a:pt x="34309" y="4801"/>
                    <a:pt x="34525" y="4226"/>
                  </a:cubicBezTo>
                  <a:cubicBezTo>
                    <a:pt x="34942" y="3192"/>
                    <a:pt x="35056" y="2071"/>
                    <a:pt x="34841" y="979"/>
                  </a:cubicBezTo>
                  <a:cubicBezTo>
                    <a:pt x="34715" y="296"/>
                    <a:pt x="34224" y="1"/>
                    <a:pt x="337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46"/>
            <p:cNvSpPr/>
            <p:nvPr/>
          </p:nvSpPr>
          <p:spPr>
            <a:xfrm>
              <a:off x="1661725" y="991775"/>
              <a:ext cx="206550" cy="160225"/>
            </a:xfrm>
            <a:custGeom>
              <a:avLst/>
              <a:gdLst/>
              <a:ahLst/>
              <a:cxnLst/>
              <a:rect l="l" t="t" r="r" b="b"/>
              <a:pathLst>
                <a:path w="8262" h="6409" extrusionOk="0">
                  <a:moveTo>
                    <a:pt x="4124" y="0"/>
                  </a:moveTo>
                  <a:cubicBezTo>
                    <a:pt x="1" y="0"/>
                    <a:pt x="1" y="6408"/>
                    <a:pt x="4124" y="6408"/>
                  </a:cubicBezTo>
                  <a:cubicBezTo>
                    <a:pt x="8262" y="6408"/>
                    <a:pt x="8262" y="0"/>
                    <a:pt x="412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46"/>
            <p:cNvSpPr/>
            <p:nvPr/>
          </p:nvSpPr>
          <p:spPr>
            <a:xfrm>
              <a:off x="1695850" y="1025175"/>
              <a:ext cx="119625" cy="92700"/>
            </a:xfrm>
            <a:custGeom>
              <a:avLst/>
              <a:gdLst/>
              <a:ahLst/>
              <a:cxnLst/>
              <a:rect l="l" t="t" r="r" b="b"/>
              <a:pathLst>
                <a:path w="4785" h="3708" extrusionOk="0">
                  <a:moveTo>
                    <a:pt x="2386" y="1"/>
                  </a:moveTo>
                  <a:cubicBezTo>
                    <a:pt x="15" y="1"/>
                    <a:pt x="1" y="3707"/>
                    <a:pt x="2386" y="3707"/>
                  </a:cubicBezTo>
                  <a:cubicBezTo>
                    <a:pt x="4785" y="3707"/>
                    <a:pt x="4785" y="1"/>
                    <a:pt x="23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46"/>
            <p:cNvSpPr/>
            <p:nvPr/>
          </p:nvSpPr>
          <p:spPr>
            <a:xfrm>
              <a:off x="2002950" y="951900"/>
              <a:ext cx="195775" cy="151950"/>
            </a:xfrm>
            <a:custGeom>
              <a:avLst/>
              <a:gdLst/>
              <a:ahLst/>
              <a:cxnLst/>
              <a:rect l="l" t="t" r="r" b="b"/>
              <a:pathLst>
                <a:path w="7831" h="6078" extrusionOk="0">
                  <a:moveTo>
                    <a:pt x="3908" y="1"/>
                  </a:moveTo>
                  <a:cubicBezTo>
                    <a:pt x="1" y="1"/>
                    <a:pt x="1" y="6078"/>
                    <a:pt x="3908" y="6078"/>
                  </a:cubicBezTo>
                  <a:cubicBezTo>
                    <a:pt x="7831" y="6078"/>
                    <a:pt x="7831" y="1"/>
                    <a:pt x="390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46"/>
            <p:cNvSpPr/>
            <p:nvPr/>
          </p:nvSpPr>
          <p:spPr>
            <a:xfrm>
              <a:off x="2044250" y="983875"/>
              <a:ext cx="113175" cy="87650"/>
            </a:xfrm>
            <a:custGeom>
              <a:avLst/>
              <a:gdLst/>
              <a:ahLst/>
              <a:cxnLst/>
              <a:rect l="l" t="t" r="r" b="b"/>
              <a:pathLst>
                <a:path w="4527" h="3506" extrusionOk="0">
                  <a:moveTo>
                    <a:pt x="2256" y="0"/>
                  </a:moveTo>
                  <a:cubicBezTo>
                    <a:pt x="1" y="0"/>
                    <a:pt x="1" y="3506"/>
                    <a:pt x="2256" y="3506"/>
                  </a:cubicBezTo>
                  <a:cubicBezTo>
                    <a:pt x="4512" y="3506"/>
                    <a:pt x="4527" y="0"/>
                    <a:pt x="22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46"/>
            <p:cNvSpPr/>
            <p:nvPr/>
          </p:nvSpPr>
          <p:spPr>
            <a:xfrm>
              <a:off x="1845125" y="1384125"/>
              <a:ext cx="233225" cy="113075"/>
            </a:xfrm>
            <a:custGeom>
              <a:avLst/>
              <a:gdLst/>
              <a:ahLst/>
              <a:cxnLst/>
              <a:rect l="l" t="t" r="r" b="b"/>
              <a:pathLst>
                <a:path w="9329" h="4523" extrusionOk="0">
                  <a:moveTo>
                    <a:pt x="4829" y="1"/>
                  </a:moveTo>
                  <a:cubicBezTo>
                    <a:pt x="2958" y="1"/>
                    <a:pt x="1059" y="992"/>
                    <a:pt x="308" y="2912"/>
                  </a:cubicBezTo>
                  <a:cubicBezTo>
                    <a:pt x="0" y="3702"/>
                    <a:pt x="719" y="4522"/>
                    <a:pt x="1422" y="4522"/>
                  </a:cubicBezTo>
                  <a:cubicBezTo>
                    <a:pt x="1703" y="4522"/>
                    <a:pt x="1981" y="4391"/>
                    <a:pt x="2190" y="4076"/>
                  </a:cubicBezTo>
                  <a:cubicBezTo>
                    <a:pt x="3013" y="2817"/>
                    <a:pt x="4093" y="2155"/>
                    <a:pt x="5208" y="2155"/>
                  </a:cubicBezTo>
                  <a:cubicBezTo>
                    <a:pt x="6156" y="2155"/>
                    <a:pt x="7130" y="2634"/>
                    <a:pt x="7995" y="3630"/>
                  </a:cubicBezTo>
                  <a:cubicBezTo>
                    <a:pt x="8139" y="3809"/>
                    <a:pt x="8325" y="3886"/>
                    <a:pt x="8509" y="3886"/>
                  </a:cubicBezTo>
                  <a:cubicBezTo>
                    <a:pt x="8928" y="3886"/>
                    <a:pt x="9328" y="3484"/>
                    <a:pt x="9158" y="2984"/>
                  </a:cubicBezTo>
                  <a:cubicBezTo>
                    <a:pt x="8508" y="974"/>
                    <a:pt x="6682" y="1"/>
                    <a:pt x="48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7" name="Google Shape;507;p46"/>
          <p:cNvGrpSpPr/>
          <p:nvPr/>
        </p:nvGrpSpPr>
        <p:grpSpPr>
          <a:xfrm rot="1023448" flipH="1">
            <a:off x="-104718" y="567778"/>
            <a:ext cx="1870687" cy="686514"/>
            <a:chOff x="4559950" y="777900"/>
            <a:chExt cx="2512500" cy="922050"/>
          </a:xfrm>
        </p:grpSpPr>
        <p:sp>
          <p:nvSpPr>
            <p:cNvPr id="508" name="Google Shape;508;p46"/>
            <p:cNvSpPr/>
            <p:nvPr/>
          </p:nvSpPr>
          <p:spPr>
            <a:xfrm>
              <a:off x="4559950" y="777900"/>
              <a:ext cx="2512500" cy="922050"/>
            </a:xfrm>
            <a:custGeom>
              <a:avLst/>
              <a:gdLst/>
              <a:ahLst/>
              <a:cxnLst/>
              <a:rect l="l" t="t" r="r" b="b"/>
              <a:pathLst>
                <a:path w="100500" h="36882" extrusionOk="0">
                  <a:moveTo>
                    <a:pt x="97571" y="1"/>
                  </a:moveTo>
                  <a:cubicBezTo>
                    <a:pt x="96865" y="1"/>
                    <a:pt x="96150" y="290"/>
                    <a:pt x="95543" y="768"/>
                  </a:cubicBezTo>
                  <a:cubicBezTo>
                    <a:pt x="93115" y="2679"/>
                    <a:pt x="90299" y="4820"/>
                    <a:pt x="87469" y="6070"/>
                  </a:cubicBezTo>
                  <a:cubicBezTo>
                    <a:pt x="86664" y="6400"/>
                    <a:pt x="85845" y="6688"/>
                    <a:pt x="84998" y="6889"/>
                  </a:cubicBezTo>
                  <a:cubicBezTo>
                    <a:pt x="84394" y="7047"/>
                    <a:pt x="83776" y="7162"/>
                    <a:pt x="83159" y="7219"/>
                  </a:cubicBezTo>
                  <a:cubicBezTo>
                    <a:pt x="82921" y="7231"/>
                    <a:pt x="82691" y="7236"/>
                    <a:pt x="82466" y="7236"/>
                  </a:cubicBezTo>
                  <a:cubicBezTo>
                    <a:pt x="80991" y="7236"/>
                    <a:pt x="79753" y="7005"/>
                    <a:pt x="78245" y="6731"/>
                  </a:cubicBezTo>
                  <a:cubicBezTo>
                    <a:pt x="77045" y="6515"/>
                    <a:pt x="75872" y="6367"/>
                    <a:pt x="74690" y="6367"/>
                  </a:cubicBezTo>
                  <a:cubicBezTo>
                    <a:pt x="73904" y="6367"/>
                    <a:pt x="73114" y="6432"/>
                    <a:pt x="72311" y="6587"/>
                  </a:cubicBezTo>
                  <a:cubicBezTo>
                    <a:pt x="70745" y="6917"/>
                    <a:pt x="69251" y="7535"/>
                    <a:pt x="67915" y="8412"/>
                  </a:cubicBezTo>
                  <a:cubicBezTo>
                    <a:pt x="66392" y="9417"/>
                    <a:pt x="64998" y="10624"/>
                    <a:pt x="63792" y="12003"/>
                  </a:cubicBezTo>
                  <a:cubicBezTo>
                    <a:pt x="57872" y="9173"/>
                    <a:pt x="51220" y="7938"/>
                    <a:pt x="44726" y="7463"/>
                  </a:cubicBezTo>
                  <a:cubicBezTo>
                    <a:pt x="40537" y="6876"/>
                    <a:pt x="36315" y="6582"/>
                    <a:pt x="32089" y="6582"/>
                  </a:cubicBezTo>
                  <a:cubicBezTo>
                    <a:pt x="31460" y="6582"/>
                    <a:pt x="30830" y="6588"/>
                    <a:pt x="30201" y="6601"/>
                  </a:cubicBezTo>
                  <a:cubicBezTo>
                    <a:pt x="26925" y="6702"/>
                    <a:pt x="23664" y="7004"/>
                    <a:pt x="20417" y="7478"/>
                  </a:cubicBezTo>
                  <a:cubicBezTo>
                    <a:pt x="17989" y="7780"/>
                    <a:pt x="15589" y="8311"/>
                    <a:pt x="13262" y="9044"/>
                  </a:cubicBezTo>
                  <a:cubicBezTo>
                    <a:pt x="9843" y="10179"/>
                    <a:pt x="6624" y="11702"/>
                    <a:pt x="3923" y="14087"/>
                  </a:cubicBezTo>
                  <a:cubicBezTo>
                    <a:pt x="1553" y="16184"/>
                    <a:pt x="130" y="19431"/>
                    <a:pt x="73" y="22563"/>
                  </a:cubicBezTo>
                  <a:cubicBezTo>
                    <a:pt x="1" y="26371"/>
                    <a:pt x="2084" y="29848"/>
                    <a:pt x="5259" y="31859"/>
                  </a:cubicBezTo>
                  <a:cubicBezTo>
                    <a:pt x="7458" y="33238"/>
                    <a:pt x="9785" y="33569"/>
                    <a:pt x="12299" y="33842"/>
                  </a:cubicBezTo>
                  <a:cubicBezTo>
                    <a:pt x="14038" y="34028"/>
                    <a:pt x="15791" y="34115"/>
                    <a:pt x="17543" y="34129"/>
                  </a:cubicBezTo>
                  <a:cubicBezTo>
                    <a:pt x="17638" y="34129"/>
                    <a:pt x="17732" y="34130"/>
                    <a:pt x="17826" y="34130"/>
                  </a:cubicBezTo>
                  <a:cubicBezTo>
                    <a:pt x="21280" y="34130"/>
                    <a:pt x="24720" y="33876"/>
                    <a:pt x="28161" y="33569"/>
                  </a:cubicBezTo>
                  <a:cubicBezTo>
                    <a:pt x="33287" y="33117"/>
                    <a:pt x="38429" y="32554"/>
                    <a:pt x="43569" y="32554"/>
                  </a:cubicBezTo>
                  <a:cubicBezTo>
                    <a:pt x="45617" y="32554"/>
                    <a:pt x="47665" y="32644"/>
                    <a:pt x="49712" y="32865"/>
                  </a:cubicBezTo>
                  <a:cubicBezTo>
                    <a:pt x="52197" y="33253"/>
                    <a:pt x="54654" y="33914"/>
                    <a:pt x="57010" y="34804"/>
                  </a:cubicBezTo>
                  <a:cubicBezTo>
                    <a:pt x="59352" y="35839"/>
                    <a:pt x="61565" y="36773"/>
                    <a:pt x="64237" y="36873"/>
                  </a:cubicBezTo>
                  <a:cubicBezTo>
                    <a:pt x="64379" y="36879"/>
                    <a:pt x="64521" y="36882"/>
                    <a:pt x="64663" y="36882"/>
                  </a:cubicBezTo>
                  <a:cubicBezTo>
                    <a:pt x="67731" y="36882"/>
                    <a:pt x="70985" y="35561"/>
                    <a:pt x="73044" y="33296"/>
                  </a:cubicBezTo>
                  <a:cubicBezTo>
                    <a:pt x="74538" y="31672"/>
                    <a:pt x="75486" y="29618"/>
                    <a:pt x="75759" y="27420"/>
                  </a:cubicBezTo>
                  <a:cubicBezTo>
                    <a:pt x="76090" y="24977"/>
                    <a:pt x="75544" y="22750"/>
                    <a:pt x="74423" y="20595"/>
                  </a:cubicBezTo>
                  <a:cubicBezTo>
                    <a:pt x="73130" y="18124"/>
                    <a:pt x="70831" y="16328"/>
                    <a:pt x="68576" y="14776"/>
                  </a:cubicBezTo>
                  <a:cubicBezTo>
                    <a:pt x="69409" y="13929"/>
                    <a:pt x="70372" y="13210"/>
                    <a:pt x="71406" y="12621"/>
                  </a:cubicBezTo>
                  <a:cubicBezTo>
                    <a:pt x="72449" y="12022"/>
                    <a:pt x="73633" y="11706"/>
                    <a:pt x="74841" y="11706"/>
                  </a:cubicBezTo>
                  <a:cubicBezTo>
                    <a:pt x="74965" y="11706"/>
                    <a:pt x="75089" y="11709"/>
                    <a:pt x="75213" y="11716"/>
                  </a:cubicBezTo>
                  <a:cubicBezTo>
                    <a:pt x="76765" y="11788"/>
                    <a:pt x="78547" y="12291"/>
                    <a:pt x="80228" y="12506"/>
                  </a:cubicBezTo>
                  <a:cubicBezTo>
                    <a:pt x="80899" y="12592"/>
                    <a:pt x="81561" y="12633"/>
                    <a:pt x="82212" y="12633"/>
                  </a:cubicBezTo>
                  <a:cubicBezTo>
                    <a:pt x="88770" y="12633"/>
                    <a:pt x="94348" y="8508"/>
                    <a:pt x="99379" y="4561"/>
                  </a:cubicBezTo>
                  <a:cubicBezTo>
                    <a:pt x="100500" y="3670"/>
                    <a:pt x="100299" y="1702"/>
                    <a:pt x="99365" y="768"/>
                  </a:cubicBezTo>
                  <a:cubicBezTo>
                    <a:pt x="98829" y="232"/>
                    <a:pt x="98203" y="1"/>
                    <a:pt x="975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46"/>
            <p:cNvSpPr/>
            <p:nvPr/>
          </p:nvSpPr>
          <p:spPr>
            <a:xfrm>
              <a:off x="4734175" y="1168500"/>
              <a:ext cx="204400" cy="158775"/>
            </a:xfrm>
            <a:custGeom>
              <a:avLst/>
              <a:gdLst/>
              <a:ahLst/>
              <a:cxnLst/>
              <a:rect l="l" t="t" r="r" b="b"/>
              <a:pathLst>
                <a:path w="8176" h="6351" extrusionOk="0">
                  <a:moveTo>
                    <a:pt x="4080" y="0"/>
                  </a:moveTo>
                  <a:cubicBezTo>
                    <a:pt x="0" y="0"/>
                    <a:pt x="0" y="6350"/>
                    <a:pt x="4080" y="6350"/>
                  </a:cubicBezTo>
                  <a:cubicBezTo>
                    <a:pt x="8175" y="6350"/>
                    <a:pt x="8175" y="0"/>
                    <a:pt x="40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46"/>
            <p:cNvSpPr/>
            <p:nvPr/>
          </p:nvSpPr>
          <p:spPr>
            <a:xfrm>
              <a:off x="4767925" y="1201900"/>
              <a:ext cx="118200" cy="91975"/>
            </a:xfrm>
            <a:custGeom>
              <a:avLst/>
              <a:gdLst/>
              <a:ahLst/>
              <a:cxnLst/>
              <a:rect l="l" t="t" r="r" b="b"/>
              <a:pathLst>
                <a:path w="4728" h="3679" extrusionOk="0">
                  <a:moveTo>
                    <a:pt x="2371" y="0"/>
                  </a:moveTo>
                  <a:cubicBezTo>
                    <a:pt x="15" y="0"/>
                    <a:pt x="1" y="3678"/>
                    <a:pt x="2371" y="3678"/>
                  </a:cubicBezTo>
                  <a:cubicBezTo>
                    <a:pt x="4727" y="3678"/>
                    <a:pt x="4727" y="0"/>
                    <a:pt x="23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46"/>
            <p:cNvSpPr/>
            <p:nvPr/>
          </p:nvSpPr>
          <p:spPr>
            <a:xfrm>
              <a:off x="4961175" y="1301375"/>
              <a:ext cx="198275" cy="153775"/>
            </a:xfrm>
            <a:custGeom>
              <a:avLst/>
              <a:gdLst/>
              <a:ahLst/>
              <a:cxnLst/>
              <a:rect l="l" t="t" r="r" b="b"/>
              <a:pathLst>
                <a:path w="7931" h="6151" extrusionOk="0">
                  <a:moveTo>
                    <a:pt x="3966" y="1"/>
                  </a:moveTo>
                  <a:cubicBezTo>
                    <a:pt x="15" y="1"/>
                    <a:pt x="0" y="6150"/>
                    <a:pt x="3966" y="6150"/>
                  </a:cubicBezTo>
                  <a:cubicBezTo>
                    <a:pt x="7931" y="6150"/>
                    <a:pt x="7931" y="1"/>
                    <a:pt x="396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46"/>
            <p:cNvSpPr/>
            <p:nvPr/>
          </p:nvSpPr>
          <p:spPr>
            <a:xfrm>
              <a:off x="5003200" y="1334075"/>
              <a:ext cx="114600" cy="89100"/>
            </a:xfrm>
            <a:custGeom>
              <a:avLst/>
              <a:gdLst/>
              <a:ahLst/>
              <a:cxnLst/>
              <a:rect l="l" t="t" r="r" b="b"/>
              <a:pathLst>
                <a:path w="4584" h="3564" extrusionOk="0">
                  <a:moveTo>
                    <a:pt x="2285" y="0"/>
                  </a:moveTo>
                  <a:cubicBezTo>
                    <a:pt x="0" y="0"/>
                    <a:pt x="0" y="3563"/>
                    <a:pt x="2285" y="3563"/>
                  </a:cubicBezTo>
                  <a:cubicBezTo>
                    <a:pt x="4583" y="3563"/>
                    <a:pt x="4569" y="0"/>
                    <a:pt x="22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46"/>
            <p:cNvSpPr/>
            <p:nvPr/>
          </p:nvSpPr>
          <p:spPr>
            <a:xfrm>
              <a:off x="4707575" y="1422500"/>
              <a:ext cx="159150" cy="129600"/>
            </a:xfrm>
            <a:custGeom>
              <a:avLst/>
              <a:gdLst/>
              <a:ahLst/>
              <a:cxnLst/>
              <a:rect l="l" t="t" r="r" b="b"/>
              <a:pathLst>
                <a:path w="6366" h="5184" extrusionOk="0">
                  <a:moveTo>
                    <a:pt x="3807" y="1"/>
                  </a:moveTo>
                  <a:cubicBezTo>
                    <a:pt x="3630" y="1"/>
                    <a:pt x="3453" y="19"/>
                    <a:pt x="3277" y="55"/>
                  </a:cubicBezTo>
                  <a:cubicBezTo>
                    <a:pt x="2601" y="184"/>
                    <a:pt x="1998" y="529"/>
                    <a:pt x="1538" y="1046"/>
                  </a:cubicBezTo>
                  <a:cubicBezTo>
                    <a:pt x="1078" y="1363"/>
                    <a:pt x="719" y="1794"/>
                    <a:pt x="504" y="2311"/>
                  </a:cubicBezTo>
                  <a:cubicBezTo>
                    <a:pt x="1" y="3446"/>
                    <a:pt x="935" y="4595"/>
                    <a:pt x="1984" y="4983"/>
                  </a:cubicBezTo>
                  <a:cubicBezTo>
                    <a:pt x="2340" y="5118"/>
                    <a:pt x="2716" y="5183"/>
                    <a:pt x="3092" y="5183"/>
                  </a:cubicBezTo>
                  <a:cubicBezTo>
                    <a:pt x="4234" y="5183"/>
                    <a:pt x="5373" y="4587"/>
                    <a:pt x="5935" y="3561"/>
                  </a:cubicBezTo>
                  <a:cubicBezTo>
                    <a:pt x="6136" y="3216"/>
                    <a:pt x="6265" y="2828"/>
                    <a:pt x="6308" y="2426"/>
                  </a:cubicBezTo>
                  <a:cubicBezTo>
                    <a:pt x="6366" y="1736"/>
                    <a:pt x="6050" y="1161"/>
                    <a:pt x="5590" y="702"/>
                  </a:cubicBezTo>
                  <a:cubicBezTo>
                    <a:pt x="5103" y="249"/>
                    <a:pt x="4464" y="1"/>
                    <a:pt x="38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4" name="Google Shape;514;p46"/>
          <p:cNvGrpSpPr/>
          <p:nvPr/>
        </p:nvGrpSpPr>
        <p:grpSpPr>
          <a:xfrm>
            <a:off x="7482797" y="688736"/>
            <a:ext cx="1465797" cy="1649641"/>
            <a:chOff x="3730250" y="2585325"/>
            <a:chExt cx="2011800" cy="2264125"/>
          </a:xfrm>
        </p:grpSpPr>
        <p:sp>
          <p:nvSpPr>
            <p:cNvPr id="515" name="Google Shape;515;p46"/>
            <p:cNvSpPr/>
            <p:nvPr/>
          </p:nvSpPr>
          <p:spPr>
            <a:xfrm>
              <a:off x="3730250" y="2585325"/>
              <a:ext cx="2011800" cy="2264125"/>
            </a:xfrm>
            <a:custGeom>
              <a:avLst/>
              <a:gdLst/>
              <a:ahLst/>
              <a:cxnLst/>
              <a:rect l="l" t="t" r="r" b="b"/>
              <a:pathLst>
                <a:path w="80472" h="90565" extrusionOk="0">
                  <a:moveTo>
                    <a:pt x="8334" y="54659"/>
                  </a:moveTo>
                  <a:lnTo>
                    <a:pt x="8334" y="54659"/>
                  </a:lnTo>
                  <a:cubicBezTo>
                    <a:pt x="8291" y="54730"/>
                    <a:pt x="8262" y="54802"/>
                    <a:pt x="8233" y="54860"/>
                  </a:cubicBezTo>
                  <a:lnTo>
                    <a:pt x="8305" y="54702"/>
                  </a:lnTo>
                  <a:lnTo>
                    <a:pt x="8334" y="54659"/>
                  </a:lnTo>
                  <a:close/>
                  <a:moveTo>
                    <a:pt x="37263" y="1"/>
                  </a:moveTo>
                  <a:cubicBezTo>
                    <a:pt x="37179" y="1"/>
                    <a:pt x="37095" y="2"/>
                    <a:pt x="37011" y="6"/>
                  </a:cubicBezTo>
                  <a:cubicBezTo>
                    <a:pt x="33160" y="164"/>
                    <a:pt x="31091" y="4776"/>
                    <a:pt x="33376" y="7836"/>
                  </a:cubicBezTo>
                  <a:cubicBezTo>
                    <a:pt x="34065" y="8770"/>
                    <a:pt x="35085" y="9402"/>
                    <a:pt x="36220" y="9632"/>
                  </a:cubicBezTo>
                  <a:cubicBezTo>
                    <a:pt x="36335" y="15163"/>
                    <a:pt x="36436" y="20680"/>
                    <a:pt x="36551" y="26212"/>
                  </a:cubicBezTo>
                  <a:cubicBezTo>
                    <a:pt x="33577" y="26599"/>
                    <a:pt x="30703" y="27217"/>
                    <a:pt x="28017" y="28582"/>
                  </a:cubicBezTo>
                  <a:cubicBezTo>
                    <a:pt x="27212" y="26844"/>
                    <a:pt x="26393" y="25120"/>
                    <a:pt x="25589" y="23396"/>
                  </a:cubicBezTo>
                  <a:cubicBezTo>
                    <a:pt x="25732" y="23194"/>
                    <a:pt x="25847" y="22965"/>
                    <a:pt x="25948" y="22735"/>
                  </a:cubicBezTo>
                  <a:cubicBezTo>
                    <a:pt x="26537" y="21269"/>
                    <a:pt x="26192" y="19603"/>
                    <a:pt x="25086" y="18482"/>
                  </a:cubicBezTo>
                  <a:cubicBezTo>
                    <a:pt x="24553" y="17752"/>
                    <a:pt x="23714" y="17357"/>
                    <a:pt x="22862" y="17357"/>
                  </a:cubicBezTo>
                  <a:cubicBezTo>
                    <a:pt x="22405" y="17357"/>
                    <a:pt x="21944" y="17471"/>
                    <a:pt x="21523" y="17706"/>
                  </a:cubicBezTo>
                  <a:cubicBezTo>
                    <a:pt x="20144" y="18439"/>
                    <a:pt x="19195" y="19718"/>
                    <a:pt x="19095" y="21284"/>
                  </a:cubicBezTo>
                  <a:cubicBezTo>
                    <a:pt x="18994" y="23094"/>
                    <a:pt x="20302" y="24674"/>
                    <a:pt x="22097" y="24933"/>
                  </a:cubicBezTo>
                  <a:cubicBezTo>
                    <a:pt x="22258" y="24956"/>
                    <a:pt x="22422" y="24967"/>
                    <a:pt x="22585" y="24967"/>
                  </a:cubicBezTo>
                  <a:cubicBezTo>
                    <a:pt x="22831" y="24967"/>
                    <a:pt x="23077" y="24941"/>
                    <a:pt x="23319" y="24890"/>
                  </a:cubicBezTo>
                  <a:lnTo>
                    <a:pt x="25704" y="29976"/>
                  </a:lnTo>
                  <a:cubicBezTo>
                    <a:pt x="23161" y="31800"/>
                    <a:pt x="20962" y="34315"/>
                    <a:pt x="19669" y="37159"/>
                  </a:cubicBezTo>
                  <a:cubicBezTo>
                    <a:pt x="19181" y="38266"/>
                    <a:pt x="18750" y="39386"/>
                    <a:pt x="18391" y="40536"/>
                  </a:cubicBezTo>
                  <a:cubicBezTo>
                    <a:pt x="15417" y="39688"/>
                    <a:pt x="12486" y="38668"/>
                    <a:pt x="9627" y="37490"/>
                  </a:cubicBezTo>
                  <a:cubicBezTo>
                    <a:pt x="9785" y="37145"/>
                    <a:pt x="9900" y="36786"/>
                    <a:pt x="9943" y="36412"/>
                  </a:cubicBezTo>
                  <a:cubicBezTo>
                    <a:pt x="10101" y="35306"/>
                    <a:pt x="9857" y="34171"/>
                    <a:pt x="9282" y="33208"/>
                  </a:cubicBezTo>
                  <a:cubicBezTo>
                    <a:pt x="9210" y="32964"/>
                    <a:pt x="9109" y="32749"/>
                    <a:pt x="8966" y="32533"/>
                  </a:cubicBezTo>
                  <a:cubicBezTo>
                    <a:pt x="8265" y="31501"/>
                    <a:pt x="7125" y="30823"/>
                    <a:pt x="5939" y="30823"/>
                  </a:cubicBezTo>
                  <a:cubicBezTo>
                    <a:pt x="5837" y="30823"/>
                    <a:pt x="5735" y="30828"/>
                    <a:pt x="5633" y="30838"/>
                  </a:cubicBezTo>
                  <a:cubicBezTo>
                    <a:pt x="5453" y="30814"/>
                    <a:pt x="5270" y="30802"/>
                    <a:pt x="5087" y="30802"/>
                  </a:cubicBezTo>
                  <a:cubicBezTo>
                    <a:pt x="4832" y="30802"/>
                    <a:pt x="4576" y="30825"/>
                    <a:pt x="4325" y="30867"/>
                  </a:cubicBezTo>
                  <a:cubicBezTo>
                    <a:pt x="1193" y="31398"/>
                    <a:pt x="1" y="35421"/>
                    <a:pt x="1524" y="37935"/>
                  </a:cubicBezTo>
                  <a:cubicBezTo>
                    <a:pt x="2267" y="39170"/>
                    <a:pt x="3637" y="40004"/>
                    <a:pt x="5056" y="40004"/>
                  </a:cubicBezTo>
                  <a:cubicBezTo>
                    <a:pt x="5421" y="40004"/>
                    <a:pt x="5789" y="39949"/>
                    <a:pt x="6150" y="39832"/>
                  </a:cubicBezTo>
                  <a:cubicBezTo>
                    <a:pt x="6480" y="39731"/>
                    <a:pt x="6782" y="39587"/>
                    <a:pt x="7069" y="39401"/>
                  </a:cubicBezTo>
                  <a:cubicBezTo>
                    <a:pt x="7112" y="39401"/>
                    <a:pt x="7156" y="39386"/>
                    <a:pt x="7199" y="39386"/>
                  </a:cubicBezTo>
                  <a:cubicBezTo>
                    <a:pt x="10632" y="40866"/>
                    <a:pt x="14152" y="42130"/>
                    <a:pt x="17759" y="43151"/>
                  </a:cubicBezTo>
                  <a:cubicBezTo>
                    <a:pt x="17414" y="44918"/>
                    <a:pt x="17342" y="46728"/>
                    <a:pt x="17514" y="48509"/>
                  </a:cubicBezTo>
                  <a:cubicBezTo>
                    <a:pt x="17658" y="49975"/>
                    <a:pt x="17902" y="51412"/>
                    <a:pt x="18247" y="52834"/>
                  </a:cubicBezTo>
                  <a:lnTo>
                    <a:pt x="12428" y="53351"/>
                  </a:lnTo>
                  <a:cubicBezTo>
                    <a:pt x="11592" y="52691"/>
                    <a:pt x="10612" y="52241"/>
                    <a:pt x="9567" y="52241"/>
                  </a:cubicBezTo>
                  <a:cubicBezTo>
                    <a:pt x="9248" y="52241"/>
                    <a:pt x="8922" y="52283"/>
                    <a:pt x="8592" y="52374"/>
                  </a:cubicBezTo>
                  <a:cubicBezTo>
                    <a:pt x="6796" y="52877"/>
                    <a:pt x="5546" y="54759"/>
                    <a:pt x="6035" y="56613"/>
                  </a:cubicBezTo>
                  <a:cubicBezTo>
                    <a:pt x="6468" y="58333"/>
                    <a:pt x="8007" y="59399"/>
                    <a:pt x="9616" y="59399"/>
                  </a:cubicBezTo>
                  <a:cubicBezTo>
                    <a:pt x="10304" y="59399"/>
                    <a:pt x="11005" y="59204"/>
                    <a:pt x="11638" y="58782"/>
                  </a:cubicBezTo>
                  <a:cubicBezTo>
                    <a:pt x="12213" y="58380"/>
                    <a:pt x="12701" y="57834"/>
                    <a:pt x="13017" y="57202"/>
                  </a:cubicBezTo>
                  <a:cubicBezTo>
                    <a:pt x="13290" y="56828"/>
                    <a:pt x="13463" y="56397"/>
                    <a:pt x="13535" y="55952"/>
                  </a:cubicBezTo>
                  <a:lnTo>
                    <a:pt x="18994" y="55449"/>
                  </a:lnTo>
                  <a:cubicBezTo>
                    <a:pt x="19554" y="57087"/>
                    <a:pt x="20244" y="58667"/>
                    <a:pt x="21077" y="60176"/>
                  </a:cubicBezTo>
                  <a:cubicBezTo>
                    <a:pt x="22327" y="62489"/>
                    <a:pt x="23965" y="64558"/>
                    <a:pt x="25919" y="66325"/>
                  </a:cubicBezTo>
                  <a:cubicBezTo>
                    <a:pt x="23290" y="69399"/>
                    <a:pt x="20733" y="72531"/>
                    <a:pt x="18247" y="75750"/>
                  </a:cubicBezTo>
                  <a:cubicBezTo>
                    <a:pt x="18096" y="75721"/>
                    <a:pt x="17946" y="75706"/>
                    <a:pt x="17796" y="75706"/>
                  </a:cubicBezTo>
                  <a:cubicBezTo>
                    <a:pt x="17575" y="75706"/>
                    <a:pt x="17355" y="75739"/>
                    <a:pt x="17141" y="75807"/>
                  </a:cubicBezTo>
                  <a:cubicBezTo>
                    <a:pt x="17069" y="75822"/>
                    <a:pt x="16997" y="75850"/>
                    <a:pt x="16940" y="75879"/>
                  </a:cubicBezTo>
                  <a:cubicBezTo>
                    <a:pt x="16408" y="75879"/>
                    <a:pt x="15891" y="76023"/>
                    <a:pt x="15431" y="76281"/>
                  </a:cubicBezTo>
                  <a:cubicBezTo>
                    <a:pt x="14799" y="76655"/>
                    <a:pt x="14310" y="77215"/>
                    <a:pt x="14037" y="77890"/>
                  </a:cubicBezTo>
                  <a:cubicBezTo>
                    <a:pt x="13391" y="79399"/>
                    <a:pt x="13994" y="81137"/>
                    <a:pt x="15431" y="81928"/>
                  </a:cubicBezTo>
                  <a:cubicBezTo>
                    <a:pt x="15953" y="82208"/>
                    <a:pt x="16520" y="82344"/>
                    <a:pt x="17083" y="82344"/>
                  </a:cubicBezTo>
                  <a:cubicBezTo>
                    <a:pt x="17963" y="82344"/>
                    <a:pt x="18831" y="82012"/>
                    <a:pt x="19497" y="81382"/>
                  </a:cubicBezTo>
                  <a:cubicBezTo>
                    <a:pt x="20488" y="80433"/>
                    <a:pt x="20761" y="78997"/>
                    <a:pt x="20460" y="77689"/>
                  </a:cubicBezTo>
                  <a:cubicBezTo>
                    <a:pt x="20431" y="77589"/>
                    <a:pt x="20402" y="77488"/>
                    <a:pt x="20359" y="77402"/>
                  </a:cubicBezTo>
                  <a:cubicBezTo>
                    <a:pt x="22830" y="74184"/>
                    <a:pt x="25402" y="71052"/>
                    <a:pt x="28045" y="67977"/>
                  </a:cubicBezTo>
                  <a:cubicBezTo>
                    <a:pt x="28304" y="68135"/>
                    <a:pt x="28548" y="68308"/>
                    <a:pt x="28807" y="68451"/>
                  </a:cubicBezTo>
                  <a:cubicBezTo>
                    <a:pt x="31838" y="70305"/>
                    <a:pt x="35402" y="71195"/>
                    <a:pt x="38936" y="71454"/>
                  </a:cubicBezTo>
                  <a:cubicBezTo>
                    <a:pt x="38749" y="74802"/>
                    <a:pt x="38620" y="78163"/>
                    <a:pt x="38562" y="81511"/>
                  </a:cubicBezTo>
                  <a:cubicBezTo>
                    <a:pt x="37327" y="81813"/>
                    <a:pt x="36206" y="82560"/>
                    <a:pt x="35617" y="83738"/>
                  </a:cubicBezTo>
                  <a:cubicBezTo>
                    <a:pt x="34726" y="85577"/>
                    <a:pt x="35071" y="88077"/>
                    <a:pt x="36680" y="89427"/>
                  </a:cubicBezTo>
                  <a:cubicBezTo>
                    <a:pt x="37603" y="90182"/>
                    <a:pt x="38737" y="90564"/>
                    <a:pt x="39877" y="90564"/>
                  </a:cubicBezTo>
                  <a:cubicBezTo>
                    <a:pt x="40776" y="90564"/>
                    <a:pt x="41679" y="90326"/>
                    <a:pt x="42485" y="89844"/>
                  </a:cubicBezTo>
                  <a:cubicBezTo>
                    <a:pt x="44625" y="88565"/>
                    <a:pt x="45157" y="85821"/>
                    <a:pt x="43864" y="83752"/>
                  </a:cubicBezTo>
                  <a:cubicBezTo>
                    <a:pt x="43533" y="83249"/>
                    <a:pt x="43074" y="82862"/>
                    <a:pt x="42528" y="82632"/>
                  </a:cubicBezTo>
                  <a:cubicBezTo>
                    <a:pt x="42226" y="82158"/>
                    <a:pt x="41781" y="81798"/>
                    <a:pt x="41249" y="81612"/>
                  </a:cubicBezTo>
                  <a:cubicBezTo>
                    <a:pt x="41321" y="78235"/>
                    <a:pt x="41436" y="74873"/>
                    <a:pt x="41623" y="71511"/>
                  </a:cubicBezTo>
                  <a:cubicBezTo>
                    <a:pt x="42959" y="71440"/>
                    <a:pt x="44280" y="71267"/>
                    <a:pt x="45617" y="71066"/>
                  </a:cubicBezTo>
                  <a:cubicBezTo>
                    <a:pt x="46823" y="70894"/>
                    <a:pt x="48002" y="70606"/>
                    <a:pt x="49137" y="70190"/>
                  </a:cubicBezTo>
                  <a:cubicBezTo>
                    <a:pt x="49984" y="69859"/>
                    <a:pt x="50861" y="69529"/>
                    <a:pt x="51694" y="69126"/>
                  </a:cubicBezTo>
                  <a:cubicBezTo>
                    <a:pt x="52455" y="70491"/>
                    <a:pt x="53174" y="71871"/>
                    <a:pt x="53878" y="73279"/>
                  </a:cubicBezTo>
                  <a:cubicBezTo>
                    <a:pt x="53461" y="73623"/>
                    <a:pt x="53145" y="74069"/>
                    <a:pt x="52944" y="74557"/>
                  </a:cubicBezTo>
                  <a:cubicBezTo>
                    <a:pt x="52297" y="76066"/>
                    <a:pt x="52901" y="77804"/>
                    <a:pt x="54338" y="78594"/>
                  </a:cubicBezTo>
                  <a:cubicBezTo>
                    <a:pt x="54864" y="78878"/>
                    <a:pt x="55438" y="79016"/>
                    <a:pt x="56006" y="79016"/>
                  </a:cubicBezTo>
                  <a:cubicBezTo>
                    <a:pt x="56880" y="79016"/>
                    <a:pt x="57742" y="78690"/>
                    <a:pt x="58403" y="78063"/>
                  </a:cubicBezTo>
                  <a:cubicBezTo>
                    <a:pt x="59395" y="77100"/>
                    <a:pt x="59668" y="75664"/>
                    <a:pt x="59366" y="74370"/>
                  </a:cubicBezTo>
                  <a:cubicBezTo>
                    <a:pt x="59165" y="73681"/>
                    <a:pt x="58734" y="73106"/>
                    <a:pt x="58130" y="72747"/>
                  </a:cubicBezTo>
                  <a:cubicBezTo>
                    <a:pt x="57694" y="72504"/>
                    <a:pt x="57206" y="72374"/>
                    <a:pt x="56710" y="72374"/>
                  </a:cubicBezTo>
                  <a:cubicBezTo>
                    <a:pt x="56619" y="72374"/>
                    <a:pt x="56527" y="72379"/>
                    <a:pt x="56435" y="72388"/>
                  </a:cubicBezTo>
                  <a:cubicBezTo>
                    <a:pt x="55659" y="70836"/>
                    <a:pt x="54869" y="69299"/>
                    <a:pt x="54036" y="67776"/>
                  </a:cubicBezTo>
                  <a:cubicBezTo>
                    <a:pt x="55975" y="66411"/>
                    <a:pt x="57656" y="64744"/>
                    <a:pt x="59036" y="62819"/>
                  </a:cubicBezTo>
                  <a:cubicBezTo>
                    <a:pt x="59682" y="61943"/>
                    <a:pt x="60228" y="60995"/>
                    <a:pt x="60659" y="60003"/>
                  </a:cubicBezTo>
                  <a:cubicBezTo>
                    <a:pt x="63791" y="61383"/>
                    <a:pt x="66981" y="62647"/>
                    <a:pt x="70213" y="63796"/>
                  </a:cubicBezTo>
                  <a:cubicBezTo>
                    <a:pt x="70156" y="65190"/>
                    <a:pt x="70673" y="66612"/>
                    <a:pt x="71751" y="67517"/>
                  </a:cubicBezTo>
                  <a:cubicBezTo>
                    <a:pt x="72674" y="68264"/>
                    <a:pt x="73807" y="68647"/>
                    <a:pt x="74947" y="68647"/>
                  </a:cubicBezTo>
                  <a:cubicBezTo>
                    <a:pt x="75846" y="68647"/>
                    <a:pt x="76750" y="68408"/>
                    <a:pt x="77555" y="67920"/>
                  </a:cubicBezTo>
                  <a:cubicBezTo>
                    <a:pt x="79696" y="66655"/>
                    <a:pt x="80227" y="63897"/>
                    <a:pt x="78920" y="61842"/>
                  </a:cubicBezTo>
                  <a:cubicBezTo>
                    <a:pt x="78604" y="61339"/>
                    <a:pt x="78144" y="60952"/>
                    <a:pt x="77598" y="60722"/>
                  </a:cubicBezTo>
                  <a:cubicBezTo>
                    <a:pt x="77253" y="60176"/>
                    <a:pt x="76707" y="59788"/>
                    <a:pt x="76090" y="59615"/>
                  </a:cubicBezTo>
                  <a:cubicBezTo>
                    <a:pt x="75676" y="59503"/>
                    <a:pt x="75245" y="59448"/>
                    <a:pt x="74813" y="59448"/>
                  </a:cubicBezTo>
                  <a:cubicBezTo>
                    <a:pt x="73368" y="59448"/>
                    <a:pt x="71909" y="60067"/>
                    <a:pt x="71047" y="61239"/>
                  </a:cubicBezTo>
                  <a:cubicBezTo>
                    <a:pt x="67843" y="60104"/>
                    <a:pt x="64668" y="58854"/>
                    <a:pt x="61550" y="57460"/>
                  </a:cubicBezTo>
                  <a:cubicBezTo>
                    <a:pt x="62024" y="55722"/>
                    <a:pt x="62326" y="53940"/>
                    <a:pt x="62469" y="52144"/>
                  </a:cubicBezTo>
                  <a:cubicBezTo>
                    <a:pt x="62541" y="51268"/>
                    <a:pt x="62570" y="50392"/>
                    <a:pt x="62541" y="49515"/>
                  </a:cubicBezTo>
                  <a:lnTo>
                    <a:pt x="66808" y="49113"/>
                  </a:lnTo>
                  <a:cubicBezTo>
                    <a:pt x="67453" y="50422"/>
                    <a:pt x="68762" y="51167"/>
                    <a:pt x="70106" y="51167"/>
                  </a:cubicBezTo>
                  <a:cubicBezTo>
                    <a:pt x="70798" y="51167"/>
                    <a:pt x="71499" y="50970"/>
                    <a:pt x="72124" y="50550"/>
                  </a:cubicBezTo>
                  <a:cubicBezTo>
                    <a:pt x="72713" y="50147"/>
                    <a:pt x="73187" y="49601"/>
                    <a:pt x="73518" y="48969"/>
                  </a:cubicBezTo>
                  <a:cubicBezTo>
                    <a:pt x="74265" y="47920"/>
                    <a:pt x="74337" y="46354"/>
                    <a:pt x="73302" y="45421"/>
                  </a:cubicBezTo>
                  <a:cubicBezTo>
                    <a:pt x="72383" y="44603"/>
                    <a:pt x="71265" y="44010"/>
                    <a:pt x="70057" y="44010"/>
                  </a:cubicBezTo>
                  <a:cubicBezTo>
                    <a:pt x="69737" y="44010"/>
                    <a:pt x="69410" y="44051"/>
                    <a:pt x="69078" y="44142"/>
                  </a:cubicBezTo>
                  <a:cubicBezTo>
                    <a:pt x="67943" y="44472"/>
                    <a:pt x="67024" y="45320"/>
                    <a:pt x="66622" y="46441"/>
                  </a:cubicBezTo>
                  <a:lnTo>
                    <a:pt x="62369" y="46843"/>
                  </a:lnTo>
                  <a:cubicBezTo>
                    <a:pt x="62211" y="45392"/>
                    <a:pt x="61967" y="43955"/>
                    <a:pt x="61694" y="42561"/>
                  </a:cubicBezTo>
                  <a:cubicBezTo>
                    <a:pt x="61406" y="41067"/>
                    <a:pt x="60946" y="39602"/>
                    <a:pt x="60357" y="38194"/>
                  </a:cubicBezTo>
                  <a:lnTo>
                    <a:pt x="72354" y="32806"/>
                  </a:lnTo>
                  <a:cubicBezTo>
                    <a:pt x="73128" y="33700"/>
                    <a:pt x="74266" y="34263"/>
                    <a:pt x="75435" y="34263"/>
                  </a:cubicBezTo>
                  <a:cubicBezTo>
                    <a:pt x="75807" y="34263"/>
                    <a:pt x="76182" y="34206"/>
                    <a:pt x="76549" y="34085"/>
                  </a:cubicBezTo>
                  <a:cubicBezTo>
                    <a:pt x="76865" y="33984"/>
                    <a:pt x="77167" y="33841"/>
                    <a:pt x="77454" y="33668"/>
                  </a:cubicBezTo>
                  <a:cubicBezTo>
                    <a:pt x="78920" y="33467"/>
                    <a:pt x="80112" y="32231"/>
                    <a:pt x="80328" y="30680"/>
                  </a:cubicBezTo>
                  <a:cubicBezTo>
                    <a:pt x="80472" y="29559"/>
                    <a:pt x="80242" y="28424"/>
                    <a:pt x="79667" y="27476"/>
                  </a:cubicBezTo>
                  <a:cubicBezTo>
                    <a:pt x="79595" y="27232"/>
                    <a:pt x="79495" y="27002"/>
                    <a:pt x="79351" y="26801"/>
                  </a:cubicBezTo>
                  <a:cubicBezTo>
                    <a:pt x="78650" y="25755"/>
                    <a:pt x="77510" y="25076"/>
                    <a:pt x="76324" y="25076"/>
                  </a:cubicBezTo>
                  <a:cubicBezTo>
                    <a:pt x="76222" y="25076"/>
                    <a:pt x="76120" y="25081"/>
                    <a:pt x="76018" y="25091"/>
                  </a:cubicBezTo>
                  <a:cubicBezTo>
                    <a:pt x="75856" y="25075"/>
                    <a:pt x="75692" y="25067"/>
                    <a:pt x="75528" y="25067"/>
                  </a:cubicBezTo>
                  <a:cubicBezTo>
                    <a:pt x="75255" y="25067"/>
                    <a:pt x="74980" y="25089"/>
                    <a:pt x="74710" y="25134"/>
                  </a:cubicBezTo>
                  <a:cubicBezTo>
                    <a:pt x="72282" y="25536"/>
                    <a:pt x="71018" y="28065"/>
                    <a:pt x="71291" y="30349"/>
                  </a:cubicBezTo>
                  <a:lnTo>
                    <a:pt x="59165" y="35794"/>
                  </a:lnTo>
                  <a:cubicBezTo>
                    <a:pt x="58518" y="34674"/>
                    <a:pt x="57786" y="33596"/>
                    <a:pt x="56952" y="32591"/>
                  </a:cubicBezTo>
                  <a:cubicBezTo>
                    <a:pt x="55803" y="31211"/>
                    <a:pt x="54409" y="30019"/>
                    <a:pt x="52858" y="29099"/>
                  </a:cubicBezTo>
                  <a:cubicBezTo>
                    <a:pt x="53748" y="27189"/>
                    <a:pt x="54582" y="25263"/>
                    <a:pt x="55343" y="23309"/>
                  </a:cubicBezTo>
                  <a:cubicBezTo>
                    <a:pt x="56766" y="23266"/>
                    <a:pt x="58044" y="22390"/>
                    <a:pt x="58605" y="21082"/>
                  </a:cubicBezTo>
                  <a:cubicBezTo>
                    <a:pt x="59194" y="19617"/>
                    <a:pt x="58849" y="17936"/>
                    <a:pt x="57728" y="16830"/>
                  </a:cubicBezTo>
                  <a:cubicBezTo>
                    <a:pt x="57195" y="16100"/>
                    <a:pt x="56363" y="15705"/>
                    <a:pt x="55510" y="15705"/>
                  </a:cubicBezTo>
                  <a:cubicBezTo>
                    <a:pt x="55054" y="15705"/>
                    <a:pt x="54591" y="15818"/>
                    <a:pt x="54165" y="16054"/>
                  </a:cubicBezTo>
                  <a:cubicBezTo>
                    <a:pt x="52786" y="16772"/>
                    <a:pt x="51852" y="18051"/>
                    <a:pt x="51737" y="19646"/>
                  </a:cubicBezTo>
                  <a:cubicBezTo>
                    <a:pt x="51680" y="20666"/>
                    <a:pt x="52082" y="21672"/>
                    <a:pt x="52843" y="22361"/>
                  </a:cubicBezTo>
                  <a:cubicBezTo>
                    <a:pt x="52111" y="24215"/>
                    <a:pt x="51306" y="26068"/>
                    <a:pt x="50458" y="27878"/>
                  </a:cubicBezTo>
                  <a:cubicBezTo>
                    <a:pt x="49625" y="27533"/>
                    <a:pt x="48749" y="27246"/>
                    <a:pt x="47858" y="27045"/>
                  </a:cubicBezTo>
                  <a:cubicBezTo>
                    <a:pt x="46795" y="26786"/>
                    <a:pt x="45717" y="26614"/>
                    <a:pt x="44640" y="26528"/>
                  </a:cubicBezTo>
                  <a:cubicBezTo>
                    <a:pt x="42985" y="26181"/>
                    <a:pt x="41319" y="26007"/>
                    <a:pt x="39640" y="26007"/>
                  </a:cubicBezTo>
                  <a:cubicBezTo>
                    <a:pt x="39510" y="26007"/>
                    <a:pt x="39381" y="26008"/>
                    <a:pt x="39252" y="26010"/>
                  </a:cubicBezTo>
                  <a:cubicBezTo>
                    <a:pt x="39123" y="20422"/>
                    <a:pt x="39008" y="14847"/>
                    <a:pt x="38907" y="9273"/>
                  </a:cubicBezTo>
                  <a:cubicBezTo>
                    <a:pt x="39036" y="9201"/>
                    <a:pt x="39180" y="9129"/>
                    <a:pt x="39309" y="9043"/>
                  </a:cubicBezTo>
                  <a:cubicBezTo>
                    <a:pt x="40847" y="8942"/>
                    <a:pt x="42140" y="7836"/>
                    <a:pt x="42485" y="6327"/>
                  </a:cubicBezTo>
                  <a:cubicBezTo>
                    <a:pt x="42758" y="4977"/>
                    <a:pt x="42470" y="3569"/>
                    <a:pt x="41680" y="2434"/>
                  </a:cubicBezTo>
                  <a:cubicBezTo>
                    <a:pt x="41623" y="2218"/>
                    <a:pt x="41522" y="2003"/>
                    <a:pt x="41378" y="1816"/>
                  </a:cubicBezTo>
                  <a:cubicBezTo>
                    <a:pt x="40775" y="1040"/>
                    <a:pt x="40157" y="394"/>
                    <a:pt x="39166" y="164"/>
                  </a:cubicBezTo>
                  <a:cubicBezTo>
                    <a:pt x="38853" y="92"/>
                    <a:pt x="38550" y="60"/>
                    <a:pt x="38240" y="60"/>
                  </a:cubicBezTo>
                  <a:cubicBezTo>
                    <a:pt x="38180" y="60"/>
                    <a:pt x="38120" y="61"/>
                    <a:pt x="38059" y="63"/>
                  </a:cubicBezTo>
                  <a:cubicBezTo>
                    <a:pt x="37796" y="19"/>
                    <a:pt x="37533" y="1"/>
                    <a:pt x="372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46"/>
            <p:cNvSpPr/>
            <p:nvPr/>
          </p:nvSpPr>
          <p:spPr>
            <a:xfrm>
              <a:off x="4431375" y="3544825"/>
              <a:ext cx="229550" cy="177825"/>
            </a:xfrm>
            <a:custGeom>
              <a:avLst/>
              <a:gdLst/>
              <a:ahLst/>
              <a:cxnLst/>
              <a:rect l="l" t="t" r="r" b="b"/>
              <a:pathLst>
                <a:path w="9182" h="7113" extrusionOk="0">
                  <a:moveTo>
                    <a:pt x="4584" y="1"/>
                  </a:moveTo>
                  <a:cubicBezTo>
                    <a:pt x="0" y="1"/>
                    <a:pt x="0" y="7112"/>
                    <a:pt x="4584" y="7112"/>
                  </a:cubicBezTo>
                  <a:cubicBezTo>
                    <a:pt x="9181" y="7112"/>
                    <a:pt x="9181" y="1"/>
                    <a:pt x="45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46"/>
            <p:cNvSpPr/>
            <p:nvPr/>
          </p:nvSpPr>
          <p:spPr>
            <a:xfrm>
              <a:off x="4469450" y="3582175"/>
              <a:ext cx="132550" cy="103125"/>
            </a:xfrm>
            <a:custGeom>
              <a:avLst/>
              <a:gdLst/>
              <a:ahLst/>
              <a:cxnLst/>
              <a:rect l="l" t="t" r="r" b="b"/>
              <a:pathLst>
                <a:path w="5302" h="4125" extrusionOk="0">
                  <a:moveTo>
                    <a:pt x="2644" y="1"/>
                  </a:moveTo>
                  <a:cubicBezTo>
                    <a:pt x="0" y="1"/>
                    <a:pt x="0" y="4124"/>
                    <a:pt x="2644" y="4124"/>
                  </a:cubicBezTo>
                  <a:cubicBezTo>
                    <a:pt x="5302" y="4124"/>
                    <a:pt x="5302" y="1"/>
                    <a:pt x="26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46"/>
            <p:cNvSpPr/>
            <p:nvPr/>
          </p:nvSpPr>
          <p:spPr>
            <a:xfrm>
              <a:off x="4760750" y="3522200"/>
              <a:ext cx="231325" cy="179625"/>
            </a:xfrm>
            <a:custGeom>
              <a:avLst/>
              <a:gdLst/>
              <a:ahLst/>
              <a:cxnLst/>
              <a:rect l="l" t="t" r="r" b="b"/>
              <a:pathLst>
                <a:path w="9253" h="7185" extrusionOk="0">
                  <a:moveTo>
                    <a:pt x="4627" y="0"/>
                  </a:moveTo>
                  <a:cubicBezTo>
                    <a:pt x="0" y="0"/>
                    <a:pt x="0" y="7184"/>
                    <a:pt x="4627" y="7184"/>
                  </a:cubicBezTo>
                  <a:cubicBezTo>
                    <a:pt x="9253" y="7184"/>
                    <a:pt x="9253" y="0"/>
                    <a:pt x="46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46"/>
            <p:cNvSpPr/>
            <p:nvPr/>
          </p:nvSpPr>
          <p:spPr>
            <a:xfrm>
              <a:off x="4809600" y="3559925"/>
              <a:ext cx="133625" cy="103825"/>
            </a:xfrm>
            <a:custGeom>
              <a:avLst/>
              <a:gdLst/>
              <a:ahLst/>
              <a:cxnLst/>
              <a:rect l="l" t="t" r="r" b="b"/>
              <a:pathLst>
                <a:path w="5345" h="4153" extrusionOk="0">
                  <a:moveTo>
                    <a:pt x="2673" y="0"/>
                  </a:moveTo>
                  <a:cubicBezTo>
                    <a:pt x="0" y="0"/>
                    <a:pt x="0" y="4152"/>
                    <a:pt x="2673" y="4152"/>
                  </a:cubicBezTo>
                  <a:cubicBezTo>
                    <a:pt x="5345" y="4152"/>
                    <a:pt x="5345" y="0"/>
                    <a:pt x="26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46"/>
            <p:cNvSpPr/>
            <p:nvPr/>
          </p:nvSpPr>
          <p:spPr>
            <a:xfrm>
              <a:off x="4584550" y="3926750"/>
              <a:ext cx="235575" cy="108150"/>
            </a:xfrm>
            <a:custGeom>
              <a:avLst/>
              <a:gdLst/>
              <a:ahLst/>
              <a:cxnLst/>
              <a:rect l="l" t="t" r="r" b="b"/>
              <a:pathLst>
                <a:path w="9423" h="4326" extrusionOk="0">
                  <a:moveTo>
                    <a:pt x="791" y="0"/>
                  </a:moveTo>
                  <a:cubicBezTo>
                    <a:pt x="390" y="0"/>
                    <a:pt x="1" y="354"/>
                    <a:pt x="123" y="844"/>
                  </a:cubicBezTo>
                  <a:cubicBezTo>
                    <a:pt x="611" y="3140"/>
                    <a:pt x="2661" y="4325"/>
                    <a:pt x="4727" y="4325"/>
                  </a:cubicBezTo>
                  <a:cubicBezTo>
                    <a:pt x="6437" y="4325"/>
                    <a:pt x="8158" y="3514"/>
                    <a:pt x="9017" y="1849"/>
                  </a:cubicBezTo>
                  <a:cubicBezTo>
                    <a:pt x="9423" y="1048"/>
                    <a:pt x="8716" y="104"/>
                    <a:pt x="7979" y="104"/>
                  </a:cubicBezTo>
                  <a:cubicBezTo>
                    <a:pt x="7724" y="104"/>
                    <a:pt x="7467" y="216"/>
                    <a:pt x="7249" y="484"/>
                  </a:cubicBezTo>
                  <a:cubicBezTo>
                    <a:pt x="6370" y="1555"/>
                    <a:pt x="5329" y="2108"/>
                    <a:pt x="4301" y="2108"/>
                  </a:cubicBezTo>
                  <a:cubicBezTo>
                    <a:pt x="3245" y="2108"/>
                    <a:pt x="2203" y="1527"/>
                    <a:pt x="1359" y="326"/>
                  </a:cubicBezTo>
                  <a:cubicBezTo>
                    <a:pt x="1215" y="98"/>
                    <a:pt x="1001" y="0"/>
                    <a:pt x="7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 name="TextBox 7">
            <a:extLst>
              <a:ext uri="{FF2B5EF4-FFF2-40B4-BE49-F238E27FC236}">
                <a16:creationId xmlns:a16="http://schemas.microsoft.com/office/drawing/2014/main" xmlns="" id="{CE03A29C-3743-4061-A61D-C0E12F5DFA2D}"/>
              </a:ext>
            </a:extLst>
          </p:cNvPr>
          <p:cNvSpPr txBox="1"/>
          <p:nvPr/>
        </p:nvSpPr>
        <p:spPr>
          <a:xfrm>
            <a:off x="1309828" y="1092364"/>
            <a:ext cx="6303920" cy="3013838"/>
          </a:xfrm>
          <a:prstGeom prst="rect">
            <a:avLst/>
          </a:prstGeom>
          <a:noFill/>
        </p:spPr>
        <p:txBody>
          <a:bodyPr wrap="square" rtlCol="0">
            <a:spAutoFit/>
          </a:bodyPr>
          <a:lstStyle/>
          <a:p>
            <a:pPr algn="ctr">
              <a:lnSpc>
                <a:spcPct val="150000"/>
              </a:lnSpc>
            </a:pPr>
            <a:r>
              <a:rPr lang="vi-VN" sz="4400" b="1" dirty="0">
                <a:solidFill>
                  <a:schemeClr val="bg2"/>
                </a:solidFill>
              </a:rPr>
              <a:t>CHÀO MỪNG CÁC EM ĐẾN VỚI BÀI HỌC </a:t>
            </a:r>
            <a:r>
              <a:rPr lang="en-US" sz="4400" b="1" dirty="0">
                <a:solidFill>
                  <a:schemeClr val="bg2"/>
                </a:solidFill>
              </a:rPr>
              <a:t>NGÀY HÔM NAY</a:t>
            </a:r>
            <a:r>
              <a:rPr lang="vi-VN" sz="4400" b="1" dirty="0">
                <a:solidFill>
                  <a:schemeClr val="bg2"/>
                </a:solidFill>
              </a:rPr>
              <a:t>!</a:t>
            </a:r>
            <a:endParaRPr lang="en-US" sz="4400" b="1" dirty="0">
              <a:solidFill>
                <a:schemeClr val="bg2"/>
              </a:solidFill>
            </a:endParaRPr>
          </a:p>
        </p:txBody>
      </p:sp>
    </p:spTree>
  </p:cSld>
  <p:clrMapOvr>
    <a:masterClrMapping/>
  </p:clrMapOvr>
  <p:transition spd="med">
    <p:random/>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oogle Shape;566;p49">
            <a:extLst>
              <a:ext uri="{FF2B5EF4-FFF2-40B4-BE49-F238E27FC236}">
                <a16:creationId xmlns:a16="http://schemas.microsoft.com/office/drawing/2014/main" xmlns="" id="{6113C428-8CC0-4DD8-96CD-09A32110D6A8}"/>
              </a:ext>
            </a:extLst>
          </p:cNvPr>
          <p:cNvGrpSpPr/>
          <p:nvPr/>
        </p:nvGrpSpPr>
        <p:grpSpPr>
          <a:xfrm>
            <a:off x="7878306" y="26890"/>
            <a:ext cx="1265694" cy="1326469"/>
            <a:chOff x="1054350" y="2305000"/>
            <a:chExt cx="1484525" cy="1635950"/>
          </a:xfrm>
        </p:grpSpPr>
        <p:sp>
          <p:nvSpPr>
            <p:cNvPr id="11" name="Google Shape;567;p49">
              <a:extLst>
                <a:ext uri="{FF2B5EF4-FFF2-40B4-BE49-F238E27FC236}">
                  <a16:creationId xmlns:a16="http://schemas.microsoft.com/office/drawing/2014/main" xmlns="" id="{A9F78FFD-4AED-4071-A179-E4C5092AE33D}"/>
                </a:ext>
              </a:extLst>
            </p:cNvPr>
            <p:cNvSpPr/>
            <p:nvPr/>
          </p:nvSpPr>
          <p:spPr>
            <a:xfrm>
              <a:off x="1054350" y="2305000"/>
              <a:ext cx="1484525" cy="1635950"/>
            </a:xfrm>
            <a:custGeom>
              <a:avLst/>
              <a:gdLst/>
              <a:ahLst/>
              <a:cxnLst/>
              <a:rect l="l" t="t" r="r" b="b"/>
              <a:pathLst>
                <a:path w="59381" h="65438" extrusionOk="0">
                  <a:moveTo>
                    <a:pt x="28981" y="0"/>
                  </a:moveTo>
                  <a:cubicBezTo>
                    <a:pt x="27798" y="0"/>
                    <a:pt x="26511" y="688"/>
                    <a:pt x="26293" y="1952"/>
                  </a:cubicBezTo>
                  <a:cubicBezTo>
                    <a:pt x="25244" y="8029"/>
                    <a:pt x="24253" y="14609"/>
                    <a:pt x="25977" y="20572"/>
                  </a:cubicBezTo>
                  <a:cubicBezTo>
                    <a:pt x="25761" y="20687"/>
                    <a:pt x="25546" y="20802"/>
                    <a:pt x="25330" y="20931"/>
                  </a:cubicBezTo>
                  <a:cubicBezTo>
                    <a:pt x="24181" y="21621"/>
                    <a:pt x="23175" y="22511"/>
                    <a:pt x="22356" y="23546"/>
                  </a:cubicBezTo>
                  <a:cubicBezTo>
                    <a:pt x="20000" y="22066"/>
                    <a:pt x="17989" y="20112"/>
                    <a:pt x="16451" y="17785"/>
                  </a:cubicBezTo>
                  <a:cubicBezTo>
                    <a:pt x="15915" y="16966"/>
                    <a:pt x="15009" y="16464"/>
                    <a:pt x="14073" y="16464"/>
                  </a:cubicBezTo>
                  <a:cubicBezTo>
                    <a:pt x="13629" y="16464"/>
                    <a:pt x="13179" y="16577"/>
                    <a:pt x="12759" y="16822"/>
                  </a:cubicBezTo>
                  <a:cubicBezTo>
                    <a:pt x="11552" y="17526"/>
                    <a:pt x="10992" y="19293"/>
                    <a:pt x="11796" y="20514"/>
                  </a:cubicBezTo>
                  <a:cubicBezTo>
                    <a:pt x="13865" y="23675"/>
                    <a:pt x="16609" y="26347"/>
                    <a:pt x="19842" y="28316"/>
                  </a:cubicBezTo>
                  <a:cubicBezTo>
                    <a:pt x="19655" y="28862"/>
                    <a:pt x="19497" y="29408"/>
                    <a:pt x="19368" y="29968"/>
                  </a:cubicBezTo>
                  <a:cubicBezTo>
                    <a:pt x="19109" y="31046"/>
                    <a:pt x="18922" y="32152"/>
                    <a:pt x="18764" y="33244"/>
                  </a:cubicBezTo>
                  <a:cubicBezTo>
                    <a:pt x="13721" y="32956"/>
                    <a:pt x="8822" y="31477"/>
                    <a:pt x="4440" y="28948"/>
                  </a:cubicBezTo>
                  <a:cubicBezTo>
                    <a:pt x="4015" y="28699"/>
                    <a:pt x="3548" y="28581"/>
                    <a:pt x="3087" y="28581"/>
                  </a:cubicBezTo>
                  <a:cubicBezTo>
                    <a:pt x="2163" y="28581"/>
                    <a:pt x="1261" y="29057"/>
                    <a:pt x="762" y="29910"/>
                  </a:cubicBezTo>
                  <a:cubicBezTo>
                    <a:pt x="1" y="31204"/>
                    <a:pt x="446" y="32841"/>
                    <a:pt x="1725" y="33603"/>
                  </a:cubicBezTo>
                  <a:cubicBezTo>
                    <a:pt x="6796" y="36519"/>
                    <a:pt x="12471" y="38229"/>
                    <a:pt x="18319" y="38617"/>
                  </a:cubicBezTo>
                  <a:cubicBezTo>
                    <a:pt x="18348" y="39608"/>
                    <a:pt x="18534" y="40585"/>
                    <a:pt x="18879" y="41505"/>
                  </a:cubicBezTo>
                  <a:cubicBezTo>
                    <a:pt x="19023" y="41893"/>
                    <a:pt x="19195" y="42266"/>
                    <a:pt x="19396" y="42625"/>
                  </a:cubicBezTo>
                  <a:cubicBezTo>
                    <a:pt x="17945" y="43976"/>
                    <a:pt x="16652" y="45499"/>
                    <a:pt x="15560" y="47137"/>
                  </a:cubicBezTo>
                  <a:cubicBezTo>
                    <a:pt x="14742" y="48344"/>
                    <a:pt x="15316" y="50125"/>
                    <a:pt x="16523" y="50829"/>
                  </a:cubicBezTo>
                  <a:cubicBezTo>
                    <a:pt x="16948" y="51079"/>
                    <a:pt x="17397" y="51193"/>
                    <a:pt x="17838" y="51193"/>
                  </a:cubicBezTo>
                  <a:cubicBezTo>
                    <a:pt x="18766" y="51193"/>
                    <a:pt x="19655" y="50685"/>
                    <a:pt x="20201" y="49867"/>
                  </a:cubicBezTo>
                  <a:cubicBezTo>
                    <a:pt x="20919" y="48789"/>
                    <a:pt x="21738" y="47798"/>
                    <a:pt x="22672" y="46907"/>
                  </a:cubicBezTo>
                  <a:cubicBezTo>
                    <a:pt x="22787" y="46792"/>
                    <a:pt x="22916" y="46663"/>
                    <a:pt x="23046" y="46548"/>
                  </a:cubicBezTo>
                  <a:cubicBezTo>
                    <a:pt x="24296" y="47367"/>
                    <a:pt x="25675" y="47956"/>
                    <a:pt x="27140" y="48286"/>
                  </a:cubicBezTo>
                  <a:cubicBezTo>
                    <a:pt x="27844" y="48459"/>
                    <a:pt x="28563" y="48588"/>
                    <a:pt x="29281" y="48674"/>
                  </a:cubicBezTo>
                  <a:cubicBezTo>
                    <a:pt x="29396" y="49996"/>
                    <a:pt x="29425" y="51332"/>
                    <a:pt x="29353" y="52668"/>
                  </a:cubicBezTo>
                  <a:cubicBezTo>
                    <a:pt x="29296" y="54205"/>
                    <a:pt x="29094" y="55743"/>
                    <a:pt x="28750" y="57237"/>
                  </a:cubicBezTo>
                  <a:cubicBezTo>
                    <a:pt x="28376" y="58875"/>
                    <a:pt x="27859" y="60484"/>
                    <a:pt x="27227" y="62050"/>
                  </a:cubicBezTo>
                  <a:cubicBezTo>
                    <a:pt x="26695" y="63357"/>
                    <a:pt x="27801" y="65067"/>
                    <a:pt x="29109" y="65354"/>
                  </a:cubicBezTo>
                  <a:cubicBezTo>
                    <a:pt x="29355" y="65411"/>
                    <a:pt x="29591" y="65438"/>
                    <a:pt x="29817" y="65438"/>
                  </a:cubicBezTo>
                  <a:cubicBezTo>
                    <a:pt x="31030" y="65438"/>
                    <a:pt x="31943" y="64659"/>
                    <a:pt x="32428" y="63472"/>
                  </a:cubicBezTo>
                  <a:cubicBezTo>
                    <a:pt x="34310" y="58774"/>
                    <a:pt x="35071" y="53717"/>
                    <a:pt x="34669" y="48674"/>
                  </a:cubicBezTo>
                  <a:cubicBezTo>
                    <a:pt x="35876" y="48516"/>
                    <a:pt x="37054" y="48214"/>
                    <a:pt x="38189" y="47783"/>
                  </a:cubicBezTo>
                  <a:cubicBezTo>
                    <a:pt x="38878" y="47510"/>
                    <a:pt x="39525" y="47180"/>
                    <a:pt x="40143" y="46792"/>
                  </a:cubicBezTo>
                  <a:cubicBezTo>
                    <a:pt x="44683" y="49550"/>
                    <a:pt x="49726" y="51361"/>
                    <a:pt x="54970" y="52122"/>
                  </a:cubicBezTo>
                  <a:cubicBezTo>
                    <a:pt x="55156" y="52149"/>
                    <a:pt x="55346" y="52163"/>
                    <a:pt x="55536" y="52163"/>
                  </a:cubicBezTo>
                  <a:cubicBezTo>
                    <a:pt x="56764" y="52163"/>
                    <a:pt x="57990" y="51584"/>
                    <a:pt x="58289" y="50240"/>
                  </a:cubicBezTo>
                  <a:cubicBezTo>
                    <a:pt x="58576" y="48976"/>
                    <a:pt x="57901" y="47137"/>
                    <a:pt x="56406" y="46936"/>
                  </a:cubicBezTo>
                  <a:cubicBezTo>
                    <a:pt x="52053" y="46347"/>
                    <a:pt x="47844" y="44953"/>
                    <a:pt x="43993" y="42812"/>
                  </a:cubicBezTo>
                  <a:cubicBezTo>
                    <a:pt x="44496" y="41979"/>
                    <a:pt x="44913" y="41117"/>
                    <a:pt x="45229" y="40212"/>
                  </a:cubicBezTo>
                  <a:cubicBezTo>
                    <a:pt x="46852" y="40456"/>
                    <a:pt x="48418" y="41002"/>
                    <a:pt x="49826" y="41850"/>
                  </a:cubicBezTo>
                  <a:cubicBezTo>
                    <a:pt x="50252" y="42098"/>
                    <a:pt x="50718" y="42216"/>
                    <a:pt x="51179" y="42216"/>
                  </a:cubicBezTo>
                  <a:cubicBezTo>
                    <a:pt x="52104" y="42216"/>
                    <a:pt x="53006" y="41740"/>
                    <a:pt x="53504" y="40887"/>
                  </a:cubicBezTo>
                  <a:cubicBezTo>
                    <a:pt x="54266" y="39594"/>
                    <a:pt x="53835" y="37956"/>
                    <a:pt x="52542" y="37195"/>
                  </a:cubicBezTo>
                  <a:cubicBezTo>
                    <a:pt x="50645" y="36088"/>
                    <a:pt x="48562" y="35327"/>
                    <a:pt x="46393" y="34939"/>
                  </a:cubicBezTo>
                  <a:cubicBezTo>
                    <a:pt x="46507" y="33675"/>
                    <a:pt x="46493" y="32410"/>
                    <a:pt x="46335" y="31160"/>
                  </a:cubicBezTo>
                  <a:cubicBezTo>
                    <a:pt x="48073" y="30442"/>
                    <a:pt x="49683" y="29465"/>
                    <a:pt x="51119" y="28244"/>
                  </a:cubicBezTo>
                  <a:cubicBezTo>
                    <a:pt x="54338" y="25557"/>
                    <a:pt x="56550" y="21822"/>
                    <a:pt x="58662" y="18244"/>
                  </a:cubicBezTo>
                  <a:cubicBezTo>
                    <a:pt x="59381" y="16966"/>
                    <a:pt x="58935" y="15342"/>
                    <a:pt x="57671" y="14609"/>
                  </a:cubicBezTo>
                  <a:cubicBezTo>
                    <a:pt x="57245" y="14358"/>
                    <a:pt x="56776" y="14238"/>
                    <a:pt x="56313" y="14238"/>
                  </a:cubicBezTo>
                  <a:cubicBezTo>
                    <a:pt x="55402" y="14238"/>
                    <a:pt x="54512" y="14700"/>
                    <a:pt x="54007" y="15529"/>
                  </a:cubicBezTo>
                  <a:cubicBezTo>
                    <a:pt x="52197" y="18603"/>
                    <a:pt x="50530" y="21491"/>
                    <a:pt x="47973" y="23862"/>
                  </a:cubicBezTo>
                  <a:cubicBezTo>
                    <a:pt x="46938" y="24781"/>
                    <a:pt x="45789" y="25543"/>
                    <a:pt x="44554" y="26132"/>
                  </a:cubicBezTo>
                  <a:cubicBezTo>
                    <a:pt x="43490" y="24336"/>
                    <a:pt x="41953" y="22856"/>
                    <a:pt x="40100" y="21865"/>
                  </a:cubicBezTo>
                  <a:cubicBezTo>
                    <a:pt x="41551" y="19164"/>
                    <a:pt x="42686" y="16305"/>
                    <a:pt x="43490" y="13331"/>
                  </a:cubicBezTo>
                  <a:cubicBezTo>
                    <a:pt x="43850" y="11980"/>
                    <a:pt x="43031" y="10342"/>
                    <a:pt x="41608" y="10026"/>
                  </a:cubicBezTo>
                  <a:cubicBezTo>
                    <a:pt x="41384" y="9974"/>
                    <a:pt x="41159" y="9949"/>
                    <a:pt x="40936" y="9949"/>
                  </a:cubicBezTo>
                  <a:cubicBezTo>
                    <a:pt x="39743" y="9949"/>
                    <a:pt x="38631" y="10674"/>
                    <a:pt x="38304" y="11908"/>
                  </a:cubicBezTo>
                  <a:cubicBezTo>
                    <a:pt x="37600" y="14451"/>
                    <a:pt x="36637" y="16937"/>
                    <a:pt x="35402" y="19279"/>
                  </a:cubicBezTo>
                  <a:cubicBezTo>
                    <a:pt x="34646" y="19224"/>
                    <a:pt x="33887" y="19199"/>
                    <a:pt x="33128" y="19199"/>
                  </a:cubicBezTo>
                  <a:cubicBezTo>
                    <a:pt x="32486" y="19199"/>
                    <a:pt x="31845" y="19217"/>
                    <a:pt x="31206" y="19250"/>
                  </a:cubicBezTo>
                  <a:cubicBezTo>
                    <a:pt x="31163" y="19121"/>
                    <a:pt x="31120" y="18977"/>
                    <a:pt x="31077" y="18833"/>
                  </a:cubicBezTo>
                  <a:cubicBezTo>
                    <a:pt x="30876" y="18058"/>
                    <a:pt x="30704" y="17267"/>
                    <a:pt x="30574" y="16477"/>
                  </a:cubicBezTo>
                  <a:cubicBezTo>
                    <a:pt x="30574" y="16420"/>
                    <a:pt x="30560" y="16377"/>
                    <a:pt x="30560" y="16362"/>
                  </a:cubicBezTo>
                  <a:cubicBezTo>
                    <a:pt x="30545" y="16333"/>
                    <a:pt x="30560" y="16319"/>
                    <a:pt x="30560" y="16290"/>
                  </a:cubicBezTo>
                  <a:cubicBezTo>
                    <a:pt x="30531" y="16089"/>
                    <a:pt x="30517" y="15888"/>
                    <a:pt x="30488" y="15687"/>
                  </a:cubicBezTo>
                  <a:cubicBezTo>
                    <a:pt x="30445" y="15242"/>
                    <a:pt x="30416" y="14782"/>
                    <a:pt x="30402" y="14336"/>
                  </a:cubicBezTo>
                  <a:cubicBezTo>
                    <a:pt x="30244" y="10587"/>
                    <a:pt x="30862" y="7024"/>
                    <a:pt x="31494" y="3374"/>
                  </a:cubicBezTo>
                  <a:cubicBezTo>
                    <a:pt x="31724" y="1995"/>
                    <a:pt x="31120" y="415"/>
                    <a:pt x="29612" y="70"/>
                  </a:cubicBezTo>
                  <a:cubicBezTo>
                    <a:pt x="29410" y="23"/>
                    <a:pt x="29197" y="0"/>
                    <a:pt x="289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68;p49">
              <a:extLst>
                <a:ext uri="{FF2B5EF4-FFF2-40B4-BE49-F238E27FC236}">
                  <a16:creationId xmlns:a16="http://schemas.microsoft.com/office/drawing/2014/main" xmlns="" id="{92A6BAB3-8132-4912-B9C0-268A7EFDD0B6}"/>
                </a:ext>
              </a:extLst>
            </p:cNvPr>
            <p:cNvSpPr/>
            <p:nvPr/>
          </p:nvSpPr>
          <p:spPr>
            <a:xfrm>
              <a:off x="1700525" y="2990250"/>
              <a:ext cx="155900" cy="121075"/>
            </a:xfrm>
            <a:custGeom>
              <a:avLst/>
              <a:gdLst/>
              <a:ahLst/>
              <a:cxnLst/>
              <a:rect l="l" t="t" r="r" b="b"/>
              <a:pathLst>
                <a:path w="6236" h="4843" extrusionOk="0">
                  <a:moveTo>
                    <a:pt x="3118" y="1"/>
                  </a:moveTo>
                  <a:cubicBezTo>
                    <a:pt x="0" y="1"/>
                    <a:pt x="0" y="4842"/>
                    <a:pt x="3118" y="4842"/>
                  </a:cubicBezTo>
                  <a:cubicBezTo>
                    <a:pt x="6236" y="4842"/>
                    <a:pt x="6236" y="1"/>
                    <a:pt x="3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569;p49">
              <a:extLst>
                <a:ext uri="{FF2B5EF4-FFF2-40B4-BE49-F238E27FC236}">
                  <a16:creationId xmlns:a16="http://schemas.microsoft.com/office/drawing/2014/main" xmlns="" id="{468EB1C4-8705-405F-B304-AC445B9F65FB}"/>
                </a:ext>
              </a:extLst>
            </p:cNvPr>
            <p:cNvSpPr/>
            <p:nvPr/>
          </p:nvSpPr>
          <p:spPr>
            <a:xfrm>
              <a:off x="1726375" y="3016125"/>
              <a:ext cx="90175" cy="69700"/>
            </a:xfrm>
            <a:custGeom>
              <a:avLst/>
              <a:gdLst/>
              <a:ahLst/>
              <a:cxnLst/>
              <a:rect l="l" t="t" r="r" b="b"/>
              <a:pathLst>
                <a:path w="3607" h="2788" extrusionOk="0">
                  <a:moveTo>
                    <a:pt x="1797" y="0"/>
                  </a:moveTo>
                  <a:cubicBezTo>
                    <a:pt x="1" y="0"/>
                    <a:pt x="1" y="2787"/>
                    <a:pt x="1797" y="2787"/>
                  </a:cubicBezTo>
                  <a:cubicBezTo>
                    <a:pt x="3593" y="2787"/>
                    <a:pt x="3607" y="0"/>
                    <a:pt x="17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570;p49">
              <a:extLst>
                <a:ext uri="{FF2B5EF4-FFF2-40B4-BE49-F238E27FC236}">
                  <a16:creationId xmlns:a16="http://schemas.microsoft.com/office/drawing/2014/main" xmlns="" id="{4B7BE080-2573-4EF3-AD61-2D53BE096021}"/>
                </a:ext>
              </a:extLst>
            </p:cNvPr>
            <p:cNvSpPr/>
            <p:nvPr/>
          </p:nvSpPr>
          <p:spPr>
            <a:xfrm>
              <a:off x="1900575" y="2978400"/>
              <a:ext cx="155925" cy="121075"/>
            </a:xfrm>
            <a:custGeom>
              <a:avLst/>
              <a:gdLst/>
              <a:ahLst/>
              <a:cxnLst/>
              <a:rect l="l" t="t" r="r" b="b"/>
              <a:pathLst>
                <a:path w="6237" h="4843" extrusionOk="0">
                  <a:moveTo>
                    <a:pt x="3119" y="0"/>
                  </a:moveTo>
                  <a:cubicBezTo>
                    <a:pt x="1" y="0"/>
                    <a:pt x="1" y="4842"/>
                    <a:pt x="3119" y="4842"/>
                  </a:cubicBezTo>
                  <a:cubicBezTo>
                    <a:pt x="6236" y="4842"/>
                    <a:pt x="6236" y="0"/>
                    <a:pt x="31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571;p49">
              <a:extLst>
                <a:ext uri="{FF2B5EF4-FFF2-40B4-BE49-F238E27FC236}">
                  <a16:creationId xmlns:a16="http://schemas.microsoft.com/office/drawing/2014/main" xmlns="" id="{9360BED0-EE9B-411C-82D5-9309381526A1}"/>
                </a:ext>
              </a:extLst>
            </p:cNvPr>
            <p:cNvSpPr/>
            <p:nvPr/>
          </p:nvSpPr>
          <p:spPr>
            <a:xfrm>
              <a:off x="1933625" y="3004250"/>
              <a:ext cx="89825" cy="69725"/>
            </a:xfrm>
            <a:custGeom>
              <a:avLst/>
              <a:gdLst/>
              <a:ahLst/>
              <a:cxnLst/>
              <a:rect l="l" t="t" r="r" b="b"/>
              <a:pathLst>
                <a:path w="3593" h="2789" extrusionOk="0">
                  <a:moveTo>
                    <a:pt x="1797" y="1"/>
                  </a:moveTo>
                  <a:cubicBezTo>
                    <a:pt x="1" y="1"/>
                    <a:pt x="1" y="2788"/>
                    <a:pt x="1797" y="2788"/>
                  </a:cubicBezTo>
                  <a:cubicBezTo>
                    <a:pt x="3593" y="2788"/>
                    <a:pt x="3593" y="1"/>
                    <a:pt x="17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572;p49">
              <a:extLst>
                <a:ext uri="{FF2B5EF4-FFF2-40B4-BE49-F238E27FC236}">
                  <a16:creationId xmlns:a16="http://schemas.microsoft.com/office/drawing/2014/main" xmlns="" id="{63689950-DA47-4B53-B772-6375A0CCE111}"/>
                </a:ext>
              </a:extLst>
            </p:cNvPr>
            <p:cNvSpPr/>
            <p:nvPr/>
          </p:nvSpPr>
          <p:spPr>
            <a:xfrm>
              <a:off x="1709500" y="3206100"/>
              <a:ext cx="357350" cy="121325"/>
            </a:xfrm>
            <a:custGeom>
              <a:avLst/>
              <a:gdLst/>
              <a:ahLst/>
              <a:cxnLst/>
              <a:rect l="l" t="t" r="r" b="b"/>
              <a:pathLst>
                <a:path w="14294" h="4853" extrusionOk="0">
                  <a:moveTo>
                    <a:pt x="9494" y="0"/>
                  </a:moveTo>
                  <a:cubicBezTo>
                    <a:pt x="9219" y="0"/>
                    <a:pt x="8946" y="156"/>
                    <a:pt x="8822" y="447"/>
                  </a:cubicBezTo>
                  <a:cubicBezTo>
                    <a:pt x="8592" y="1007"/>
                    <a:pt x="8362" y="1567"/>
                    <a:pt x="8132" y="2128"/>
                  </a:cubicBezTo>
                  <a:cubicBezTo>
                    <a:pt x="8089" y="2243"/>
                    <a:pt x="7946" y="2688"/>
                    <a:pt x="7816" y="3033"/>
                  </a:cubicBezTo>
                  <a:cubicBezTo>
                    <a:pt x="7242" y="2271"/>
                    <a:pt x="6624" y="1539"/>
                    <a:pt x="5977" y="849"/>
                  </a:cubicBezTo>
                  <a:cubicBezTo>
                    <a:pt x="5829" y="670"/>
                    <a:pt x="5620" y="584"/>
                    <a:pt x="5413" y="584"/>
                  </a:cubicBezTo>
                  <a:cubicBezTo>
                    <a:pt x="5139" y="584"/>
                    <a:pt x="4871" y="735"/>
                    <a:pt x="4756" y="1021"/>
                  </a:cubicBezTo>
                  <a:cubicBezTo>
                    <a:pt x="4440" y="1625"/>
                    <a:pt x="4110" y="2199"/>
                    <a:pt x="3765" y="2774"/>
                  </a:cubicBezTo>
                  <a:lnTo>
                    <a:pt x="2213" y="806"/>
                  </a:lnTo>
                  <a:cubicBezTo>
                    <a:pt x="2067" y="630"/>
                    <a:pt x="1865" y="546"/>
                    <a:pt x="1665" y="546"/>
                  </a:cubicBezTo>
                  <a:cubicBezTo>
                    <a:pt x="1392" y="546"/>
                    <a:pt x="1122" y="702"/>
                    <a:pt x="1006" y="993"/>
                  </a:cubicBezTo>
                  <a:cubicBezTo>
                    <a:pt x="590" y="1970"/>
                    <a:pt x="274" y="2990"/>
                    <a:pt x="58" y="4038"/>
                  </a:cubicBezTo>
                  <a:cubicBezTo>
                    <a:pt x="1" y="4335"/>
                    <a:pt x="267" y="4542"/>
                    <a:pt x="524" y="4542"/>
                  </a:cubicBezTo>
                  <a:cubicBezTo>
                    <a:pt x="654" y="4542"/>
                    <a:pt x="781" y="4489"/>
                    <a:pt x="863" y="4369"/>
                  </a:cubicBezTo>
                  <a:cubicBezTo>
                    <a:pt x="1236" y="3794"/>
                    <a:pt x="1552" y="3205"/>
                    <a:pt x="1840" y="2602"/>
                  </a:cubicBezTo>
                  <a:lnTo>
                    <a:pt x="3276" y="4441"/>
                  </a:lnTo>
                  <a:cubicBezTo>
                    <a:pt x="3408" y="4609"/>
                    <a:pt x="3630" y="4703"/>
                    <a:pt x="3850" y="4703"/>
                  </a:cubicBezTo>
                  <a:cubicBezTo>
                    <a:pt x="4061" y="4703"/>
                    <a:pt x="4270" y="4616"/>
                    <a:pt x="4397" y="4426"/>
                  </a:cubicBezTo>
                  <a:cubicBezTo>
                    <a:pt x="4799" y="3794"/>
                    <a:pt x="5187" y="3162"/>
                    <a:pt x="5546" y="2501"/>
                  </a:cubicBezTo>
                  <a:cubicBezTo>
                    <a:pt x="6135" y="3162"/>
                    <a:pt x="6667" y="3866"/>
                    <a:pt x="7170" y="4584"/>
                  </a:cubicBezTo>
                  <a:cubicBezTo>
                    <a:pt x="7304" y="4755"/>
                    <a:pt x="7509" y="4853"/>
                    <a:pt x="7718" y="4853"/>
                  </a:cubicBezTo>
                  <a:cubicBezTo>
                    <a:pt x="7755" y="4853"/>
                    <a:pt x="7793" y="4850"/>
                    <a:pt x="7831" y="4843"/>
                  </a:cubicBezTo>
                  <a:cubicBezTo>
                    <a:pt x="8492" y="4685"/>
                    <a:pt x="8779" y="4254"/>
                    <a:pt x="9038" y="3651"/>
                  </a:cubicBezTo>
                  <a:cubicBezTo>
                    <a:pt x="9253" y="3133"/>
                    <a:pt x="9469" y="2631"/>
                    <a:pt x="9670" y="2113"/>
                  </a:cubicBezTo>
                  <a:cubicBezTo>
                    <a:pt x="10316" y="2918"/>
                    <a:pt x="10948" y="3737"/>
                    <a:pt x="11566" y="4570"/>
                  </a:cubicBezTo>
                  <a:cubicBezTo>
                    <a:pt x="11690" y="4744"/>
                    <a:pt x="11912" y="4838"/>
                    <a:pt x="12133" y="4838"/>
                  </a:cubicBezTo>
                  <a:cubicBezTo>
                    <a:pt x="12350" y="4838"/>
                    <a:pt x="12566" y="4748"/>
                    <a:pt x="12687" y="4556"/>
                  </a:cubicBezTo>
                  <a:cubicBezTo>
                    <a:pt x="13333" y="3507"/>
                    <a:pt x="13822" y="2372"/>
                    <a:pt x="14138" y="1194"/>
                  </a:cubicBezTo>
                  <a:cubicBezTo>
                    <a:pt x="14293" y="636"/>
                    <a:pt x="13814" y="217"/>
                    <a:pt x="13382" y="217"/>
                  </a:cubicBezTo>
                  <a:cubicBezTo>
                    <a:pt x="13136" y="217"/>
                    <a:pt x="12905" y="353"/>
                    <a:pt x="12816" y="677"/>
                  </a:cubicBezTo>
                  <a:cubicBezTo>
                    <a:pt x="12629" y="1409"/>
                    <a:pt x="12356" y="2128"/>
                    <a:pt x="12026" y="2817"/>
                  </a:cubicBezTo>
                  <a:cubicBezTo>
                    <a:pt x="11379" y="1955"/>
                    <a:pt x="10719" y="1108"/>
                    <a:pt x="10043" y="260"/>
                  </a:cubicBezTo>
                  <a:cubicBezTo>
                    <a:pt x="9898" y="84"/>
                    <a:pt x="9695" y="0"/>
                    <a:pt x="94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 name="TextBox 16">
            <a:extLst>
              <a:ext uri="{FF2B5EF4-FFF2-40B4-BE49-F238E27FC236}">
                <a16:creationId xmlns:a16="http://schemas.microsoft.com/office/drawing/2014/main" xmlns="" id="{5F1376A4-E14A-4566-91F8-A3974F714E66}"/>
              </a:ext>
            </a:extLst>
          </p:cNvPr>
          <p:cNvSpPr txBox="1"/>
          <p:nvPr/>
        </p:nvSpPr>
        <p:spPr>
          <a:xfrm>
            <a:off x="741018" y="445549"/>
            <a:ext cx="5988966" cy="577850"/>
          </a:xfrm>
          <a:prstGeom prst="rect">
            <a:avLst/>
          </a:prstGeom>
          <a:noFill/>
        </p:spPr>
        <p:txBody>
          <a:bodyPr wrap="square">
            <a:spAutoFit/>
          </a:bodyPr>
          <a:lstStyle/>
          <a:p>
            <a:pPr algn="just">
              <a:lnSpc>
                <a:spcPct val="150000"/>
              </a:lnSpc>
              <a:spcBef>
                <a:spcPts val="100"/>
              </a:spcBef>
              <a:spcAft>
                <a:spcPts val="100"/>
              </a:spcAft>
            </a:pPr>
            <a:r>
              <a:rPr lang="vi-VN" sz="2400" b="1" dirty="0">
                <a:solidFill>
                  <a:srgbClr val="C00000"/>
                </a:solidFill>
                <a:effectLst/>
                <a:latin typeface="+mn-lt"/>
                <a:ea typeface="Times New Roman" panose="02020603050405020304" pitchFamily="18" charset="0"/>
              </a:rPr>
              <a:t>1. </a:t>
            </a:r>
            <a:r>
              <a:rPr lang="en-US" sz="2400" b="1" dirty="0" err="1">
                <a:solidFill>
                  <a:srgbClr val="C00000"/>
                </a:solidFill>
                <a:effectLst/>
                <a:latin typeface="+mn-lt"/>
                <a:ea typeface="Times New Roman" panose="02020603050405020304" pitchFamily="18" charset="0"/>
              </a:rPr>
              <a:t>Khái</a:t>
            </a:r>
            <a:r>
              <a:rPr lang="en-US" sz="2400" b="1" dirty="0">
                <a:solidFill>
                  <a:srgbClr val="C00000"/>
                </a:solidFill>
                <a:effectLst/>
                <a:latin typeface="+mn-lt"/>
                <a:ea typeface="Times New Roman" panose="02020603050405020304" pitchFamily="18" charset="0"/>
              </a:rPr>
              <a:t> </a:t>
            </a:r>
            <a:r>
              <a:rPr lang="en-US" sz="2400" b="1" dirty="0" err="1">
                <a:solidFill>
                  <a:srgbClr val="C00000"/>
                </a:solidFill>
                <a:effectLst/>
                <a:latin typeface="+mn-lt"/>
                <a:ea typeface="Times New Roman" panose="02020603050405020304" pitchFamily="18" charset="0"/>
              </a:rPr>
              <a:t>niệm</a:t>
            </a:r>
            <a:r>
              <a:rPr lang="en-US" sz="2400" b="1" dirty="0">
                <a:solidFill>
                  <a:srgbClr val="C00000"/>
                </a:solidFill>
                <a:effectLst/>
                <a:latin typeface="+mn-lt"/>
                <a:ea typeface="Times New Roman" panose="02020603050405020304" pitchFamily="18" charset="0"/>
              </a:rPr>
              <a:t> </a:t>
            </a:r>
            <a:r>
              <a:rPr lang="en-US" sz="2400" b="1" dirty="0" err="1">
                <a:solidFill>
                  <a:srgbClr val="C00000"/>
                </a:solidFill>
                <a:effectLst/>
                <a:latin typeface="+mn-lt"/>
                <a:ea typeface="Times New Roman" panose="02020603050405020304" pitchFamily="18" charset="0"/>
              </a:rPr>
              <a:t>môi</a:t>
            </a:r>
            <a:r>
              <a:rPr lang="en-US" sz="2400" b="1" dirty="0">
                <a:solidFill>
                  <a:srgbClr val="C00000"/>
                </a:solidFill>
                <a:effectLst/>
                <a:latin typeface="+mn-lt"/>
                <a:ea typeface="Times New Roman" panose="02020603050405020304" pitchFamily="18" charset="0"/>
              </a:rPr>
              <a:t> </a:t>
            </a:r>
            <a:r>
              <a:rPr lang="en-US" sz="2400" b="1" dirty="0" err="1">
                <a:solidFill>
                  <a:srgbClr val="C00000"/>
                </a:solidFill>
                <a:effectLst/>
                <a:latin typeface="+mn-lt"/>
                <a:ea typeface="Times New Roman" panose="02020603050405020304" pitchFamily="18" charset="0"/>
              </a:rPr>
              <a:t>trường</a:t>
            </a:r>
            <a:r>
              <a:rPr lang="en-US" sz="2400" b="1" dirty="0">
                <a:solidFill>
                  <a:srgbClr val="C00000"/>
                </a:solidFill>
                <a:effectLst/>
                <a:latin typeface="+mn-lt"/>
                <a:ea typeface="Times New Roman" panose="02020603050405020304" pitchFamily="18" charset="0"/>
              </a:rPr>
              <a:t> </a:t>
            </a:r>
            <a:r>
              <a:rPr lang="en-US" sz="2400" b="1" dirty="0" err="1">
                <a:solidFill>
                  <a:srgbClr val="C00000"/>
                </a:solidFill>
                <a:effectLst/>
                <a:latin typeface="+mn-lt"/>
                <a:ea typeface="Times New Roman" panose="02020603050405020304" pitchFamily="18" charset="0"/>
              </a:rPr>
              <a:t>trong</a:t>
            </a:r>
            <a:r>
              <a:rPr lang="en-US" sz="2400" b="1" dirty="0">
                <a:solidFill>
                  <a:srgbClr val="C00000"/>
                </a:solidFill>
                <a:effectLst/>
                <a:latin typeface="+mn-lt"/>
                <a:ea typeface="Times New Roman" panose="02020603050405020304" pitchFamily="18" charset="0"/>
              </a:rPr>
              <a:t> </a:t>
            </a:r>
            <a:r>
              <a:rPr lang="en-US" sz="2400" b="1" dirty="0" err="1">
                <a:solidFill>
                  <a:srgbClr val="C00000"/>
                </a:solidFill>
                <a:effectLst/>
                <a:latin typeface="+mn-lt"/>
                <a:ea typeface="Times New Roman" panose="02020603050405020304" pitchFamily="18" charset="0"/>
              </a:rPr>
              <a:t>cơ</a:t>
            </a:r>
            <a:r>
              <a:rPr lang="en-US" sz="2400" b="1" dirty="0">
                <a:solidFill>
                  <a:srgbClr val="C00000"/>
                </a:solidFill>
                <a:effectLst/>
                <a:latin typeface="+mn-lt"/>
                <a:ea typeface="Times New Roman" panose="02020603050405020304" pitchFamily="18" charset="0"/>
              </a:rPr>
              <a:t> </a:t>
            </a:r>
            <a:r>
              <a:rPr lang="en-US" sz="2400" b="1" dirty="0" err="1">
                <a:solidFill>
                  <a:srgbClr val="C00000"/>
                </a:solidFill>
                <a:effectLst/>
                <a:latin typeface="+mn-lt"/>
                <a:ea typeface="Times New Roman" panose="02020603050405020304" pitchFamily="18" charset="0"/>
              </a:rPr>
              <a:t>thể</a:t>
            </a:r>
            <a:endParaRPr lang="en-US" sz="2400" dirty="0">
              <a:solidFill>
                <a:srgbClr val="C00000"/>
              </a:solidFill>
              <a:effectLst/>
              <a:latin typeface="+mn-lt"/>
              <a:ea typeface="Calibri" panose="020F0502020204030204" pitchFamily="34" charset="0"/>
            </a:endParaRPr>
          </a:p>
        </p:txBody>
      </p:sp>
      <p:pic>
        <p:nvPicPr>
          <p:cNvPr id="2" name="Picture 1">
            <a:extLst>
              <a:ext uri="{FF2B5EF4-FFF2-40B4-BE49-F238E27FC236}">
                <a16:creationId xmlns:a16="http://schemas.microsoft.com/office/drawing/2014/main" xmlns="" id="{33C35B2A-16CE-4A2B-8367-3F336061CFAF}"/>
              </a:ext>
            </a:extLst>
          </p:cNvPr>
          <p:cNvPicPr>
            <a:picLocks noChangeAspect="1"/>
          </p:cNvPicPr>
          <p:nvPr/>
        </p:nvPicPr>
        <p:blipFill>
          <a:blip r:embed="rId2"/>
          <a:stretch>
            <a:fillRect/>
          </a:stretch>
        </p:blipFill>
        <p:spPr>
          <a:xfrm>
            <a:off x="4572000" y="1353358"/>
            <a:ext cx="3539748" cy="2436783"/>
          </a:xfrm>
          <a:prstGeom prst="rect">
            <a:avLst/>
          </a:prstGeom>
        </p:spPr>
      </p:pic>
      <p:pic>
        <p:nvPicPr>
          <p:cNvPr id="32" name="Picture 21">
            <a:extLst>
              <a:ext uri="{FF2B5EF4-FFF2-40B4-BE49-F238E27FC236}">
                <a16:creationId xmlns:a16="http://schemas.microsoft.com/office/drawing/2014/main" xmlns="" id="{CF138F32-E44A-4224-A3F4-7C3FA490A68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83234" y="1023399"/>
            <a:ext cx="1115568" cy="1115568"/>
          </a:xfrm>
          <a:prstGeom prst="rect">
            <a:avLst/>
          </a:prstGeom>
        </p:spPr>
      </p:pic>
      <p:sp>
        <p:nvSpPr>
          <p:cNvPr id="20" name="TextBox 19">
            <a:extLst>
              <a:ext uri="{FF2B5EF4-FFF2-40B4-BE49-F238E27FC236}">
                <a16:creationId xmlns:a16="http://schemas.microsoft.com/office/drawing/2014/main" xmlns="" id="{0C348C42-CB4B-4748-9100-EBB7389BAEEA}"/>
              </a:ext>
            </a:extLst>
          </p:cNvPr>
          <p:cNvSpPr txBox="1"/>
          <p:nvPr/>
        </p:nvSpPr>
        <p:spPr>
          <a:xfrm>
            <a:off x="343105" y="1693526"/>
            <a:ext cx="4128311" cy="1420325"/>
          </a:xfrm>
          <a:prstGeom prst="rect">
            <a:avLst/>
          </a:prstGeom>
          <a:noFill/>
        </p:spPr>
        <p:txBody>
          <a:bodyPr wrap="square">
            <a:spAutoFit/>
          </a:bodyPr>
          <a:lstStyle/>
          <a:p>
            <a:pPr algn="just">
              <a:lnSpc>
                <a:spcPct val="150000"/>
              </a:lnSpc>
              <a:spcBef>
                <a:spcPts val="100"/>
              </a:spcBef>
              <a:spcAft>
                <a:spcPts val="100"/>
              </a:spcAft>
            </a:pPr>
            <a:r>
              <a:rPr lang="en-US" sz="2000" dirty="0">
                <a:latin typeface="+mn-lt"/>
                <a:ea typeface="Times New Roman" panose="02020603050405020304" pitchFamily="18" charset="0"/>
              </a:rPr>
              <a:t>Quan </a:t>
            </a:r>
            <a:r>
              <a:rPr lang="en-US" sz="2000" dirty="0" err="1">
                <a:latin typeface="+mn-lt"/>
                <a:ea typeface="Times New Roman" panose="02020603050405020304" pitchFamily="18" charset="0"/>
              </a:rPr>
              <a:t>sát</a:t>
            </a:r>
            <a:r>
              <a:rPr lang="en-US" sz="2000" dirty="0">
                <a:latin typeface="+mn-lt"/>
                <a:ea typeface="Times New Roman" panose="02020603050405020304" pitchFamily="18" charset="0"/>
              </a:rPr>
              <a:t> </a:t>
            </a:r>
            <a:r>
              <a:rPr lang="en-US" sz="2000" dirty="0" err="1">
                <a:latin typeface="+mn-lt"/>
                <a:ea typeface="Times New Roman" panose="02020603050405020304" pitchFamily="18" charset="0"/>
              </a:rPr>
              <a:t>bảng</a:t>
            </a:r>
            <a:r>
              <a:rPr lang="en-US" sz="2000" dirty="0">
                <a:latin typeface="+mn-lt"/>
                <a:ea typeface="Times New Roman" panose="02020603050405020304" pitchFamily="18" charset="0"/>
              </a:rPr>
              <a:t> 33.1 </a:t>
            </a:r>
            <a:r>
              <a:rPr lang="en-US" sz="2000" dirty="0" err="1">
                <a:latin typeface="+mn-lt"/>
                <a:ea typeface="Times New Roman" panose="02020603050405020304" pitchFamily="18" charset="0"/>
              </a:rPr>
              <a:t>và</a:t>
            </a:r>
            <a:r>
              <a:rPr lang="en-US" sz="2000" dirty="0">
                <a:latin typeface="+mn-lt"/>
                <a:ea typeface="Times New Roman" panose="02020603050405020304" pitchFamily="18" charset="0"/>
              </a:rPr>
              <a:t> </a:t>
            </a:r>
            <a:r>
              <a:rPr lang="en-US" sz="2000" dirty="0" err="1">
                <a:latin typeface="+mn-lt"/>
                <a:ea typeface="Times New Roman" panose="02020603050405020304" pitchFamily="18" charset="0"/>
              </a:rPr>
              <a:t>cho</a:t>
            </a:r>
            <a:r>
              <a:rPr lang="en-US" sz="2000" dirty="0">
                <a:latin typeface="+mn-lt"/>
                <a:ea typeface="Times New Roman" panose="02020603050405020304" pitchFamily="18" charset="0"/>
              </a:rPr>
              <a:t> </a:t>
            </a:r>
            <a:r>
              <a:rPr lang="en-US" sz="2000" dirty="0" err="1">
                <a:latin typeface="+mn-lt"/>
                <a:ea typeface="Times New Roman" panose="02020603050405020304" pitchFamily="18" charset="0"/>
              </a:rPr>
              <a:t>biết</a:t>
            </a:r>
            <a:r>
              <a:rPr lang="en-US" sz="2000" dirty="0">
                <a:latin typeface="+mn-lt"/>
                <a:ea typeface="Times New Roman" panose="02020603050405020304" pitchFamily="18" charset="0"/>
              </a:rPr>
              <a:t> </a:t>
            </a:r>
            <a:r>
              <a:rPr lang="en-US" sz="2000" dirty="0" err="1">
                <a:latin typeface="+mn-lt"/>
                <a:ea typeface="Times New Roman" panose="02020603050405020304" pitchFamily="18" charset="0"/>
              </a:rPr>
              <a:t>trường</a:t>
            </a:r>
            <a:r>
              <a:rPr lang="en-US" sz="2000" dirty="0">
                <a:latin typeface="+mn-lt"/>
                <a:ea typeface="Times New Roman" panose="02020603050405020304" pitchFamily="18" charset="0"/>
              </a:rPr>
              <a:t> </a:t>
            </a:r>
            <a:r>
              <a:rPr lang="en-US" sz="2000" dirty="0" err="1">
                <a:latin typeface="+mn-lt"/>
                <a:ea typeface="Times New Roman" panose="02020603050405020304" pitchFamily="18" charset="0"/>
              </a:rPr>
              <a:t>hợp</a:t>
            </a:r>
            <a:r>
              <a:rPr lang="en-US" sz="2000" dirty="0">
                <a:latin typeface="+mn-lt"/>
                <a:ea typeface="Times New Roman" panose="02020603050405020304" pitchFamily="18" charset="0"/>
              </a:rPr>
              <a:t> </a:t>
            </a:r>
            <a:r>
              <a:rPr lang="en-US" sz="2000" dirty="0" err="1">
                <a:latin typeface="+mn-lt"/>
                <a:ea typeface="Times New Roman" panose="02020603050405020304" pitchFamily="18" charset="0"/>
              </a:rPr>
              <a:t>nào</a:t>
            </a:r>
            <a:r>
              <a:rPr lang="en-US" sz="2000" dirty="0">
                <a:latin typeface="+mn-lt"/>
                <a:ea typeface="Times New Roman" panose="02020603050405020304" pitchFamily="18" charset="0"/>
              </a:rPr>
              <a:t> </a:t>
            </a:r>
            <a:r>
              <a:rPr lang="en-US" sz="2000" dirty="0" err="1">
                <a:latin typeface="+mn-lt"/>
                <a:ea typeface="Times New Roman" panose="02020603050405020304" pitchFamily="18" charset="0"/>
              </a:rPr>
              <a:t>dưới</a:t>
            </a:r>
            <a:r>
              <a:rPr lang="en-US" sz="2000" dirty="0">
                <a:latin typeface="+mn-lt"/>
                <a:ea typeface="Times New Roman" panose="02020603050405020304" pitchFamily="18" charset="0"/>
              </a:rPr>
              <a:t> </a:t>
            </a:r>
            <a:r>
              <a:rPr lang="en-US" sz="2000" dirty="0" err="1">
                <a:latin typeface="+mn-lt"/>
                <a:ea typeface="Times New Roman" panose="02020603050405020304" pitchFamily="18" charset="0"/>
              </a:rPr>
              <a:t>đây</a:t>
            </a:r>
            <a:r>
              <a:rPr lang="en-US" sz="2000" dirty="0">
                <a:latin typeface="+mn-lt"/>
                <a:ea typeface="Times New Roman" panose="02020603050405020304" pitchFamily="18" charset="0"/>
              </a:rPr>
              <a:t> </a:t>
            </a:r>
            <a:r>
              <a:rPr lang="en-US" sz="2000" dirty="0" err="1">
                <a:latin typeface="+mn-lt"/>
                <a:ea typeface="Times New Roman" panose="02020603050405020304" pitchFamily="18" charset="0"/>
              </a:rPr>
              <a:t>có</a:t>
            </a:r>
            <a:r>
              <a:rPr lang="en-US" sz="2000" dirty="0">
                <a:latin typeface="+mn-lt"/>
                <a:ea typeface="Times New Roman" panose="02020603050405020304" pitchFamily="18" charset="0"/>
              </a:rPr>
              <a:t> </a:t>
            </a:r>
            <a:r>
              <a:rPr lang="en-US" sz="2000" dirty="0" err="1">
                <a:latin typeface="+mn-lt"/>
                <a:ea typeface="Times New Roman" panose="02020603050405020304" pitchFamily="18" charset="0"/>
              </a:rPr>
              <a:t>chỉ</a:t>
            </a:r>
            <a:r>
              <a:rPr lang="en-US" sz="2000" dirty="0">
                <a:latin typeface="+mn-lt"/>
                <a:ea typeface="Times New Roman" panose="02020603050405020304" pitchFamily="18" charset="0"/>
              </a:rPr>
              <a:t> </a:t>
            </a:r>
            <a:r>
              <a:rPr lang="en-US" sz="2000" dirty="0" err="1">
                <a:latin typeface="+mn-lt"/>
                <a:ea typeface="Times New Roman" panose="02020603050405020304" pitchFamily="18" charset="0"/>
              </a:rPr>
              <a:t>số</a:t>
            </a:r>
            <a:r>
              <a:rPr lang="en-US" sz="2000" dirty="0">
                <a:latin typeface="+mn-lt"/>
                <a:ea typeface="Times New Roman" panose="02020603050405020304" pitchFamily="18" charset="0"/>
              </a:rPr>
              <a:t> </a:t>
            </a:r>
            <a:r>
              <a:rPr lang="en-US" sz="2000" dirty="0" err="1">
                <a:latin typeface="+mn-lt"/>
                <a:ea typeface="Times New Roman" panose="02020603050405020304" pitchFamily="18" charset="0"/>
              </a:rPr>
              <a:t>môi</a:t>
            </a:r>
            <a:r>
              <a:rPr lang="en-US" sz="2000" dirty="0">
                <a:latin typeface="+mn-lt"/>
                <a:ea typeface="Times New Roman" panose="02020603050405020304" pitchFamily="18" charset="0"/>
              </a:rPr>
              <a:t> </a:t>
            </a:r>
            <a:r>
              <a:rPr lang="en-US" sz="2000" dirty="0" err="1">
                <a:latin typeface="+mn-lt"/>
                <a:ea typeface="Times New Roman" panose="02020603050405020304" pitchFamily="18" charset="0"/>
              </a:rPr>
              <a:t>trường</a:t>
            </a:r>
            <a:r>
              <a:rPr lang="en-US" sz="2000" dirty="0">
                <a:latin typeface="+mn-lt"/>
                <a:ea typeface="Times New Roman" panose="02020603050405020304" pitchFamily="18" charset="0"/>
              </a:rPr>
              <a:t> </a:t>
            </a:r>
            <a:r>
              <a:rPr lang="en-US" sz="2000" dirty="0" err="1">
                <a:latin typeface="+mn-lt"/>
                <a:ea typeface="Times New Roman" panose="02020603050405020304" pitchFamily="18" charset="0"/>
              </a:rPr>
              <a:t>trong</a:t>
            </a:r>
            <a:r>
              <a:rPr lang="en-US" sz="2000" dirty="0">
                <a:latin typeface="+mn-lt"/>
                <a:ea typeface="Times New Roman" panose="02020603050405020304" pitchFamily="18" charset="0"/>
              </a:rPr>
              <a:t> </a:t>
            </a:r>
            <a:r>
              <a:rPr lang="en-US" sz="2000" dirty="0" err="1">
                <a:latin typeface="+mn-lt"/>
                <a:ea typeface="Times New Roman" panose="02020603050405020304" pitchFamily="18" charset="0"/>
              </a:rPr>
              <a:t>mất</a:t>
            </a:r>
            <a:r>
              <a:rPr lang="en-US" sz="2000" dirty="0">
                <a:latin typeface="+mn-lt"/>
                <a:ea typeface="Times New Roman" panose="02020603050405020304" pitchFamily="18" charset="0"/>
              </a:rPr>
              <a:t> </a:t>
            </a:r>
            <a:r>
              <a:rPr lang="en-US" sz="2000" dirty="0" err="1">
                <a:latin typeface="+mn-lt"/>
                <a:ea typeface="Times New Roman" panose="02020603050405020304" pitchFamily="18" charset="0"/>
              </a:rPr>
              <a:t>cân</a:t>
            </a:r>
            <a:r>
              <a:rPr lang="en-US" sz="2000" dirty="0">
                <a:latin typeface="+mn-lt"/>
                <a:ea typeface="Times New Roman" panose="02020603050405020304" pitchFamily="18" charset="0"/>
              </a:rPr>
              <a:t> </a:t>
            </a:r>
            <a:r>
              <a:rPr lang="en-US" sz="2000" dirty="0" err="1">
                <a:latin typeface="+mn-lt"/>
                <a:ea typeface="Times New Roman" panose="02020603050405020304" pitchFamily="18" charset="0"/>
              </a:rPr>
              <a:t>bằng</a:t>
            </a:r>
            <a:r>
              <a:rPr lang="en-US" sz="2000" dirty="0">
                <a:latin typeface="+mn-lt"/>
                <a:ea typeface="Times New Roman" panose="02020603050405020304" pitchFamily="18" charset="0"/>
              </a:rPr>
              <a:t>.</a:t>
            </a:r>
            <a:endParaRPr lang="vi-VN" sz="2000" dirty="0">
              <a:latin typeface="+mn-lt"/>
              <a:ea typeface="Times New Roman" panose="02020603050405020304" pitchFamily="18" charset="0"/>
            </a:endParaRPr>
          </a:p>
        </p:txBody>
      </p:sp>
      <p:sp>
        <p:nvSpPr>
          <p:cNvPr id="3" name="Speech Bubble: Rectangle with Corners Rounded 2">
            <a:extLst>
              <a:ext uri="{FF2B5EF4-FFF2-40B4-BE49-F238E27FC236}">
                <a16:creationId xmlns:a16="http://schemas.microsoft.com/office/drawing/2014/main" xmlns="" id="{F24BB722-E89E-4637-B97E-C8F444DCE6DE}"/>
              </a:ext>
            </a:extLst>
          </p:cNvPr>
          <p:cNvSpPr/>
          <p:nvPr/>
        </p:nvSpPr>
        <p:spPr>
          <a:xfrm>
            <a:off x="429768" y="3950208"/>
            <a:ext cx="7342632" cy="868375"/>
          </a:xfrm>
          <a:prstGeom prst="wedgeRoundRectCallout">
            <a:avLst>
              <a:gd name="adj1" fmla="val -45526"/>
              <a:gd name="adj2" fmla="val 79748"/>
              <a:gd name="adj3" fmla="val 16667"/>
            </a:avLst>
          </a:prstGeom>
          <a:solidFill>
            <a:srgbClr val="C4E1E6"/>
          </a:solidFill>
          <a:ln>
            <a:noFill/>
          </a:ln>
        </p:spPr>
        <p:style>
          <a:lnRef idx="0">
            <a:scrgbClr r="0" g="0" b="0"/>
          </a:lnRef>
          <a:fillRef idx="0">
            <a:scrgbClr r="0" g="0" b="0"/>
          </a:fillRef>
          <a:effectRef idx="0">
            <a:scrgbClr r="0" g="0" b="0"/>
          </a:effectRef>
          <a:fontRef idx="minor">
            <a:schemeClr val="lt1"/>
          </a:fontRef>
        </p:style>
        <p:txBody>
          <a:bodyPr rtlCol="0" anchor="t"/>
          <a:lstStyle/>
          <a:p>
            <a:pPr algn="just">
              <a:lnSpc>
                <a:spcPct val="150000"/>
              </a:lnSpc>
            </a:pPr>
            <a:r>
              <a:rPr lang="en-US" sz="2000" dirty="0">
                <a:solidFill>
                  <a:schemeClr val="tx1"/>
                </a:solidFill>
              </a:rPr>
              <a:t> </a:t>
            </a:r>
            <a:r>
              <a:rPr lang="en-US" sz="2000" dirty="0" err="1">
                <a:solidFill>
                  <a:schemeClr val="tx1"/>
                </a:solidFill>
              </a:rPr>
              <a:t>Chỉ</a:t>
            </a:r>
            <a:r>
              <a:rPr lang="en-US" sz="2000" dirty="0">
                <a:solidFill>
                  <a:schemeClr val="tx1"/>
                </a:solidFill>
              </a:rPr>
              <a:t> </a:t>
            </a:r>
            <a:r>
              <a:rPr lang="en-US" sz="2000" dirty="0" err="1">
                <a:solidFill>
                  <a:schemeClr val="tx1"/>
                </a:solidFill>
              </a:rPr>
              <a:t>số</a:t>
            </a:r>
            <a:r>
              <a:rPr lang="en-US" sz="2000" dirty="0">
                <a:solidFill>
                  <a:schemeClr val="tx1"/>
                </a:solidFill>
              </a:rPr>
              <a:t> </a:t>
            </a:r>
            <a:r>
              <a:rPr lang="en-US" sz="2000" dirty="0" err="1">
                <a:solidFill>
                  <a:schemeClr val="tx1"/>
                </a:solidFill>
              </a:rPr>
              <a:t>mất</a:t>
            </a:r>
            <a:r>
              <a:rPr lang="en-US" sz="2000" dirty="0">
                <a:solidFill>
                  <a:schemeClr val="tx1"/>
                </a:solidFill>
              </a:rPr>
              <a:t> </a:t>
            </a:r>
            <a:r>
              <a:rPr lang="en-US" sz="2000" dirty="0" err="1">
                <a:solidFill>
                  <a:schemeClr val="tx1"/>
                </a:solidFill>
              </a:rPr>
              <a:t>cân</a:t>
            </a:r>
            <a:r>
              <a:rPr lang="en-US" sz="2000" dirty="0">
                <a:solidFill>
                  <a:schemeClr val="tx1"/>
                </a:solidFill>
              </a:rPr>
              <a:t> </a:t>
            </a:r>
            <a:r>
              <a:rPr lang="en-US" sz="2000" dirty="0" err="1">
                <a:solidFill>
                  <a:schemeClr val="tx1"/>
                </a:solidFill>
              </a:rPr>
              <a:t>bằng</a:t>
            </a:r>
            <a:r>
              <a:rPr lang="en-US" sz="2000" dirty="0">
                <a:solidFill>
                  <a:schemeClr val="tx1"/>
                </a:solidFill>
              </a:rPr>
              <a:t> </a:t>
            </a:r>
            <a:r>
              <a:rPr lang="en-US" sz="2000" dirty="0" err="1">
                <a:solidFill>
                  <a:schemeClr val="tx1"/>
                </a:solidFill>
              </a:rPr>
              <a:t>là</a:t>
            </a:r>
            <a:r>
              <a:rPr lang="en-US" sz="2000" dirty="0">
                <a:solidFill>
                  <a:schemeClr val="tx1"/>
                </a:solidFill>
              </a:rPr>
              <a:t> </a:t>
            </a:r>
            <a:r>
              <a:rPr lang="en-US" sz="2000" dirty="0" err="1">
                <a:solidFill>
                  <a:schemeClr val="tx1"/>
                </a:solidFill>
              </a:rPr>
              <a:t>thân</a:t>
            </a:r>
            <a:r>
              <a:rPr lang="en-US" sz="2000" dirty="0">
                <a:solidFill>
                  <a:schemeClr val="tx1"/>
                </a:solidFill>
              </a:rPr>
              <a:t> </a:t>
            </a:r>
            <a:r>
              <a:rPr lang="en-US" sz="2000" dirty="0" err="1">
                <a:solidFill>
                  <a:schemeClr val="tx1"/>
                </a:solidFill>
              </a:rPr>
              <a:t>nhiệt</a:t>
            </a:r>
            <a:r>
              <a:rPr lang="en-US" sz="2000" dirty="0">
                <a:solidFill>
                  <a:schemeClr val="tx1"/>
                </a:solidFill>
              </a:rPr>
              <a:t> – </a:t>
            </a:r>
            <a:r>
              <a:rPr lang="en-US" sz="2000" dirty="0" err="1">
                <a:solidFill>
                  <a:schemeClr val="tx1"/>
                </a:solidFill>
              </a:rPr>
              <a:t>người</a:t>
            </a:r>
            <a:r>
              <a:rPr lang="en-US" sz="2000" dirty="0">
                <a:solidFill>
                  <a:schemeClr val="tx1"/>
                </a:solidFill>
              </a:rPr>
              <a:t> </a:t>
            </a:r>
            <a:r>
              <a:rPr lang="en-US" sz="2000" dirty="0" err="1">
                <a:solidFill>
                  <a:schemeClr val="tx1"/>
                </a:solidFill>
              </a:rPr>
              <a:t>này</a:t>
            </a:r>
            <a:r>
              <a:rPr lang="en-US" sz="2000" dirty="0">
                <a:solidFill>
                  <a:schemeClr val="tx1"/>
                </a:solidFill>
              </a:rPr>
              <a:t> </a:t>
            </a:r>
            <a:r>
              <a:rPr lang="en-US" sz="2000" dirty="0" err="1">
                <a:solidFill>
                  <a:schemeClr val="tx1"/>
                </a:solidFill>
              </a:rPr>
              <a:t>đang</a:t>
            </a:r>
            <a:r>
              <a:rPr lang="en-US" sz="2000" dirty="0">
                <a:solidFill>
                  <a:schemeClr val="tx1"/>
                </a:solidFill>
              </a:rPr>
              <a:t> </a:t>
            </a:r>
            <a:r>
              <a:rPr lang="en-US" sz="2000" dirty="0" err="1">
                <a:solidFill>
                  <a:schemeClr val="tx1"/>
                </a:solidFill>
              </a:rPr>
              <a:t>bị</a:t>
            </a:r>
            <a:r>
              <a:rPr lang="en-US" sz="2000" dirty="0">
                <a:solidFill>
                  <a:schemeClr val="tx1"/>
                </a:solidFill>
              </a:rPr>
              <a:t> </a:t>
            </a:r>
            <a:r>
              <a:rPr lang="en-US" sz="2000" dirty="0" err="1">
                <a:solidFill>
                  <a:schemeClr val="tx1"/>
                </a:solidFill>
              </a:rPr>
              <a:t>sốt</a:t>
            </a:r>
            <a:r>
              <a:rPr lang="en-US" sz="2000" dirty="0">
                <a:solidFill>
                  <a:schemeClr val="tx1"/>
                </a:solidFill>
              </a:rPr>
              <a:t>.</a:t>
            </a:r>
          </a:p>
        </p:txBody>
      </p:sp>
    </p:spTree>
    <p:extLst>
      <p:ext uri="{BB962C8B-B14F-4D97-AF65-F5344CB8AC3E}">
        <p14:creationId xmlns:p14="http://schemas.microsoft.com/office/powerpoint/2010/main" val="2472671788"/>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wipe(left)">
                                      <p:cBhvr>
                                        <p:cTn id="7" dur="500"/>
                                        <p:tgtEl>
                                          <p:spTgt spid="20">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uiExpand="1" build="p"/>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83"/>
        <p:cNvGrpSpPr/>
        <p:nvPr/>
      </p:nvGrpSpPr>
      <p:grpSpPr>
        <a:xfrm>
          <a:off x="0" y="0"/>
          <a:ext cx="0" cy="0"/>
          <a:chOff x="0" y="0"/>
          <a:chExt cx="0" cy="0"/>
        </a:xfrm>
      </p:grpSpPr>
      <p:sp>
        <p:nvSpPr>
          <p:cNvPr id="16" name="TextBox 15">
            <a:extLst>
              <a:ext uri="{FF2B5EF4-FFF2-40B4-BE49-F238E27FC236}">
                <a16:creationId xmlns:a16="http://schemas.microsoft.com/office/drawing/2014/main" xmlns="" id="{7A497074-EE53-4C72-A020-C91263FD1E35}"/>
              </a:ext>
            </a:extLst>
          </p:cNvPr>
          <p:cNvSpPr txBox="1"/>
          <p:nvPr/>
        </p:nvSpPr>
        <p:spPr>
          <a:xfrm>
            <a:off x="966023" y="1518161"/>
            <a:ext cx="7173584" cy="1651671"/>
          </a:xfrm>
          <a:prstGeom prst="rect">
            <a:avLst/>
          </a:prstGeom>
          <a:noFill/>
        </p:spPr>
        <p:txBody>
          <a:bodyPr wrap="square" rtlCol="0">
            <a:spAutoFit/>
          </a:bodyPr>
          <a:lstStyle/>
          <a:p>
            <a:pPr algn="ctr">
              <a:lnSpc>
                <a:spcPct val="150000"/>
              </a:lnSpc>
            </a:pPr>
            <a:r>
              <a:rPr lang="en-US" sz="3600" b="1" dirty="0">
                <a:solidFill>
                  <a:schemeClr val="accent4"/>
                </a:solidFill>
                <a:latin typeface="+mn-lt"/>
              </a:rPr>
              <a:t>2. </a:t>
            </a:r>
            <a:r>
              <a:rPr lang="en-US" sz="3600" b="1" dirty="0" err="1">
                <a:solidFill>
                  <a:schemeClr val="accent4"/>
                </a:solidFill>
                <a:latin typeface="+mn-lt"/>
              </a:rPr>
              <a:t>Vai</a:t>
            </a:r>
            <a:r>
              <a:rPr lang="en-US" sz="3600" b="1" dirty="0">
                <a:solidFill>
                  <a:schemeClr val="accent4"/>
                </a:solidFill>
                <a:latin typeface="+mn-lt"/>
              </a:rPr>
              <a:t> </a:t>
            </a:r>
            <a:r>
              <a:rPr lang="en-US" sz="3600" b="1" dirty="0" err="1">
                <a:solidFill>
                  <a:schemeClr val="accent4"/>
                </a:solidFill>
                <a:latin typeface="+mn-lt"/>
              </a:rPr>
              <a:t>trò</a:t>
            </a:r>
            <a:r>
              <a:rPr lang="en-US" sz="3600" b="1" dirty="0">
                <a:solidFill>
                  <a:schemeClr val="accent4"/>
                </a:solidFill>
                <a:latin typeface="+mn-lt"/>
              </a:rPr>
              <a:t> </a:t>
            </a:r>
            <a:r>
              <a:rPr lang="en-US" sz="3600" b="1" dirty="0" err="1">
                <a:solidFill>
                  <a:schemeClr val="accent4"/>
                </a:solidFill>
                <a:latin typeface="+mn-lt"/>
              </a:rPr>
              <a:t>của</a:t>
            </a:r>
            <a:r>
              <a:rPr lang="en-US" sz="3600" b="1" dirty="0">
                <a:solidFill>
                  <a:schemeClr val="accent4"/>
                </a:solidFill>
                <a:latin typeface="+mn-lt"/>
              </a:rPr>
              <a:t> </a:t>
            </a:r>
            <a:r>
              <a:rPr lang="en-US" sz="3600" b="1" dirty="0" err="1">
                <a:solidFill>
                  <a:schemeClr val="accent4"/>
                </a:solidFill>
                <a:latin typeface="+mn-lt"/>
              </a:rPr>
              <a:t>sự</a:t>
            </a:r>
            <a:r>
              <a:rPr lang="en-US" sz="3600" b="1" dirty="0">
                <a:solidFill>
                  <a:schemeClr val="accent4"/>
                </a:solidFill>
                <a:latin typeface="+mn-lt"/>
              </a:rPr>
              <a:t> </a:t>
            </a:r>
            <a:r>
              <a:rPr lang="en-US" sz="3600" b="1" dirty="0" err="1">
                <a:solidFill>
                  <a:schemeClr val="accent4"/>
                </a:solidFill>
                <a:latin typeface="+mn-lt"/>
              </a:rPr>
              <a:t>duy</a:t>
            </a:r>
            <a:r>
              <a:rPr lang="en-US" sz="3600" b="1" dirty="0">
                <a:solidFill>
                  <a:schemeClr val="accent4"/>
                </a:solidFill>
                <a:latin typeface="+mn-lt"/>
              </a:rPr>
              <a:t> </a:t>
            </a:r>
            <a:r>
              <a:rPr lang="en-US" sz="3600" b="1" dirty="0" err="1">
                <a:solidFill>
                  <a:schemeClr val="accent4"/>
                </a:solidFill>
                <a:latin typeface="+mn-lt"/>
              </a:rPr>
              <a:t>trì</a:t>
            </a:r>
            <a:r>
              <a:rPr lang="en-US" sz="3600" b="1" dirty="0">
                <a:solidFill>
                  <a:schemeClr val="accent4"/>
                </a:solidFill>
                <a:latin typeface="+mn-lt"/>
              </a:rPr>
              <a:t> </a:t>
            </a:r>
            <a:r>
              <a:rPr lang="en-US" sz="3600" b="1" dirty="0" err="1">
                <a:solidFill>
                  <a:schemeClr val="accent4"/>
                </a:solidFill>
                <a:latin typeface="+mn-lt"/>
              </a:rPr>
              <a:t>ổn</a:t>
            </a:r>
            <a:r>
              <a:rPr lang="en-US" sz="3600" b="1" dirty="0">
                <a:solidFill>
                  <a:schemeClr val="accent4"/>
                </a:solidFill>
                <a:latin typeface="+mn-lt"/>
              </a:rPr>
              <a:t> </a:t>
            </a:r>
            <a:r>
              <a:rPr lang="en-US" sz="3600" b="1" dirty="0" err="1">
                <a:solidFill>
                  <a:schemeClr val="accent4"/>
                </a:solidFill>
                <a:latin typeface="+mn-lt"/>
              </a:rPr>
              <a:t>định</a:t>
            </a:r>
            <a:r>
              <a:rPr lang="en-US" sz="3600" b="1" dirty="0">
                <a:solidFill>
                  <a:schemeClr val="accent4"/>
                </a:solidFill>
                <a:latin typeface="+mn-lt"/>
              </a:rPr>
              <a:t> </a:t>
            </a:r>
            <a:r>
              <a:rPr lang="en-US" sz="3600" b="1" dirty="0" err="1">
                <a:solidFill>
                  <a:schemeClr val="accent4"/>
                </a:solidFill>
                <a:latin typeface="+mn-lt"/>
              </a:rPr>
              <a:t>môi</a:t>
            </a:r>
            <a:r>
              <a:rPr lang="en-US" sz="3600" b="1" dirty="0">
                <a:solidFill>
                  <a:schemeClr val="accent4"/>
                </a:solidFill>
                <a:latin typeface="+mn-lt"/>
              </a:rPr>
              <a:t> tr</a:t>
            </a:r>
            <a:r>
              <a:rPr lang="vi-VN" sz="3600" b="1" dirty="0">
                <a:solidFill>
                  <a:schemeClr val="accent4"/>
                </a:solidFill>
                <a:latin typeface="+mn-lt"/>
              </a:rPr>
              <a:t>ư</a:t>
            </a:r>
            <a:r>
              <a:rPr lang="en-US" sz="3600" b="1" dirty="0" err="1">
                <a:solidFill>
                  <a:schemeClr val="accent4"/>
                </a:solidFill>
                <a:latin typeface="+mn-lt"/>
              </a:rPr>
              <a:t>ờng</a:t>
            </a:r>
            <a:r>
              <a:rPr lang="en-US" sz="3600" b="1" dirty="0">
                <a:solidFill>
                  <a:schemeClr val="accent4"/>
                </a:solidFill>
                <a:latin typeface="+mn-lt"/>
              </a:rPr>
              <a:t> </a:t>
            </a:r>
            <a:r>
              <a:rPr lang="en-US" sz="3600" b="1" dirty="0" err="1">
                <a:solidFill>
                  <a:schemeClr val="accent4"/>
                </a:solidFill>
                <a:latin typeface="+mn-lt"/>
              </a:rPr>
              <a:t>trong</a:t>
            </a:r>
            <a:r>
              <a:rPr lang="en-US" sz="3600" b="1" dirty="0">
                <a:solidFill>
                  <a:schemeClr val="accent4"/>
                </a:solidFill>
                <a:latin typeface="+mn-lt"/>
              </a:rPr>
              <a:t> </a:t>
            </a:r>
            <a:r>
              <a:rPr lang="en-US" sz="3600" b="1" dirty="0" err="1">
                <a:solidFill>
                  <a:schemeClr val="accent4"/>
                </a:solidFill>
                <a:latin typeface="+mn-lt"/>
              </a:rPr>
              <a:t>cơ</a:t>
            </a:r>
            <a:r>
              <a:rPr lang="en-US" sz="3600" b="1" dirty="0">
                <a:solidFill>
                  <a:schemeClr val="accent4"/>
                </a:solidFill>
                <a:latin typeface="+mn-lt"/>
              </a:rPr>
              <a:t> </a:t>
            </a:r>
            <a:r>
              <a:rPr lang="en-US" sz="3600" b="1" dirty="0" err="1">
                <a:solidFill>
                  <a:schemeClr val="accent4"/>
                </a:solidFill>
                <a:latin typeface="+mn-lt"/>
              </a:rPr>
              <a:t>thể</a:t>
            </a:r>
            <a:endParaRPr lang="en-US" sz="6600" b="1" dirty="0">
              <a:solidFill>
                <a:schemeClr val="accent4"/>
              </a:solidFill>
              <a:latin typeface="+mn-lt"/>
            </a:endParaRPr>
          </a:p>
        </p:txBody>
      </p:sp>
      <p:grpSp>
        <p:nvGrpSpPr>
          <p:cNvPr id="17" name="Google Shape;650;p53">
            <a:extLst>
              <a:ext uri="{FF2B5EF4-FFF2-40B4-BE49-F238E27FC236}">
                <a16:creationId xmlns:a16="http://schemas.microsoft.com/office/drawing/2014/main" xmlns="" id="{84DDF213-655F-476F-A1A4-048920D61A20}"/>
              </a:ext>
            </a:extLst>
          </p:cNvPr>
          <p:cNvGrpSpPr/>
          <p:nvPr/>
        </p:nvGrpSpPr>
        <p:grpSpPr>
          <a:xfrm>
            <a:off x="657734" y="444383"/>
            <a:ext cx="1557698" cy="1326912"/>
            <a:chOff x="2505538" y="2676850"/>
            <a:chExt cx="352175" cy="349375"/>
          </a:xfrm>
        </p:grpSpPr>
        <p:sp>
          <p:nvSpPr>
            <p:cNvPr id="18" name="Google Shape;651;p53">
              <a:extLst>
                <a:ext uri="{FF2B5EF4-FFF2-40B4-BE49-F238E27FC236}">
                  <a16:creationId xmlns:a16="http://schemas.microsoft.com/office/drawing/2014/main" xmlns="" id="{5339AAA2-7A74-4299-B92E-5F3D6F561E9B}"/>
                </a:ext>
              </a:extLst>
            </p:cNvPr>
            <p:cNvSpPr/>
            <p:nvPr/>
          </p:nvSpPr>
          <p:spPr>
            <a:xfrm>
              <a:off x="2645138" y="2687100"/>
              <a:ext cx="202350" cy="202075"/>
            </a:xfrm>
            <a:custGeom>
              <a:avLst/>
              <a:gdLst/>
              <a:ahLst/>
              <a:cxnLst/>
              <a:rect l="l" t="t" r="r" b="b"/>
              <a:pathLst>
                <a:path w="8094" h="8083" extrusionOk="0">
                  <a:moveTo>
                    <a:pt x="4046" y="0"/>
                  </a:moveTo>
                  <a:cubicBezTo>
                    <a:pt x="1810" y="0"/>
                    <a:pt x="0" y="1856"/>
                    <a:pt x="0" y="4044"/>
                  </a:cubicBezTo>
                  <a:cubicBezTo>
                    <a:pt x="2" y="6221"/>
                    <a:pt x="1794" y="7935"/>
                    <a:pt x="3776" y="8074"/>
                  </a:cubicBezTo>
                  <a:cubicBezTo>
                    <a:pt x="3863" y="8080"/>
                    <a:pt x="3950" y="8083"/>
                    <a:pt x="4036" y="8083"/>
                  </a:cubicBezTo>
                  <a:cubicBezTo>
                    <a:pt x="5707" y="8083"/>
                    <a:pt x="7137" y="6963"/>
                    <a:pt x="7707" y="5781"/>
                  </a:cubicBezTo>
                  <a:cubicBezTo>
                    <a:pt x="7786" y="5620"/>
                    <a:pt x="7851" y="5451"/>
                    <a:pt x="7901" y="5278"/>
                  </a:cubicBezTo>
                  <a:cubicBezTo>
                    <a:pt x="8028" y="4879"/>
                    <a:pt x="8093" y="4463"/>
                    <a:pt x="8093" y="4044"/>
                  </a:cubicBezTo>
                  <a:cubicBezTo>
                    <a:pt x="8093" y="1810"/>
                    <a:pt x="6283" y="0"/>
                    <a:pt x="40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652;p53">
              <a:extLst>
                <a:ext uri="{FF2B5EF4-FFF2-40B4-BE49-F238E27FC236}">
                  <a16:creationId xmlns:a16="http://schemas.microsoft.com/office/drawing/2014/main" xmlns="" id="{35FAF688-5C16-4FEF-B325-FFF4BBD2061E}"/>
                </a:ext>
              </a:extLst>
            </p:cNvPr>
            <p:cNvSpPr/>
            <p:nvPr/>
          </p:nvSpPr>
          <p:spPr>
            <a:xfrm>
              <a:off x="2746263" y="2687125"/>
              <a:ext cx="101175" cy="202075"/>
            </a:xfrm>
            <a:custGeom>
              <a:avLst/>
              <a:gdLst/>
              <a:ahLst/>
              <a:cxnLst/>
              <a:rect l="l" t="t" r="r" b="b"/>
              <a:pathLst>
                <a:path w="4047" h="8083" extrusionOk="0">
                  <a:moveTo>
                    <a:pt x="1" y="1"/>
                  </a:moveTo>
                  <a:lnTo>
                    <a:pt x="1" y="8082"/>
                  </a:lnTo>
                  <a:cubicBezTo>
                    <a:pt x="1667" y="8077"/>
                    <a:pt x="3094" y="6960"/>
                    <a:pt x="3662" y="5780"/>
                  </a:cubicBezTo>
                  <a:cubicBezTo>
                    <a:pt x="3739" y="5619"/>
                    <a:pt x="3804" y="5450"/>
                    <a:pt x="3854" y="5277"/>
                  </a:cubicBezTo>
                  <a:cubicBezTo>
                    <a:pt x="3982" y="4878"/>
                    <a:pt x="4047" y="4462"/>
                    <a:pt x="4047" y="4043"/>
                  </a:cubicBezTo>
                  <a:cubicBezTo>
                    <a:pt x="4047" y="1811"/>
                    <a:pt x="2235" y="1"/>
                    <a:pt x="1" y="1"/>
                  </a:cubicBezTo>
                  <a:close/>
                </a:path>
              </a:pathLst>
            </a:custGeom>
            <a:solidFill>
              <a:srgbClr val="191919">
                <a:alpha val="14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653;p53">
              <a:extLst>
                <a:ext uri="{FF2B5EF4-FFF2-40B4-BE49-F238E27FC236}">
                  <a16:creationId xmlns:a16="http://schemas.microsoft.com/office/drawing/2014/main" xmlns="" id="{9C0E1BCC-5A6E-4917-84D5-5AB77D90335E}"/>
                </a:ext>
              </a:extLst>
            </p:cNvPr>
            <p:cNvSpPr/>
            <p:nvPr/>
          </p:nvSpPr>
          <p:spPr>
            <a:xfrm>
              <a:off x="2620988" y="2849950"/>
              <a:ext cx="65250" cy="60550"/>
            </a:xfrm>
            <a:custGeom>
              <a:avLst/>
              <a:gdLst/>
              <a:ahLst/>
              <a:cxnLst/>
              <a:rect l="l" t="t" r="r" b="b"/>
              <a:pathLst>
                <a:path w="2610" h="2422" extrusionOk="0">
                  <a:moveTo>
                    <a:pt x="2149" y="1"/>
                  </a:moveTo>
                  <a:cubicBezTo>
                    <a:pt x="2042" y="1"/>
                    <a:pt x="1934" y="42"/>
                    <a:pt x="1853" y="123"/>
                  </a:cubicBezTo>
                  <a:lnTo>
                    <a:pt x="264" y="1708"/>
                  </a:lnTo>
                  <a:cubicBezTo>
                    <a:pt x="1" y="1972"/>
                    <a:pt x="187" y="2422"/>
                    <a:pt x="560" y="2422"/>
                  </a:cubicBezTo>
                  <a:cubicBezTo>
                    <a:pt x="561" y="2422"/>
                    <a:pt x="561" y="2422"/>
                    <a:pt x="562" y="2422"/>
                  </a:cubicBezTo>
                  <a:cubicBezTo>
                    <a:pt x="564" y="2422"/>
                    <a:pt x="566" y="2422"/>
                    <a:pt x="568" y="2422"/>
                  </a:cubicBezTo>
                  <a:cubicBezTo>
                    <a:pt x="677" y="2422"/>
                    <a:pt x="782" y="2377"/>
                    <a:pt x="858" y="2299"/>
                  </a:cubicBezTo>
                  <a:lnTo>
                    <a:pt x="2446" y="715"/>
                  </a:lnTo>
                  <a:cubicBezTo>
                    <a:pt x="2610" y="550"/>
                    <a:pt x="2608" y="285"/>
                    <a:pt x="2445" y="123"/>
                  </a:cubicBezTo>
                  <a:cubicBezTo>
                    <a:pt x="2363" y="42"/>
                    <a:pt x="2256" y="1"/>
                    <a:pt x="21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654;p53">
              <a:extLst>
                <a:ext uri="{FF2B5EF4-FFF2-40B4-BE49-F238E27FC236}">
                  <a16:creationId xmlns:a16="http://schemas.microsoft.com/office/drawing/2014/main" xmlns="" id="{428F6148-5856-4DC7-9C5C-BE411F825D0E}"/>
                </a:ext>
              </a:extLst>
            </p:cNvPr>
            <p:cNvSpPr/>
            <p:nvPr/>
          </p:nvSpPr>
          <p:spPr>
            <a:xfrm>
              <a:off x="2505538" y="2868675"/>
              <a:ext cx="161650" cy="157550"/>
            </a:xfrm>
            <a:custGeom>
              <a:avLst/>
              <a:gdLst/>
              <a:ahLst/>
              <a:cxnLst/>
              <a:rect l="l" t="t" r="r" b="b"/>
              <a:pathLst>
                <a:path w="6466" h="6302" extrusionOk="0">
                  <a:moveTo>
                    <a:pt x="4903" y="0"/>
                  </a:moveTo>
                  <a:cubicBezTo>
                    <a:pt x="4827" y="0"/>
                    <a:pt x="4752" y="28"/>
                    <a:pt x="4696" y="84"/>
                  </a:cubicBezTo>
                  <a:lnTo>
                    <a:pt x="469" y="4303"/>
                  </a:lnTo>
                  <a:cubicBezTo>
                    <a:pt x="7" y="4766"/>
                    <a:pt x="0" y="5508"/>
                    <a:pt x="456" y="5963"/>
                  </a:cubicBezTo>
                  <a:cubicBezTo>
                    <a:pt x="682" y="6189"/>
                    <a:pt x="980" y="6302"/>
                    <a:pt x="1279" y="6302"/>
                  </a:cubicBezTo>
                  <a:cubicBezTo>
                    <a:pt x="1583" y="6302"/>
                    <a:pt x="1889" y="6185"/>
                    <a:pt x="2123" y="5951"/>
                  </a:cubicBezTo>
                  <a:lnTo>
                    <a:pt x="6349" y="1733"/>
                  </a:lnTo>
                  <a:cubicBezTo>
                    <a:pt x="6466" y="1616"/>
                    <a:pt x="6461" y="1422"/>
                    <a:pt x="6338" y="1301"/>
                  </a:cubicBezTo>
                  <a:lnTo>
                    <a:pt x="5735" y="697"/>
                  </a:lnTo>
                  <a:lnTo>
                    <a:pt x="5131" y="96"/>
                  </a:lnTo>
                  <a:cubicBezTo>
                    <a:pt x="5068" y="32"/>
                    <a:pt x="4985" y="0"/>
                    <a:pt x="490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655;p53">
              <a:extLst>
                <a:ext uri="{FF2B5EF4-FFF2-40B4-BE49-F238E27FC236}">
                  <a16:creationId xmlns:a16="http://schemas.microsoft.com/office/drawing/2014/main" xmlns="" id="{FBB78BE8-5504-4C91-B93A-92F37FA89D34}"/>
                </a:ext>
              </a:extLst>
            </p:cNvPr>
            <p:cNvSpPr/>
            <p:nvPr/>
          </p:nvSpPr>
          <p:spPr>
            <a:xfrm>
              <a:off x="2505538" y="2959575"/>
              <a:ext cx="69700" cy="66625"/>
            </a:xfrm>
            <a:custGeom>
              <a:avLst/>
              <a:gdLst/>
              <a:ahLst/>
              <a:cxnLst/>
              <a:rect l="l" t="t" r="r" b="b"/>
              <a:pathLst>
                <a:path w="2788" h="2665" extrusionOk="0">
                  <a:moveTo>
                    <a:pt x="1134" y="1"/>
                  </a:moveTo>
                  <a:lnTo>
                    <a:pt x="468" y="665"/>
                  </a:lnTo>
                  <a:cubicBezTo>
                    <a:pt x="5" y="1128"/>
                    <a:pt x="0" y="1871"/>
                    <a:pt x="455" y="2325"/>
                  </a:cubicBezTo>
                  <a:cubicBezTo>
                    <a:pt x="681" y="2551"/>
                    <a:pt x="978" y="2664"/>
                    <a:pt x="1278" y="2664"/>
                  </a:cubicBezTo>
                  <a:cubicBezTo>
                    <a:pt x="1582" y="2664"/>
                    <a:pt x="1888" y="2547"/>
                    <a:pt x="2123" y="2314"/>
                  </a:cubicBezTo>
                  <a:lnTo>
                    <a:pt x="2787" y="1649"/>
                  </a:lnTo>
                  <a:lnTo>
                    <a:pt x="1134" y="1"/>
                  </a:lnTo>
                  <a:close/>
                </a:path>
              </a:pathLst>
            </a:custGeom>
            <a:solidFill>
              <a:srgbClr val="191919">
                <a:alpha val="14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656;p53">
              <a:extLst>
                <a:ext uri="{FF2B5EF4-FFF2-40B4-BE49-F238E27FC236}">
                  <a16:creationId xmlns:a16="http://schemas.microsoft.com/office/drawing/2014/main" xmlns="" id="{15F6E7FD-15D3-4C2C-B1EE-A408CCB27269}"/>
                </a:ext>
              </a:extLst>
            </p:cNvPr>
            <p:cNvSpPr/>
            <p:nvPr/>
          </p:nvSpPr>
          <p:spPr>
            <a:xfrm>
              <a:off x="2634888" y="2676850"/>
              <a:ext cx="222825" cy="222575"/>
            </a:xfrm>
            <a:custGeom>
              <a:avLst/>
              <a:gdLst/>
              <a:ahLst/>
              <a:cxnLst/>
              <a:rect l="l" t="t" r="r" b="b"/>
              <a:pathLst>
                <a:path w="8913" h="8903" extrusionOk="0">
                  <a:moveTo>
                    <a:pt x="4456" y="821"/>
                  </a:moveTo>
                  <a:cubicBezTo>
                    <a:pt x="6462" y="821"/>
                    <a:pt x="8092" y="2450"/>
                    <a:pt x="8092" y="4454"/>
                  </a:cubicBezTo>
                  <a:cubicBezTo>
                    <a:pt x="8092" y="4829"/>
                    <a:pt x="8034" y="5205"/>
                    <a:pt x="7921" y="5564"/>
                  </a:cubicBezTo>
                  <a:lnTo>
                    <a:pt x="7918" y="5574"/>
                  </a:lnTo>
                  <a:cubicBezTo>
                    <a:pt x="7872" y="5726"/>
                    <a:pt x="7816" y="5873"/>
                    <a:pt x="7748" y="6014"/>
                  </a:cubicBezTo>
                  <a:cubicBezTo>
                    <a:pt x="7473" y="6583"/>
                    <a:pt x="6973" y="7126"/>
                    <a:pt x="6376" y="7503"/>
                  </a:cubicBezTo>
                  <a:cubicBezTo>
                    <a:pt x="5947" y="7775"/>
                    <a:pt x="5279" y="8083"/>
                    <a:pt x="4452" y="8083"/>
                  </a:cubicBezTo>
                  <a:cubicBezTo>
                    <a:pt x="4374" y="8083"/>
                    <a:pt x="4295" y="8080"/>
                    <a:pt x="4215" y="8074"/>
                  </a:cubicBezTo>
                  <a:cubicBezTo>
                    <a:pt x="3348" y="8015"/>
                    <a:pt x="2486" y="7604"/>
                    <a:pt x="1850" y="6949"/>
                  </a:cubicBezTo>
                  <a:cubicBezTo>
                    <a:pt x="1187" y="6264"/>
                    <a:pt x="821" y="5378"/>
                    <a:pt x="821" y="4454"/>
                  </a:cubicBezTo>
                  <a:cubicBezTo>
                    <a:pt x="821" y="3498"/>
                    <a:pt x="1198" y="2592"/>
                    <a:pt x="1886" y="1900"/>
                  </a:cubicBezTo>
                  <a:cubicBezTo>
                    <a:pt x="2578" y="1204"/>
                    <a:pt x="3490" y="821"/>
                    <a:pt x="4456" y="821"/>
                  </a:cubicBezTo>
                  <a:close/>
                  <a:moveTo>
                    <a:pt x="4456" y="1"/>
                  </a:moveTo>
                  <a:cubicBezTo>
                    <a:pt x="3270" y="1"/>
                    <a:pt x="2151" y="470"/>
                    <a:pt x="1305" y="1322"/>
                  </a:cubicBezTo>
                  <a:cubicBezTo>
                    <a:pt x="464" y="2168"/>
                    <a:pt x="1" y="3281"/>
                    <a:pt x="1" y="4454"/>
                  </a:cubicBezTo>
                  <a:cubicBezTo>
                    <a:pt x="1" y="5593"/>
                    <a:pt x="449" y="6682"/>
                    <a:pt x="1261" y="7520"/>
                  </a:cubicBezTo>
                  <a:cubicBezTo>
                    <a:pt x="2034" y="8317"/>
                    <a:pt x="3091" y="8818"/>
                    <a:pt x="4158" y="8893"/>
                  </a:cubicBezTo>
                  <a:cubicBezTo>
                    <a:pt x="4255" y="8899"/>
                    <a:pt x="4351" y="8903"/>
                    <a:pt x="4446" y="8903"/>
                  </a:cubicBezTo>
                  <a:cubicBezTo>
                    <a:pt x="6298" y="8903"/>
                    <a:pt x="7864" y="7662"/>
                    <a:pt x="8485" y="6369"/>
                  </a:cubicBezTo>
                  <a:cubicBezTo>
                    <a:pt x="8573" y="6188"/>
                    <a:pt x="8646" y="6001"/>
                    <a:pt x="8702" y="5808"/>
                  </a:cubicBezTo>
                  <a:cubicBezTo>
                    <a:pt x="8841" y="5370"/>
                    <a:pt x="8912" y="4914"/>
                    <a:pt x="8912" y="4454"/>
                  </a:cubicBezTo>
                  <a:cubicBezTo>
                    <a:pt x="8912" y="1999"/>
                    <a:pt x="6913" y="1"/>
                    <a:pt x="44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657;p53">
              <a:extLst>
                <a:ext uri="{FF2B5EF4-FFF2-40B4-BE49-F238E27FC236}">
                  <a16:creationId xmlns:a16="http://schemas.microsoft.com/office/drawing/2014/main" xmlns="" id="{F3196FB6-31AE-4860-A962-F39AD3B4B4A7}"/>
                </a:ext>
              </a:extLst>
            </p:cNvPr>
            <p:cNvSpPr/>
            <p:nvPr/>
          </p:nvSpPr>
          <p:spPr>
            <a:xfrm>
              <a:off x="2683113" y="2773925"/>
              <a:ext cx="46600" cy="51325"/>
            </a:xfrm>
            <a:custGeom>
              <a:avLst/>
              <a:gdLst/>
              <a:ahLst/>
              <a:cxnLst/>
              <a:rect l="l" t="t" r="r" b="b"/>
              <a:pathLst>
                <a:path w="1864" h="2053" extrusionOk="0">
                  <a:moveTo>
                    <a:pt x="442" y="1"/>
                  </a:moveTo>
                  <a:cubicBezTo>
                    <a:pt x="248" y="1"/>
                    <a:pt x="75" y="140"/>
                    <a:pt x="41" y="340"/>
                  </a:cubicBezTo>
                  <a:cubicBezTo>
                    <a:pt x="0" y="566"/>
                    <a:pt x="155" y="781"/>
                    <a:pt x="382" y="815"/>
                  </a:cubicBezTo>
                  <a:cubicBezTo>
                    <a:pt x="739" y="877"/>
                    <a:pt x="979" y="1217"/>
                    <a:pt x="917" y="1574"/>
                  </a:cubicBezTo>
                  <a:cubicBezTo>
                    <a:pt x="879" y="1796"/>
                    <a:pt x="1027" y="2008"/>
                    <a:pt x="1251" y="2046"/>
                  </a:cubicBezTo>
                  <a:cubicBezTo>
                    <a:pt x="1275" y="2051"/>
                    <a:pt x="1298" y="2053"/>
                    <a:pt x="1322" y="2053"/>
                  </a:cubicBezTo>
                  <a:cubicBezTo>
                    <a:pt x="1521" y="2053"/>
                    <a:pt x="1691" y="1909"/>
                    <a:pt x="1725" y="1713"/>
                  </a:cubicBezTo>
                  <a:cubicBezTo>
                    <a:pt x="1864" y="911"/>
                    <a:pt x="1325" y="147"/>
                    <a:pt x="521" y="8"/>
                  </a:cubicBezTo>
                  <a:cubicBezTo>
                    <a:pt x="495" y="3"/>
                    <a:pt x="468" y="1"/>
                    <a:pt x="4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658;p53">
              <a:extLst>
                <a:ext uri="{FF2B5EF4-FFF2-40B4-BE49-F238E27FC236}">
                  <a16:creationId xmlns:a16="http://schemas.microsoft.com/office/drawing/2014/main" xmlns="" id="{C045523C-E29C-4F8A-84AE-046E3AF0CD3C}"/>
                </a:ext>
              </a:extLst>
            </p:cNvPr>
            <p:cNvSpPr/>
            <p:nvPr/>
          </p:nvSpPr>
          <p:spPr>
            <a:xfrm>
              <a:off x="2760213" y="2782800"/>
              <a:ext cx="35425" cy="58200"/>
            </a:xfrm>
            <a:custGeom>
              <a:avLst/>
              <a:gdLst/>
              <a:ahLst/>
              <a:cxnLst/>
              <a:rect l="l" t="t" r="r" b="b"/>
              <a:pathLst>
                <a:path w="1417" h="2328" extrusionOk="0">
                  <a:moveTo>
                    <a:pt x="868" y="1"/>
                  </a:moveTo>
                  <a:cubicBezTo>
                    <a:pt x="763" y="1"/>
                    <a:pt x="659" y="41"/>
                    <a:pt x="578" y="121"/>
                  </a:cubicBezTo>
                  <a:cubicBezTo>
                    <a:pt x="1" y="697"/>
                    <a:pt x="1" y="1632"/>
                    <a:pt x="578" y="2207"/>
                  </a:cubicBezTo>
                  <a:cubicBezTo>
                    <a:pt x="654" y="2283"/>
                    <a:pt x="760" y="2327"/>
                    <a:pt x="868" y="2327"/>
                  </a:cubicBezTo>
                  <a:cubicBezTo>
                    <a:pt x="1234" y="2327"/>
                    <a:pt x="1416" y="1886"/>
                    <a:pt x="1158" y="1627"/>
                  </a:cubicBezTo>
                  <a:cubicBezTo>
                    <a:pt x="900" y="1371"/>
                    <a:pt x="900" y="955"/>
                    <a:pt x="1158" y="700"/>
                  </a:cubicBezTo>
                  <a:cubicBezTo>
                    <a:pt x="1318" y="540"/>
                    <a:pt x="1318" y="281"/>
                    <a:pt x="1158" y="121"/>
                  </a:cubicBezTo>
                  <a:cubicBezTo>
                    <a:pt x="1077" y="41"/>
                    <a:pt x="973" y="1"/>
                    <a:pt x="8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659;p53">
              <a:extLst>
                <a:ext uri="{FF2B5EF4-FFF2-40B4-BE49-F238E27FC236}">
                  <a16:creationId xmlns:a16="http://schemas.microsoft.com/office/drawing/2014/main" xmlns="" id="{CF4CDF49-09D5-4F11-848E-4EF47723C1F3}"/>
                </a:ext>
              </a:extLst>
            </p:cNvPr>
            <p:cNvSpPr/>
            <p:nvPr/>
          </p:nvSpPr>
          <p:spPr>
            <a:xfrm>
              <a:off x="2723513" y="2723175"/>
              <a:ext cx="57850" cy="37025"/>
            </a:xfrm>
            <a:custGeom>
              <a:avLst/>
              <a:gdLst/>
              <a:ahLst/>
              <a:cxnLst/>
              <a:rect l="l" t="t" r="r" b="b"/>
              <a:pathLst>
                <a:path w="2314" h="1481" extrusionOk="0">
                  <a:moveTo>
                    <a:pt x="464" y="0"/>
                  </a:moveTo>
                  <a:cubicBezTo>
                    <a:pt x="412" y="0"/>
                    <a:pt x="360" y="10"/>
                    <a:pt x="309" y="31"/>
                  </a:cubicBezTo>
                  <a:cubicBezTo>
                    <a:pt x="99" y="118"/>
                    <a:pt x="0" y="358"/>
                    <a:pt x="86" y="566"/>
                  </a:cubicBezTo>
                  <a:cubicBezTo>
                    <a:pt x="314" y="1119"/>
                    <a:pt x="854" y="1480"/>
                    <a:pt x="1453" y="1480"/>
                  </a:cubicBezTo>
                  <a:cubicBezTo>
                    <a:pt x="1645" y="1480"/>
                    <a:pt x="1835" y="1443"/>
                    <a:pt x="2012" y="1369"/>
                  </a:cubicBezTo>
                  <a:cubicBezTo>
                    <a:pt x="2218" y="1280"/>
                    <a:pt x="2313" y="1043"/>
                    <a:pt x="2229" y="836"/>
                  </a:cubicBezTo>
                  <a:cubicBezTo>
                    <a:pt x="2164" y="679"/>
                    <a:pt x="2011" y="583"/>
                    <a:pt x="1850" y="583"/>
                  </a:cubicBezTo>
                  <a:cubicBezTo>
                    <a:pt x="1800" y="583"/>
                    <a:pt x="1750" y="592"/>
                    <a:pt x="1700" y="612"/>
                  </a:cubicBezTo>
                  <a:cubicBezTo>
                    <a:pt x="1619" y="645"/>
                    <a:pt x="1535" y="661"/>
                    <a:pt x="1452" y="661"/>
                  </a:cubicBezTo>
                  <a:cubicBezTo>
                    <a:pt x="1193" y="661"/>
                    <a:pt x="948" y="507"/>
                    <a:pt x="843" y="254"/>
                  </a:cubicBezTo>
                  <a:cubicBezTo>
                    <a:pt x="778" y="96"/>
                    <a:pt x="625" y="0"/>
                    <a:pt x="4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660;p53">
              <a:extLst>
                <a:ext uri="{FF2B5EF4-FFF2-40B4-BE49-F238E27FC236}">
                  <a16:creationId xmlns:a16="http://schemas.microsoft.com/office/drawing/2014/main" xmlns="" id="{0626E2BE-A7F2-42AB-A583-D660F092797E}"/>
                </a:ext>
              </a:extLst>
            </p:cNvPr>
            <p:cNvSpPr/>
            <p:nvPr/>
          </p:nvSpPr>
          <p:spPr>
            <a:xfrm>
              <a:off x="2746263" y="2676850"/>
              <a:ext cx="111450" cy="222575"/>
            </a:xfrm>
            <a:custGeom>
              <a:avLst/>
              <a:gdLst/>
              <a:ahLst/>
              <a:cxnLst/>
              <a:rect l="l" t="t" r="r" b="b"/>
              <a:pathLst>
                <a:path w="4458" h="8903" extrusionOk="0">
                  <a:moveTo>
                    <a:pt x="1" y="1"/>
                  </a:moveTo>
                  <a:lnTo>
                    <a:pt x="1" y="821"/>
                  </a:lnTo>
                  <a:cubicBezTo>
                    <a:pt x="2007" y="821"/>
                    <a:pt x="3637" y="2450"/>
                    <a:pt x="3637" y="4454"/>
                  </a:cubicBezTo>
                  <a:cubicBezTo>
                    <a:pt x="3639" y="4829"/>
                    <a:pt x="3579" y="5205"/>
                    <a:pt x="3466" y="5564"/>
                  </a:cubicBezTo>
                  <a:lnTo>
                    <a:pt x="3463" y="5574"/>
                  </a:lnTo>
                  <a:cubicBezTo>
                    <a:pt x="3417" y="5726"/>
                    <a:pt x="3361" y="5873"/>
                    <a:pt x="3293" y="6014"/>
                  </a:cubicBezTo>
                  <a:cubicBezTo>
                    <a:pt x="3018" y="6583"/>
                    <a:pt x="2518" y="7126"/>
                    <a:pt x="1921" y="7503"/>
                  </a:cubicBezTo>
                  <a:cubicBezTo>
                    <a:pt x="1492" y="7775"/>
                    <a:pt x="826" y="8081"/>
                    <a:pt x="1" y="8082"/>
                  </a:cubicBezTo>
                  <a:lnTo>
                    <a:pt x="1" y="8903"/>
                  </a:lnTo>
                  <a:cubicBezTo>
                    <a:pt x="1848" y="8898"/>
                    <a:pt x="3409" y="7659"/>
                    <a:pt x="4030" y="6369"/>
                  </a:cubicBezTo>
                  <a:cubicBezTo>
                    <a:pt x="4118" y="6190"/>
                    <a:pt x="4191" y="6001"/>
                    <a:pt x="4247" y="5808"/>
                  </a:cubicBezTo>
                  <a:cubicBezTo>
                    <a:pt x="4386" y="5370"/>
                    <a:pt x="4457" y="4914"/>
                    <a:pt x="4457" y="4454"/>
                  </a:cubicBezTo>
                  <a:cubicBezTo>
                    <a:pt x="4457" y="1999"/>
                    <a:pt x="2458" y="1"/>
                    <a:pt x="1" y="1"/>
                  </a:cubicBezTo>
                  <a:close/>
                </a:path>
              </a:pathLst>
            </a:custGeom>
            <a:solidFill>
              <a:srgbClr val="191919">
                <a:alpha val="46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661;p53">
              <a:extLst>
                <a:ext uri="{FF2B5EF4-FFF2-40B4-BE49-F238E27FC236}">
                  <a16:creationId xmlns:a16="http://schemas.microsoft.com/office/drawing/2014/main" xmlns="" id="{944A8181-8FC7-4B22-B314-29323632E137}"/>
                </a:ext>
              </a:extLst>
            </p:cNvPr>
            <p:cNvSpPr/>
            <p:nvPr/>
          </p:nvSpPr>
          <p:spPr>
            <a:xfrm>
              <a:off x="2746313" y="2732625"/>
              <a:ext cx="35075" cy="27550"/>
            </a:xfrm>
            <a:custGeom>
              <a:avLst/>
              <a:gdLst/>
              <a:ahLst/>
              <a:cxnLst/>
              <a:rect l="l" t="t" r="r" b="b"/>
              <a:pathLst>
                <a:path w="1403" h="1102" extrusionOk="0">
                  <a:moveTo>
                    <a:pt x="1" y="1"/>
                  </a:moveTo>
                  <a:lnTo>
                    <a:pt x="1" y="999"/>
                  </a:lnTo>
                  <a:cubicBezTo>
                    <a:pt x="174" y="1068"/>
                    <a:pt x="357" y="1102"/>
                    <a:pt x="541" y="1102"/>
                  </a:cubicBezTo>
                  <a:cubicBezTo>
                    <a:pt x="731" y="1102"/>
                    <a:pt x="922" y="1065"/>
                    <a:pt x="1100" y="991"/>
                  </a:cubicBezTo>
                  <a:cubicBezTo>
                    <a:pt x="1306" y="902"/>
                    <a:pt x="1403" y="665"/>
                    <a:pt x="1317" y="458"/>
                  </a:cubicBezTo>
                  <a:cubicBezTo>
                    <a:pt x="1253" y="301"/>
                    <a:pt x="1100" y="205"/>
                    <a:pt x="939" y="205"/>
                  </a:cubicBezTo>
                  <a:cubicBezTo>
                    <a:pt x="889" y="205"/>
                    <a:pt x="839" y="214"/>
                    <a:pt x="790" y="234"/>
                  </a:cubicBezTo>
                  <a:lnTo>
                    <a:pt x="788" y="234"/>
                  </a:lnTo>
                  <a:cubicBezTo>
                    <a:pt x="708" y="267"/>
                    <a:pt x="623" y="282"/>
                    <a:pt x="540" y="282"/>
                  </a:cubicBezTo>
                  <a:cubicBezTo>
                    <a:pt x="330" y="282"/>
                    <a:pt x="127" y="181"/>
                    <a:pt x="1" y="1"/>
                  </a:cubicBezTo>
                  <a:close/>
                </a:path>
              </a:pathLst>
            </a:custGeom>
            <a:solidFill>
              <a:srgbClr val="191919">
                <a:alpha val="46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 name="Freeform 5">
            <a:extLst>
              <a:ext uri="{FF2B5EF4-FFF2-40B4-BE49-F238E27FC236}">
                <a16:creationId xmlns:a16="http://schemas.microsoft.com/office/drawing/2014/main" xmlns="" id="{AA5C0F9F-D083-4D23-B333-5AAABC147531}"/>
              </a:ext>
            </a:extLst>
          </p:cNvPr>
          <p:cNvSpPr/>
          <p:nvPr/>
        </p:nvSpPr>
        <p:spPr>
          <a:xfrm>
            <a:off x="193109" y="2987854"/>
            <a:ext cx="2022323" cy="1965438"/>
          </a:xfrm>
          <a:custGeom>
            <a:avLst/>
            <a:gdLst/>
            <a:ahLst/>
            <a:cxnLst/>
            <a:rect l="l" t="t" r="r" b="b"/>
            <a:pathLst>
              <a:path w="3774981" h="3638138">
                <a:moveTo>
                  <a:pt x="0" y="0"/>
                </a:moveTo>
                <a:lnTo>
                  <a:pt x="3774981" y="0"/>
                </a:lnTo>
                <a:lnTo>
                  <a:pt x="3774981" y="3638138"/>
                </a:lnTo>
                <a:lnTo>
                  <a:pt x="0" y="3638138"/>
                </a:lnTo>
                <a:lnTo>
                  <a:pt x="0" y="0"/>
                </a:lnTo>
                <a:close/>
              </a:path>
            </a:pathLst>
          </a:custGeom>
          <a:blipFill>
            <a:blip r:embed="rId3"/>
            <a:stretch>
              <a:fillRect/>
            </a:stretch>
          </a:blipFill>
        </p:spPr>
      </p:sp>
    </p:spTree>
    <p:extLst>
      <p:ext uri="{BB962C8B-B14F-4D97-AF65-F5344CB8AC3E}">
        <p14:creationId xmlns:p14="http://schemas.microsoft.com/office/powerpoint/2010/main" val="2656136751"/>
      </p:ext>
    </p:extLst>
  </p:cSld>
  <p:clrMapOvr>
    <a:masterClrMapping/>
  </p:clrMapOvr>
  <p:transition spd="med">
    <p:random/>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oogle Shape;566;p49">
            <a:extLst>
              <a:ext uri="{FF2B5EF4-FFF2-40B4-BE49-F238E27FC236}">
                <a16:creationId xmlns:a16="http://schemas.microsoft.com/office/drawing/2014/main" xmlns="" id="{6113C428-8CC0-4DD8-96CD-09A32110D6A8}"/>
              </a:ext>
            </a:extLst>
          </p:cNvPr>
          <p:cNvGrpSpPr/>
          <p:nvPr/>
        </p:nvGrpSpPr>
        <p:grpSpPr>
          <a:xfrm>
            <a:off x="7878306" y="33013"/>
            <a:ext cx="1265694" cy="1326469"/>
            <a:chOff x="1054350" y="2305000"/>
            <a:chExt cx="1484525" cy="1635950"/>
          </a:xfrm>
        </p:grpSpPr>
        <p:sp>
          <p:nvSpPr>
            <p:cNvPr id="11" name="Google Shape;567;p49">
              <a:extLst>
                <a:ext uri="{FF2B5EF4-FFF2-40B4-BE49-F238E27FC236}">
                  <a16:creationId xmlns:a16="http://schemas.microsoft.com/office/drawing/2014/main" xmlns="" id="{A9F78FFD-4AED-4071-A179-E4C5092AE33D}"/>
                </a:ext>
              </a:extLst>
            </p:cNvPr>
            <p:cNvSpPr/>
            <p:nvPr/>
          </p:nvSpPr>
          <p:spPr>
            <a:xfrm>
              <a:off x="1054350" y="2305000"/>
              <a:ext cx="1484525" cy="1635950"/>
            </a:xfrm>
            <a:custGeom>
              <a:avLst/>
              <a:gdLst/>
              <a:ahLst/>
              <a:cxnLst/>
              <a:rect l="l" t="t" r="r" b="b"/>
              <a:pathLst>
                <a:path w="59381" h="65438" extrusionOk="0">
                  <a:moveTo>
                    <a:pt x="28981" y="0"/>
                  </a:moveTo>
                  <a:cubicBezTo>
                    <a:pt x="27798" y="0"/>
                    <a:pt x="26511" y="688"/>
                    <a:pt x="26293" y="1952"/>
                  </a:cubicBezTo>
                  <a:cubicBezTo>
                    <a:pt x="25244" y="8029"/>
                    <a:pt x="24253" y="14609"/>
                    <a:pt x="25977" y="20572"/>
                  </a:cubicBezTo>
                  <a:cubicBezTo>
                    <a:pt x="25761" y="20687"/>
                    <a:pt x="25546" y="20802"/>
                    <a:pt x="25330" y="20931"/>
                  </a:cubicBezTo>
                  <a:cubicBezTo>
                    <a:pt x="24181" y="21621"/>
                    <a:pt x="23175" y="22511"/>
                    <a:pt x="22356" y="23546"/>
                  </a:cubicBezTo>
                  <a:cubicBezTo>
                    <a:pt x="20000" y="22066"/>
                    <a:pt x="17989" y="20112"/>
                    <a:pt x="16451" y="17785"/>
                  </a:cubicBezTo>
                  <a:cubicBezTo>
                    <a:pt x="15915" y="16966"/>
                    <a:pt x="15009" y="16464"/>
                    <a:pt x="14073" y="16464"/>
                  </a:cubicBezTo>
                  <a:cubicBezTo>
                    <a:pt x="13629" y="16464"/>
                    <a:pt x="13179" y="16577"/>
                    <a:pt x="12759" y="16822"/>
                  </a:cubicBezTo>
                  <a:cubicBezTo>
                    <a:pt x="11552" y="17526"/>
                    <a:pt x="10992" y="19293"/>
                    <a:pt x="11796" y="20514"/>
                  </a:cubicBezTo>
                  <a:cubicBezTo>
                    <a:pt x="13865" y="23675"/>
                    <a:pt x="16609" y="26347"/>
                    <a:pt x="19842" y="28316"/>
                  </a:cubicBezTo>
                  <a:cubicBezTo>
                    <a:pt x="19655" y="28862"/>
                    <a:pt x="19497" y="29408"/>
                    <a:pt x="19368" y="29968"/>
                  </a:cubicBezTo>
                  <a:cubicBezTo>
                    <a:pt x="19109" y="31046"/>
                    <a:pt x="18922" y="32152"/>
                    <a:pt x="18764" y="33244"/>
                  </a:cubicBezTo>
                  <a:cubicBezTo>
                    <a:pt x="13721" y="32956"/>
                    <a:pt x="8822" y="31477"/>
                    <a:pt x="4440" y="28948"/>
                  </a:cubicBezTo>
                  <a:cubicBezTo>
                    <a:pt x="4015" y="28699"/>
                    <a:pt x="3548" y="28581"/>
                    <a:pt x="3087" y="28581"/>
                  </a:cubicBezTo>
                  <a:cubicBezTo>
                    <a:pt x="2163" y="28581"/>
                    <a:pt x="1261" y="29057"/>
                    <a:pt x="762" y="29910"/>
                  </a:cubicBezTo>
                  <a:cubicBezTo>
                    <a:pt x="1" y="31204"/>
                    <a:pt x="446" y="32841"/>
                    <a:pt x="1725" y="33603"/>
                  </a:cubicBezTo>
                  <a:cubicBezTo>
                    <a:pt x="6796" y="36519"/>
                    <a:pt x="12471" y="38229"/>
                    <a:pt x="18319" y="38617"/>
                  </a:cubicBezTo>
                  <a:cubicBezTo>
                    <a:pt x="18348" y="39608"/>
                    <a:pt x="18534" y="40585"/>
                    <a:pt x="18879" y="41505"/>
                  </a:cubicBezTo>
                  <a:cubicBezTo>
                    <a:pt x="19023" y="41893"/>
                    <a:pt x="19195" y="42266"/>
                    <a:pt x="19396" y="42625"/>
                  </a:cubicBezTo>
                  <a:cubicBezTo>
                    <a:pt x="17945" y="43976"/>
                    <a:pt x="16652" y="45499"/>
                    <a:pt x="15560" y="47137"/>
                  </a:cubicBezTo>
                  <a:cubicBezTo>
                    <a:pt x="14742" y="48344"/>
                    <a:pt x="15316" y="50125"/>
                    <a:pt x="16523" y="50829"/>
                  </a:cubicBezTo>
                  <a:cubicBezTo>
                    <a:pt x="16948" y="51079"/>
                    <a:pt x="17397" y="51193"/>
                    <a:pt x="17838" y="51193"/>
                  </a:cubicBezTo>
                  <a:cubicBezTo>
                    <a:pt x="18766" y="51193"/>
                    <a:pt x="19655" y="50685"/>
                    <a:pt x="20201" y="49867"/>
                  </a:cubicBezTo>
                  <a:cubicBezTo>
                    <a:pt x="20919" y="48789"/>
                    <a:pt x="21738" y="47798"/>
                    <a:pt x="22672" y="46907"/>
                  </a:cubicBezTo>
                  <a:cubicBezTo>
                    <a:pt x="22787" y="46792"/>
                    <a:pt x="22916" y="46663"/>
                    <a:pt x="23046" y="46548"/>
                  </a:cubicBezTo>
                  <a:cubicBezTo>
                    <a:pt x="24296" y="47367"/>
                    <a:pt x="25675" y="47956"/>
                    <a:pt x="27140" y="48286"/>
                  </a:cubicBezTo>
                  <a:cubicBezTo>
                    <a:pt x="27844" y="48459"/>
                    <a:pt x="28563" y="48588"/>
                    <a:pt x="29281" y="48674"/>
                  </a:cubicBezTo>
                  <a:cubicBezTo>
                    <a:pt x="29396" y="49996"/>
                    <a:pt x="29425" y="51332"/>
                    <a:pt x="29353" y="52668"/>
                  </a:cubicBezTo>
                  <a:cubicBezTo>
                    <a:pt x="29296" y="54205"/>
                    <a:pt x="29094" y="55743"/>
                    <a:pt x="28750" y="57237"/>
                  </a:cubicBezTo>
                  <a:cubicBezTo>
                    <a:pt x="28376" y="58875"/>
                    <a:pt x="27859" y="60484"/>
                    <a:pt x="27227" y="62050"/>
                  </a:cubicBezTo>
                  <a:cubicBezTo>
                    <a:pt x="26695" y="63357"/>
                    <a:pt x="27801" y="65067"/>
                    <a:pt x="29109" y="65354"/>
                  </a:cubicBezTo>
                  <a:cubicBezTo>
                    <a:pt x="29355" y="65411"/>
                    <a:pt x="29591" y="65438"/>
                    <a:pt x="29817" y="65438"/>
                  </a:cubicBezTo>
                  <a:cubicBezTo>
                    <a:pt x="31030" y="65438"/>
                    <a:pt x="31943" y="64659"/>
                    <a:pt x="32428" y="63472"/>
                  </a:cubicBezTo>
                  <a:cubicBezTo>
                    <a:pt x="34310" y="58774"/>
                    <a:pt x="35071" y="53717"/>
                    <a:pt x="34669" y="48674"/>
                  </a:cubicBezTo>
                  <a:cubicBezTo>
                    <a:pt x="35876" y="48516"/>
                    <a:pt x="37054" y="48214"/>
                    <a:pt x="38189" y="47783"/>
                  </a:cubicBezTo>
                  <a:cubicBezTo>
                    <a:pt x="38878" y="47510"/>
                    <a:pt x="39525" y="47180"/>
                    <a:pt x="40143" y="46792"/>
                  </a:cubicBezTo>
                  <a:cubicBezTo>
                    <a:pt x="44683" y="49550"/>
                    <a:pt x="49726" y="51361"/>
                    <a:pt x="54970" y="52122"/>
                  </a:cubicBezTo>
                  <a:cubicBezTo>
                    <a:pt x="55156" y="52149"/>
                    <a:pt x="55346" y="52163"/>
                    <a:pt x="55536" y="52163"/>
                  </a:cubicBezTo>
                  <a:cubicBezTo>
                    <a:pt x="56764" y="52163"/>
                    <a:pt x="57990" y="51584"/>
                    <a:pt x="58289" y="50240"/>
                  </a:cubicBezTo>
                  <a:cubicBezTo>
                    <a:pt x="58576" y="48976"/>
                    <a:pt x="57901" y="47137"/>
                    <a:pt x="56406" y="46936"/>
                  </a:cubicBezTo>
                  <a:cubicBezTo>
                    <a:pt x="52053" y="46347"/>
                    <a:pt x="47844" y="44953"/>
                    <a:pt x="43993" y="42812"/>
                  </a:cubicBezTo>
                  <a:cubicBezTo>
                    <a:pt x="44496" y="41979"/>
                    <a:pt x="44913" y="41117"/>
                    <a:pt x="45229" y="40212"/>
                  </a:cubicBezTo>
                  <a:cubicBezTo>
                    <a:pt x="46852" y="40456"/>
                    <a:pt x="48418" y="41002"/>
                    <a:pt x="49826" y="41850"/>
                  </a:cubicBezTo>
                  <a:cubicBezTo>
                    <a:pt x="50252" y="42098"/>
                    <a:pt x="50718" y="42216"/>
                    <a:pt x="51179" y="42216"/>
                  </a:cubicBezTo>
                  <a:cubicBezTo>
                    <a:pt x="52104" y="42216"/>
                    <a:pt x="53006" y="41740"/>
                    <a:pt x="53504" y="40887"/>
                  </a:cubicBezTo>
                  <a:cubicBezTo>
                    <a:pt x="54266" y="39594"/>
                    <a:pt x="53835" y="37956"/>
                    <a:pt x="52542" y="37195"/>
                  </a:cubicBezTo>
                  <a:cubicBezTo>
                    <a:pt x="50645" y="36088"/>
                    <a:pt x="48562" y="35327"/>
                    <a:pt x="46393" y="34939"/>
                  </a:cubicBezTo>
                  <a:cubicBezTo>
                    <a:pt x="46507" y="33675"/>
                    <a:pt x="46493" y="32410"/>
                    <a:pt x="46335" y="31160"/>
                  </a:cubicBezTo>
                  <a:cubicBezTo>
                    <a:pt x="48073" y="30442"/>
                    <a:pt x="49683" y="29465"/>
                    <a:pt x="51119" y="28244"/>
                  </a:cubicBezTo>
                  <a:cubicBezTo>
                    <a:pt x="54338" y="25557"/>
                    <a:pt x="56550" y="21822"/>
                    <a:pt x="58662" y="18244"/>
                  </a:cubicBezTo>
                  <a:cubicBezTo>
                    <a:pt x="59381" y="16966"/>
                    <a:pt x="58935" y="15342"/>
                    <a:pt x="57671" y="14609"/>
                  </a:cubicBezTo>
                  <a:cubicBezTo>
                    <a:pt x="57245" y="14358"/>
                    <a:pt x="56776" y="14238"/>
                    <a:pt x="56313" y="14238"/>
                  </a:cubicBezTo>
                  <a:cubicBezTo>
                    <a:pt x="55402" y="14238"/>
                    <a:pt x="54512" y="14700"/>
                    <a:pt x="54007" y="15529"/>
                  </a:cubicBezTo>
                  <a:cubicBezTo>
                    <a:pt x="52197" y="18603"/>
                    <a:pt x="50530" y="21491"/>
                    <a:pt x="47973" y="23862"/>
                  </a:cubicBezTo>
                  <a:cubicBezTo>
                    <a:pt x="46938" y="24781"/>
                    <a:pt x="45789" y="25543"/>
                    <a:pt x="44554" y="26132"/>
                  </a:cubicBezTo>
                  <a:cubicBezTo>
                    <a:pt x="43490" y="24336"/>
                    <a:pt x="41953" y="22856"/>
                    <a:pt x="40100" y="21865"/>
                  </a:cubicBezTo>
                  <a:cubicBezTo>
                    <a:pt x="41551" y="19164"/>
                    <a:pt x="42686" y="16305"/>
                    <a:pt x="43490" y="13331"/>
                  </a:cubicBezTo>
                  <a:cubicBezTo>
                    <a:pt x="43850" y="11980"/>
                    <a:pt x="43031" y="10342"/>
                    <a:pt x="41608" y="10026"/>
                  </a:cubicBezTo>
                  <a:cubicBezTo>
                    <a:pt x="41384" y="9974"/>
                    <a:pt x="41159" y="9949"/>
                    <a:pt x="40936" y="9949"/>
                  </a:cubicBezTo>
                  <a:cubicBezTo>
                    <a:pt x="39743" y="9949"/>
                    <a:pt x="38631" y="10674"/>
                    <a:pt x="38304" y="11908"/>
                  </a:cubicBezTo>
                  <a:cubicBezTo>
                    <a:pt x="37600" y="14451"/>
                    <a:pt x="36637" y="16937"/>
                    <a:pt x="35402" y="19279"/>
                  </a:cubicBezTo>
                  <a:cubicBezTo>
                    <a:pt x="34646" y="19224"/>
                    <a:pt x="33887" y="19199"/>
                    <a:pt x="33128" y="19199"/>
                  </a:cubicBezTo>
                  <a:cubicBezTo>
                    <a:pt x="32486" y="19199"/>
                    <a:pt x="31845" y="19217"/>
                    <a:pt x="31206" y="19250"/>
                  </a:cubicBezTo>
                  <a:cubicBezTo>
                    <a:pt x="31163" y="19121"/>
                    <a:pt x="31120" y="18977"/>
                    <a:pt x="31077" y="18833"/>
                  </a:cubicBezTo>
                  <a:cubicBezTo>
                    <a:pt x="30876" y="18058"/>
                    <a:pt x="30704" y="17267"/>
                    <a:pt x="30574" y="16477"/>
                  </a:cubicBezTo>
                  <a:cubicBezTo>
                    <a:pt x="30574" y="16420"/>
                    <a:pt x="30560" y="16377"/>
                    <a:pt x="30560" y="16362"/>
                  </a:cubicBezTo>
                  <a:cubicBezTo>
                    <a:pt x="30545" y="16333"/>
                    <a:pt x="30560" y="16319"/>
                    <a:pt x="30560" y="16290"/>
                  </a:cubicBezTo>
                  <a:cubicBezTo>
                    <a:pt x="30531" y="16089"/>
                    <a:pt x="30517" y="15888"/>
                    <a:pt x="30488" y="15687"/>
                  </a:cubicBezTo>
                  <a:cubicBezTo>
                    <a:pt x="30445" y="15242"/>
                    <a:pt x="30416" y="14782"/>
                    <a:pt x="30402" y="14336"/>
                  </a:cubicBezTo>
                  <a:cubicBezTo>
                    <a:pt x="30244" y="10587"/>
                    <a:pt x="30862" y="7024"/>
                    <a:pt x="31494" y="3374"/>
                  </a:cubicBezTo>
                  <a:cubicBezTo>
                    <a:pt x="31724" y="1995"/>
                    <a:pt x="31120" y="415"/>
                    <a:pt x="29612" y="70"/>
                  </a:cubicBezTo>
                  <a:cubicBezTo>
                    <a:pt x="29410" y="23"/>
                    <a:pt x="29197" y="0"/>
                    <a:pt x="289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68;p49">
              <a:extLst>
                <a:ext uri="{FF2B5EF4-FFF2-40B4-BE49-F238E27FC236}">
                  <a16:creationId xmlns:a16="http://schemas.microsoft.com/office/drawing/2014/main" xmlns="" id="{92A6BAB3-8132-4912-B9C0-268A7EFDD0B6}"/>
                </a:ext>
              </a:extLst>
            </p:cNvPr>
            <p:cNvSpPr/>
            <p:nvPr/>
          </p:nvSpPr>
          <p:spPr>
            <a:xfrm>
              <a:off x="1700525" y="2990250"/>
              <a:ext cx="155900" cy="121075"/>
            </a:xfrm>
            <a:custGeom>
              <a:avLst/>
              <a:gdLst/>
              <a:ahLst/>
              <a:cxnLst/>
              <a:rect l="l" t="t" r="r" b="b"/>
              <a:pathLst>
                <a:path w="6236" h="4843" extrusionOk="0">
                  <a:moveTo>
                    <a:pt x="3118" y="1"/>
                  </a:moveTo>
                  <a:cubicBezTo>
                    <a:pt x="0" y="1"/>
                    <a:pt x="0" y="4842"/>
                    <a:pt x="3118" y="4842"/>
                  </a:cubicBezTo>
                  <a:cubicBezTo>
                    <a:pt x="6236" y="4842"/>
                    <a:pt x="6236" y="1"/>
                    <a:pt x="3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569;p49">
              <a:extLst>
                <a:ext uri="{FF2B5EF4-FFF2-40B4-BE49-F238E27FC236}">
                  <a16:creationId xmlns:a16="http://schemas.microsoft.com/office/drawing/2014/main" xmlns="" id="{468EB1C4-8705-405F-B304-AC445B9F65FB}"/>
                </a:ext>
              </a:extLst>
            </p:cNvPr>
            <p:cNvSpPr/>
            <p:nvPr/>
          </p:nvSpPr>
          <p:spPr>
            <a:xfrm>
              <a:off x="1726375" y="3016125"/>
              <a:ext cx="90175" cy="69700"/>
            </a:xfrm>
            <a:custGeom>
              <a:avLst/>
              <a:gdLst/>
              <a:ahLst/>
              <a:cxnLst/>
              <a:rect l="l" t="t" r="r" b="b"/>
              <a:pathLst>
                <a:path w="3607" h="2788" extrusionOk="0">
                  <a:moveTo>
                    <a:pt x="1797" y="0"/>
                  </a:moveTo>
                  <a:cubicBezTo>
                    <a:pt x="1" y="0"/>
                    <a:pt x="1" y="2787"/>
                    <a:pt x="1797" y="2787"/>
                  </a:cubicBezTo>
                  <a:cubicBezTo>
                    <a:pt x="3593" y="2787"/>
                    <a:pt x="3607" y="0"/>
                    <a:pt x="17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570;p49">
              <a:extLst>
                <a:ext uri="{FF2B5EF4-FFF2-40B4-BE49-F238E27FC236}">
                  <a16:creationId xmlns:a16="http://schemas.microsoft.com/office/drawing/2014/main" xmlns="" id="{4B7BE080-2573-4EF3-AD61-2D53BE096021}"/>
                </a:ext>
              </a:extLst>
            </p:cNvPr>
            <p:cNvSpPr/>
            <p:nvPr/>
          </p:nvSpPr>
          <p:spPr>
            <a:xfrm>
              <a:off x="1900575" y="2978400"/>
              <a:ext cx="155925" cy="121075"/>
            </a:xfrm>
            <a:custGeom>
              <a:avLst/>
              <a:gdLst/>
              <a:ahLst/>
              <a:cxnLst/>
              <a:rect l="l" t="t" r="r" b="b"/>
              <a:pathLst>
                <a:path w="6237" h="4843" extrusionOk="0">
                  <a:moveTo>
                    <a:pt x="3119" y="0"/>
                  </a:moveTo>
                  <a:cubicBezTo>
                    <a:pt x="1" y="0"/>
                    <a:pt x="1" y="4842"/>
                    <a:pt x="3119" y="4842"/>
                  </a:cubicBezTo>
                  <a:cubicBezTo>
                    <a:pt x="6236" y="4842"/>
                    <a:pt x="6236" y="0"/>
                    <a:pt x="31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571;p49">
              <a:extLst>
                <a:ext uri="{FF2B5EF4-FFF2-40B4-BE49-F238E27FC236}">
                  <a16:creationId xmlns:a16="http://schemas.microsoft.com/office/drawing/2014/main" xmlns="" id="{9360BED0-EE9B-411C-82D5-9309381526A1}"/>
                </a:ext>
              </a:extLst>
            </p:cNvPr>
            <p:cNvSpPr/>
            <p:nvPr/>
          </p:nvSpPr>
          <p:spPr>
            <a:xfrm>
              <a:off x="1933625" y="3004250"/>
              <a:ext cx="89825" cy="69725"/>
            </a:xfrm>
            <a:custGeom>
              <a:avLst/>
              <a:gdLst/>
              <a:ahLst/>
              <a:cxnLst/>
              <a:rect l="l" t="t" r="r" b="b"/>
              <a:pathLst>
                <a:path w="3593" h="2789" extrusionOk="0">
                  <a:moveTo>
                    <a:pt x="1797" y="1"/>
                  </a:moveTo>
                  <a:cubicBezTo>
                    <a:pt x="1" y="1"/>
                    <a:pt x="1" y="2788"/>
                    <a:pt x="1797" y="2788"/>
                  </a:cubicBezTo>
                  <a:cubicBezTo>
                    <a:pt x="3593" y="2788"/>
                    <a:pt x="3593" y="1"/>
                    <a:pt x="17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572;p49">
              <a:extLst>
                <a:ext uri="{FF2B5EF4-FFF2-40B4-BE49-F238E27FC236}">
                  <a16:creationId xmlns:a16="http://schemas.microsoft.com/office/drawing/2014/main" xmlns="" id="{63689950-DA47-4B53-B772-6375A0CCE111}"/>
                </a:ext>
              </a:extLst>
            </p:cNvPr>
            <p:cNvSpPr/>
            <p:nvPr/>
          </p:nvSpPr>
          <p:spPr>
            <a:xfrm>
              <a:off x="1709500" y="3206100"/>
              <a:ext cx="357350" cy="121325"/>
            </a:xfrm>
            <a:custGeom>
              <a:avLst/>
              <a:gdLst/>
              <a:ahLst/>
              <a:cxnLst/>
              <a:rect l="l" t="t" r="r" b="b"/>
              <a:pathLst>
                <a:path w="14294" h="4853" extrusionOk="0">
                  <a:moveTo>
                    <a:pt x="9494" y="0"/>
                  </a:moveTo>
                  <a:cubicBezTo>
                    <a:pt x="9219" y="0"/>
                    <a:pt x="8946" y="156"/>
                    <a:pt x="8822" y="447"/>
                  </a:cubicBezTo>
                  <a:cubicBezTo>
                    <a:pt x="8592" y="1007"/>
                    <a:pt x="8362" y="1567"/>
                    <a:pt x="8132" y="2128"/>
                  </a:cubicBezTo>
                  <a:cubicBezTo>
                    <a:pt x="8089" y="2243"/>
                    <a:pt x="7946" y="2688"/>
                    <a:pt x="7816" y="3033"/>
                  </a:cubicBezTo>
                  <a:cubicBezTo>
                    <a:pt x="7242" y="2271"/>
                    <a:pt x="6624" y="1539"/>
                    <a:pt x="5977" y="849"/>
                  </a:cubicBezTo>
                  <a:cubicBezTo>
                    <a:pt x="5829" y="670"/>
                    <a:pt x="5620" y="584"/>
                    <a:pt x="5413" y="584"/>
                  </a:cubicBezTo>
                  <a:cubicBezTo>
                    <a:pt x="5139" y="584"/>
                    <a:pt x="4871" y="735"/>
                    <a:pt x="4756" y="1021"/>
                  </a:cubicBezTo>
                  <a:cubicBezTo>
                    <a:pt x="4440" y="1625"/>
                    <a:pt x="4110" y="2199"/>
                    <a:pt x="3765" y="2774"/>
                  </a:cubicBezTo>
                  <a:lnTo>
                    <a:pt x="2213" y="806"/>
                  </a:lnTo>
                  <a:cubicBezTo>
                    <a:pt x="2067" y="630"/>
                    <a:pt x="1865" y="546"/>
                    <a:pt x="1665" y="546"/>
                  </a:cubicBezTo>
                  <a:cubicBezTo>
                    <a:pt x="1392" y="546"/>
                    <a:pt x="1122" y="702"/>
                    <a:pt x="1006" y="993"/>
                  </a:cubicBezTo>
                  <a:cubicBezTo>
                    <a:pt x="590" y="1970"/>
                    <a:pt x="274" y="2990"/>
                    <a:pt x="58" y="4038"/>
                  </a:cubicBezTo>
                  <a:cubicBezTo>
                    <a:pt x="1" y="4335"/>
                    <a:pt x="267" y="4542"/>
                    <a:pt x="524" y="4542"/>
                  </a:cubicBezTo>
                  <a:cubicBezTo>
                    <a:pt x="654" y="4542"/>
                    <a:pt x="781" y="4489"/>
                    <a:pt x="863" y="4369"/>
                  </a:cubicBezTo>
                  <a:cubicBezTo>
                    <a:pt x="1236" y="3794"/>
                    <a:pt x="1552" y="3205"/>
                    <a:pt x="1840" y="2602"/>
                  </a:cubicBezTo>
                  <a:lnTo>
                    <a:pt x="3276" y="4441"/>
                  </a:lnTo>
                  <a:cubicBezTo>
                    <a:pt x="3408" y="4609"/>
                    <a:pt x="3630" y="4703"/>
                    <a:pt x="3850" y="4703"/>
                  </a:cubicBezTo>
                  <a:cubicBezTo>
                    <a:pt x="4061" y="4703"/>
                    <a:pt x="4270" y="4616"/>
                    <a:pt x="4397" y="4426"/>
                  </a:cubicBezTo>
                  <a:cubicBezTo>
                    <a:pt x="4799" y="3794"/>
                    <a:pt x="5187" y="3162"/>
                    <a:pt x="5546" y="2501"/>
                  </a:cubicBezTo>
                  <a:cubicBezTo>
                    <a:pt x="6135" y="3162"/>
                    <a:pt x="6667" y="3866"/>
                    <a:pt x="7170" y="4584"/>
                  </a:cubicBezTo>
                  <a:cubicBezTo>
                    <a:pt x="7304" y="4755"/>
                    <a:pt x="7509" y="4853"/>
                    <a:pt x="7718" y="4853"/>
                  </a:cubicBezTo>
                  <a:cubicBezTo>
                    <a:pt x="7755" y="4853"/>
                    <a:pt x="7793" y="4850"/>
                    <a:pt x="7831" y="4843"/>
                  </a:cubicBezTo>
                  <a:cubicBezTo>
                    <a:pt x="8492" y="4685"/>
                    <a:pt x="8779" y="4254"/>
                    <a:pt x="9038" y="3651"/>
                  </a:cubicBezTo>
                  <a:cubicBezTo>
                    <a:pt x="9253" y="3133"/>
                    <a:pt x="9469" y="2631"/>
                    <a:pt x="9670" y="2113"/>
                  </a:cubicBezTo>
                  <a:cubicBezTo>
                    <a:pt x="10316" y="2918"/>
                    <a:pt x="10948" y="3737"/>
                    <a:pt x="11566" y="4570"/>
                  </a:cubicBezTo>
                  <a:cubicBezTo>
                    <a:pt x="11690" y="4744"/>
                    <a:pt x="11912" y="4838"/>
                    <a:pt x="12133" y="4838"/>
                  </a:cubicBezTo>
                  <a:cubicBezTo>
                    <a:pt x="12350" y="4838"/>
                    <a:pt x="12566" y="4748"/>
                    <a:pt x="12687" y="4556"/>
                  </a:cubicBezTo>
                  <a:cubicBezTo>
                    <a:pt x="13333" y="3507"/>
                    <a:pt x="13822" y="2372"/>
                    <a:pt x="14138" y="1194"/>
                  </a:cubicBezTo>
                  <a:cubicBezTo>
                    <a:pt x="14293" y="636"/>
                    <a:pt x="13814" y="217"/>
                    <a:pt x="13382" y="217"/>
                  </a:cubicBezTo>
                  <a:cubicBezTo>
                    <a:pt x="13136" y="217"/>
                    <a:pt x="12905" y="353"/>
                    <a:pt x="12816" y="677"/>
                  </a:cubicBezTo>
                  <a:cubicBezTo>
                    <a:pt x="12629" y="1409"/>
                    <a:pt x="12356" y="2128"/>
                    <a:pt x="12026" y="2817"/>
                  </a:cubicBezTo>
                  <a:cubicBezTo>
                    <a:pt x="11379" y="1955"/>
                    <a:pt x="10719" y="1108"/>
                    <a:pt x="10043" y="260"/>
                  </a:cubicBezTo>
                  <a:cubicBezTo>
                    <a:pt x="9898" y="84"/>
                    <a:pt x="9695" y="0"/>
                    <a:pt x="94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 name="TextBox 16">
            <a:extLst>
              <a:ext uri="{FF2B5EF4-FFF2-40B4-BE49-F238E27FC236}">
                <a16:creationId xmlns:a16="http://schemas.microsoft.com/office/drawing/2014/main" xmlns="" id="{5F1376A4-E14A-4566-91F8-A3974F714E66}"/>
              </a:ext>
            </a:extLst>
          </p:cNvPr>
          <p:cNvSpPr txBox="1"/>
          <p:nvPr/>
        </p:nvSpPr>
        <p:spPr>
          <a:xfrm>
            <a:off x="741018" y="197723"/>
            <a:ext cx="7447504" cy="1131848"/>
          </a:xfrm>
          <a:prstGeom prst="rect">
            <a:avLst/>
          </a:prstGeom>
          <a:noFill/>
        </p:spPr>
        <p:txBody>
          <a:bodyPr wrap="square">
            <a:spAutoFit/>
          </a:bodyPr>
          <a:lstStyle/>
          <a:p>
            <a:pPr algn="just">
              <a:lnSpc>
                <a:spcPct val="150000"/>
              </a:lnSpc>
              <a:spcBef>
                <a:spcPts val="100"/>
              </a:spcBef>
              <a:spcAft>
                <a:spcPts val="100"/>
              </a:spcAft>
            </a:pPr>
            <a:r>
              <a:rPr lang="en-US" sz="2400" b="1" dirty="0">
                <a:solidFill>
                  <a:srgbClr val="C00000"/>
                </a:solidFill>
                <a:latin typeface="+mn-lt"/>
                <a:ea typeface="Calibri" panose="020F0502020204030204" pitchFamily="34" charset="0"/>
              </a:rPr>
              <a:t>2. </a:t>
            </a:r>
            <a:r>
              <a:rPr lang="en-US" sz="2400" b="1" dirty="0" err="1">
                <a:solidFill>
                  <a:srgbClr val="C00000"/>
                </a:solidFill>
                <a:latin typeface="+mn-lt"/>
                <a:ea typeface="Calibri" panose="020F0502020204030204" pitchFamily="34" charset="0"/>
              </a:rPr>
              <a:t>Vai</a:t>
            </a:r>
            <a:r>
              <a:rPr lang="en-US" sz="2400" b="1" dirty="0">
                <a:solidFill>
                  <a:srgbClr val="C00000"/>
                </a:solidFill>
                <a:latin typeface="+mn-lt"/>
                <a:ea typeface="Calibri" panose="020F0502020204030204" pitchFamily="34" charset="0"/>
              </a:rPr>
              <a:t> </a:t>
            </a:r>
            <a:r>
              <a:rPr lang="en-US" sz="2400" b="1" dirty="0" err="1">
                <a:solidFill>
                  <a:srgbClr val="C00000"/>
                </a:solidFill>
                <a:latin typeface="+mn-lt"/>
                <a:ea typeface="Calibri" panose="020F0502020204030204" pitchFamily="34" charset="0"/>
              </a:rPr>
              <a:t>trò</a:t>
            </a:r>
            <a:r>
              <a:rPr lang="en-US" sz="2400" b="1" dirty="0">
                <a:solidFill>
                  <a:srgbClr val="C00000"/>
                </a:solidFill>
                <a:latin typeface="+mn-lt"/>
                <a:ea typeface="Calibri" panose="020F0502020204030204" pitchFamily="34" charset="0"/>
              </a:rPr>
              <a:t> </a:t>
            </a:r>
            <a:r>
              <a:rPr lang="en-US" sz="2400" b="1" dirty="0" err="1">
                <a:solidFill>
                  <a:srgbClr val="C00000"/>
                </a:solidFill>
                <a:latin typeface="+mn-lt"/>
                <a:ea typeface="Calibri" panose="020F0502020204030204" pitchFamily="34" charset="0"/>
              </a:rPr>
              <a:t>của</a:t>
            </a:r>
            <a:r>
              <a:rPr lang="en-US" sz="2400" b="1" dirty="0">
                <a:solidFill>
                  <a:srgbClr val="C00000"/>
                </a:solidFill>
                <a:latin typeface="+mn-lt"/>
                <a:ea typeface="Calibri" panose="020F0502020204030204" pitchFamily="34" charset="0"/>
              </a:rPr>
              <a:t> </a:t>
            </a:r>
            <a:r>
              <a:rPr lang="en-US" sz="2400" b="1" dirty="0" err="1">
                <a:solidFill>
                  <a:srgbClr val="C00000"/>
                </a:solidFill>
                <a:latin typeface="+mn-lt"/>
                <a:ea typeface="Calibri" panose="020F0502020204030204" pitchFamily="34" charset="0"/>
              </a:rPr>
              <a:t>sự</a:t>
            </a:r>
            <a:r>
              <a:rPr lang="en-US" sz="2400" b="1" dirty="0">
                <a:solidFill>
                  <a:srgbClr val="C00000"/>
                </a:solidFill>
                <a:latin typeface="+mn-lt"/>
                <a:ea typeface="Calibri" panose="020F0502020204030204" pitchFamily="34" charset="0"/>
              </a:rPr>
              <a:t> </a:t>
            </a:r>
            <a:r>
              <a:rPr lang="en-US" sz="2400" b="1" dirty="0" err="1">
                <a:solidFill>
                  <a:srgbClr val="C00000"/>
                </a:solidFill>
                <a:latin typeface="+mn-lt"/>
                <a:ea typeface="Calibri" panose="020F0502020204030204" pitchFamily="34" charset="0"/>
              </a:rPr>
              <a:t>duy</a:t>
            </a:r>
            <a:r>
              <a:rPr lang="en-US" sz="2400" b="1" dirty="0">
                <a:solidFill>
                  <a:srgbClr val="C00000"/>
                </a:solidFill>
                <a:latin typeface="+mn-lt"/>
                <a:ea typeface="Calibri" panose="020F0502020204030204" pitchFamily="34" charset="0"/>
              </a:rPr>
              <a:t> </a:t>
            </a:r>
            <a:r>
              <a:rPr lang="en-US" sz="2400" b="1" dirty="0" err="1">
                <a:solidFill>
                  <a:srgbClr val="C00000"/>
                </a:solidFill>
                <a:latin typeface="+mn-lt"/>
                <a:ea typeface="Calibri" panose="020F0502020204030204" pitchFamily="34" charset="0"/>
              </a:rPr>
              <a:t>trì</a:t>
            </a:r>
            <a:r>
              <a:rPr lang="en-US" sz="2400" b="1" dirty="0">
                <a:solidFill>
                  <a:srgbClr val="C00000"/>
                </a:solidFill>
                <a:latin typeface="+mn-lt"/>
                <a:ea typeface="Calibri" panose="020F0502020204030204" pitchFamily="34" charset="0"/>
              </a:rPr>
              <a:t> </a:t>
            </a:r>
            <a:r>
              <a:rPr lang="en-US" sz="2400" b="1" dirty="0" err="1">
                <a:solidFill>
                  <a:srgbClr val="C00000"/>
                </a:solidFill>
                <a:latin typeface="+mn-lt"/>
                <a:ea typeface="Calibri" panose="020F0502020204030204" pitchFamily="34" charset="0"/>
              </a:rPr>
              <a:t>ổn</a:t>
            </a:r>
            <a:r>
              <a:rPr lang="en-US" sz="2400" b="1" dirty="0">
                <a:solidFill>
                  <a:srgbClr val="C00000"/>
                </a:solidFill>
                <a:latin typeface="+mn-lt"/>
                <a:ea typeface="Calibri" panose="020F0502020204030204" pitchFamily="34" charset="0"/>
              </a:rPr>
              <a:t> </a:t>
            </a:r>
            <a:r>
              <a:rPr lang="en-US" sz="2400" b="1" dirty="0" err="1">
                <a:solidFill>
                  <a:srgbClr val="C00000"/>
                </a:solidFill>
                <a:latin typeface="+mn-lt"/>
                <a:ea typeface="Calibri" panose="020F0502020204030204" pitchFamily="34" charset="0"/>
              </a:rPr>
              <a:t>định</a:t>
            </a:r>
            <a:r>
              <a:rPr lang="en-US" sz="2400" b="1" dirty="0">
                <a:solidFill>
                  <a:srgbClr val="C00000"/>
                </a:solidFill>
                <a:latin typeface="+mn-lt"/>
                <a:ea typeface="Calibri" panose="020F0502020204030204" pitchFamily="34" charset="0"/>
              </a:rPr>
              <a:t> </a:t>
            </a:r>
            <a:r>
              <a:rPr lang="en-US" sz="2400" b="1" dirty="0" err="1">
                <a:solidFill>
                  <a:srgbClr val="C00000"/>
                </a:solidFill>
                <a:latin typeface="+mn-lt"/>
                <a:ea typeface="Calibri" panose="020F0502020204030204" pitchFamily="34" charset="0"/>
              </a:rPr>
              <a:t>môi</a:t>
            </a:r>
            <a:r>
              <a:rPr lang="en-US" sz="2400" b="1" dirty="0">
                <a:solidFill>
                  <a:srgbClr val="C00000"/>
                </a:solidFill>
                <a:latin typeface="+mn-lt"/>
                <a:ea typeface="Calibri" panose="020F0502020204030204" pitchFamily="34" charset="0"/>
              </a:rPr>
              <a:t> </a:t>
            </a:r>
            <a:r>
              <a:rPr lang="en-US" sz="2400" b="1" dirty="0" err="1">
                <a:solidFill>
                  <a:srgbClr val="C00000"/>
                </a:solidFill>
                <a:latin typeface="+mn-lt"/>
                <a:ea typeface="Calibri" panose="020F0502020204030204" pitchFamily="34" charset="0"/>
              </a:rPr>
              <a:t>trường</a:t>
            </a:r>
            <a:r>
              <a:rPr lang="en-US" sz="2400" b="1" dirty="0">
                <a:solidFill>
                  <a:srgbClr val="C00000"/>
                </a:solidFill>
                <a:latin typeface="+mn-lt"/>
                <a:ea typeface="Calibri" panose="020F0502020204030204" pitchFamily="34" charset="0"/>
              </a:rPr>
              <a:t> </a:t>
            </a:r>
            <a:r>
              <a:rPr lang="en-US" sz="2400" b="1" dirty="0" err="1">
                <a:solidFill>
                  <a:srgbClr val="C00000"/>
                </a:solidFill>
                <a:latin typeface="+mn-lt"/>
                <a:ea typeface="Calibri" panose="020F0502020204030204" pitchFamily="34" charset="0"/>
              </a:rPr>
              <a:t>trong</a:t>
            </a:r>
            <a:r>
              <a:rPr lang="en-US" sz="2400" b="1" dirty="0">
                <a:solidFill>
                  <a:srgbClr val="C00000"/>
                </a:solidFill>
                <a:latin typeface="+mn-lt"/>
                <a:ea typeface="Calibri" panose="020F0502020204030204" pitchFamily="34" charset="0"/>
              </a:rPr>
              <a:t> </a:t>
            </a:r>
            <a:r>
              <a:rPr lang="en-US" sz="2400" b="1" dirty="0" err="1">
                <a:solidFill>
                  <a:srgbClr val="C00000"/>
                </a:solidFill>
                <a:latin typeface="+mn-lt"/>
                <a:ea typeface="Calibri" panose="020F0502020204030204" pitchFamily="34" charset="0"/>
              </a:rPr>
              <a:t>cơ</a:t>
            </a:r>
            <a:r>
              <a:rPr lang="en-US" sz="2400" b="1" dirty="0">
                <a:solidFill>
                  <a:srgbClr val="C00000"/>
                </a:solidFill>
                <a:latin typeface="+mn-lt"/>
                <a:ea typeface="Calibri" panose="020F0502020204030204" pitchFamily="34" charset="0"/>
              </a:rPr>
              <a:t> </a:t>
            </a:r>
            <a:r>
              <a:rPr lang="en-US" sz="2400" b="1" dirty="0" err="1">
                <a:solidFill>
                  <a:srgbClr val="C00000"/>
                </a:solidFill>
                <a:latin typeface="+mn-lt"/>
                <a:ea typeface="Calibri" panose="020F0502020204030204" pitchFamily="34" charset="0"/>
              </a:rPr>
              <a:t>thể</a:t>
            </a:r>
            <a:endParaRPr lang="en-US" sz="2400" dirty="0">
              <a:solidFill>
                <a:srgbClr val="C00000"/>
              </a:solidFill>
              <a:effectLst/>
              <a:latin typeface="+mn-lt"/>
              <a:ea typeface="Calibri" panose="020F0502020204030204" pitchFamily="34" charset="0"/>
            </a:endParaRPr>
          </a:p>
        </p:txBody>
      </p:sp>
      <p:pic>
        <p:nvPicPr>
          <p:cNvPr id="2" name="Picture 1">
            <a:extLst>
              <a:ext uri="{FF2B5EF4-FFF2-40B4-BE49-F238E27FC236}">
                <a16:creationId xmlns:a16="http://schemas.microsoft.com/office/drawing/2014/main" xmlns="" id="{AF6259A2-4B6A-46EE-98B4-2328857AD84A}"/>
              </a:ext>
            </a:extLst>
          </p:cNvPr>
          <p:cNvPicPr>
            <a:picLocks noChangeAspect="1"/>
          </p:cNvPicPr>
          <p:nvPr/>
        </p:nvPicPr>
        <p:blipFill>
          <a:blip r:embed="rId2"/>
          <a:stretch>
            <a:fillRect/>
          </a:stretch>
        </p:blipFill>
        <p:spPr>
          <a:xfrm>
            <a:off x="1532335" y="2517065"/>
            <a:ext cx="5883449" cy="2604150"/>
          </a:xfrm>
          <a:prstGeom prst="rect">
            <a:avLst/>
          </a:prstGeom>
        </p:spPr>
      </p:pic>
      <p:sp>
        <p:nvSpPr>
          <p:cNvPr id="3" name="Rectangle: Rounded Corners 2">
            <a:extLst>
              <a:ext uri="{FF2B5EF4-FFF2-40B4-BE49-F238E27FC236}">
                <a16:creationId xmlns:a16="http://schemas.microsoft.com/office/drawing/2014/main" xmlns="" id="{555B221D-CDA3-4E6E-BE5F-1FD45E327C49}"/>
              </a:ext>
            </a:extLst>
          </p:cNvPr>
          <p:cNvSpPr/>
          <p:nvPr/>
        </p:nvSpPr>
        <p:spPr>
          <a:xfrm>
            <a:off x="632459" y="1291403"/>
            <a:ext cx="8072093" cy="1161759"/>
          </a:xfrm>
          <a:prstGeom prst="round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just">
              <a:lnSpc>
                <a:spcPct val="150000"/>
              </a:lnSpc>
              <a:spcBef>
                <a:spcPts val="100"/>
              </a:spcBef>
              <a:spcAft>
                <a:spcPts val="100"/>
              </a:spcAft>
            </a:pPr>
            <a:r>
              <a:rPr lang="en-US" sz="1800" dirty="0" err="1">
                <a:ea typeface="Calibri" panose="020F0502020204030204" pitchFamily="34" charset="0"/>
              </a:rPr>
              <a:t>Từ</a:t>
            </a:r>
            <a:r>
              <a:rPr lang="en-US" sz="1800" dirty="0">
                <a:ea typeface="Calibri" panose="020F0502020204030204" pitchFamily="34" charset="0"/>
              </a:rPr>
              <a:t> </a:t>
            </a:r>
            <a:r>
              <a:rPr lang="en-US" sz="1800" dirty="0" err="1">
                <a:ea typeface="Calibri" panose="020F0502020204030204" pitchFamily="34" charset="0"/>
              </a:rPr>
              <a:t>kết</a:t>
            </a:r>
            <a:r>
              <a:rPr lang="en-US" sz="1800" dirty="0">
                <a:ea typeface="Calibri" panose="020F0502020204030204" pitchFamily="34" charset="0"/>
              </a:rPr>
              <a:t> </a:t>
            </a:r>
            <a:r>
              <a:rPr lang="en-US" sz="1800" dirty="0" err="1">
                <a:ea typeface="Calibri" panose="020F0502020204030204" pitchFamily="34" charset="0"/>
              </a:rPr>
              <a:t>quả</a:t>
            </a:r>
            <a:r>
              <a:rPr lang="en-US" sz="1800" dirty="0">
                <a:ea typeface="Calibri" panose="020F0502020204030204" pitchFamily="34" charset="0"/>
              </a:rPr>
              <a:t> </a:t>
            </a:r>
            <a:r>
              <a:rPr lang="en-US" sz="1800" dirty="0" err="1">
                <a:ea typeface="Calibri" panose="020F0502020204030204" pitchFamily="34" charset="0"/>
              </a:rPr>
              <a:t>thí</a:t>
            </a:r>
            <a:r>
              <a:rPr lang="en-US" sz="1800" dirty="0">
                <a:ea typeface="Calibri" panose="020F0502020204030204" pitchFamily="34" charset="0"/>
              </a:rPr>
              <a:t> </a:t>
            </a:r>
            <a:r>
              <a:rPr lang="en-US" sz="1800" dirty="0" err="1">
                <a:ea typeface="Calibri" panose="020F0502020204030204" pitchFamily="34" charset="0"/>
              </a:rPr>
              <a:t>nghiệm</a:t>
            </a:r>
            <a:r>
              <a:rPr lang="en-US" sz="1800" dirty="0">
                <a:ea typeface="Calibri" panose="020F0502020204030204" pitchFamily="34" charset="0"/>
              </a:rPr>
              <a:t> </a:t>
            </a:r>
            <a:r>
              <a:rPr lang="en-US" sz="1800" dirty="0" err="1">
                <a:ea typeface="Calibri" panose="020F0502020204030204" pitchFamily="34" charset="0"/>
              </a:rPr>
              <a:t>thể</a:t>
            </a:r>
            <a:r>
              <a:rPr lang="en-US" sz="1800" dirty="0">
                <a:ea typeface="Calibri" panose="020F0502020204030204" pitchFamily="34" charset="0"/>
              </a:rPr>
              <a:t> </a:t>
            </a:r>
            <a:r>
              <a:rPr lang="en-US" sz="1800" dirty="0" err="1">
                <a:ea typeface="Calibri" panose="020F0502020204030204" pitchFamily="34" charset="0"/>
              </a:rPr>
              <a:t>hiện</a:t>
            </a:r>
            <a:r>
              <a:rPr lang="en-US" sz="1800" dirty="0">
                <a:ea typeface="Calibri" panose="020F0502020204030204" pitchFamily="34" charset="0"/>
              </a:rPr>
              <a:t> ở </a:t>
            </a:r>
            <a:r>
              <a:rPr lang="en-US" sz="1800" dirty="0" err="1">
                <a:ea typeface="Calibri" panose="020F0502020204030204" pitchFamily="34" charset="0"/>
              </a:rPr>
              <a:t>hình</a:t>
            </a:r>
            <a:r>
              <a:rPr lang="en-US" sz="1800" dirty="0">
                <a:ea typeface="Calibri" panose="020F0502020204030204" pitchFamily="34" charset="0"/>
              </a:rPr>
              <a:t> 33.2, </a:t>
            </a:r>
            <a:r>
              <a:rPr lang="en-US" sz="1800" dirty="0" err="1">
                <a:ea typeface="Calibri" panose="020F0502020204030204" pitchFamily="34" charset="0"/>
              </a:rPr>
              <a:t>cho</a:t>
            </a:r>
            <a:r>
              <a:rPr lang="en-US" sz="1800" dirty="0">
                <a:ea typeface="Calibri" panose="020F0502020204030204" pitchFamily="34" charset="0"/>
              </a:rPr>
              <a:t> </a:t>
            </a:r>
            <a:r>
              <a:rPr lang="en-US" sz="1800" dirty="0" err="1">
                <a:ea typeface="Calibri" panose="020F0502020204030204" pitchFamily="34" charset="0"/>
              </a:rPr>
              <a:t>biết</a:t>
            </a:r>
            <a:r>
              <a:rPr lang="en-US" sz="1800" dirty="0">
                <a:ea typeface="Calibri" panose="020F0502020204030204" pitchFamily="34" charset="0"/>
              </a:rPr>
              <a:t> </a:t>
            </a:r>
            <a:r>
              <a:rPr lang="en-US" sz="1800" dirty="0" err="1">
                <a:ea typeface="Calibri" panose="020F0502020204030204" pitchFamily="34" charset="0"/>
              </a:rPr>
              <a:t>ảnh</a:t>
            </a:r>
            <a:r>
              <a:rPr lang="en-US" sz="1800" dirty="0">
                <a:ea typeface="Calibri" panose="020F0502020204030204" pitchFamily="34" charset="0"/>
              </a:rPr>
              <a:t> </a:t>
            </a:r>
            <a:r>
              <a:rPr lang="en-US" sz="1800" dirty="0" err="1">
                <a:ea typeface="Calibri" panose="020F0502020204030204" pitchFamily="34" charset="0"/>
              </a:rPr>
              <a:t>hưởng</a:t>
            </a:r>
            <a:r>
              <a:rPr lang="en-US" sz="1800" dirty="0">
                <a:ea typeface="Calibri" panose="020F0502020204030204" pitchFamily="34" charset="0"/>
              </a:rPr>
              <a:t> </a:t>
            </a:r>
            <a:r>
              <a:rPr lang="en-US" sz="1800" dirty="0" err="1">
                <a:ea typeface="Calibri" panose="020F0502020204030204" pitchFamily="34" charset="0"/>
              </a:rPr>
              <a:t>của</a:t>
            </a:r>
            <a:r>
              <a:rPr lang="en-US" sz="1800" dirty="0">
                <a:ea typeface="Calibri" panose="020F0502020204030204" pitchFamily="34" charset="0"/>
              </a:rPr>
              <a:t> </a:t>
            </a:r>
            <a:r>
              <a:rPr lang="en-US" sz="1800" dirty="0" err="1">
                <a:ea typeface="Calibri" panose="020F0502020204030204" pitchFamily="34" charset="0"/>
              </a:rPr>
              <a:t>thành</a:t>
            </a:r>
            <a:r>
              <a:rPr lang="en-US" sz="1800" dirty="0">
                <a:ea typeface="Calibri" panose="020F0502020204030204" pitchFamily="34" charset="0"/>
              </a:rPr>
              <a:t> </a:t>
            </a:r>
            <a:r>
              <a:rPr lang="en-US" sz="1800" dirty="0" err="1">
                <a:ea typeface="Calibri" panose="020F0502020204030204" pitchFamily="34" charset="0"/>
              </a:rPr>
              <a:t>phần</a:t>
            </a:r>
            <a:r>
              <a:rPr lang="en-US" sz="1800" dirty="0">
                <a:ea typeface="Calibri" panose="020F0502020204030204" pitchFamily="34" charset="0"/>
              </a:rPr>
              <a:t> </a:t>
            </a:r>
            <a:r>
              <a:rPr lang="en-US" sz="1800" dirty="0" err="1">
                <a:ea typeface="Calibri" panose="020F0502020204030204" pitchFamily="34" charset="0"/>
              </a:rPr>
              <a:t>môi</a:t>
            </a:r>
            <a:r>
              <a:rPr lang="en-US" sz="1800" dirty="0">
                <a:ea typeface="Calibri" panose="020F0502020204030204" pitchFamily="34" charset="0"/>
              </a:rPr>
              <a:t> </a:t>
            </a:r>
            <a:r>
              <a:rPr lang="en-US" sz="1800" dirty="0" err="1">
                <a:ea typeface="Calibri" panose="020F0502020204030204" pitchFamily="34" charset="0"/>
              </a:rPr>
              <a:t>trường</a:t>
            </a:r>
            <a:r>
              <a:rPr lang="en-US" sz="1800" dirty="0">
                <a:ea typeface="Calibri" panose="020F0502020204030204" pitchFamily="34" charset="0"/>
              </a:rPr>
              <a:t> </a:t>
            </a:r>
            <a:r>
              <a:rPr lang="en-US" sz="1800" dirty="0" err="1">
                <a:ea typeface="Calibri" panose="020F0502020204030204" pitchFamily="34" charset="0"/>
              </a:rPr>
              <a:t>trong</a:t>
            </a:r>
            <a:r>
              <a:rPr lang="en-US" sz="1800" dirty="0">
                <a:ea typeface="Calibri" panose="020F0502020204030204" pitchFamily="34" charset="0"/>
              </a:rPr>
              <a:t> </a:t>
            </a:r>
            <a:r>
              <a:rPr lang="en-US" sz="1800" dirty="0" err="1">
                <a:ea typeface="Calibri" panose="020F0502020204030204" pitchFamily="34" charset="0"/>
              </a:rPr>
              <a:t>đến</a:t>
            </a:r>
            <a:r>
              <a:rPr lang="en-US" sz="1800" dirty="0">
                <a:ea typeface="Calibri" panose="020F0502020204030204" pitchFamily="34" charset="0"/>
              </a:rPr>
              <a:t> </a:t>
            </a:r>
            <a:r>
              <a:rPr lang="en-US" sz="1800" dirty="0" err="1">
                <a:ea typeface="Calibri" panose="020F0502020204030204" pitchFamily="34" charset="0"/>
              </a:rPr>
              <a:t>hoạt</a:t>
            </a:r>
            <a:r>
              <a:rPr lang="en-US" sz="1800" dirty="0">
                <a:ea typeface="Calibri" panose="020F0502020204030204" pitchFamily="34" charset="0"/>
              </a:rPr>
              <a:t> </a:t>
            </a:r>
            <a:r>
              <a:rPr lang="en-US" sz="1800" dirty="0" err="1">
                <a:ea typeface="Calibri" panose="020F0502020204030204" pitchFamily="34" charset="0"/>
              </a:rPr>
              <a:t>động</a:t>
            </a:r>
            <a:r>
              <a:rPr lang="en-US" sz="1800" dirty="0">
                <a:ea typeface="Calibri" panose="020F0502020204030204" pitchFamily="34" charset="0"/>
              </a:rPr>
              <a:t> </a:t>
            </a:r>
            <a:r>
              <a:rPr lang="en-US" sz="1800" dirty="0" err="1">
                <a:ea typeface="Calibri" panose="020F0502020204030204" pitchFamily="34" charset="0"/>
              </a:rPr>
              <a:t>của</a:t>
            </a:r>
            <a:r>
              <a:rPr lang="en-US" sz="1800" dirty="0">
                <a:ea typeface="Calibri" panose="020F0502020204030204" pitchFamily="34" charset="0"/>
              </a:rPr>
              <a:t> </a:t>
            </a:r>
            <a:r>
              <a:rPr lang="en-US" sz="1800" dirty="0" err="1">
                <a:ea typeface="Calibri" panose="020F0502020204030204" pitchFamily="34" charset="0"/>
              </a:rPr>
              <a:t>tế</a:t>
            </a:r>
            <a:r>
              <a:rPr lang="en-US" sz="1800" dirty="0">
                <a:ea typeface="Calibri" panose="020F0502020204030204" pitchFamily="34" charset="0"/>
              </a:rPr>
              <a:t> </a:t>
            </a:r>
            <a:r>
              <a:rPr lang="en-US" sz="1800" dirty="0" err="1" smtClean="0">
                <a:ea typeface="Calibri" panose="020F0502020204030204" pitchFamily="34" charset="0"/>
              </a:rPr>
              <a:t>bào</a:t>
            </a:r>
            <a:endParaRPr lang="en-US" sz="1800" dirty="0">
              <a:ea typeface="Calibri" panose="020F0502020204030204" pitchFamily="34" charset="0"/>
            </a:endParaRPr>
          </a:p>
        </p:txBody>
      </p:sp>
      <p:pic>
        <p:nvPicPr>
          <p:cNvPr id="18" name="Picture 31">
            <a:extLst>
              <a:ext uri="{FF2B5EF4-FFF2-40B4-BE49-F238E27FC236}">
                <a16:creationId xmlns:a16="http://schemas.microsoft.com/office/drawing/2014/main" xmlns="" id="{C67A265D-426D-4559-9D7E-F2F3C68A78E8}"/>
              </a:ext>
            </a:extLst>
          </p:cNvPr>
          <p:cNvPicPr>
            <a:picLocks noChangeAspect="1"/>
          </p:cNvPicPr>
          <p:nvPr/>
        </p:nvPicPr>
        <p:blipFill>
          <a:blip r:embed="rId3"/>
          <a:srcRect/>
          <a:stretch>
            <a:fillRect/>
          </a:stretch>
        </p:blipFill>
        <p:spPr>
          <a:xfrm>
            <a:off x="95958" y="2423251"/>
            <a:ext cx="996930" cy="733159"/>
          </a:xfrm>
          <a:prstGeom prst="rect">
            <a:avLst/>
          </a:prstGeom>
        </p:spPr>
      </p:pic>
    </p:spTree>
    <p:extLst>
      <p:ext uri="{BB962C8B-B14F-4D97-AF65-F5344CB8AC3E}">
        <p14:creationId xmlns:p14="http://schemas.microsoft.com/office/powerpoint/2010/main" val="3209512118"/>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AF6259A2-4B6A-46EE-98B4-2328857AD84A}"/>
              </a:ext>
            </a:extLst>
          </p:cNvPr>
          <p:cNvPicPr>
            <a:picLocks noChangeAspect="1"/>
          </p:cNvPicPr>
          <p:nvPr/>
        </p:nvPicPr>
        <p:blipFill>
          <a:blip r:embed="rId2"/>
          <a:stretch>
            <a:fillRect/>
          </a:stretch>
        </p:blipFill>
        <p:spPr>
          <a:xfrm>
            <a:off x="1330032" y="1834084"/>
            <a:ext cx="7241085" cy="3205072"/>
          </a:xfrm>
          <a:prstGeom prst="rect">
            <a:avLst/>
          </a:prstGeom>
        </p:spPr>
      </p:pic>
      <p:sp>
        <p:nvSpPr>
          <p:cNvPr id="6" name="Speech Bubble: Rectangle with Corners Rounded 5">
            <a:extLst>
              <a:ext uri="{FF2B5EF4-FFF2-40B4-BE49-F238E27FC236}">
                <a16:creationId xmlns:a16="http://schemas.microsoft.com/office/drawing/2014/main" xmlns="" id="{F506601E-AC9C-4933-A442-C330F107C0B7}"/>
              </a:ext>
            </a:extLst>
          </p:cNvPr>
          <p:cNvSpPr/>
          <p:nvPr/>
        </p:nvSpPr>
        <p:spPr>
          <a:xfrm>
            <a:off x="288757" y="134399"/>
            <a:ext cx="5977289" cy="1593159"/>
          </a:xfrm>
          <a:prstGeom prst="wedgeRoundRectCallout">
            <a:avLst>
              <a:gd name="adj1" fmla="val 54066"/>
              <a:gd name="adj2" fmla="val 91415"/>
              <a:gd name="adj3" fmla="val 16667"/>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lnSpc>
                <a:spcPct val="150000"/>
              </a:lnSpc>
            </a:pPr>
            <a:r>
              <a:rPr lang="vi-VN" sz="1800" dirty="0">
                <a:solidFill>
                  <a:schemeClr val="tx1"/>
                </a:solidFill>
              </a:rPr>
              <a:t>Nếu thành phần của môi trường trong được duy trì ổn định sẽ đảm bảo cho tế bào hoạt động bình </a:t>
            </a:r>
            <a:r>
              <a:rPr lang="vi-VN" sz="1800" dirty="0" smtClean="0">
                <a:solidFill>
                  <a:schemeClr val="tx1"/>
                </a:solidFill>
              </a:rPr>
              <a:t>thường</a:t>
            </a:r>
            <a:r>
              <a:rPr lang="en-US" sz="1800" dirty="0" smtClean="0">
                <a:solidFill>
                  <a:schemeClr val="tx1"/>
                </a:solidFill>
              </a:rPr>
              <a:t> </a:t>
            </a:r>
            <a:r>
              <a:rPr lang="en-US" sz="1800" dirty="0" err="1" smtClean="0">
                <a:solidFill>
                  <a:schemeClr val="tx1"/>
                </a:solidFill>
              </a:rPr>
              <a:t>và</a:t>
            </a:r>
            <a:r>
              <a:rPr lang="en-US" sz="1800" dirty="0" smtClean="0">
                <a:solidFill>
                  <a:schemeClr val="tx1"/>
                </a:solidFill>
              </a:rPr>
              <a:t> n</a:t>
            </a:r>
            <a:r>
              <a:rPr lang="vi-VN" sz="1800" dirty="0" smtClean="0">
                <a:solidFill>
                  <a:schemeClr val="tx1"/>
                </a:solidFill>
              </a:rPr>
              <a:t>gược </a:t>
            </a:r>
            <a:r>
              <a:rPr lang="vi-VN" sz="1800" dirty="0">
                <a:solidFill>
                  <a:schemeClr val="tx1"/>
                </a:solidFill>
              </a:rPr>
              <a:t>lại,</a:t>
            </a:r>
            <a:endParaRPr lang="en-US" sz="1800" b="1" dirty="0">
              <a:solidFill>
                <a:schemeClr val="tx1"/>
              </a:solidFill>
            </a:endParaRPr>
          </a:p>
        </p:txBody>
      </p:sp>
    </p:spTree>
    <p:extLst>
      <p:ext uri="{BB962C8B-B14F-4D97-AF65-F5344CB8AC3E}">
        <p14:creationId xmlns:p14="http://schemas.microsoft.com/office/powerpoint/2010/main" val="4092237385"/>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oogle Shape;566;p49">
            <a:extLst>
              <a:ext uri="{FF2B5EF4-FFF2-40B4-BE49-F238E27FC236}">
                <a16:creationId xmlns:a16="http://schemas.microsoft.com/office/drawing/2014/main" xmlns="" id="{6113C428-8CC0-4DD8-96CD-09A32110D6A8}"/>
              </a:ext>
            </a:extLst>
          </p:cNvPr>
          <p:cNvGrpSpPr/>
          <p:nvPr/>
        </p:nvGrpSpPr>
        <p:grpSpPr>
          <a:xfrm>
            <a:off x="7878306" y="33013"/>
            <a:ext cx="1265694" cy="1326469"/>
            <a:chOff x="1054350" y="2305000"/>
            <a:chExt cx="1484525" cy="1635950"/>
          </a:xfrm>
        </p:grpSpPr>
        <p:sp>
          <p:nvSpPr>
            <p:cNvPr id="11" name="Google Shape;567;p49">
              <a:extLst>
                <a:ext uri="{FF2B5EF4-FFF2-40B4-BE49-F238E27FC236}">
                  <a16:creationId xmlns:a16="http://schemas.microsoft.com/office/drawing/2014/main" xmlns="" id="{A9F78FFD-4AED-4071-A179-E4C5092AE33D}"/>
                </a:ext>
              </a:extLst>
            </p:cNvPr>
            <p:cNvSpPr/>
            <p:nvPr/>
          </p:nvSpPr>
          <p:spPr>
            <a:xfrm>
              <a:off x="1054350" y="2305000"/>
              <a:ext cx="1484525" cy="1635950"/>
            </a:xfrm>
            <a:custGeom>
              <a:avLst/>
              <a:gdLst/>
              <a:ahLst/>
              <a:cxnLst/>
              <a:rect l="l" t="t" r="r" b="b"/>
              <a:pathLst>
                <a:path w="59381" h="65438" extrusionOk="0">
                  <a:moveTo>
                    <a:pt x="28981" y="0"/>
                  </a:moveTo>
                  <a:cubicBezTo>
                    <a:pt x="27798" y="0"/>
                    <a:pt x="26511" y="688"/>
                    <a:pt x="26293" y="1952"/>
                  </a:cubicBezTo>
                  <a:cubicBezTo>
                    <a:pt x="25244" y="8029"/>
                    <a:pt x="24253" y="14609"/>
                    <a:pt x="25977" y="20572"/>
                  </a:cubicBezTo>
                  <a:cubicBezTo>
                    <a:pt x="25761" y="20687"/>
                    <a:pt x="25546" y="20802"/>
                    <a:pt x="25330" y="20931"/>
                  </a:cubicBezTo>
                  <a:cubicBezTo>
                    <a:pt x="24181" y="21621"/>
                    <a:pt x="23175" y="22511"/>
                    <a:pt x="22356" y="23546"/>
                  </a:cubicBezTo>
                  <a:cubicBezTo>
                    <a:pt x="20000" y="22066"/>
                    <a:pt x="17989" y="20112"/>
                    <a:pt x="16451" y="17785"/>
                  </a:cubicBezTo>
                  <a:cubicBezTo>
                    <a:pt x="15915" y="16966"/>
                    <a:pt x="15009" y="16464"/>
                    <a:pt x="14073" y="16464"/>
                  </a:cubicBezTo>
                  <a:cubicBezTo>
                    <a:pt x="13629" y="16464"/>
                    <a:pt x="13179" y="16577"/>
                    <a:pt x="12759" y="16822"/>
                  </a:cubicBezTo>
                  <a:cubicBezTo>
                    <a:pt x="11552" y="17526"/>
                    <a:pt x="10992" y="19293"/>
                    <a:pt x="11796" y="20514"/>
                  </a:cubicBezTo>
                  <a:cubicBezTo>
                    <a:pt x="13865" y="23675"/>
                    <a:pt x="16609" y="26347"/>
                    <a:pt x="19842" y="28316"/>
                  </a:cubicBezTo>
                  <a:cubicBezTo>
                    <a:pt x="19655" y="28862"/>
                    <a:pt x="19497" y="29408"/>
                    <a:pt x="19368" y="29968"/>
                  </a:cubicBezTo>
                  <a:cubicBezTo>
                    <a:pt x="19109" y="31046"/>
                    <a:pt x="18922" y="32152"/>
                    <a:pt x="18764" y="33244"/>
                  </a:cubicBezTo>
                  <a:cubicBezTo>
                    <a:pt x="13721" y="32956"/>
                    <a:pt x="8822" y="31477"/>
                    <a:pt x="4440" y="28948"/>
                  </a:cubicBezTo>
                  <a:cubicBezTo>
                    <a:pt x="4015" y="28699"/>
                    <a:pt x="3548" y="28581"/>
                    <a:pt x="3087" y="28581"/>
                  </a:cubicBezTo>
                  <a:cubicBezTo>
                    <a:pt x="2163" y="28581"/>
                    <a:pt x="1261" y="29057"/>
                    <a:pt x="762" y="29910"/>
                  </a:cubicBezTo>
                  <a:cubicBezTo>
                    <a:pt x="1" y="31204"/>
                    <a:pt x="446" y="32841"/>
                    <a:pt x="1725" y="33603"/>
                  </a:cubicBezTo>
                  <a:cubicBezTo>
                    <a:pt x="6796" y="36519"/>
                    <a:pt x="12471" y="38229"/>
                    <a:pt x="18319" y="38617"/>
                  </a:cubicBezTo>
                  <a:cubicBezTo>
                    <a:pt x="18348" y="39608"/>
                    <a:pt x="18534" y="40585"/>
                    <a:pt x="18879" y="41505"/>
                  </a:cubicBezTo>
                  <a:cubicBezTo>
                    <a:pt x="19023" y="41893"/>
                    <a:pt x="19195" y="42266"/>
                    <a:pt x="19396" y="42625"/>
                  </a:cubicBezTo>
                  <a:cubicBezTo>
                    <a:pt x="17945" y="43976"/>
                    <a:pt x="16652" y="45499"/>
                    <a:pt x="15560" y="47137"/>
                  </a:cubicBezTo>
                  <a:cubicBezTo>
                    <a:pt x="14742" y="48344"/>
                    <a:pt x="15316" y="50125"/>
                    <a:pt x="16523" y="50829"/>
                  </a:cubicBezTo>
                  <a:cubicBezTo>
                    <a:pt x="16948" y="51079"/>
                    <a:pt x="17397" y="51193"/>
                    <a:pt x="17838" y="51193"/>
                  </a:cubicBezTo>
                  <a:cubicBezTo>
                    <a:pt x="18766" y="51193"/>
                    <a:pt x="19655" y="50685"/>
                    <a:pt x="20201" y="49867"/>
                  </a:cubicBezTo>
                  <a:cubicBezTo>
                    <a:pt x="20919" y="48789"/>
                    <a:pt x="21738" y="47798"/>
                    <a:pt x="22672" y="46907"/>
                  </a:cubicBezTo>
                  <a:cubicBezTo>
                    <a:pt x="22787" y="46792"/>
                    <a:pt x="22916" y="46663"/>
                    <a:pt x="23046" y="46548"/>
                  </a:cubicBezTo>
                  <a:cubicBezTo>
                    <a:pt x="24296" y="47367"/>
                    <a:pt x="25675" y="47956"/>
                    <a:pt x="27140" y="48286"/>
                  </a:cubicBezTo>
                  <a:cubicBezTo>
                    <a:pt x="27844" y="48459"/>
                    <a:pt x="28563" y="48588"/>
                    <a:pt x="29281" y="48674"/>
                  </a:cubicBezTo>
                  <a:cubicBezTo>
                    <a:pt x="29396" y="49996"/>
                    <a:pt x="29425" y="51332"/>
                    <a:pt x="29353" y="52668"/>
                  </a:cubicBezTo>
                  <a:cubicBezTo>
                    <a:pt x="29296" y="54205"/>
                    <a:pt x="29094" y="55743"/>
                    <a:pt x="28750" y="57237"/>
                  </a:cubicBezTo>
                  <a:cubicBezTo>
                    <a:pt x="28376" y="58875"/>
                    <a:pt x="27859" y="60484"/>
                    <a:pt x="27227" y="62050"/>
                  </a:cubicBezTo>
                  <a:cubicBezTo>
                    <a:pt x="26695" y="63357"/>
                    <a:pt x="27801" y="65067"/>
                    <a:pt x="29109" y="65354"/>
                  </a:cubicBezTo>
                  <a:cubicBezTo>
                    <a:pt x="29355" y="65411"/>
                    <a:pt x="29591" y="65438"/>
                    <a:pt x="29817" y="65438"/>
                  </a:cubicBezTo>
                  <a:cubicBezTo>
                    <a:pt x="31030" y="65438"/>
                    <a:pt x="31943" y="64659"/>
                    <a:pt x="32428" y="63472"/>
                  </a:cubicBezTo>
                  <a:cubicBezTo>
                    <a:pt x="34310" y="58774"/>
                    <a:pt x="35071" y="53717"/>
                    <a:pt x="34669" y="48674"/>
                  </a:cubicBezTo>
                  <a:cubicBezTo>
                    <a:pt x="35876" y="48516"/>
                    <a:pt x="37054" y="48214"/>
                    <a:pt x="38189" y="47783"/>
                  </a:cubicBezTo>
                  <a:cubicBezTo>
                    <a:pt x="38878" y="47510"/>
                    <a:pt x="39525" y="47180"/>
                    <a:pt x="40143" y="46792"/>
                  </a:cubicBezTo>
                  <a:cubicBezTo>
                    <a:pt x="44683" y="49550"/>
                    <a:pt x="49726" y="51361"/>
                    <a:pt x="54970" y="52122"/>
                  </a:cubicBezTo>
                  <a:cubicBezTo>
                    <a:pt x="55156" y="52149"/>
                    <a:pt x="55346" y="52163"/>
                    <a:pt x="55536" y="52163"/>
                  </a:cubicBezTo>
                  <a:cubicBezTo>
                    <a:pt x="56764" y="52163"/>
                    <a:pt x="57990" y="51584"/>
                    <a:pt x="58289" y="50240"/>
                  </a:cubicBezTo>
                  <a:cubicBezTo>
                    <a:pt x="58576" y="48976"/>
                    <a:pt x="57901" y="47137"/>
                    <a:pt x="56406" y="46936"/>
                  </a:cubicBezTo>
                  <a:cubicBezTo>
                    <a:pt x="52053" y="46347"/>
                    <a:pt x="47844" y="44953"/>
                    <a:pt x="43993" y="42812"/>
                  </a:cubicBezTo>
                  <a:cubicBezTo>
                    <a:pt x="44496" y="41979"/>
                    <a:pt x="44913" y="41117"/>
                    <a:pt x="45229" y="40212"/>
                  </a:cubicBezTo>
                  <a:cubicBezTo>
                    <a:pt x="46852" y="40456"/>
                    <a:pt x="48418" y="41002"/>
                    <a:pt x="49826" y="41850"/>
                  </a:cubicBezTo>
                  <a:cubicBezTo>
                    <a:pt x="50252" y="42098"/>
                    <a:pt x="50718" y="42216"/>
                    <a:pt x="51179" y="42216"/>
                  </a:cubicBezTo>
                  <a:cubicBezTo>
                    <a:pt x="52104" y="42216"/>
                    <a:pt x="53006" y="41740"/>
                    <a:pt x="53504" y="40887"/>
                  </a:cubicBezTo>
                  <a:cubicBezTo>
                    <a:pt x="54266" y="39594"/>
                    <a:pt x="53835" y="37956"/>
                    <a:pt x="52542" y="37195"/>
                  </a:cubicBezTo>
                  <a:cubicBezTo>
                    <a:pt x="50645" y="36088"/>
                    <a:pt x="48562" y="35327"/>
                    <a:pt x="46393" y="34939"/>
                  </a:cubicBezTo>
                  <a:cubicBezTo>
                    <a:pt x="46507" y="33675"/>
                    <a:pt x="46493" y="32410"/>
                    <a:pt x="46335" y="31160"/>
                  </a:cubicBezTo>
                  <a:cubicBezTo>
                    <a:pt x="48073" y="30442"/>
                    <a:pt x="49683" y="29465"/>
                    <a:pt x="51119" y="28244"/>
                  </a:cubicBezTo>
                  <a:cubicBezTo>
                    <a:pt x="54338" y="25557"/>
                    <a:pt x="56550" y="21822"/>
                    <a:pt x="58662" y="18244"/>
                  </a:cubicBezTo>
                  <a:cubicBezTo>
                    <a:pt x="59381" y="16966"/>
                    <a:pt x="58935" y="15342"/>
                    <a:pt x="57671" y="14609"/>
                  </a:cubicBezTo>
                  <a:cubicBezTo>
                    <a:pt x="57245" y="14358"/>
                    <a:pt x="56776" y="14238"/>
                    <a:pt x="56313" y="14238"/>
                  </a:cubicBezTo>
                  <a:cubicBezTo>
                    <a:pt x="55402" y="14238"/>
                    <a:pt x="54512" y="14700"/>
                    <a:pt x="54007" y="15529"/>
                  </a:cubicBezTo>
                  <a:cubicBezTo>
                    <a:pt x="52197" y="18603"/>
                    <a:pt x="50530" y="21491"/>
                    <a:pt x="47973" y="23862"/>
                  </a:cubicBezTo>
                  <a:cubicBezTo>
                    <a:pt x="46938" y="24781"/>
                    <a:pt x="45789" y="25543"/>
                    <a:pt x="44554" y="26132"/>
                  </a:cubicBezTo>
                  <a:cubicBezTo>
                    <a:pt x="43490" y="24336"/>
                    <a:pt x="41953" y="22856"/>
                    <a:pt x="40100" y="21865"/>
                  </a:cubicBezTo>
                  <a:cubicBezTo>
                    <a:pt x="41551" y="19164"/>
                    <a:pt x="42686" y="16305"/>
                    <a:pt x="43490" y="13331"/>
                  </a:cubicBezTo>
                  <a:cubicBezTo>
                    <a:pt x="43850" y="11980"/>
                    <a:pt x="43031" y="10342"/>
                    <a:pt x="41608" y="10026"/>
                  </a:cubicBezTo>
                  <a:cubicBezTo>
                    <a:pt x="41384" y="9974"/>
                    <a:pt x="41159" y="9949"/>
                    <a:pt x="40936" y="9949"/>
                  </a:cubicBezTo>
                  <a:cubicBezTo>
                    <a:pt x="39743" y="9949"/>
                    <a:pt x="38631" y="10674"/>
                    <a:pt x="38304" y="11908"/>
                  </a:cubicBezTo>
                  <a:cubicBezTo>
                    <a:pt x="37600" y="14451"/>
                    <a:pt x="36637" y="16937"/>
                    <a:pt x="35402" y="19279"/>
                  </a:cubicBezTo>
                  <a:cubicBezTo>
                    <a:pt x="34646" y="19224"/>
                    <a:pt x="33887" y="19199"/>
                    <a:pt x="33128" y="19199"/>
                  </a:cubicBezTo>
                  <a:cubicBezTo>
                    <a:pt x="32486" y="19199"/>
                    <a:pt x="31845" y="19217"/>
                    <a:pt x="31206" y="19250"/>
                  </a:cubicBezTo>
                  <a:cubicBezTo>
                    <a:pt x="31163" y="19121"/>
                    <a:pt x="31120" y="18977"/>
                    <a:pt x="31077" y="18833"/>
                  </a:cubicBezTo>
                  <a:cubicBezTo>
                    <a:pt x="30876" y="18058"/>
                    <a:pt x="30704" y="17267"/>
                    <a:pt x="30574" y="16477"/>
                  </a:cubicBezTo>
                  <a:cubicBezTo>
                    <a:pt x="30574" y="16420"/>
                    <a:pt x="30560" y="16377"/>
                    <a:pt x="30560" y="16362"/>
                  </a:cubicBezTo>
                  <a:cubicBezTo>
                    <a:pt x="30545" y="16333"/>
                    <a:pt x="30560" y="16319"/>
                    <a:pt x="30560" y="16290"/>
                  </a:cubicBezTo>
                  <a:cubicBezTo>
                    <a:pt x="30531" y="16089"/>
                    <a:pt x="30517" y="15888"/>
                    <a:pt x="30488" y="15687"/>
                  </a:cubicBezTo>
                  <a:cubicBezTo>
                    <a:pt x="30445" y="15242"/>
                    <a:pt x="30416" y="14782"/>
                    <a:pt x="30402" y="14336"/>
                  </a:cubicBezTo>
                  <a:cubicBezTo>
                    <a:pt x="30244" y="10587"/>
                    <a:pt x="30862" y="7024"/>
                    <a:pt x="31494" y="3374"/>
                  </a:cubicBezTo>
                  <a:cubicBezTo>
                    <a:pt x="31724" y="1995"/>
                    <a:pt x="31120" y="415"/>
                    <a:pt x="29612" y="70"/>
                  </a:cubicBezTo>
                  <a:cubicBezTo>
                    <a:pt x="29410" y="23"/>
                    <a:pt x="29197" y="0"/>
                    <a:pt x="289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68;p49">
              <a:extLst>
                <a:ext uri="{FF2B5EF4-FFF2-40B4-BE49-F238E27FC236}">
                  <a16:creationId xmlns:a16="http://schemas.microsoft.com/office/drawing/2014/main" xmlns="" id="{92A6BAB3-8132-4912-B9C0-268A7EFDD0B6}"/>
                </a:ext>
              </a:extLst>
            </p:cNvPr>
            <p:cNvSpPr/>
            <p:nvPr/>
          </p:nvSpPr>
          <p:spPr>
            <a:xfrm>
              <a:off x="1700525" y="2990250"/>
              <a:ext cx="155900" cy="121075"/>
            </a:xfrm>
            <a:custGeom>
              <a:avLst/>
              <a:gdLst/>
              <a:ahLst/>
              <a:cxnLst/>
              <a:rect l="l" t="t" r="r" b="b"/>
              <a:pathLst>
                <a:path w="6236" h="4843" extrusionOk="0">
                  <a:moveTo>
                    <a:pt x="3118" y="1"/>
                  </a:moveTo>
                  <a:cubicBezTo>
                    <a:pt x="0" y="1"/>
                    <a:pt x="0" y="4842"/>
                    <a:pt x="3118" y="4842"/>
                  </a:cubicBezTo>
                  <a:cubicBezTo>
                    <a:pt x="6236" y="4842"/>
                    <a:pt x="6236" y="1"/>
                    <a:pt x="3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569;p49">
              <a:extLst>
                <a:ext uri="{FF2B5EF4-FFF2-40B4-BE49-F238E27FC236}">
                  <a16:creationId xmlns:a16="http://schemas.microsoft.com/office/drawing/2014/main" xmlns="" id="{468EB1C4-8705-405F-B304-AC445B9F65FB}"/>
                </a:ext>
              </a:extLst>
            </p:cNvPr>
            <p:cNvSpPr/>
            <p:nvPr/>
          </p:nvSpPr>
          <p:spPr>
            <a:xfrm>
              <a:off x="1726375" y="3016125"/>
              <a:ext cx="90175" cy="69700"/>
            </a:xfrm>
            <a:custGeom>
              <a:avLst/>
              <a:gdLst/>
              <a:ahLst/>
              <a:cxnLst/>
              <a:rect l="l" t="t" r="r" b="b"/>
              <a:pathLst>
                <a:path w="3607" h="2788" extrusionOk="0">
                  <a:moveTo>
                    <a:pt x="1797" y="0"/>
                  </a:moveTo>
                  <a:cubicBezTo>
                    <a:pt x="1" y="0"/>
                    <a:pt x="1" y="2787"/>
                    <a:pt x="1797" y="2787"/>
                  </a:cubicBezTo>
                  <a:cubicBezTo>
                    <a:pt x="3593" y="2787"/>
                    <a:pt x="3607" y="0"/>
                    <a:pt x="17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570;p49">
              <a:extLst>
                <a:ext uri="{FF2B5EF4-FFF2-40B4-BE49-F238E27FC236}">
                  <a16:creationId xmlns:a16="http://schemas.microsoft.com/office/drawing/2014/main" xmlns="" id="{4B7BE080-2573-4EF3-AD61-2D53BE096021}"/>
                </a:ext>
              </a:extLst>
            </p:cNvPr>
            <p:cNvSpPr/>
            <p:nvPr/>
          </p:nvSpPr>
          <p:spPr>
            <a:xfrm>
              <a:off x="1900575" y="2978400"/>
              <a:ext cx="155925" cy="121075"/>
            </a:xfrm>
            <a:custGeom>
              <a:avLst/>
              <a:gdLst/>
              <a:ahLst/>
              <a:cxnLst/>
              <a:rect l="l" t="t" r="r" b="b"/>
              <a:pathLst>
                <a:path w="6237" h="4843" extrusionOk="0">
                  <a:moveTo>
                    <a:pt x="3119" y="0"/>
                  </a:moveTo>
                  <a:cubicBezTo>
                    <a:pt x="1" y="0"/>
                    <a:pt x="1" y="4842"/>
                    <a:pt x="3119" y="4842"/>
                  </a:cubicBezTo>
                  <a:cubicBezTo>
                    <a:pt x="6236" y="4842"/>
                    <a:pt x="6236" y="0"/>
                    <a:pt x="31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571;p49">
              <a:extLst>
                <a:ext uri="{FF2B5EF4-FFF2-40B4-BE49-F238E27FC236}">
                  <a16:creationId xmlns:a16="http://schemas.microsoft.com/office/drawing/2014/main" xmlns="" id="{9360BED0-EE9B-411C-82D5-9309381526A1}"/>
                </a:ext>
              </a:extLst>
            </p:cNvPr>
            <p:cNvSpPr/>
            <p:nvPr/>
          </p:nvSpPr>
          <p:spPr>
            <a:xfrm>
              <a:off x="1933625" y="3004250"/>
              <a:ext cx="89825" cy="69725"/>
            </a:xfrm>
            <a:custGeom>
              <a:avLst/>
              <a:gdLst/>
              <a:ahLst/>
              <a:cxnLst/>
              <a:rect l="l" t="t" r="r" b="b"/>
              <a:pathLst>
                <a:path w="3593" h="2789" extrusionOk="0">
                  <a:moveTo>
                    <a:pt x="1797" y="1"/>
                  </a:moveTo>
                  <a:cubicBezTo>
                    <a:pt x="1" y="1"/>
                    <a:pt x="1" y="2788"/>
                    <a:pt x="1797" y="2788"/>
                  </a:cubicBezTo>
                  <a:cubicBezTo>
                    <a:pt x="3593" y="2788"/>
                    <a:pt x="3593" y="1"/>
                    <a:pt x="17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572;p49">
              <a:extLst>
                <a:ext uri="{FF2B5EF4-FFF2-40B4-BE49-F238E27FC236}">
                  <a16:creationId xmlns:a16="http://schemas.microsoft.com/office/drawing/2014/main" xmlns="" id="{63689950-DA47-4B53-B772-6375A0CCE111}"/>
                </a:ext>
              </a:extLst>
            </p:cNvPr>
            <p:cNvSpPr/>
            <p:nvPr/>
          </p:nvSpPr>
          <p:spPr>
            <a:xfrm>
              <a:off x="1709500" y="3206100"/>
              <a:ext cx="357350" cy="121325"/>
            </a:xfrm>
            <a:custGeom>
              <a:avLst/>
              <a:gdLst/>
              <a:ahLst/>
              <a:cxnLst/>
              <a:rect l="l" t="t" r="r" b="b"/>
              <a:pathLst>
                <a:path w="14294" h="4853" extrusionOk="0">
                  <a:moveTo>
                    <a:pt x="9494" y="0"/>
                  </a:moveTo>
                  <a:cubicBezTo>
                    <a:pt x="9219" y="0"/>
                    <a:pt x="8946" y="156"/>
                    <a:pt x="8822" y="447"/>
                  </a:cubicBezTo>
                  <a:cubicBezTo>
                    <a:pt x="8592" y="1007"/>
                    <a:pt x="8362" y="1567"/>
                    <a:pt x="8132" y="2128"/>
                  </a:cubicBezTo>
                  <a:cubicBezTo>
                    <a:pt x="8089" y="2243"/>
                    <a:pt x="7946" y="2688"/>
                    <a:pt x="7816" y="3033"/>
                  </a:cubicBezTo>
                  <a:cubicBezTo>
                    <a:pt x="7242" y="2271"/>
                    <a:pt x="6624" y="1539"/>
                    <a:pt x="5977" y="849"/>
                  </a:cubicBezTo>
                  <a:cubicBezTo>
                    <a:pt x="5829" y="670"/>
                    <a:pt x="5620" y="584"/>
                    <a:pt x="5413" y="584"/>
                  </a:cubicBezTo>
                  <a:cubicBezTo>
                    <a:pt x="5139" y="584"/>
                    <a:pt x="4871" y="735"/>
                    <a:pt x="4756" y="1021"/>
                  </a:cubicBezTo>
                  <a:cubicBezTo>
                    <a:pt x="4440" y="1625"/>
                    <a:pt x="4110" y="2199"/>
                    <a:pt x="3765" y="2774"/>
                  </a:cubicBezTo>
                  <a:lnTo>
                    <a:pt x="2213" y="806"/>
                  </a:lnTo>
                  <a:cubicBezTo>
                    <a:pt x="2067" y="630"/>
                    <a:pt x="1865" y="546"/>
                    <a:pt x="1665" y="546"/>
                  </a:cubicBezTo>
                  <a:cubicBezTo>
                    <a:pt x="1392" y="546"/>
                    <a:pt x="1122" y="702"/>
                    <a:pt x="1006" y="993"/>
                  </a:cubicBezTo>
                  <a:cubicBezTo>
                    <a:pt x="590" y="1970"/>
                    <a:pt x="274" y="2990"/>
                    <a:pt x="58" y="4038"/>
                  </a:cubicBezTo>
                  <a:cubicBezTo>
                    <a:pt x="1" y="4335"/>
                    <a:pt x="267" y="4542"/>
                    <a:pt x="524" y="4542"/>
                  </a:cubicBezTo>
                  <a:cubicBezTo>
                    <a:pt x="654" y="4542"/>
                    <a:pt x="781" y="4489"/>
                    <a:pt x="863" y="4369"/>
                  </a:cubicBezTo>
                  <a:cubicBezTo>
                    <a:pt x="1236" y="3794"/>
                    <a:pt x="1552" y="3205"/>
                    <a:pt x="1840" y="2602"/>
                  </a:cubicBezTo>
                  <a:lnTo>
                    <a:pt x="3276" y="4441"/>
                  </a:lnTo>
                  <a:cubicBezTo>
                    <a:pt x="3408" y="4609"/>
                    <a:pt x="3630" y="4703"/>
                    <a:pt x="3850" y="4703"/>
                  </a:cubicBezTo>
                  <a:cubicBezTo>
                    <a:pt x="4061" y="4703"/>
                    <a:pt x="4270" y="4616"/>
                    <a:pt x="4397" y="4426"/>
                  </a:cubicBezTo>
                  <a:cubicBezTo>
                    <a:pt x="4799" y="3794"/>
                    <a:pt x="5187" y="3162"/>
                    <a:pt x="5546" y="2501"/>
                  </a:cubicBezTo>
                  <a:cubicBezTo>
                    <a:pt x="6135" y="3162"/>
                    <a:pt x="6667" y="3866"/>
                    <a:pt x="7170" y="4584"/>
                  </a:cubicBezTo>
                  <a:cubicBezTo>
                    <a:pt x="7304" y="4755"/>
                    <a:pt x="7509" y="4853"/>
                    <a:pt x="7718" y="4853"/>
                  </a:cubicBezTo>
                  <a:cubicBezTo>
                    <a:pt x="7755" y="4853"/>
                    <a:pt x="7793" y="4850"/>
                    <a:pt x="7831" y="4843"/>
                  </a:cubicBezTo>
                  <a:cubicBezTo>
                    <a:pt x="8492" y="4685"/>
                    <a:pt x="8779" y="4254"/>
                    <a:pt x="9038" y="3651"/>
                  </a:cubicBezTo>
                  <a:cubicBezTo>
                    <a:pt x="9253" y="3133"/>
                    <a:pt x="9469" y="2631"/>
                    <a:pt x="9670" y="2113"/>
                  </a:cubicBezTo>
                  <a:cubicBezTo>
                    <a:pt x="10316" y="2918"/>
                    <a:pt x="10948" y="3737"/>
                    <a:pt x="11566" y="4570"/>
                  </a:cubicBezTo>
                  <a:cubicBezTo>
                    <a:pt x="11690" y="4744"/>
                    <a:pt x="11912" y="4838"/>
                    <a:pt x="12133" y="4838"/>
                  </a:cubicBezTo>
                  <a:cubicBezTo>
                    <a:pt x="12350" y="4838"/>
                    <a:pt x="12566" y="4748"/>
                    <a:pt x="12687" y="4556"/>
                  </a:cubicBezTo>
                  <a:cubicBezTo>
                    <a:pt x="13333" y="3507"/>
                    <a:pt x="13822" y="2372"/>
                    <a:pt x="14138" y="1194"/>
                  </a:cubicBezTo>
                  <a:cubicBezTo>
                    <a:pt x="14293" y="636"/>
                    <a:pt x="13814" y="217"/>
                    <a:pt x="13382" y="217"/>
                  </a:cubicBezTo>
                  <a:cubicBezTo>
                    <a:pt x="13136" y="217"/>
                    <a:pt x="12905" y="353"/>
                    <a:pt x="12816" y="677"/>
                  </a:cubicBezTo>
                  <a:cubicBezTo>
                    <a:pt x="12629" y="1409"/>
                    <a:pt x="12356" y="2128"/>
                    <a:pt x="12026" y="2817"/>
                  </a:cubicBezTo>
                  <a:cubicBezTo>
                    <a:pt x="11379" y="1955"/>
                    <a:pt x="10719" y="1108"/>
                    <a:pt x="10043" y="260"/>
                  </a:cubicBezTo>
                  <a:cubicBezTo>
                    <a:pt x="9898" y="84"/>
                    <a:pt x="9695" y="0"/>
                    <a:pt x="94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 name="TextBox 19">
            <a:extLst>
              <a:ext uri="{FF2B5EF4-FFF2-40B4-BE49-F238E27FC236}">
                <a16:creationId xmlns:a16="http://schemas.microsoft.com/office/drawing/2014/main" xmlns="" id="{0C348C42-CB4B-4748-9100-EBB7389BAEEA}"/>
              </a:ext>
            </a:extLst>
          </p:cNvPr>
          <p:cNvSpPr txBox="1"/>
          <p:nvPr/>
        </p:nvSpPr>
        <p:spPr>
          <a:xfrm>
            <a:off x="792874" y="1379000"/>
            <a:ext cx="7854291" cy="2492990"/>
          </a:xfrm>
          <a:prstGeom prst="rect">
            <a:avLst/>
          </a:prstGeom>
          <a:noFill/>
        </p:spPr>
        <p:txBody>
          <a:bodyPr wrap="square">
            <a:spAutoFit/>
          </a:bodyPr>
          <a:lstStyle/>
          <a:p>
            <a:pPr algn="just">
              <a:lnSpc>
                <a:spcPct val="150000"/>
              </a:lnSpc>
              <a:spcBef>
                <a:spcPts val="100"/>
              </a:spcBef>
              <a:spcAft>
                <a:spcPts val="100"/>
              </a:spcAft>
            </a:pPr>
            <a:r>
              <a:rPr lang="en-US" sz="2600" dirty="0" smtClean="0">
                <a:latin typeface="+mn-lt"/>
                <a:ea typeface="Times New Roman" panose="02020603050405020304" pitchFamily="18" charset="0"/>
              </a:rPr>
              <a:t> </a:t>
            </a:r>
            <a:r>
              <a:rPr lang="en-US" sz="2600" dirty="0" err="1" smtClean="0">
                <a:latin typeface="+mn-lt"/>
                <a:ea typeface="Times New Roman" panose="02020603050405020304" pitchFamily="18" charset="0"/>
              </a:rPr>
              <a:t>Sự</a:t>
            </a:r>
            <a:r>
              <a:rPr lang="en-US" sz="2600" dirty="0" smtClean="0">
                <a:latin typeface="+mn-lt"/>
                <a:ea typeface="Times New Roman" panose="02020603050405020304" pitchFamily="18" charset="0"/>
              </a:rPr>
              <a:t> </a:t>
            </a:r>
            <a:r>
              <a:rPr lang="en-US" sz="2600" dirty="0" err="1" smtClean="0">
                <a:latin typeface="+mn-lt"/>
                <a:ea typeface="Times New Roman" panose="02020603050405020304" pitchFamily="18" charset="0"/>
              </a:rPr>
              <a:t>duy</a:t>
            </a:r>
            <a:r>
              <a:rPr lang="en-US" sz="2600" dirty="0" smtClean="0">
                <a:latin typeface="+mn-lt"/>
                <a:ea typeface="Times New Roman" panose="02020603050405020304" pitchFamily="18" charset="0"/>
              </a:rPr>
              <a:t> </a:t>
            </a:r>
            <a:r>
              <a:rPr lang="en-US" sz="2600" dirty="0" err="1" smtClean="0">
                <a:latin typeface="+mn-lt"/>
                <a:ea typeface="Times New Roman" panose="02020603050405020304" pitchFamily="18" charset="0"/>
              </a:rPr>
              <a:t>trì</a:t>
            </a:r>
            <a:r>
              <a:rPr lang="en-US" sz="2600" dirty="0" smtClean="0">
                <a:latin typeface="+mn-lt"/>
                <a:ea typeface="Times New Roman" panose="02020603050405020304" pitchFamily="18" charset="0"/>
              </a:rPr>
              <a:t> </a:t>
            </a:r>
            <a:r>
              <a:rPr lang="en-US" sz="2600" dirty="0" err="1" smtClean="0">
                <a:latin typeface="+mn-lt"/>
                <a:ea typeface="Times New Roman" panose="02020603050405020304" pitchFamily="18" charset="0"/>
              </a:rPr>
              <a:t>ổn</a:t>
            </a:r>
            <a:r>
              <a:rPr lang="en-US" sz="2600" dirty="0" smtClean="0">
                <a:latin typeface="+mn-lt"/>
                <a:ea typeface="Times New Roman" panose="02020603050405020304" pitchFamily="18" charset="0"/>
              </a:rPr>
              <a:t> </a:t>
            </a:r>
            <a:r>
              <a:rPr lang="en-US" sz="2600" dirty="0" err="1" smtClean="0">
                <a:latin typeface="+mn-lt"/>
                <a:ea typeface="Times New Roman" panose="02020603050405020304" pitchFamily="18" charset="0"/>
              </a:rPr>
              <a:t>định</a:t>
            </a:r>
            <a:r>
              <a:rPr lang="en-US" sz="2600" dirty="0" smtClean="0">
                <a:latin typeface="+mn-lt"/>
                <a:ea typeface="Times New Roman" panose="02020603050405020304" pitchFamily="18" charset="0"/>
              </a:rPr>
              <a:t> </a:t>
            </a:r>
            <a:r>
              <a:rPr lang="en-US" sz="2600" dirty="0" err="1" smtClean="0">
                <a:latin typeface="+mn-lt"/>
                <a:ea typeface="Times New Roman" panose="02020603050405020304" pitchFamily="18" charset="0"/>
              </a:rPr>
              <a:t>môi</a:t>
            </a:r>
            <a:r>
              <a:rPr lang="en-US" sz="2600" dirty="0" smtClean="0">
                <a:latin typeface="+mn-lt"/>
                <a:ea typeface="Times New Roman" panose="02020603050405020304" pitchFamily="18" charset="0"/>
              </a:rPr>
              <a:t> </a:t>
            </a:r>
            <a:r>
              <a:rPr lang="en-US" sz="2600" dirty="0" err="1" smtClean="0">
                <a:latin typeface="+mn-lt"/>
                <a:ea typeface="Times New Roman" panose="02020603050405020304" pitchFamily="18" charset="0"/>
              </a:rPr>
              <a:t>trường</a:t>
            </a:r>
            <a:r>
              <a:rPr lang="en-US" sz="2600" dirty="0" smtClean="0">
                <a:latin typeface="+mn-lt"/>
                <a:ea typeface="Times New Roman" panose="02020603050405020304" pitchFamily="18" charset="0"/>
              </a:rPr>
              <a:t> </a:t>
            </a:r>
            <a:r>
              <a:rPr lang="en-US" sz="2600" dirty="0" err="1" smtClean="0">
                <a:latin typeface="+mn-lt"/>
                <a:ea typeface="Times New Roman" panose="02020603050405020304" pitchFamily="18" charset="0"/>
              </a:rPr>
              <a:t>trong</a:t>
            </a:r>
            <a:r>
              <a:rPr lang="en-US" sz="2600" dirty="0" smtClean="0">
                <a:latin typeface="+mn-lt"/>
                <a:ea typeface="Times New Roman" panose="02020603050405020304" pitchFamily="18" charset="0"/>
              </a:rPr>
              <a:t> </a:t>
            </a:r>
            <a:r>
              <a:rPr lang="en-US" sz="2600" dirty="0" err="1" smtClean="0">
                <a:latin typeface="+mn-lt"/>
                <a:ea typeface="Times New Roman" panose="02020603050405020304" pitchFamily="18" charset="0"/>
              </a:rPr>
              <a:t>cơ</a:t>
            </a:r>
            <a:r>
              <a:rPr lang="en-US" sz="2600" dirty="0" smtClean="0">
                <a:latin typeface="+mn-lt"/>
                <a:ea typeface="Times New Roman" panose="02020603050405020304" pitchFamily="18" charset="0"/>
              </a:rPr>
              <a:t> </a:t>
            </a:r>
            <a:r>
              <a:rPr lang="en-US" sz="2600" dirty="0" err="1" smtClean="0">
                <a:latin typeface="+mn-lt"/>
                <a:ea typeface="Times New Roman" panose="02020603050405020304" pitchFamily="18" charset="0"/>
              </a:rPr>
              <a:t>thể</a:t>
            </a:r>
            <a:r>
              <a:rPr lang="en-US" sz="2600" dirty="0" smtClean="0">
                <a:latin typeface="+mn-lt"/>
                <a:ea typeface="Times New Roman" panose="02020603050405020304" pitchFamily="18" charset="0"/>
              </a:rPr>
              <a:t> </a:t>
            </a:r>
            <a:r>
              <a:rPr lang="en-US" sz="2600" dirty="0" err="1" smtClean="0">
                <a:latin typeface="+mn-lt"/>
                <a:ea typeface="Times New Roman" panose="02020603050405020304" pitchFamily="18" charset="0"/>
              </a:rPr>
              <a:t>nhằm</a:t>
            </a:r>
            <a:r>
              <a:rPr lang="en-US" sz="2600" dirty="0" smtClean="0">
                <a:latin typeface="+mn-lt"/>
                <a:ea typeface="Times New Roman" panose="02020603050405020304" pitchFamily="18" charset="0"/>
              </a:rPr>
              <a:t> </a:t>
            </a:r>
            <a:r>
              <a:rPr lang="en-US" sz="2600" dirty="0" err="1" smtClean="0">
                <a:latin typeface="+mn-lt"/>
                <a:ea typeface="Times New Roman" panose="02020603050405020304" pitchFamily="18" charset="0"/>
              </a:rPr>
              <a:t>đảm</a:t>
            </a:r>
            <a:r>
              <a:rPr lang="en-US" sz="2600" dirty="0" smtClean="0">
                <a:latin typeface="+mn-lt"/>
                <a:ea typeface="Times New Roman" panose="02020603050405020304" pitchFamily="18" charset="0"/>
              </a:rPr>
              <a:t> </a:t>
            </a:r>
            <a:r>
              <a:rPr lang="en-US" sz="2600" dirty="0" err="1" smtClean="0">
                <a:latin typeface="+mn-lt"/>
                <a:ea typeface="Times New Roman" panose="02020603050405020304" pitchFamily="18" charset="0"/>
              </a:rPr>
              <a:t>bảo</a:t>
            </a:r>
            <a:r>
              <a:rPr lang="en-US" sz="2600" dirty="0" smtClean="0">
                <a:latin typeface="+mn-lt"/>
                <a:ea typeface="Times New Roman" panose="02020603050405020304" pitchFamily="18" charset="0"/>
              </a:rPr>
              <a:t> </a:t>
            </a:r>
            <a:r>
              <a:rPr lang="en-US" sz="2600" dirty="0" err="1" smtClean="0">
                <a:latin typeface="+mn-lt"/>
                <a:ea typeface="Times New Roman" panose="02020603050405020304" pitchFamily="18" charset="0"/>
              </a:rPr>
              <a:t>tế</a:t>
            </a:r>
            <a:r>
              <a:rPr lang="en-US" sz="2600" dirty="0" smtClean="0">
                <a:latin typeface="+mn-lt"/>
                <a:ea typeface="Times New Roman" panose="02020603050405020304" pitchFamily="18" charset="0"/>
              </a:rPr>
              <a:t> </a:t>
            </a:r>
            <a:r>
              <a:rPr lang="en-US" sz="2600" dirty="0" err="1" smtClean="0">
                <a:latin typeface="+mn-lt"/>
                <a:ea typeface="Times New Roman" panose="02020603050405020304" pitchFamily="18" charset="0"/>
              </a:rPr>
              <a:t>bào</a:t>
            </a:r>
            <a:r>
              <a:rPr lang="en-US" sz="2600" dirty="0" smtClean="0">
                <a:latin typeface="+mn-lt"/>
                <a:ea typeface="Times New Roman" panose="02020603050405020304" pitchFamily="18" charset="0"/>
              </a:rPr>
              <a:t> </a:t>
            </a:r>
            <a:r>
              <a:rPr lang="en-US" sz="2600" dirty="0" err="1" smtClean="0">
                <a:latin typeface="+mn-lt"/>
                <a:ea typeface="Times New Roman" panose="02020603050405020304" pitchFamily="18" charset="0"/>
              </a:rPr>
              <a:t>hoạt</a:t>
            </a:r>
            <a:r>
              <a:rPr lang="en-US" sz="2600" dirty="0" smtClean="0">
                <a:latin typeface="+mn-lt"/>
                <a:ea typeface="Times New Roman" panose="02020603050405020304" pitchFamily="18" charset="0"/>
              </a:rPr>
              <a:t> </a:t>
            </a:r>
            <a:r>
              <a:rPr lang="en-US" sz="2600" dirty="0" err="1" smtClean="0">
                <a:latin typeface="+mn-lt"/>
                <a:ea typeface="Times New Roman" panose="02020603050405020304" pitchFamily="18" charset="0"/>
              </a:rPr>
              <a:t>động</a:t>
            </a:r>
            <a:r>
              <a:rPr lang="en-US" sz="2600" dirty="0" smtClean="0">
                <a:latin typeface="+mn-lt"/>
                <a:ea typeface="Times New Roman" panose="02020603050405020304" pitchFamily="18" charset="0"/>
              </a:rPr>
              <a:t> </a:t>
            </a:r>
            <a:r>
              <a:rPr lang="en-US" sz="2600" dirty="0" err="1" smtClean="0">
                <a:latin typeface="+mn-lt"/>
                <a:ea typeface="Times New Roman" panose="02020603050405020304" pitchFamily="18" charset="0"/>
              </a:rPr>
              <a:t>bình</a:t>
            </a:r>
            <a:r>
              <a:rPr lang="en-US" sz="2600" dirty="0" smtClean="0">
                <a:latin typeface="+mn-lt"/>
                <a:ea typeface="Times New Roman" panose="02020603050405020304" pitchFamily="18" charset="0"/>
              </a:rPr>
              <a:t> </a:t>
            </a:r>
            <a:r>
              <a:rPr lang="en-US" sz="2600" dirty="0" err="1" smtClean="0">
                <a:latin typeface="+mn-lt"/>
                <a:ea typeface="Times New Roman" panose="02020603050405020304" pitchFamily="18" charset="0"/>
              </a:rPr>
              <a:t>thường</a:t>
            </a:r>
            <a:r>
              <a:rPr lang="en-US" sz="2600" dirty="0" smtClean="0">
                <a:latin typeface="+mn-lt"/>
                <a:ea typeface="Times New Roman" panose="02020603050405020304" pitchFamily="18" charset="0"/>
              </a:rPr>
              <a:t>, </a:t>
            </a:r>
            <a:r>
              <a:rPr lang="en-US" sz="2600" dirty="0" err="1" smtClean="0">
                <a:latin typeface="+mn-lt"/>
                <a:ea typeface="Times New Roman" panose="02020603050405020304" pitchFamily="18" charset="0"/>
              </a:rPr>
              <a:t>từ</a:t>
            </a:r>
            <a:r>
              <a:rPr lang="en-US" sz="2600" dirty="0" smtClean="0">
                <a:latin typeface="+mn-lt"/>
                <a:ea typeface="Times New Roman" panose="02020603050405020304" pitchFamily="18" charset="0"/>
              </a:rPr>
              <a:t> </a:t>
            </a:r>
            <a:r>
              <a:rPr lang="en-US" sz="2600" dirty="0" err="1" smtClean="0">
                <a:latin typeface="+mn-lt"/>
                <a:ea typeface="Times New Roman" panose="02020603050405020304" pitchFamily="18" charset="0"/>
              </a:rPr>
              <a:t>đó</a:t>
            </a:r>
            <a:r>
              <a:rPr lang="en-US" sz="2600" dirty="0" smtClean="0">
                <a:latin typeface="+mn-lt"/>
                <a:ea typeface="Times New Roman" panose="02020603050405020304" pitchFamily="18" charset="0"/>
              </a:rPr>
              <a:t> </a:t>
            </a:r>
            <a:r>
              <a:rPr lang="en-US" sz="2600" dirty="0" err="1" smtClean="0">
                <a:latin typeface="+mn-lt"/>
                <a:ea typeface="Times New Roman" panose="02020603050405020304" pitchFamily="18" charset="0"/>
              </a:rPr>
              <a:t>đảm</a:t>
            </a:r>
            <a:r>
              <a:rPr lang="en-US" sz="2600" dirty="0" smtClean="0">
                <a:latin typeface="+mn-lt"/>
                <a:ea typeface="Times New Roman" panose="02020603050405020304" pitchFamily="18" charset="0"/>
              </a:rPr>
              <a:t> </a:t>
            </a:r>
            <a:r>
              <a:rPr lang="en-US" sz="2600" dirty="0" err="1" smtClean="0">
                <a:latin typeface="+mn-lt"/>
                <a:ea typeface="Times New Roman" panose="02020603050405020304" pitchFamily="18" charset="0"/>
              </a:rPr>
              <a:t>bảo</a:t>
            </a:r>
            <a:r>
              <a:rPr lang="en-US" sz="2600" dirty="0" smtClean="0">
                <a:latin typeface="+mn-lt"/>
                <a:ea typeface="Times New Roman" panose="02020603050405020304" pitchFamily="18" charset="0"/>
              </a:rPr>
              <a:t> </a:t>
            </a:r>
            <a:r>
              <a:rPr lang="en-US" sz="2600" dirty="0" err="1" smtClean="0">
                <a:latin typeface="+mn-lt"/>
                <a:ea typeface="Times New Roman" panose="02020603050405020304" pitchFamily="18" charset="0"/>
              </a:rPr>
              <a:t>hoạt</a:t>
            </a:r>
            <a:r>
              <a:rPr lang="en-US" sz="2600" dirty="0" smtClean="0">
                <a:latin typeface="+mn-lt"/>
                <a:ea typeface="Times New Roman" panose="02020603050405020304" pitchFamily="18" charset="0"/>
              </a:rPr>
              <a:t> </a:t>
            </a:r>
            <a:r>
              <a:rPr lang="en-US" sz="2600" dirty="0" err="1" smtClean="0">
                <a:latin typeface="+mn-lt"/>
                <a:ea typeface="Times New Roman" panose="02020603050405020304" pitchFamily="18" charset="0"/>
              </a:rPr>
              <a:t>động</a:t>
            </a:r>
            <a:r>
              <a:rPr lang="en-US" sz="2600" dirty="0" smtClean="0">
                <a:latin typeface="+mn-lt"/>
                <a:ea typeface="Times New Roman" panose="02020603050405020304" pitchFamily="18" charset="0"/>
              </a:rPr>
              <a:t> </a:t>
            </a:r>
            <a:r>
              <a:rPr lang="en-US" sz="2600" dirty="0" err="1" smtClean="0">
                <a:latin typeface="+mn-lt"/>
                <a:ea typeface="Times New Roman" panose="02020603050405020304" pitchFamily="18" charset="0"/>
              </a:rPr>
              <a:t>bình</a:t>
            </a:r>
            <a:r>
              <a:rPr lang="en-US" sz="2600" dirty="0" smtClean="0">
                <a:latin typeface="+mn-lt"/>
                <a:ea typeface="Times New Roman" panose="02020603050405020304" pitchFamily="18" charset="0"/>
              </a:rPr>
              <a:t> </a:t>
            </a:r>
            <a:r>
              <a:rPr lang="en-US" sz="2600" dirty="0" err="1" smtClean="0">
                <a:latin typeface="+mn-lt"/>
                <a:ea typeface="Times New Roman" panose="02020603050405020304" pitchFamily="18" charset="0"/>
              </a:rPr>
              <a:t>thường</a:t>
            </a:r>
            <a:r>
              <a:rPr lang="en-US" sz="2600" dirty="0" smtClean="0">
                <a:latin typeface="+mn-lt"/>
                <a:ea typeface="Times New Roman" panose="02020603050405020304" pitchFamily="18" charset="0"/>
              </a:rPr>
              <a:t> </a:t>
            </a:r>
            <a:r>
              <a:rPr lang="en-US" sz="2600" dirty="0" err="1" smtClean="0">
                <a:latin typeface="+mn-lt"/>
                <a:ea typeface="Times New Roman" panose="02020603050405020304" pitchFamily="18" charset="0"/>
              </a:rPr>
              <a:t>của</a:t>
            </a:r>
            <a:r>
              <a:rPr lang="en-US" sz="2600" dirty="0" smtClean="0">
                <a:latin typeface="+mn-lt"/>
                <a:ea typeface="Times New Roman" panose="02020603050405020304" pitchFamily="18" charset="0"/>
              </a:rPr>
              <a:t> </a:t>
            </a:r>
            <a:r>
              <a:rPr lang="en-US" sz="2600" dirty="0" err="1" smtClean="0">
                <a:latin typeface="+mn-lt"/>
                <a:ea typeface="Times New Roman" panose="02020603050405020304" pitchFamily="18" charset="0"/>
              </a:rPr>
              <a:t>các</a:t>
            </a:r>
            <a:r>
              <a:rPr lang="en-US" sz="2600" dirty="0" smtClean="0">
                <a:latin typeface="+mn-lt"/>
                <a:ea typeface="Times New Roman" panose="02020603050405020304" pitchFamily="18" charset="0"/>
              </a:rPr>
              <a:t> </a:t>
            </a:r>
            <a:r>
              <a:rPr lang="en-US" sz="2600" dirty="0" err="1" smtClean="0">
                <a:latin typeface="+mn-lt"/>
                <a:ea typeface="Times New Roman" panose="02020603050405020304" pitchFamily="18" charset="0"/>
              </a:rPr>
              <a:t>cơ</a:t>
            </a:r>
            <a:r>
              <a:rPr lang="en-US" sz="2600" dirty="0" smtClean="0">
                <a:latin typeface="+mn-lt"/>
                <a:ea typeface="Times New Roman" panose="02020603050405020304" pitchFamily="18" charset="0"/>
              </a:rPr>
              <a:t> </a:t>
            </a:r>
            <a:r>
              <a:rPr lang="en-US" sz="2600" dirty="0" err="1" smtClean="0">
                <a:latin typeface="+mn-lt"/>
                <a:ea typeface="Times New Roman" panose="02020603050405020304" pitchFamily="18" charset="0"/>
              </a:rPr>
              <a:t>quan</a:t>
            </a:r>
            <a:r>
              <a:rPr lang="en-US" sz="2600" dirty="0" smtClean="0">
                <a:latin typeface="+mn-lt"/>
                <a:ea typeface="Times New Roman" panose="02020603050405020304" pitchFamily="18" charset="0"/>
              </a:rPr>
              <a:t>, </a:t>
            </a:r>
            <a:r>
              <a:rPr lang="en-US" sz="2600" dirty="0" err="1" smtClean="0">
                <a:latin typeface="+mn-lt"/>
                <a:ea typeface="Times New Roman" panose="02020603050405020304" pitchFamily="18" charset="0"/>
              </a:rPr>
              <a:t>hệ</a:t>
            </a:r>
            <a:r>
              <a:rPr lang="en-US" sz="2600" dirty="0" smtClean="0">
                <a:latin typeface="+mn-lt"/>
                <a:ea typeface="Times New Roman" panose="02020603050405020304" pitchFamily="18" charset="0"/>
              </a:rPr>
              <a:t> </a:t>
            </a:r>
            <a:r>
              <a:rPr lang="en-US" sz="2600" dirty="0" err="1" smtClean="0">
                <a:latin typeface="+mn-lt"/>
                <a:ea typeface="Times New Roman" panose="02020603050405020304" pitchFamily="18" charset="0"/>
              </a:rPr>
              <a:t>cơ</a:t>
            </a:r>
            <a:r>
              <a:rPr lang="en-US" sz="2600" dirty="0" smtClean="0">
                <a:latin typeface="+mn-lt"/>
                <a:ea typeface="Times New Roman" panose="02020603050405020304" pitchFamily="18" charset="0"/>
              </a:rPr>
              <a:t> </a:t>
            </a:r>
            <a:r>
              <a:rPr lang="en-US" sz="2600" dirty="0" err="1" smtClean="0">
                <a:latin typeface="+mn-lt"/>
                <a:ea typeface="Times New Roman" panose="02020603050405020304" pitchFamily="18" charset="0"/>
              </a:rPr>
              <a:t>quan</a:t>
            </a:r>
            <a:r>
              <a:rPr lang="en-US" sz="2600" dirty="0" smtClean="0">
                <a:latin typeface="+mn-lt"/>
                <a:ea typeface="Times New Roman" panose="02020603050405020304" pitchFamily="18" charset="0"/>
              </a:rPr>
              <a:t> </a:t>
            </a:r>
            <a:r>
              <a:rPr lang="en-US" sz="2600" dirty="0" err="1" smtClean="0">
                <a:latin typeface="+mn-lt"/>
                <a:ea typeface="Times New Roman" panose="02020603050405020304" pitchFamily="18" charset="0"/>
              </a:rPr>
              <a:t>và</a:t>
            </a:r>
            <a:r>
              <a:rPr lang="en-US" sz="2600" dirty="0" smtClean="0">
                <a:latin typeface="+mn-lt"/>
                <a:ea typeface="Times New Roman" panose="02020603050405020304" pitchFamily="18" charset="0"/>
              </a:rPr>
              <a:t> </a:t>
            </a:r>
            <a:r>
              <a:rPr lang="en-US" sz="2600" dirty="0" err="1" smtClean="0">
                <a:latin typeface="+mn-lt"/>
                <a:ea typeface="Times New Roman" panose="02020603050405020304" pitchFamily="18" charset="0"/>
              </a:rPr>
              <a:t>cơ</a:t>
            </a:r>
            <a:r>
              <a:rPr lang="en-US" sz="2600" dirty="0" smtClean="0">
                <a:latin typeface="+mn-lt"/>
                <a:ea typeface="Times New Roman" panose="02020603050405020304" pitchFamily="18" charset="0"/>
              </a:rPr>
              <a:t> </a:t>
            </a:r>
            <a:r>
              <a:rPr lang="en-US" sz="2600" dirty="0" err="1" smtClean="0">
                <a:latin typeface="+mn-lt"/>
                <a:ea typeface="Times New Roman" panose="02020603050405020304" pitchFamily="18" charset="0"/>
              </a:rPr>
              <a:t>thể</a:t>
            </a:r>
            <a:r>
              <a:rPr lang="en-US" sz="2600" dirty="0" smtClean="0">
                <a:latin typeface="+mn-lt"/>
                <a:ea typeface="Times New Roman" panose="02020603050405020304" pitchFamily="18" charset="0"/>
              </a:rPr>
              <a:t>.</a:t>
            </a:r>
            <a:endParaRPr lang="vi-VN" sz="2600" dirty="0">
              <a:latin typeface="+mn-lt"/>
              <a:ea typeface="Times New Roman" panose="02020603050405020304" pitchFamily="18" charset="0"/>
            </a:endParaRPr>
          </a:p>
        </p:txBody>
      </p:sp>
      <p:grpSp>
        <p:nvGrpSpPr>
          <p:cNvPr id="18" name="Google Shape;650;p53">
            <a:extLst>
              <a:ext uri="{FF2B5EF4-FFF2-40B4-BE49-F238E27FC236}">
                <a16:creationId xmlns:a16="http://schemas.microsoft.com/office/drawing/2014/main" xmlns="" id="{D249D3CF-D3F4-40D2-9AE1-9D51381B4660}"/>
              </a:ext>
            </a:extLst>
          </p:cNvPr>
          <p:cNvGrpSpPr/>
          <p:nvPr/>
        </p:nvGrpSpPr>
        <p:grpSpPr>
          <a:xfrm rot="6293600" flipH="1">
            <a:off x="337696" y="3783544"/>
            <a:ext cx="1351177" cy="1316019"/>
            <a:chOff x="2505538" y="2676850"/>
            <a:chExt cx="352175" cy="349375"/>
          </a:xfrm>
        </p:grpSpPr>
        <p:sp>
          <p:nvSpPr>
            <p:cNvPr id="19" name="Google Shape;651;p53">
              <a:extLst>
                <a:ext uri="{FF2B5EF4-FFF2-40B4-BE49-F238E27FC236}">
                  <a16:creationId xmlns:a16="http://schemas.microsoft.com/office/drawing/2014/main" xmlns="" id="{6E691C87-1B09-49BA-987D-36AA147C1750}"/>
                </a:ext>
              </a:extLst>
            </p:cNvPr>
            <p:cNvSpPr/>
            <p:nvPr/>
          </p:nvSpPr>
          <p:spPr>
            <a:xfrm>
              <a:off x="2645138" y="2687100"/>
              <a:ext cx="202350" cy="202075"/>
            </a:xfrm>
            <a:custGeom>
              <a:avLst/>
              <a:gdLst/>
              <a:ahLst/>
              <a:cxnLst/>
              <a:rect l="l" t="t" r="r" b="b"/>
              <a:pathLst>
                <a:path w="8094" h="8083" extrusionOk="0">
                  <a:moveTo>
                    <a:pt x="4046" y="0"/>
                  </a:moveTo>
                  <a:cubicBezTo>
                    <a:pt x="1810" y="0"/>
                    <a:pt x="0" y="1856"/>
                    <a:pt x="0" y="4044"/>
                  </a:cubicBezTo>
                  <a:cubicBezTo>
                    <a:pt x="2" y="6221"/>
                    <a:pt x="1794" y="7935"/>
                    <a:pt x="3776" y="8074"/>
                  </a:cubicBezTo>
                  <a:cubicBezTo>
                    <a:pt x="3863" y="8080"/>
                    <a:pt x="3950" y="8083"/>
                    <a:pt x="4036" y="8083"/>
                  </a:cubicBezTo>
                  <a:cubicBezTo>
                    <a:pt x="5707" y="8083"/>
                    <a:pt x="7137" y="6963"/>
                    <a:pt x="7707" y="5781"/>
                  </a:cubicBezTo>
                  <a:cubicBezTo>
                    <a:pt x="7786" y="5620"/>
                    <a:pt x="7851" y="5451"/>
                    <a:pt x="7901" y="5278"/>
                  </a:cubicBezTo>
                  <a:cubicBezTo>
                    <a:pt x="8028" y="4879"/>
                    <a:pt x="8093" y="4463"/>
                    <a:pt x="8093" y="4044"/>
                  </a:cubicBezTo>
                  <a:cubicBezTo>
                    <a:pt x="8093" y="1810"/>
                    <a:pt x="6283" y="0"/>
                    <a:pt x="40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652;p53">
              <a:extLst>
                <a:ext uri="{FF2B5EF4-FFF2-40B4-BE49-F238E27FC236}">
                  <a16:creationId xmlns:a16="http://schemas.microsoft.com/office/drawing/2014/main" xmlns="" id="{BBCA9380-B2A5-441D-B08B-D9637ACFF555}"/>
                </a:ext>
              </a:extLst>
            </p:cNvPr>
            <p:cNvSpPr/>
            <p:nvPr/>
          </p:nvSpPr>
          <p:spPr>
            <a:xfrm>
              <a:off x="2746263" y="2687125"/>
              <a:ext cx="101175" cy="202075"/>
            </a:xfrm>
            <a:custGeom>
              <a:avLst/>
              <a:gdLst/>
              <a:ahLst/>
              <a:cxnLst/>
              <a:rect l="l" t="t" r="r" b="b"/>
              <a:pathLst>
                <a:path w="4047" h="8083" extrusionOk="0">
                  <a:moveTo>
                    <a:pt x="1" y="1"/>
                  </a:moveTo>
                  <a:lnTo>
                    <a:pt x="1" y="8082"/>
                  </a:lnTo>
                  <a:cubicBezTo>
                    <a:pt x="1667" y="8077"/>
                    <a:pt x="3094" y="6960"/>
                    <a:pt x="3662" y="5780"/>
                  </a:cubicBezTo>
                  <a:cubicBezTo>
                    <a:pt x="3739" y="5619"/>
                    <a:pt x="3804" y="5450"/>
                    <a:pt x="3854" y="5277"/>
                  </a:cubicBezTo>
                  <a:cubicBezTo>
                    <a:pt x="3982" y="4878"/>
                    <a:pt x="4047" y="4462"/>
                    <a:pt x="4047" y="4043"/>
                  </a:cubicBezTo>
                  <a:cubicBezTo>
                    <a:pt x="4047" y="1811"/>
                    <a:pt x="2235" y="1"/>
                    <a:pt x="1" y="1"/>
                  </a:cubicBezTo>
                  <a:close/>
                </a:path>
              </a:pathLst>
            </a:custGeom>
            <a:solidFill>
              <a:srgbClr val="191919">
                <a:alpha val="14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653;p53">
              <a:extLst>
                <a:ext uri="{FF2B5EF4-FFF2-40B4-BE49-F238E27FC236}">
                  <a16:creationId xmlns:a16="http://schemas.microsoft.com/office/drawing/2014/main" xmlns="" id="{271CE6EB-993C-43AD-94C3-480BD4AF7EEC}"/>
                </a:ext>
              </a:extLst>
            </p:cNvPr>
            <p:cNvSpPr/>
            <p:nvPr/>
          </p:nvSpPr>
          <p:spPr>
            <a:xfrm>
              <a:off x="2620988" y="2849950"/>
              <a:ext cx="65250" cy="60550"/>
            </a:xfrm>
            <a:custGeom>
              <a:avLst/>
              <a:gdLst/>
              <a:ahLst/>
              <a:cxnLst/>
              <a:rect l="l" t="t" r="r" b="b"/>
              <a:pathLst>
                <a:path w="2610" h="2422" extrusionOk="0">
                  <a:moveTo>
                    <a:pt x="2149" y="1"/>
                  </a:moveTo>
                  <a:cubicBezTo>
                    <a:pt x="2042" y="1"/>
                    <a:pt x="1934" y="42"/>
                    <a:pt x="1853" y="123"/>
                  </a:cubicBezTo>
                  <a:lnTo>
                    <a:pt x="264" y="1708"/>
                  </a:lnTo>
                  <a:cubicBezTo>
                    <a:pt x="1" y="1972"/>
                    <a:pt x="187" y="2422"/>
                    <a:pt x="560" y="2422"/>
                  </a:cubicBezTo>
                  <a:cubicBezTo>
                    <a:pt x="561" y="2422"/>
                    <a:pt x="561" y="2422"/>
                    <a:pt x="562" y="2422"/>
                  </a:cubicBezTo>
                  <a:cubicBezTo>
                    <a:pt x="564" y="2422"/>
                    <a:pt x="566" y="2422"/>
                    <a:pt x="568" y="2422"/>
                  </a:cubicBezTo>
                  <a:cubicBezTo>
                    <a:pt x="677" y="2422"/>
                    <a:pt x="782" y="2377"/>
                    <a:pt x="858" y="2299"/>
                  </a:cubicBezTo>
                  <a:lnTo>
                    <a:pt x="2446" y="715"/>
                  </a:lnTo>
                  <a:cubicBezTo>
                    <a:pt x="2610" y="550"/>
                    <a:pt x="2608" y="285"/>
                    <a:pt x="2445" y="123"/>
                  </a:cubicBezTo>
                  <a:cubicBezTo>
                    <a:pt x="2363" y="42"/>
                    <a:pt x="2256" y="1"/>
                    <a:pt x="21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654;p53">
              <a:extLst>
                <a:ext uri="{FF2B5EF4-FFF2-40B4-BE49-F238E27FC236}">
                  <a16:creationId xmlns:a16="http://schemas.microsoft.com/office/drawing/2014/main" xmlns="" id="{64062FE9-DA81-480C-B358-17DE7DCF64B1}"/>
                </a:ext>
              </a:extLst>
            </p:cNvPr>
            <p:cNvSpPr/>
            <p:nvPr/>
          </p:nvSpPr>
          <p:spPr>
            <a:xfrm>
              <a:off x="2505538" y="2868675"/>
              <a:ext cx="161650" cy="157550"/>
            </a:xfrm>
            <a:custGeom>
              <a:avLst/>
              <a:gdLst/>
              <a:ahLst/>
              <a:cxnLst/>
              <a:rect l="l" t="t" r="r" b="b"/>
              <a:pathLst>
                <a:path w="6466" h="6302" extrusionOk="0">
                  <a:moveTo>
                    <a:pt x="4903" y="0"/>
                  </a:moveTo>
                  <a:cubicBezTo>
                    <a:pt x="4827" y="0"/>
                    <a:pt x="4752" y="28"/>
                    <a:pt x="4696" y="84"/>
                  </a:cubicBezTo>
                  <a:lnTo>
                    <a:pt x="469" y="4303"/>
                  </a:lnTo>
                  <a:cubicBezTo>
                    <a:pt x="7" y="4766"/>
                    <a:pt x="0" y="5508"/>
                    <a:pt x="456" y="5963"/>
                  </a:cubicBezTo>
                  <a:cubicBezTo>
                    <a:pt x="682" y="6189"/>
                    <a:pt x="980" y="6302"/>
                    <a:pt x="1279" y="6302"/>
                  </a:cubicBezTo>
                  <a:cubicBezTo>
                    <a:pt x="1583" y="6302"/>
                    <a:pt x="1889" y="6185"/>
                    <a:pt x="2123" y="5951"/>
                  </a:cubicBezTo>
                  <a:lnTo>
                    <a:pt x="6349" y="1733"/>
                  </a:lnTo>
                  <a:cubicBezTo>
                    <a:pt x="6466" y="1616"/>
                    <a:pt x="6461" y="1422"/>
                    <a:pt x="6338" y="1301"/>
                  </a:cubicBezTo>
                  <a:lnTo>
                    <a:pt x="5735" y="697"/>
                  </a:lnTo>
                  <a:lnTo>
                    <a:pt x="5131" y="96"/>
                  </a:lnTo>
                  <a:cubicBezTo>
                    <a:pt x="5068" y="32"/>
                    <a:pt x="4985" y="0"/>
                    <a:pt x="490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655;p53">
              <a:extLst>
                <a:ext uri="{FF2B5EF4-FFF2-40B4-BE49-F238E27FC236}">
                  <a16:creationId xmlns:a16="http://schemas.microsoft.com/office/drawing/2014/main" xmlns="" id="{25DCA082-F7BF-4D5C-B83A-BC625295CA1C}"/>
                </a:ext>
              </a:extLst>
            </p:cNvPr>
            <p:cNvSpPr/>
            <p:nvPr/>
          </p:nvSpPr>
          <p:spPr>
            <a:xfrm>
              <a:off x="2505538" y="2959575"/>
              <a:ext cx="69700" cy="66625"/>
            </a:xfrm>
            <a:custGeom>
              <a:avLst/>
              <a:gdLst/>
              <a:ahLst/>
              <a:cxnLst/>
              <a:rect l="l" t="t" r="r" b="b"/>
              <a:pathLst>
                <a:path w="2788" h="2665" extrusionOk="0">
                  <a:moveTo>
                    <a:pt x="1134" y="1"/>
                  </a:moveTo>
                  <a:lnTo>
                    <a:pt x="468" y="665"/>
                  </a:lnTo>
                  <a:cubicBezTo>
                    <a:pt x="5" y="1128"/>
                    <a:pt x="0" y="1871"/>
                    <a:pt x="455" y="2325"/>
                  </a:cubicBezTo>
                  <a:cubicBezTo>
                    <a:pt x="681" y="2551"/>
                    <a:pt x="978" y="2664"/>
                    <a:pt x="1278" y="2664"/>
                  </a:cubicBezTo>
                  <a:cubicBezTo>
                    <a:pt x="1582" y="2664"/>
                    <a:pt x="1888" y="2547"/>
                    <a:pt x="2123" y="2314"/>
                  </a:cubicBezTo>
                  <a:lnTo>
                    <a:pt x="2787" y="1649"/>
                  </a:lnTo>
                  <a:lnTo>
                    <a:pt x="1134" y="1"/>
                  </a:lnTo>
                  <a:close/>
                </a:path>
              </a:pathLst>
            </a:custGeom>
            <a:solidFill>
              <a:srgbClr val="191919">
                <a:alpha val="14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656;p53">
              <a:extLst>
                <a:ext uri="{FF2B5EF4-FFF2-40B4-BE49-F238E27FC236}">
                  <a16:creationId xmlns:a16="http://schemas.microsoft.com/office/drawing/2014/main" xmlns="" id="{4A2DA48D-8403-4F47-98C2-E690006F2A03}"/>
                </a:ext>
              </a:extLst>
            </p:cNvPr>
            <p:cNvSpPr/>
            <p:nvPr/>
          </p:nvSpPr>
          <p:spPr>
            <a:xfrm>
              <a:off x="2634888" y="2676850"/>
              <a:ext cx="222825" cy="222575"/>
            </a:xfrm>
            <a:custGeom>
              <a:avLst/>
              <a:gdLst/>
              <a:ahLst/>
              <a:cxnLst/>
              <a:rect l="l" t="t" r="r" b="b"/>
              <a:pathLst>
                <a:path w="8913" h="8903" extrusionOk="0">
                  <a:moveTo>
                    <a:pt x="4456" y="821"/>
                  </a:moveTo>
                  <a:cubicBezTo>
                    <a:pt x="6462" y="821"/>
                    <a:pt x="8092" y="2450"/>
                    <a:pt x="8092" y="4454"/>
                  </a:cubicBezTo>
                  <a:cubicBezTo>
                    <a:pt x="8092" y="4829"/>
                    <a:pt x="8034" y="5205"/>
                    <a:pt x="7921" y="5564"/>
                  </a:cubicBezTo>
                  <a:lnTo>
                    <a:pt x="7918" y="5574"/>
                  </a:lnTo>
                  <a:cubicBezTo>
                    <a:pt x="7872" y="5726"/>
                    <a:pt x="7816" y="5873"/>
                    <a:pt x="7748" y="6014"/>
                  </a:cubicBezTo>
                  <a:cubicBezTo>
                    <a:pt x="7473" y="6583"/>
                    <a:pt x="6973" y="7126"/>
                    <a:pt x="6376" y="7503"/>
                  </a:cubicBezTo>
                  <a:cubicBezTo>
                    <a:pt x="5947" y="7775"/>
                    <a:pt x="5279" y="8083"/>
                    <a:pt x="4452" y="8083"/>
                  </a:cubicBezTo>
                  <a:cubicBezTo>
                    <a:pt x="4374" y="8083"/>
                    <a:pt x="4295" y="8080"/>
                    <a:pt x="4215" y="8074"/>
                  </a:cubicBezTo>
                  <a:cubicBezTo>
                    <a:pt x="3348" y="8015"/>
                    <a:pt x="2486" y="7604"/>
                    <a:pt x="1850" y="6949"/>
                  </a:cubicBezTo>
                  <a:cubicBezTo>
                    <a:pt x="1187" y="6264"/>
                    <a:pt x="821" y="5378"/>
                    <a:pt x="821" y="4454"/>
                  </a:cubicBezTo>
                  <a:cubicBezTo>
                    <a:pt x="821" y="3498"/>
                    <a:pt x="1198" y="2592"/>
                    <a:pt x="1886" y="1900"/>
                  </a:cubicBezTo>
                  <a:cubicBezTo>
                    <a:pt x="2578" y="1204"/>
                    <a:pt x="3490" y="821"/>
                    <a:pt x="4456" y="821"/>
                  </a:cubicBezTo>
                  <a:close/>
                  <a:moveTo>
                    <a:pt x="4456" y="1"/>
                  </a:moveTo>
                  <a:cubicBezTo>
                    <a:pt x="3270" y="1"/>
                    <a:pt x="2151" y="470"/>
                    <a:pt x="1305" y="1322"/>
                  </a:cubicBezTo>
                  <a:cubicBezTo>
                    <a:pt x="464" y="2168"/>
                    <a:pt x="1" y="3281"/>
                    <a:pt x="1" y="4454"/>
                  </a:cubicBezTo>
                  <a:cubicBezTo>
                    <a:pt x="1" y="5593"/>
                    <a:pt x="449" y="6682"/>
                    <a:pt x="1261" y="7520"/>
                  </a:cubicBezTo>
                  <a:cubicBezTo>
                    <a:pt x="2034" y="8317"/>
                    <a:pt x="3091" y="8818"/>
                    <a:pt x="4158" y="8893"/>
                  </a:cubicBezTo>
                  <a:cubicBezTo>
                    <a:pt x="4255" y="8899"/>
                    <a:pt x="4351" y="8903"/>
                    <a:pt x="4446" y="8903"/>
                  </a:cubicBezTo>
                  <a:cubicBezTo>
                    <a:pt x="6298" y="8903"/>
                    <a:pt x="7864" y="7662"/>
                    <a:pt x="8485" y="6369"/>
                  </a:cubicBezTo>
                  <a:cubicBezTo>
                    <a:pt x="8573" y="6188"/>
                    <a:pt x="8646" y="6001"/>
                    <a:pt x="8702" y="5808"/>
                  </a:cubicBezTo>
                  <a:cubicBezTo>
                    <a:pt x="8841" y="5370"/>
                    <a:pt x="8912" y="4914"/>
                    <a:pt x="8912" y="4454"/>
                  </a:cubicBezTo>
                  <a:cubicBezTo>
                    <a:pt x="8912" y="1999"/>
                    <a:pt x="6913" y="1"/>
                    <a:pt x="44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657;p53">
              <a:extLst>
                <a:ext uri="{FF2B5EF4-FFF2-40B4-BE49-F238E27FC236}">
                  <a16:creationId xmlns:a16="http://schemas.microsoft.com/office/drawing/2014/main" xmlns="" id="{58C4F1FE-79AE-4400-967A-7F2F8135F18A}"/>
                </a:ext>
              </a:extLst>
            </p:cNvPr>
            <p:cNvSpPr/>
            <p:nvPr/>
          </p:nvSpPr>
          <p:spPr>
            <a:xfrm>
              <a:off x="2683113" y="2773925"/>
              <a:ext cx="46600" cy="51325"/>
            </a:xfrm>
            <a:custGeom>
              <a:avLst/>
              <a:gdLst/>
              <a:ahLst/>
              <a:cxnLst/>
              <a:rect l="l" t="t" r="r" b="b"/>
              <a:pathLst>
                <a:path w="1864" h="2053" extrusionOk="0">
                  <a:moveTo>
                    <a:pt x="442" y="1"/>
                  </a:moveTo>
                  <a:cubicBezTo>
                    <a:pt x="248" y="1"/>
                    <a:pt x="75" y="140"/>
                    <a:pt x="41" y="340"/>
                  </a:cubicBezTo>
                  <a:cubicBezTo>
                    <a:pt x="0" y="566"/>
                    <a:pt x="155" y="781"/>
                    <a:pt x="382" y="815"/>
                  </a:cubicBezTo>
                  <a:cubicBezTo>
                    <a:pt x="739" y="877"/>
                    <a:pt x="979" y="1217"/>
                    <a:pt x="917" y="1574"/>
                  </a:cubicBezTo>
                  <a:cubicBezTo>
                    <a:pt x="879" y="1796"/>
                    <a:pt x="1027" y="2008"/>
                    <a:pt x="1251" y="2046"/>
                  </a:cubicBezTo>
                  <a:cubicBezTo>
                    <a:pt x="1275" y="2051"/>
                    <a:pt x="1298" y="2053"/>
                    <a:pt x="1322" y="2053"/>
                  </a:cubicBezTo>
                  <a:cubicBezTo>
                    <a:pt x="1521" y="2053"/>
                    <a:pt x="1691" y="1909"/>
                    <a:pt x="1725" y="1713"/>
                  </a:cubicBezTo>
                  <a:cubicBezTo>
                    <a:pt x="1864" y="911"/>
                    <a:pt x="1325" y="147"/>
                    <a:pt x="521" y="8"/>
                  </a:cubicBezTo>
                  <a:cubicBezTo>
                    <a:pt x="495" y="3"/>
                    <a:pt x="468" y="1"/>
                    <a:pt x="4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658;p53">
              <a:extLst>
                <a:ext uri="{FF2B5EF4-FFF2-40B4-BE49-F238E27FC236}">
                  <a16:creationId xmlns:a16="http://schemas.microsoft.com/office/drawing/2014/main" xmlns="" id="{A72465DA-17D3-4988-BB7C-61D99D91C5C8}"/>
                </a:ext>
              </a:extLst>
            </p:cNvPr>
            <p:cNvSpPr/>
            <p:nvPr/>
          </p:nvSpPr>
          <p:spPr>
            <a:xfrm>
              <a:off x="2760213" y="2782800"/>
              <a:ext cx="35425" cy="58200"/>
            </a:xfrm>
            <a:custGeom>
              <a:avLst/>
              <a:gdLst/>
              <a:ahLst/>
              <a:cxnLst/>
              <a:rect l="l" t="t" r="r" b="b"/>
              <a:pathLst>
                <a:path w="1417" h="2328" extrusionOk="0">
                  <a:moveTo>
                    <a:pt x="868" y="1"/>
                  </a:moveTo>
                  <a:cubicBezTo>
                    <a:pt x="763" y="1"/>
                    <a:pt x="659" y="41"/>
                    <a:pt x="578" y="121"/>
                  </a:cubicBezTo>
                  <a:cubicBezTo>
                    <a:pt x="1" y="697"/>
                    <a:pt x="1" y="1632"/>
                    <a:pt x="578" y="2207"/>
                  </a:cubicBezTo>
                  <a:cubicBezTo>
                    <a:pt x="654" y="2283"/>
                    <a:pt x="760" y="2327"/>
                    <a:pt x="868" y="2327"/>
                  </a:cubicBezTo>
                  <a:cubicBezTo>
                    <a:pt x="1234" y="2327"/>
                    <a:pt x="1416" y="1886"/>
                    <a:pt x="1158" y="1627"/>
                  </a:cubicBezTo>
                  <a:cubicBezTo>
                    <a:pt x="900" y="1371"/>
                    <a:pt x="900" y="955"/>
                    <a:pt x="1158" y="700"/>
                  </a:cubicBezTo>
                  <a:cubicBezTo>
                    <a:pt x="1318" y="540"/>
                    <a:pt x="1318" y="281"/>
                    <a:pt x="1158" y="121"/>
                  </a:cubicBezTo>
                  <a:cubicBezTo>
                    <a:pt x="1077" y="41"/>
                    <a:pt x="973" y="1"/>
                    <a:pt x="8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659;p53">
              <a:extLst>
                <a:ext uri="{FF2B5EF4-FFF2-40B4-BE49-F238E27FC236}">
                  <a16:creationId xmlns:a16="http://schemas.microsoft.com/office/drawing/2014/main" xmlns="" id="{08FABC18-F3BC-413C-AE32-F10D18B5C90E}"/>
                </a:ext>
              </a:extLst>
            </p:cNvPr>
            <p:cNvSpPr/>
            <p:nvPr/>
          </p:nvSpPr>
          <p:spPr>
            <a:xfrm>
              <a:off x="2723513" y="2723175"/>
              <a:ext cx="57850" cy="37025"/>
            </a:xfrm>
            <a:custGeom>
              <a:avLst/>
              <a:gdLst/>
              <a:ahLst/>
              <a:cxnLst/>
              <a:rect l="l" t="t" r="r" b="b"/>
              <a:pathLst>
                <a:path w="2314" h="1481" extrusionOk="0">
                  <a:moveTo>
                    <a:pt x="464" y="0"/>
                  </a:moveTo>
                  <a:cubicBezTo>
                    <a:pt x="412" y="0"/>
                    <a:pt x="360" y="10"/>
                    <a:pt x="309" y="31"/>
                  </a:cubicBezTo>
                  <a:cubicBezTo>
                    <a:pt x="99" y="118"/>
                    <a:pt x="0" y="358"/>
                    <a:pt x="86" y="566"/>
                  </a:cubicBezTo>
                  <a:cubicBezTo>
                    <a:pt x="314" y="1119"/>
                    <a:pt x="854" y="1480"/>
                    <a:pt x="1453" y="1480"/>
                  </a:cubicBezTo>
                  <a:cubicBezTo>
                    <a:pt x="1645" y="1480"/>
                    <a:pt x="1835" y="1443"/>
                    <a:pt x="2012" y="1369"/>
                  </a:cubicBezTo>
                  <a:cubicBezTo>
                    <a:pt x="2218" y="1280"/>
                    <a:pt x="2313" y="1043"/>
                    <a:pt x="2229" y="836"/>
                  </a:cubicBezTo>
                  <a:cubicBezTo>
                    <a:pt x="2164" y="679"/>
                    <a:pt x="2011" y="583"/>
                    <a:pt x="1850" y="583"/>
                  </a:cubicBezTo>
                  <a:cubicBezTo>
                    <a:pt x="1800" y="583"/>
                    <a:pt x="1750" y="592"/>
                    <a:pt x="1700" y="612"/>
                  </a:cubicBezTo>
                  <a:cubicBezTo>
                    <a:pt x="1619" y="645"/>
                    <a:pt x="1535" y="661"/>
                    <a:pt x="1452" y="661"/>
                  </a:cubicBezTo>
                  <a:cubicBezTo>
                    <a:pt x="1193" y="661"/>
                    <a:pt x="948" y="507"/>
                    <a:pt x="843" y="254"/>
                  </a:cubicBezTo>
                  <a:cubicBezTo>
                    <a:pt x="778" y="96"/>
                    <a:pt x="625" y="0"/>
                    <a:pt x="4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660;p53">
              <a:extLst>
                <a:ext uri="{FF2B5EF4-FFF2-40B4-BE49-F238E27FC236}">
                  <a16:creationId xmlns:a16="http://schemas.microsoft.com/office/drawing/2014/main" xmlns="" id="{71544E12-7181-4E18-9995-27C887095753}"/>
                </a:ext>
              </a:extLst>
            </p:cNvPr>
            <p:cNvSpPr/>
            <p:nvPr/>
          </p:nvSpPr>
          <p:spPr>
            <a:xfrm>
              <a:off x="2746263" y="2676850"/>
              <a:ext cx="111450" cy="222575"/>
            </a:xfrm>
            <a:custGeom>
              <a:avLst/>
              <a:gdLst/>
              <a:ahLst/>
              <a:cxnLst/>
              <a:rect l="l" t="t" r="r" b="b"/>
              <a:pathLst>
                <a:path w="4458" h="8903" extrusionOk="0">
                  <a:moveTo>
                    <a:pt x="1" y="1"/>
                  </a:moveTo>
                  <a:lnTo>
                    <a:pt x="1" y="821"/>
                  </a:lnTo>
                  <a:cubicBezTo>
                    <a:pt x="2007" y="821"/>
                    <a:pt x="3637" y="2450"/>
                    <a:pt x="3637" y="4454"/>
                  </a:cubicBezTo>
                  <a:cubicBezTo>
                    <a:pt x="3639" y="4829"/>
                    <a:pt x="3579" y="5205"/>
                    <a:pt x="3466" y="5564"/>
                  </a:cubicBezTo>
                  <a:lnTo>
                    <a:pt x="3463" y="5574"/>
                  </a:lnTo>
                  <a:cubicBezTo>
                    <a:pt x="3417" y="5726"/>
                    <a:pt x="3361" y="5873"/>
                    <a:pt x="3293" y="6014"/>
                  </a:cubicBezTo>
                  <a:cubicBezTo>
                    <a:pt x="3018" y="6583"/>
                    <a:pt x="2518" y="7126"/>
                    <a:pt x="1921" y="7503"/>
                  </a:cubicBezTo>
                  <a:cubicBezTo>
                    <a:pt x="1492" y="7775"/>
                    <a:pt x="826" y="8081"/>
                    <a:pt x="1" y="8082"/>
                  </a:cubicBezTo>
                  <a:lnTo>
                    <a:pt x="1" y="8903"/>
                  </a:lnTo>
                  <a:cubicBezTo>
                    <a:pt x="1848" y="8898"/>
                    <a:pt x="3409" y="7659"/>
                    <a:pt x="4030" y="6369"/>
                  </a:cubicBezTo>
                  <a:cubicBezTo>
                    <a:pt x="4118" y="6190"/>
                    <a:pt x="4191" y="6001"/>
                    <a:pt x="4247" y="5808"/>
                  </a:cubicBezTo>
                  <a:cubicBezTo>
                    <a:pt x="4386" y="5370"/>
                    <a:pt x="4457" y="4914"/>
                    <a:pt x="4457" y="4454"/>
                  </a:cubicBezTo>
                  <a:cubicBezTo>
                    <a:pt x="4457" y="1999"/>
                    <a:pt x="2458" y="1"/>
                    <a:pt x="1" y="1"/>
                  </a:cubicBezTo>
                  <a:close/>
                </a:path>
              </a:pathLst>
            </a:custGeom>
            <a:solidFill>
              <a:srgbClr val="191919">
                <a:alpha val="46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661;p53">
              <a:extLst>
                <a:ext uri="{FF2B5EF4-FFF2-40B4-BE49-F238E27FC236}">
                  <a16:creationId xmlns:a16="http://schemas.microsoft.com/office/drawing/2014/main" xmlns="" id="{A1A1E777-3204-46C9-BD9C-34306424FDF6}"/>
                </a:ext>
              </a:extLst>
            </p:cNvPr>
            <p:cNvSpPr/>
            <p:nvPr/>
          </p:nvSpPr>
          <p:spPr>
            <a:xfrm>
              <a:off x="2746313" y="2732625"/>
              <a:ext cx="35075" cy="27550"/>
            </a:xfrm>
            <a:custGeom>
              <a:avLst/>
              <a:gdLst/>
              <a:ahLst/>
              <a:cxnLst/>
              <a:rect l="l" t="t" r="r" b="b"/>
              <a:pathLst>
                <a:path w="1403" h="1102" extrusionOk="0">
                  <a:moveTo>
                    <a:pt x="1" y="1"/>
                  </a:moveTo>
                  <a:lnTo>
                    <a:pt x="1" y="999"/>
                  </a:lnTo>
                  <a:cubicBezTo>
                    <a:pt x="174" y="1068"/>
                    <a:pt x="357" y="1102"/>
                    <a:pt x="541" y="1102"/>
                  </a:cubicBezTo>
                  <a:cubicBezTo>
                    <a:pt x="731" y="1102"/>
                    <a:pt x="922" y="1065"/>
                    <a:pt x="1100" y="991"/>
                  </a:cubicBezTo>
                  <a:cubicBezTo>
                    <a:pt x="1306" y="902"/>
                    <a:pt x="1403" y="665"/>
                    <a:pt x="1317" y="458"/>
                  </a:cubicBezTo>
                  <a:cubicBezTo>
                    <a:pt x="1253" y="301"/>
                    <a:pt x="1100" y="205"/>
                    <a:pt x="939" y="205"/>
                  </a:cubicBezTo>
                  <a:cubicBezTo>
                    <a:pt x="889" y="205"/>
                    <a:pt x="839" y="214"/>
                    <a:pt x="790" y="234"/>
                  </a:cubicBezTo>
                  <a:lnTo>
                    <a:pt x="788" y="234"/>
                  </a:lnTo>
                  <a:cubicBezTo>
                    <a:pt x="708" y="267"/>
                    <a:pt x="623" y="282"/>
                    <a:pt x="540" y="282"/>
                  </a:cubicBezTo>
                  <a:cubicBezTo>
                    <a:pt x="330" y="282"/>
                    <a:pt x="127" y="181"/>
                    <a:pt x="1" y="1"/>
                  </a:cubicBezTo>
                  <a:close/>
                </a:path>
              </a:pathLst>
            </a:custGeom>
            <a:solidFill>
              <a:srgbClr val="191919">
                <a:alpha val="46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 name="TextBox 31">
            <a:extLst>
              <a:ext uri="{FF2B5EF4-FFF2-40B4-BE49-F238E27FC236}">
                <a16:creationId xmlns:a16="http://schemas.microsoft.com/office/drawing/2014/main" xmlns="" id="{5F1376A4-E14A-4566-91F8-A3974F714E66}"/>
              </a:ext>
            </a:extLst>
          </p:cNvPr>
          <p:cNvSpPr txBox="1"/>
          <p:nvPr/>
        </p:nvSpPr>
        <p:spPr>
          <a:xfrm>
            <a:off x="741018" y="197723"/>
            <a:ext cx="7447504" cy="1131848"/>
          </a:xfrm>
          <a:prstGeom prst="rect">
            <a:avLst/>
          </a:prstGeom>
          <a:noFill/>
        </p:spPr>
        <p:txBody>
          <a:bodyPr wrap="square">
            <a:spAutoFit/>
          </a:bodyPr>
          <a:lstStyle/>
          <a:p>
            <a:pPr algn="just">
              <a:lnSpc>
                <a:spcPct val="150000"/>
              </a:lnSpc>
              <a:spcBef>
                <a:spcPts val="100"/>
              </a:spcBef>
              <a:spcAft>
                <a:spcPts val="100"/>
              </a:spcAft>
            </a:pPr>
            <a:r>
              <a:rPr lang="en-US" sz="2400" b="1" dirty="0">
                <a:solidFill>
                  <a:srgbClr val="C00000"/>
                </a:solidFill>
                <a:latin typeface="+mn-lt"/>
                <a:ea typeface="Calibri" panose="020F0502020204030204" pitchFamily="34" charset="0"/>
              </a:rPr>
              <a:t>2. </a:t>
            </a:r>
            <a:r>
              <a:rPr lang="en-US" sz="2400" b="1" dirty="0" err="1">
                <a:solidFill>
                  <a:srgbClr val="C00000"/>
                </a:solidFill>
                <a:latin typeface="+mn-lt"/>
                <a:ea typeface="Calibri" panose="020F0502020204030204" pitchFamily="34" charset="0"/>
              </a:rPr>
              <a:t>Vai</a:t>
            </a:r>
            <a:r>
              <a:rPr lang="en-US" sz="2400" b="1" dirty="0">
                <a:solidFill>
                  <a:srgbClr val="C00000"/>
                </a:solidFill>
                <a:latin typeface="+mn-lt"/>
                <a:ea typeface="Calibri" panose="020F0502020204030204" pitchFamily="34" charset="0"/>
              </a:rPr>
              <a:t> </a:t>
            </a:r>
            <a:r>
              <a:rPr lang="en-US" sz="2400" b="1" dirty="0" err="1">
                <a:solidFill>
                  <a:srgbClr val="C00000"/>
                </a:solidFill>
                <a:latin typeface="+mn-lt"/>
                <a:ea typeface="Calibri" panose="020F0502020204030204" pitchFamily="34" charset="0"/>
              </a:rPr>
              <a:t>trò</a:t>
            </a:r>
            <a:r>
              <a:rPr lang="en-US" sz="2400" b="1" dirty="0">
                <a:solidFill>
                  <a:srgbClr val="C00000"/>
                </a:solidFill>
                <a:latin typeface="+mn-lt"/>
                <a:ea typeface="Calibri" panose="020F0502020204030204" pitchFamily="34" charset="0"/>
              </a:rPr>
              <a:t> </a:t>
            </a:r>
            <a:r>
              <a:rPr lang="en-US" sz="2400" b="1" dirty="0" err="1">
                <a:solidFill>
                  <a:srgbClr val="C00000"/>
                </a:solidFill>
                <a:latin typeface="+mn-lt"/>
                <a:ea typeface="Calibri" panose="020F0502020204030204" pitchFamily="34" charset="0"/>
              </a:rPr>
              <a:t>của</a:t>
            </a:r>
            <a:r>
              <a:rPr lang="en-US" sz="2400" b="1" dirty="0">
                <a:solidFill>
                  <a:srgbClr val="C00000"/>
                </a:solidFill>
                <a:latin typeface="+mn-lt"/>
                <a:ea typeface="Calibri" panose="020F0502020204030204" pitchFamily="34" charset="0"/>
              </a:rPr>
              <a:t> </a:t>
            </a:r>
            <a:r>
              <a:rPr lang="en-US" sz="2400" b="1" dirty="0" err="1">
                <a:solidFill>
                  <a:srgbClr val="C00000"/>
                </a:solidFill>
                <a:latin typeface="+mn-lt"/>
                <a:ea typeface="Calibri" panose="020F0502020204030204" pitchFamily="34" charset="0"/>
              </a:rPr>
              <a:t>sự</a:t>
            </a:r>
            <a:r>
              <a:rPr lang="en-US" sz="2400" b="1" dirty="0">
                <a:solidFill>
                  <a:srgbClr val="C00000"/>
                </a:solidFill>
                <a:latin typeface="+mn-lt"/>
                <a:ea typeface="Calibri" panose="020F0502020204030204" pitchFamily="34" charset="0"/>
              </a:rPr>
              <a:t> </a:t>
            </a:r>
            <a:r>
              <a:rPr lang="en-US" sz="2400" b="1" dirty="0" err="1">
                <a:solidFill>
                  <a:srgbClr val="C00000"/>
                </a:solidFill>
                <a:latin typeface="+mn-lt"/>
                <a:ea typeface="Calibri" panose="020F0502020204030204" pitchFamily="34" charset="0"/>
              </a:rPr>
              <a:t>duy</a:t>
            </a:r>
            <a:r>
              <a:rPr lang="en-US" sz="2400" b="1" dirty="0">
                <a:solidFill>
                  <a:srgbClr val="C00000"/>
                </a:solidFill>
                <a:latin typeface="+mn-lt"/>
                <a:ea typeface="Calibri" panose="020F0502020204030204" pitchFamily="34" charset="0"/>
              </a:rPr>
              <a:t> </a:t>
            </a:r>
            <a:r>
              <a:rPr lang="en-US" sz="2400" b="1" dirty="0" err="1">
                <a:solidFill>
                  <a:srgbClr val="C00000"/>
                </a:solidFill>
                <a:latin typeface="+mn-lt"/>
                <a:ea typeface="Calibri" panose="020F0502020204030204" pitchFamily="34" charset="0"/>
              </a:rPr>
              <a:t>trì</a:t>
            </a:r>
            <a:r>
              <a:rPr lang="en-US" sz="2400" b="1" dirty="0">
                <a:solidFill>
                  <a:srgbClr val="C00000"/>
                </a:solidFill>
                <a:latin typeface="+mn-lt"/>
                <a:ea typeface="Calibri" panose="020F0502020204030204" pitchFamily="34" charset="0"/>
              </a:rPr>
              <a:t> </a:t>
            </a:r>
            <a:r>
              <a:rPr lang="en-US" sz="2400" b="1" dirty="0" err="1">
                <a:solidFill>
                  <a:srgbClr val="C00000"/>
                </a:solidFill>
                <a:latin typeface="+mn-lt"/>
                <a:ea typeface="Calibri" panose="020F0502020204030204" pitchFamily="34" charset="0"/>
              </a:rPr>
              <a:t>ổn</a:t>
            </a:r>
            <a:r>
              <a:rPr lang="en-US" sz="2400" b="1" dirty="0">
                <a:solidFill>
                  <a:srgbClr val="C00000"/>
                </a:solidFill>
                <a:latin typeface="+mn-lt"/>
                <a:ea typeface="Calibri" panose="020F0502020204030204" pitchFamily="34" charset="0"/>
              </a:rPr>
              <a:t> </a:t>
            </a:r>
            <a:r>
              <a:rPr lang="en-US" sz="2400" b="1" dirty="0" err="1">
                <a:solidFill>
                  <a:srgbClr val="C00000"/>
                </a:solidFill>
                <a:latin typeface="+mn-lt"/>
                <a:ea typeface="Calibri" panose="020F0502020204030204" pitchFamily="34" charset="0"/>
              </a:rPr>
              <a:t>định</a:t>
            </a:r>
            <a:r>
              <a:rPr lang="en-US" sz="2400" b="1" dirty="0">
                <a:solidFill>
                  <a:srgbClr val="C00000"/>
                </a:solidFill>
                <a:latin typeface="+mn-lt"/>
                <a:ea typeface="Calibri" panose="020F0502020204030204" pitchFamily="34" charset="0"/>
              </a:rPr>
              <a:t> </a:t>
            </a:r>
            <a:r>
              <a:rPr lang="en-US" sz="2400" b="1" dirty="0" err="1">
                <a:solidFill>
                  <a:srgbClr val="C00000"/>
                </a:solidFill>
                <a:latin typeface="+mn-lt"/>
                <a:ea typeface="Calibri" panose="020F0502020204030204" pitchFamily="34" charset="0"/>
              </a:rPr>
              <a:t>môi</a:t>
            </a:r>
            <a:r>
              <a:rPr lang="en-US" sz="2400" b="1" dirty="0">
                <a:solidFill>
                  <a:srgbClr val="C00000"/>
                </a:solidFill>
                <a:latin typeface="+mn-lt"/>
                <a:ea typeface="Calibri" panose="020F0502020204030204" pitchFamily="34" charset="0"/>
              </a:rPr>
              <a:t> </a:t>
            </a:r>
            <a:r>
              <a:rPr lang="en-US" sz="2400" b="1" dirty="0" err="1">
                <a:solidFill>
                  <a:srgbClr val="C00000"/>
                </a:solidFill>
                <a:latin typeface="+mn-lt"/>
                <a:ea typeface="Calibri" panose="020F0502020204030204" pitchFamily="34" charset="0"/>
              </a:rPr>
              <a:t>trường</a:t>
            </a:r>
            <a:r>
              <a:rPr lang="en-US" sz="2400" b="1" dirty="0">
                <a:solidFill>
                  <a:srgbClr val="C00000"/>
                </a:solidFill>
                <a:latin typeface="+mn-lt"/>
                <a:ea typeface="Calibri" panose="020F0502020204030204" pitchFamily="34" charset="0"/>
              </a:rPr>
              <a:t> </a:t>
            </a:r>
            <a:r>
              <a:rPr lang="en-US" sz="2400" b="1" dirty="0" err="1">
                <a:solidFill>
                  <a:srgbClr val="C00000"/>
                </a:solidFill>
                <a:latin typeface="+mn-lt"/>
                <a:ea typeface="Calibri" panose="020F0502020204030204" pitchFamily="34" charset="0"/>
              </a:rPr>
              <a:t>trong</a:t>
            </a:r>
            <a:r>
              <a:rPr lang="en-US" sz="2400" b="1" dirty="0">
                <a:solidFill>
                  <a:srgbClr val="C00000"/>
                </a:solidFill>
                <a:latin typeface="+mn-lt"/>
                <a:ea typeface="Calibri" panose="020F0502020204030204" pitchFamily="34" charset="0"/>
              </a:rPr>
              <a:t> </a:t>
            </a:r>
            <a:r>
              <a:rPr lang="en-US" sz="2400" b="1" dirty="0" err="1">
                <a:solidFill>
                  <a:srgbClr val="C00000"/>
                </a:solidFill>
                <a:latin typeface="+mn-lt"/>
                <a:ea typeface="Calibri" panose="020F0502020204030204" pitchFamily="34" charset="0"/>
              </a:rPr>
              <a:t>cơ</a:t>
            </a:r>
            <a:r>
              <a:rPr lang="en-US" sz="2400" b="1" dirty="0">
                <a:solidFill>
                  <a:srgbClr val="C00000"/>
                </a:solidFill>
                <a:latin typeface="+mn-lt"/>
                <a:ea typeface="Calibri" panose="020F0502020204030204" pitchFamily="34" charset="0"/>
              </a:rPr>
              <a:t> </a:t>
            </a:r>
            <a:r>
              <a:rPr lang="en-US" sz="2400" b="1" dirty="0" err="1">
                <a:solidFill>
                  <a:srgbClr val="C00000"/>
                </a:solidFill>
                <a:latin typeface="+mn-lt"/>
                <a:ea typeface="Calibri" panose="020F0502020204030204" pitchFamily="34" charset="0"/>
              </a:rPr>
              <a:t>thể</a:t>
            </a:r>
            <a:endParaRPr lang="en-US" sz="2400" dirty="0">
              <a:solidFill>
                <a:srgbClr val="C00000"/>
              </a:solidFill>
              <a:effectLst/>
              <a:latin typeface="+mn-lt"/>
              <a:ea typeface="Calibri" panose="020F0502020204030204" pitchFamily="34" charset="0"/>
            </a:endParaRPr>
          </a:p>
        </p:txBody>
      </p:sp>
    </p:spTree>
    <p:extLst>
      <p:ext uri="{BB962C8B-B14F-4D97-AF65-F5344CB8AC3E}">
        <p14:creationId xmlns:p14="http://schemas.microsoft.com/office/powerpoint/2010/main" val="1476003975"/>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wipe(left)">
                                      <p:cBhvr>
                                        <p:cTn id="7" dur="5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xmlns="" id="{7BA2A958-1BB0-4FF8-880D-8DC3A1B5EF04}"/>
              </a:ext>
            </a:extLst>
          </p:cNvPr>
          <p:cNvSpPr txBox="1"/>
          <p:nvPr/>
        </p:nvSpPr>
        <p:spPr>
          <a:xfrm>
            <a:off x="411480" y="3464525"/>
            <a:ext cx="8513518" cy="1571424"/>
          </a:xfrm>
          <a:prstGeom prst="roundRect">
            <a:avLst/>
          </a:prstGeom>
          <a:solidFill>
            <a:srgbClr val="D2ECB6"/>
          </a:solidFill>
          <a:ln w="19050">
            <a:solidFill>
              <a:schemeClr val="accent1"/>
            </a:solidFill>
          </a:ln>
        </p:spPr>
        <p:txBody>
          <a:bodyPr wrap="square">
            <a:spAutoFit/>
          </a:bodyPr>
          <a:lstStyle/>
          <a:p>
            <a:pPr algn="just">
              <a:lnSpc>
                <a:spcPct val="150000"/>
              </a:lnSpc>
            </a:pPr>
            <a:r>
              <a:rPr lang="en-US" sz="2000" dirty="0" err="1"/>
              <a:t>Người</a:t>
            </a:r>
            <a:r>
              <a:rPr lang="en-US" sz="2000" dirty="0"/>
              <a:t> </a:t>
            </a:r>
            <a:r>
              <a:rPr lang="en-US" sz="2000" dirty="0" err="1"/>
              <a:t>phụ</a:t>
            </a:r>
            <a:r>
              <a:rPr lang="en-US" sz="2000" dirty="0"/>
              <a:t> </a:t>
            </a:r>
            <a:r>
              <a:rPr lang="en-US" sz="2000" dirty="0" err="1"/>
              <a:t>nữ</a:t>
            </a:r>
            <a:r>
              <a:rPr lang="en-US" sz="2000" dirty="0"/>
              <a:t> </a:t>
            </a:r>
            <a:r>
              <a:rPr lang="en-US" sz="2000" dirty="0" err="1"/>
              <a:t>này</a:t>
            </a:r>
            <a:r>
              <a:rPr lang="en-US" sz="2000" dirty="0"/>
              <a:t> </a:t>
            </a:r>
            <a:r>
              <a:rPr lang="en-US" sz="2000" dirty="0" err="1"/>
              <a:t>có</a:t>
            </a:r>
            <a:r>
              <a:rPr lang="en-US" sz="2000" dirty="0"/>
              <a:t> </a:t>
            </a:r>
            <a:r>
              <a:rPr lang="en-US" sz="2000" dirty="0" err="1"/>
              <a:t>chỉ</a:t>
            </a:r>
            <a:r>
              <a:rPr lang="en-US" sz="2000" dirty="0"/>
              <a:t> </a:t>
            </a:r>
            <a:r>
              <a:rPr lang="en-US" sz="2000" dirty="0" err="1"/>
              <a:t>số</a:t>
            </a:r>
            <a:r>
              <a:rPr lang="en-US" sz="2000" dirty="0"/>
              <a:t> glucose </a:t>
            </a:r>
            <a:r>
              <a:rPr lang="en-US" sz="2000" dirty="0" err="1"/>
              <a:t>trong</a:t>
            </a:r>
            <a:r>
              <a:rPr lang="en-US" sz="2000" dirty="0"/>
              <a:t> </a:t>
            </a:r>
            <a:r>
              <a:rPr lang="en-US" sz="2000" dirty="0" err="1"/>
              <a:t>máu</a:t>
            </a:r>
            <a:r>
              <a:rPr lang="en-US" sz="2000" dirty="0"/>
              <a:t> </a:t>
            </a:r>
            <a:r>
              <a:rPr lang="en-US" sz="2000" dirty="0" err="1"/>
              <a:t>cao</a:t>
            </a:r>
            <a:r>
              <a:rPr lang="en-US" sz="2000" dirty="0"/>
              <a:t> – </a:t>
            </a:r>
            <a:r>
              <a:rPr lang="en-US" sz="2000" dirty="0" err="1"/>
              <a:t>biểu</a:t>
            </a:r>
            <a:r>
              <a:rPr lang="en-US" sz="2000" dirty="0"/>
              <a:t> </a:t>
            </a:r>
            <a:r>
              <a:rPr lang="en-US" sz="2000" dirty="0" err="1"/>
              <a:t>hiện</a:t>
            </a:r>
            <a:r>
              <a:rPr lang="en-US" sz="2000" dirty="0"/>
              <a:t> </a:t>
            </a:r>
            <a:r>
              <a:rPr lang="en-US" sz="2000" dirty="0" err="1"/>
              <a:t>của</a:t>
            </a:r>
            <a:r>
              <a:rPr lang="en-US" sz="2000" dirty="0"/>
              <a:t> </a:t>
            </a:r>
            <a:r>
              <a:rPr lang="en-US" sz="2000" dirty="0" err="1"/>
              <a:t>bệnh</a:t>
            </a:r>
            <a:r>
              <a:rPr lang="en-US" sz="2000" dirty="0"/>
              <a:t> </a:t>
            </a:r>
            <a:r>
              <a:rPr lang="en-US" sz="2000" dirty="0" err="1"/>
              <a:t>đái</a:t>
            </a:r>
            <a:r>
              <a:rPr lang="en-US" sz="2000" dirty="0"/>
              <a:t> </a:t>
            </a:r>
            <a:r>
              <a:rPr lang="en-US" sz="2000" dirty="0" err="1"/>
              <a:t>tháo</a:t>
            </a:r>
            <a:r>
              <a:rPr lang="en-US" sz="2000" dirty="0"/>
              <a:t> </a:t>
            </a:r>
            <a:r>
              <a:rPr lang="en-US" sz="2000" dirty="0" err="1"/>
              <a:t>đường</a:t>
            </a:r>
            <a:r>
              <a:rPr lang="en-US" sz="2000" dirty="0"/>
              <a:t>.</a:t>
            </a:r>
          </a:p>
          <a:p>
            <a:pPr algn="just">
              <a:lnSpc>
                <a:spcPct val="150000"/>
              </a:lnSpc>
            </a:pPr>
            <a:r>
              <a:rPr lang="en-US" sz="2000" dirty="0"/>
              <a:t> → </a:t>
            </a:r>
            <a:r>
              <a:rPr lang="en-US" sz="2000" dirty="0" err="1"/>
              <a:t>Khẩu</a:t>
            </a:r>
            <a:r>
              <a:rPr lang="en-US" sz="2000" dirty="0"/>
              <a:t> </a:t>
            </a:r>
            <a:r>
              <a:rPr lang="en-US" sz="2000" dirty="0" err="1"/>
              <a:t>phần</a:t>
            </a:r>
            <a:r>
              <a:rPr lang="en-US" sz="2000" dirty="0"/>
              <a:t> </a:t>
            </a:r>
            <a:r>
              <a:rPr lang="en-US" sz="2000" dirty="0" err="1"/>
              <a:t>ăn</a:t>
            </a:r>
            <a:r>
              <a:rPr lang="en-US" sz="2000" dirty="0"/>
              <a:t> </a:t>
            </a:r>
            <a:r>
              <a:rPr lang="en-US" sz="2000" dirty="0" err="1"/>
              <a:t>cần</a:t>
            </a:r>
            <a:r>
              <a:rPr lang="en-US" sz="2000" dirty="0"/>
              <a:t> </a:t>
            </a:r>
            <a:r>
              <a:rPr lang="en-US" sz="2000" dirty="0" err="1"/>
              <a:t>hạn</a:t>
            </a:r>
            <a:r>
              <a:rPr lang="en-US" sz="2000" dirty="0"/>
              <a:t> </a:t>
            </a:r>
            <a:r>
              <a:rPr lang="en-US" sz="2000" dirty="0" err="1"/>
              <a:t>chế</a:t>
            </a:r>
            <a:r>
              <a:rPr lang="en-US" sz="2000" dirty="0"/>
              <a:t> </a:t>
            </a:r>
            <a:r>
              <a:rPr lang="en-US" sz="2000" dirty="0" err="1"/>
              <a:t>các</a:t>
            </a:r>
            <a:r>
              <a:rPr lang="en-US" sz="2000" dirty="0"/>
              <a:t> </a:t>
            </a:r>
            <a:r>
              <a:rPr lang="en-US" sz="2000" dirty="0" err="1"/>
              <a:t>thực</a:t>
            </a:r>
            <a:r>
              <a:rPr lang="en-US" sz="2000" dirty="0"/>
              <a:t> </a:t>
            </a:r>
            <a:r>
              <a:rPr lang="en-US" sz="2000" dirty="0" err="1"/>
              <a:t>phẩm</a:t>
            </a:r>
            <a:r>
              <a:rPr lang="en-US" sz="2000" dirty="0"/>
              <a:t> </a:t>
            </a:r>
            <a:r>
              <a:rPr lang="en-US" sz="2000" dirty="0" err="1"/>
              <a:t>nhiều</a:t>
            </a:r>
            <a:r>
              <a:rPr lang="en-US" sz="2000" dirty="0"/>
              <a:t> </a:t>
            </a:r>
            <a:r>
              <a:rPr lang="en-US" sz="2000" dirty="0" err="1"/>
              <a:t>tinh</a:t>
            </a:r>
            <a:r>
              <a:rPr lang="en-US" sz="2000" dirty="0"/>
              <a:t> </a:t>
            </a:r>
            <a:r>
              <a:rPr lang="en-US" sz="2000" dirty="0" err="1"/>
              <a:t>bột</a:t>
            </a:r>
            <a:r>
              <a:rPr lang="en-US" sz="2000" dirty="0"/>
              <a:t>, </a:t>
            </a:r>
            <a:r>
              <a:rPr lang="en-US" sz="2000" dirty="0" err="1"/>
              <a:t>đường</a:t>
            </a:r>
            <a:r>
              <a:rPr lang="en-US" sz="2000" dirty="0"/>
              <a:t>.</a:t>
            </a:r>
          </a:p>
        </p:txBody>
      </p:sp>
      <p:sp>
        <p:nvSpPr>
          <p:cNvPr id="25" name="TextBox 24">
            <a:extLst>
              <a:ext uri="{FF2B5EF4-FFF2-40B4-BE49-F238E27FC236}">
                <a16:creationId xmlns:a16="http://schemas.microsoft.com/office/drawing/2014/main" xmlns="" id="{9EBBCAF2-FB39-4D8B-BB0A-2C3CC15DCD1E}"/>
              </a:ext>
            </a:extLst>
          </p:cNvPr>
          <p:cNvSpPr txBox="1"/>
          <p:nvPr/>
        </p:nvSpPr>
        <p:spPr>
          <a:xfrm>
            <a:off x="219002" y="197540"/>
            <a:ext cx="3484554" cy="3266985"/>
          </a:xfrm>
          <a:prstGeom prst="rect">
            <a:avLst/>
          </a:prstGeom>
          <a:noFill/>
        </p:spPr>
        <p:txBody>
          <a:bodyPr wrap="square">
            <a:spAutoFit/>
          </a:bodyPr>
          <a:lstStyle/>
          <a:p>
            <a:pPr algn="just">
              <a:lnSpc>
                <a:spcPct val="150000"/>
              </a:lnSpc>
              <a:spcBef>
                <a:spcPts val="100"/>
              </a:spcBef>
              <a:spcAft>
                <a:spcPts val="100"/>
              </a:spcAft>
            </a:pPr>
            <a:r>
              <a:rPr lang="en-US" sz="2000" dirty="0" err="1">
                <a:latin typeface="+mn-lt"/>
                <a:ea typeface="Times New Roman" panose="02020603050405020304" pitchFamily="18" charset="0"/>
              </a:rPr>
              <a:t>Một</a:t>
            </a:r>
            <a:r>
              <a:rPr lang="en-US" sz="2000" dirty="0">
                <a:latin typeface="+mn-lt"/>
                <a:ea typeface="Times New Roman" panose="02020603050405020304" pitchFamily="18" charset="0"/>
              </a:rPr>
              <a:t> </a:t>
            </a:r>
            <a:r>
              <a:rPr lang="en-US" sz="2000" dirty="0" err="1">
                <a:latin typeface="+mn-lt"/>
                <a:ea typeface="Times New Roman" panose="02020603050405020304" pitchFamily="18" charset="0"/>
              </a:rPr>
              <a:t>người</a:t>
            </a:r>
            <a:r>
              <a:rPr lang="en-US" sz="2000" dirty="0">
                <a:latin typeface="+mn-lt"/>
                <a:ea typeface="Times New Roman" panose="02020603050405020304" pitchFamily="18" charset="0"/>
              </a:rPr>
              <a:t> </a:t>
            </a:r>
            <a:r>
              <a:rPr lang="en-US" sz="2000" dirty="0" err="1">
                <a:latin typeface="+mn-lt"/>
                <a:ea typeface="Times New Roman" panose="02020603050405020304" pitchFamily="18" charset="0"/>
              </a:rPr>
              <a:t>phụ</a:t>
            </a:r>
            <a:r>
              <a:rPr lang="en-US" sz="2000" dirty="0">
                <a:latin typeface="+mn-lt"/>
                <a:ea typeface="Times New Roman" panose="02020603050405020304" pitchFamily="18" charset="0"/>
              </a:rPr>
              <a:t> </a:t>
            </a:r>
            <a:r>
              <a:rPr lang="en-US" sz="2000" dirty="0" err="1">
                <a:latin typeface="+mn-lt"/>
                <a:ea typeface="Times New Roman" panose="02020603050405020304" pitchFamily="18" charset="0"/>
              </a:rPr>
              <a:t>nữ</a:t>
            </a:r>
            <a:r>
              <a:rPr lang="en-US" sz="2000" dirty="0">
                <a:latin typeface="+mn-lt"/>
                <a:ea typeface="Times New Roman" panose="02020603050405020304" pitchFamily="18" charset="0"/>
              </a:rPr>
              <a:t> 28 </a:t>
            </a:r>
            <a:r>
              <a:rPr lang="en-US" sz="2000" dirty="0" err="1">
                <a:latin typeface="+mn-lt"/>
                <a:ea typeface="Times New Roman" panose="02020603050405020304" pitchFamily="18" charset="0"/>
              </a:rPr>
              <a:t>tuổi</a:t>
            </a:r>
            <a:r>
              <a:rPr lang="en-US" sz="2000" dirty="0">
                <a:latin typeface="+mn-lt"/>
                <a:ea typeface="Times New Roman" panose="02020603050405020304" pitchFamily="18" charset="0"/>
              </a:rPr>
              <a:t> </a:t>
            </a:r>
            <a:r>
              <a:rPr lang="en-US" sz="2000" dirty="0" err="1">
                <a:latin typeface="+mn-lt"/>
                <a:ea typeface="Times New Roman" panose="02020603050405020304" pitchFamily="18" charset="0"/>
              </a:rPr>
              <a:t>có</a:t>
            </a:r>
            <a:r>
              <a:rPr lang="en-US" sz="2000" dirty="0">
                <a:latin typeface="+mn-lt"/>
                <a:ea typeface="Times New Roman" panose="02020603050405020304" pitchFamily="18" charset="0"/>
              </a:rPr>
              <a:t> </a:t>
            </a:r>
            <a:r>
              <a:rPr lang="en-US" sz="2000" dirty="0" err="1">
                <a:latin typeface="+mn-lt"/>
                <a:ea typeface="Times New Roman" panose="02020603050405020304" pitchFamily="18" charset="0"/>
              </a:rPr>
              <a:t>kết</a:t>
            </a:r>
            <a:r>
              <a:rPr lang="en-US" sz="2000" dirty="0">
                <a:latin typeface="+mn-lt"/>
                <a:ea typeface="Times New Roman" panose="02020603050405020304" pitchFamily="18" charset="0"/>
              </a:rPr>
              <a:t> </a:t>
            </a:r>
            <a:r>
              <a:rPr lang="en-US" sz="2000" dirty="0" err="1">
                <a:latin typeface="+mn-lt"/>
                <a:ea typeface="Times New Roman" panose="02020603050405020304" pitchFamily="18" charset="0"/>
              </a:rPr>
              <a:t>quả</a:t>
            </a:r>
            <a:r>
              <a:rPr lang="en-US" sz="2000" dirty="0">
                <a:latin typeface="+mn-lt"/>
                <a:ea typeface="Times New Roman" panose="02020603050405020304" pitchFamily="18" charset="0"/>
              </a:rPr>
              <a:t> </a:t>
            </a:r>
            <a:r>
              <a:rPr lang="en-US" sz="2000" dirty="0" err="1">
                <a:latin typeface="+mn-lt"/>
                <a:ea typeface="Times New Roman" panose="02020603050405020304" pitchFamily="18" charset="0"/>
              </a:rPr>
              <a:t>một</a:t>
            </a:r>
            <a:r>
              <a:rPr lang="en-US" sz="2000" dirty="0">
                <a:latin typeface="+mn-lt"/>
                <a:ea typeface="Times New Roman" panose="02020603050405020304" pitchFamily="18" charset="0"/>
              </a:rPr>
              <a:t> </a:t>
            </a:r>
            <a:r>
              <a:rPr lang="en-US" sz="2000" dirty="0" err="1">
                <a:latin typeface="+mn-lt"/>
                <a:ea typeface="Times New Roman" panose="02020603050405020304" pitchFamily="18" charset="0"/>
              </a:rPr>
              <a:t>số</a:t>
            </a:r>
            <a:r>
              <a:rPr lang="en-US" sz="2000" dirty="0">
                <a:latin typeface="+mn-lt"/>
                <a:ea typeface="Times New Roman" panose="02020603050405020304" pitchFamily="18" charset="0"/>
              </a:rPr>
              <a:t> </a:t>
            </a:r>
            <a:r>
              <a:rPr lang="en-US" sz="2000" dirty="0" err="1">
                <a:latin typeface="+mn-lt"/>
                <a:ea typeface="Times New Roman" panose="02020603050405020304" pitchFamily="18" charset="0"/>
              </a:rPr>
              <a:t>chỉ</a:t>
            </a:r>
            <a:r>
              <a:rPr lang="en-US" sz="2000" dirty="0">
                <a:latin typeface="+mn-lt"/>
                <a:ea typeface="Times New Roman" panose="02020603050405020304" pitchFamily="18" charset="0"/>
              </a:rPr>
              <a:t> </a:t>
            </a:r>
            <a:r>
              <a:rPr lang="en-US" sz="2000" dirty="0" err="1">
                <a:latin typeface="+mn-lt"/>
                <a:ea typeface="Times New Roman" panose="02020603050405020304" pitchFamily="18" charset="0"/>
              </a:rPr>
              <a:t>số</a:t>
            </a:r>
            <a:r>
              <a:rPr lang="en-US" sz="2000" dirty="0">
                <a:latin typeface="+mn-lt"/>
                <a:ea typeface="Times New Roman" panose="02020603050405020304" pitchFamily="18" charset="0"/>
              </a:rPr>
              <a:t> </a:t>
            </a:r>
            <a:r>
              <a:rPr lang="en-US" sz="2000" dirty="0" err="1">
                <a:latin typeface="+mn-lt"/>
                <a:ea typeface="Times New Roman" panose="02020603050405020304" pitchFamily="18" charset="0"/>
              </a:rPr>
              <a:t>xét</a:t>
            </a:r>
            <a:r>
              <a:rPr lang="en-US" sz="2000" dirty="0">
                <a:latin typeface="+mn-lt"/>
                <a:ea typeface="Times New Roman" panose="02020603050405020304" pitchFamily="18" charset="0"/>
              </a:rPr>
              <a:t> </a:t>
            </a:r>
            <a:r>
              <a:rPr lang="en-US" sz="2000" dirty="0" err="1">
                <a:latin typeface="+mn-lt"/>
                <a:ea typeface="Times New Roman" panose="02020603050405020304" pitchFamily="18" charset="0"/>
              </a:rPr>
              <a:t>nghiệm</a:t>
            </a:r>
            <a:r>
              <a:rPr lang="en-US" sz="2000" dirty="0">
                <a:latin typeface="+mn-lt"/>
                <a:ea typeface="Times New Roman" panose="02020603050405020304" pitchFamily="18" charset="0"/>
              </a:rPr>
              <a:t> </a:t>
            </a:r>
            <a:r>
              <a:rPr lang="en-US" sz="2000" dirty="0" err="1">
                <a:latin typeface="+mn-lt"/>
                <a:ea typeface="Times New Roman" panose="02020603050405020304" pitchFamily="18" charset="0"/>
              </a:rPr>
              <a:t>máy</a:t>
            </a:r>
            <a:r>
              <a:rPr lang="en-US" sz="2000" dirty="0">
                <a:latin typeface="+mn-lt"/>
                <a:ea typeface="Times New Roman" panose="02020603050405020304" pitchFamily="18" charset="0"/>
              </a:rPr>
              <a:t> </a:t>
            </a:r>
            <a:r>
              <a:rPr lang="en-US" sz="2000" dirty="0" err="1">
                <a:latin typeface="+mn-lt"/>
                <a:ea typeface="Times New Roman" panose="02020603050405020304" pitchFamily="18" charset="0"/>
              </a:rPr>
              <a:t>thể</a:t>
            </a:r>
            <a:r>
              <a:rPr lang="en-US" sz="2000" dirty="0">
                <a:latin typeface="+mn-lt"/>
                <a:ea typeface="Times New Roman" panose="02020603050405020304" pitchFamily="18" charset="0"/>
              </a:rPr>
              <a:t> </a:t>
            </a:r>
            <a:r>
              <a:rPr lang="en-US" sz="2000" dirty="0" err="1">
                <a:latin typeface="+mn-lt"/>
                <a:ea typeface="Times New Roman" panose="02020603050405020304" pitchFamily="18" charset="0"/>
              </a:rPr>
              <a:t>hiện</a:t>
            </a:r>
            <a:r>
              <a:rPr lang="en-US" sz="2000" dirty="0">
                <a:latin typeface="+mn-lt"/>
                <a:ea typeface="Times New Roman" panose="02020603050405020304" pitchFamily="18" charset="0"/>
              </a:rPr>
              <a:t> ở </a:t>
            </a:r>
            <a:r>
              <a:rPr lang="en-US" sz="2000" dirty="0" err="1">
                <a:latin typeface="+mn-lt"/>
                <a:ea typeface="Times New Roman" panose="02020603050405020304" pitchFamily="18" charset="0"/>
              </a:rPr>
              <a:t>bảng</a:t>
            </a:r>
            <a:r>
              <a:rPr lang="en-US" sz="2000" dirty="0">
                <a:latin typeface="+mn-lt"/>
                <a:ea typeface="Times New Roman" panose="02020603050405020304" pitchFamily="18" charset="0"/>
              </a:rPr>
              <a:t> 33.2. </a:t>
            </a:r>
            <a:r>
              <a:rPr lang="en-US" sz="2000" dirty="0" err="1">
                <a:latin typeface="+mn-lt"/>
                <a:ea typeface="Times New Roman" panose="02020603050405020304" pitchFamily="18" charset="0"/>
              </a:rPr>
              <a:t>Em</a:t>
            </a:r>
            <a:r>
              <a:rPr lang="en-US" sz="2000" dirty="0">
                <a:latin typeface="+mn-lt"/>
                <a:ea typeface="Times New Roman" panose="02020603050405020304" pitchFamily="18" charset="0"/>
              </a:rPr>
              <a:t> </a:t>
            </a:r>
            <a:r>
              <a:rPr lang="en-US" sz="2000" dirty="0" err="1">
                <a:latin typeface="+mn-lt"/>
                <a:ea typeface="Times New Roman" panose="02020603050405020304" pitchFamily="18" charset="0"/>
              </a:rPr>
              <a:t>hãy</a:t>
            </a:r>
            <a:r>
              <a:rPr lang="en-US" sz="2000" dirty="0">
                <a:latin typeface="+mn-lt"/>
                <a:ea typeface="Times New Roman" panose="02020603050405020304" pitchFamily="18" charset="0"/>
              </a:rPr>
              <a:t> </a:t>
            </a:r>
            <a:r>
              <a:rPr lang="en-US" sz="2000" dirty="0" err="1">
                <a:latin typeface="+mn-lt"/>
                <a:ea typeface="Times New Roman" panose="02020603050405020304" pitchFamily="18" charset="0"/>
              </a:rPr>
              <a:t>nhận</a:t>
            </a:r>
            <a:r>
              <a:rPr lang="en-US" sz="2000" dirty="0">
                <a:latin typeface="+mn-lt"/>
                <a:ea typeface="Times New Roman" panose="02020603050405020304" pitchFamily="18" charset="0"/>
              </a:rPr>
              <a:t> </a:t>
            </a:r>
            <a:r>
              <a:rPr lang="en-US" sz="2000" dirty="0" err="1">
                <a:latin typeface="+mn-lt"/>
                <a:ea typeface="Times New Roman" panose="02020603050405020304" pitchFamily="18" charset="0"/>
              </a:rPr>
              <a:t>xét</a:t>
            </a:r>
            <a:r>
              <a:rPr lang="en-US" sz="2000" dirty="0">
                <a:latin typeface="+mn-lt"/>
                <a:ea typeface="Times New Roman" panose="02020603050405020304" pitchFamily="18" charset="0"/>
              </a:rPr>
              <a:t> </a:t>
            </a:r>
            <a:r>
              <a:rPr lang="en-US" sz="2000" dirty="0" err="1">
                <a:latin typeface="+mn-lt"/>
                <a:ea typeface="Times New Roman" panose="02020603050405020304" pitchFamily="18" charset="0"/>
              </a:rPr>
              <a:t>về</a:t>
            </a:r>
            <a:r>
              <a:rPr lang="en-US" sz="2000" dirty="0">
                <a:latin typeface="+mn-lt"/>
                <a:ea typeface="Times New Roman" panose="02020603050405020304" pitchFamily="18" charset="0"/>
              </a:rPr>
              <a:t> </a:t>
            </a:r>
            <a:r>
              <a:rPr lang="en-US" sz="2000" dirty="0" err="1">
                <a:latin typeface="+mn-lt"/>
                <a:ea typeface="Times New Roman" panose="02020603050405020304" pitchFamily="18" charset="0"/>
              </a:rPr>
              <a:t>các</a:t>
            </a:r>
            <a:r>
              <a:rPr lang="en-US" sz="2000" dirty="0">
                <a:latin typeface="+mn-lt"/>
                <a:ea typeface="Times New Roman" panose="02020603050405020304" pitchFamily="18" charset="0"/>
              </a:rPr>
              <a:t> </a:t>
            </a:r>
            <a:r>
              <a:rPr lang="en-US" sz="2000" dirty="0" err="1">
                <a:latin typeface="+mn-lt"/>
                <a:ea typeface="Times New Roman" panose="02020603050405020304" pitchFamily="18" charset="0"/>
              </a:rPr>
              <a:t>chỉ</a:t>
            </a:r>
            <a:r>
              <a:rPr lang="en-US" sz="2000" dirty="0">
                <a:latin typeface="+mn-lt"/>
                <a:ea typeface="Times New Roman" panose="02020603050405020304" pitchFamily="18" charset="0"/>
              </a:rPr>
              <a:t> </a:t>
            </a:r>
            <a:r>
              <a:rPr lang="en-US" sz="2000" dirty="0" err="1">
                <a:latin typeface="+mn-lt"/>
                <a:ea typeface="Times New Roman" panose="02020603050405020304" pitchFamily="18" charset="0"/>
              </a:rPr>
              <a:t>số</a:t>
            </a:r>
            <a:r>
              <a:rPr lang="en-US" sz="2000" dirty="0">
                <a:latin typeface="+mn-lt"/>
                <a:ea typeface="Times New Roman" panose="02020603050405020304" pitchFamily="18" charset="0"/>
              </a:rPr>
              <a:t> </a:t>
            </a:r>
            <a:r>
              <a:rPr lang="en-US" sz="2000" dirty="0" err="1">
                <a:latin typeface="+mn-lt"/>
                <a:ea typeface="Times New Roman" panose="02020603050405020304" pitchFamily="18" charset="0"/>
              </a:rPr>
              <a:t>này</a:t>
            </a:r>
            <a:r>
              <a:rPr lang="en-US" sz="2000" dirty="0">
                <a:latin typeface="+mn-lt"/>
                <a:ea typeface="Times New Roman" panose="02020603050405020304" pitchFamily="18" charset="0"/>
              </a:rPr>
              <a:t>. Theo </a:t>
            </a:r>
            <a:r>
              <a:rPr lang="en-US" sz="2000" dirty="0" err="1">
                <a:latin typeface="+mn-lt"/>
                <a:ea typeface="Times New Roman" panose="02020603050405020304" pitchFamily="18" charset="0"/>
              </a:rPr>
              <a:t>em</a:t>
            </a:r>
            <a:r>
              <a:rPr lang="en-US" sz="2000" dirty="0">
                <a:latin typeface="+mn-lt"/>
                <a:ea typeface="Times New Roman" panose="02020603050405020304" pitchFamily="18" charset="0"/>
              </a:rPr>
              <a:t>, </a:t>
            </a:r>
            <a:r>
              <a:rPr lang="en-US" sz="2000" dirty="0" err="1">
                <a:latin typeface="+mn-lt"/>
                <a:ea typeface="Times New Roman" panose="02020603050405020304" pitchFamily="18" charset="0"/>
              </a:rPr>
              <a:t>người</a:t>
            </a:r>
            <a:r>
              <a:rPr lang="en-US" sz="2000" dirty="0">
                <a:latin typeface="+mn-lt"/>
                <a:ea typeface="Times New Roman" panose="02020603050405020304" pitchFamily="18" charset="0"/>
              </a:rPr>
              <a:t> </a:t>
            </a:r>
            <a:r>
              <a:rPr lang="en-US" sz="2000" dirty="0" err="1">
                <a:latin typeface="+mn-lt"/>
                <a:ea typeface="Times New Roman" panose="02020603050405020304" pitchFamily="18" charset="0"/>
              </a:rPr>
              <a:t>này</a:t>
            </a:r>
            <a:r>
              <a:rPr lang="en-US" sz="2000" dirty="0">
                <a:latin typeface="+mn-lt"/>
                <a:ea typeface="Times New Roman" panose="02020603050405020304" pitchFamily="18" charset="0"/>
              </a:rPr>
              <a:t> </a:t>
            </a:r>
            <a:r>
              <a:rPr lang="en-US" sz="2000" dirty="0" err="1">
                <a:latin typeface="+mn-lt"/>
                <a:ea typeface="Times New Roman" panose="02020603050405020304" pitchFamily="18" charset="0"/>
              </a:rPr>
              <a:t>cần</a:t>
            </a:r>
            <a:r>
              <a:rPr lang="en-US" sz="2000" dirty="0">
                <a:latin typeface="+mn-lt"/>
                <a:ea typeface="Times New Roman" panose="02020603050405020304" pitchFamily="18" charset="0"/>
              </a:rPr>
              <a:t> </a:t>
            </a:r>
            <a:r>
              <a:rPr lang="en-US" sz="2000" dirty="0" err="1">
                <a:latin typeface="+mn-lt"/>
                <a:ea typeface="Times New Roman" panose="02020603050405020304" pitchFamily="18" charset="0"/>
              </a:rPr>
              <a:t>chú</a:t>
            </a:r>
            <a:r>
              <a:rPr lang="en-US" sz="2000" dirty="0">
                <a:latin typeface="+mn-lt"/>
                <a:ea typeface="Times New Roman" panose="02020603050405020304" pitchFamily="18" charset="0"/>
              </a:rPr>
              <a:t> ý </a:t>
            </a:r>
            <a:r>
              <a:rPr lang="en-US" sz="2000" dirty="0" err="1">
                <a:latin typeface="+mn-lt"/>
                <a:ea typeface="Times New Roman" panose="02020603050405020304" pitchFamily="18" charset="0"/>
              </a:rPr>
              <a:t>gì</a:t>
            </a:r>
            <a:r>
              <a:rPr lang="en-US" sz="2000" dirty="0">
                <a:latin typeface="+mn-lt"/>
                <a:ea typeface="Times New Roman" panose="02020603050405020304" pitchFamily="18" charset="0"/>
              </a:rPr>
              <a:t> </a:t>
            </a:r>
            <a:r>
              <a:rPr lang="en-US" sz="2000" dirty="0" err="1">
                <a:latin typeface="+mn-lt"/>
                <a:ea typeface="Times New Roman" panose="02020603050405020304" pitchFamily="18" charset="0"/>
              </a:rPr>
              <a:t>trong</a:t>
            </a:r>
            <a:r>
              <a:rPr lang="en-US" sz="2000" dirty="0">
                <a:latin typeface="+mn-lt"/>
                <a:ea typeface="Times New Roman" panose="02020603050405020304" pitchFamily="18" charset="0"/>
              </a:rPr>
              <a:t> </a:t>
            </a:r>
            <a:r>
              <a:rPr lang="en-US" sz="2000" dirty="0" err="1">
                <a:latin typeface="+mn-lt"/>
                <a:ea typeface="Times New Roman" panose="02020603050405020304" pitchFamily="18" charset="0"/>
              </a:rPr>
              <a:t>khẩu</a:t>
            </a:r>
            <a:r>
              <a:rPr lang="en-US" sz="2000" dirty="0">
                <a:latin typeface="+mn-lt"/>
                <a:ea typeface="Times New Roman" panose="02020603050405020304" pitchFamily="18" charset="0"/>
              </a:rPr>
              <a:t> </a:t>
            </a:r>
            <a:r>
              <a:rPr lang="en-US" sz="2000" dirty="0" err="1">
                <a:latin typeface="+mn-lt"/>
                <a:ea typeface="Times New Roman" panose="02020603050405020304" pitchFamily="18" charset="0"/>
              </a:rPr>
              <a:t>phần</a:t>
            </a:r>
            <a:r>
              <a:rPr lang="en-US" sz="2000" dirty="0">
                <a:latin typeface="+mn-lt"/>
                <a:ea typeface="Times New Roman" panose="02020603050405020304" pitchFamily="18" charset="0"/>
              </a:rPr>
              <a:t> </a:t>
            </a:r>
            <a:r>
              <a:rPr lang="en-US" sz="2000" dirty="0" err="1">
                <a:latin typeface="+mn-lt"/>
                <a:ea typeface="Times New Roman" panose="02020603050405020304" pitchFamily="18" charset="0"/>
              </a:rPr>
              <a:t>ăn</a:t>
            </a:r>
            <a:r>
              <a:rPr lang="en-US" sz="2000" dirty="0">
                <a:latin typeface="+mn-lt"/>
                <a:ea typeface="Times New Roman" panose="02020603050405020304" pitchFamily="18" charset="0"/>
              </a:rPr>
              <a:t>?</a:t>
            </a:r>
            <a:endParaRPr lang="vi-VN" sz="1800" dirty="0">
              <a:latin typeface="+mn-lt"/>
              <a:ea typeface="Times New Roman" panose="02020603050405020304" pitchFamily="18" charset="0"/>
            </a:endParaRPr>
          </a:p>
        </p:txBody>
      </p:sp>
      <p:pic>
        <p:nvPicPr>
          <p:cNvPr id="2" name="Picture 1">
            <a:extLst>
              <a:ext uri="{FF2B5EF4-FFF2-40B4-BE49-F238E27FC236}">
                <a16:creationId xmlns:a16="http://schemas.microsoft.com/office/drawing/2014/main" xmlns="" id="{EF702321-8DAE-48DF-BD0D-59BE940BAE56}"/>
              </a:ext>
            </a:extLst>
          </p:cNvPr>
          <p:cNvPicPr>
            <a:picLocks noChangeAspect="1"/>
          </p:cNvPicPr>
          <p:nvPr/>
        </p:nvPicPr>
        <p:blipFill>
          <a:blip r:embed="rId2"/>
          <a:stretch>
            <a:fillRect/>
          </a:stretch>
        </p:blipFill>
        <p:spPr>
          <a:xfrm>
            <a:off x="3703556" y="719365"/>
            <a:ext cx="5312428" cy="2303255"/>
          </a:xfrm>
          <a:prstGeom prst="rect">
            <a:avLst/>
          </a:prstGeom>
        </p:spPr>
      </p:pic>
      <p:pic>
        <p:nvPicPr>
          <p:cNvPr id="9" name="Picture 50">
            <a:extLst>
              <a:ext uri="{FF2B5EF4-FFF2-40B4-BE49-F238E27FC236}">
                <a16:creationId xmlns:a16="http://schemas.microsoft.com/office/drawing/2014/main" xmlns="" id="{4DA3C35D-7C65-4E22-BED5-F12C9EB46EEC}"/>
              </a:ext>
            </a:extLst>
          </p:cNvPr>
          <p:cNvPicPr>
            <a:picLocks noChangeAspect="1"/>
          </p:cNvPicPr>
          <p:nvPr/>
        </p:nvPicPr>
        <p:blipFill>
          <a:blip r:embed="rId3"/>
          <a:srcRect/>
          <a:stretch>
            <a:fillRect/>
          </a:stretch>
        </p:blipFill>
        <p:spPr>
          <a:xfrm>
            <a:off x="3703556" y="107551"/>
            <a:ext cx="420387" cy="699187"/>
          </a:xfrm>
          <a:prstGeom prst="rect">
            <a:avLst/>
          </a:prstGeom>
        </p:spPr>
      </p:pic>
    </p:spTree>
    <p:extLst>
      <p:ext uri="{BB962C8B-B14F-4D97-AF65-F5344CB8AC3E}">
        <p14:creationId xmlns:p14="http://schemas.microsoft.com/office/powerpoint/2010/main" val="1954363206"/>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1000"/>
                                        <p:tgtEl>
                                          <p:spTgt spid="21"/>
                                        </p:tgtEl>
                                      </p:cBhvr>
                                    </p:animEffect>
                                    <p:anim calcmode="lin" valueType="num">
                                      <p:cBhvr>
                                        <p:cTn id="19" dur="1000" fill="hold"/>
                                        <p:tgtEl>
                                          <p:spTgt spid="21"/>
                                        </p:tgtEl>
                                        <p:attrNameLst>
                                          <p:attrName>ppt_x</p:attrName>
                                        </p:attrNameLst>
                                      </p:cBhvr>
                                      <p:tavLst>
                                        <p:tav tm="0">
                                          <p:val>
                                            <p:strVal val="#ppt_x"/>
                                          </p:val>
                                        </p:tav>
                                        <p:tav tm="100000">
                                          <p:val>
                                            <p:strVal val="#ppt_x"/>
                                          </p:val>
                                        </p:tav>
                                      </p:tavLst>
                                    </p:anim>
                                    <p:anim calcmode="lin" valueType="num">
                                      <p:cBhvr>
                                        <p:cTn id="20"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99"/>
        <p:cNvGrpSpPr/>
        <p:nvPr/>
      </p:nvGrpSpPr>
      <p:grpSpPr>
        <a:xfrm>
          <a:off x="0" y="0"/>
          <a:ext cx="0" cy="0"/>
          <a:chOff x="0" y="0"/>
          <a:chExt cx="0" cy="0"/>
        </a:xfrm>
      </p:grpSpPr>
      <p:sp>
        <p:nvSpPr>
          <p:cNvPr id="702" name="Google Shape;702;p56"/>
          <p:cNvSpPr txBox="1">
            <a:spLocks noGrp="1"/>
          </p:cNvSpPr>
          <p:nvPr>
            <p:ph type="title" idx="2"/>
          </p:nvPr>
        </p:nvSpPr>
        <p:spPr>
          <a:xfrm>
            <a:off x="171400" y="2171588"/>
            <a:ext cx="31509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dirty="0"/>
              <a:t>II.</a:t>
            </a:r>
            <a:endParaRPr dirty="0"/>
          </a:p>
        </p:txBody>
      </p:sp>
      <p:grpSp>
        <p:nvGrpSpPr>
          <p:cNvPr id="703" name="Google Shape;703;p56"/>
          <p:cNvGrpSpPr/>
          <p:nvPr/>
        </p:nvGrpSpPr>
        <p:grpSpPr>
          <a:xfrm rot="533264">
            <a:off x="6381652" y="396795"/>
            <a:ext cx="2512518" cy="922057"/>
            <a:chOff x="4559950" y="777900"/>
            <a:chExt cx="2512500" cy="922050"/>
          </a:xfrm>
        </p:grpSpPr>
        <p:sp>
          <p:nvSpPr>
            <p:cNvPr id="704" name="Google Shape;704;p56"/>
            <p:cNvSpPr/>
            <p:nvPr/>
          </p:nvSpPr>
          <p:spPr>
            <a:xfrm>
              <a:off x="4559950" y="777900"/>
              <a:ext cx="2512500" cy="922050"/>
            </a:xfrm>
            <a:custGeom>
              <a:avLst/>
              <a:gdLst/>
              <a:ahLst/>
              <a:cxnLst/>
              <a:rect l="l" t="t" r="r" b="b"/>
              <a:pathLst>
                <a:path w="100500" h="36882" extrusionOk="0">
                  <a:moveTo>
                    <a:pt x="97571" y="1"/>
                  </a:moveTo>
                  <a:cubicBezTo>
                    <a:pt x="96865" y="1"/>
                    <a:pt x="96150" y="290"/>
                    <a:pt x="95543" y="768"/>
                  </a:cubicBezTo>
                  <a:cubicBezTo>
                    <a:pt x="93115" y="2679"/>
                    <a:pt x="90299" y="4820"/>
                    <a:pt x="87469" y="6070"/>
                  </a:cubicBezTo>
                  <a:cubicBezTo>
                    <a:pt x="86664" y="6400"/>
                    <a:pt x="85845" y="6688"/>
                    <a:pt x="84998" y="6889"/>
                  </a:cubicBezTo>
                  <a:cubicBezTo>
                    <a:pt x="84394" y="7047"/>
                    <a:pt x="83776" y="7162"/>
                    <a:pt x="83159" y="7219"/>
                  </a:cubicBezTo>
                  <a:cubicBezTo>
                    <a:pt x="82921" y="7231"/>
                    <a:pt x="82691" y="7236"/>
                    <a:pt x="82466" y="7236"/>
                  </a:cubicBezTo>
                  <a:cubicBezTo>
                    <a:pt x="80991" y="7236"/>
                    <a:pt x="79753" y="7005"/>
                    <a:pt x="78245" y="6731"/>
                  </a:cubicBezTo>
                  <a:cubicBezTo>
                    <a:pt x="77045" y="6515"/>
                    <a:pt x="75872" y="6367"/>
                    <a:pt x="74690" y="6367"/>
                  </a:cubicBezTo>
                  <a:cubicBezTo>
                    <a:pt x="73904" y="6367"/>
                    <a:pt x="73114" y="6432"/>
                    <a:pt x="72311" y="6587"/>
                  </a:cubicBezTo>
                  <a:cubicBezTo>
                    <a:pt x="70745" y="6917"/>
                    <a:pt x="69251" y="7535"/>
                    <a:pt x="67915" y="8412"/>
                  </a:cubicBezTo>
                  <a:cubicBezTo>
                    <a:pt x="66392" y="9417"/>
                    <a:pt x="64998" y="10624"/>
                    <a:pt x="63792" y="12003"/>
                  </a:cubicBezTo>
                  <a:cubicBezTo>
                    <a:pt x="57872" y="9173"/>
                    <a:pt x="51220" y="7938"/>
                    <a:pt x="44726" y="7463"/>
                  </a:cubicBezTo>
                  <a:cubicBezTo>
                    <a:pt x="40537" y="6876"/>
                    <a:pt x="36315" y="6582"/>
                    <a:pt x="32089" y="6582"/>
                  </a:cubicBezTo>
                  <a:cubicBezTo>
                    <a:pt x="31460" y="6582"/>
                    <a:pt x="30830" y="6588"/>
                    <a:pt x="30201" y="6601"/>
                  </a:cubicBezTo>
                  <a:cubicBezTo>
                    <a:pt x="26925" y="6702"/>
                    <a:pt x="23664" y="7004"/>
                    <a:pt x="20417" y="7478"/>
                  </a:cubicBezTo>
                  <a:cubicBezTo>
                    <a:pt x="17989" y="7780"/>
                    <a:pt x="15589" y="8311"/>
                    <a:pt x="13262" y="9044"/>
                  </a:cubicBezTo>
                  <a:cubicBezTo>
                    <a:pt x="9843" y="10179"/>
                    <a:pt x="6624" y="11702"/>
                    <a:pt x="3923" y="14087"/>
                  </a:cubicBezTo>
                  <a:cubicBezTo>
                    <a:pt x="1553" y="16184"/>
                    <a:pt x="130" y="19431"/>
                    <a:pt x="73" y="22563"/>
                  </a:cubicBezTo>
                  <a:cubicBezTo>
                    <a:pt x="1" y="26371"/>
                    <a:pt x="2084" y="29848"/>
                    <a:pt x="5259" y="31859"/>
                  </a:cubicBezTo>
                  <a:cubicBezTo>
                    <a:pt x="7458" y="33238"/>
                    <a:pt x="9785" y="33569"/>
                    <a:pt x="12299" y="33842"/>
                  </a:cubicBezTo>
                  <a:cubicBezTo>
                    <a:pt x="14038" y="34028"/>
                    <a:pt x="15791" y="34115"/>
                    <a:pt x="17543" y="34129"/>
                  </a:cubicBezTo>
                  <a:cubicBezTo>
                    <a:pt x="17638" y="34129"/>
                    <a:pt x="17732" y="34130"/>
                    <a:pt x="17826" y="34130"/>
                  </a:cubicBezTo>
                  <a:cubicBezTo>
                    <a:pt x="21280" y="34130"/>
                    <a:pt x="24720" y="33876"/>
                    <a:pt x="28161" y="33569"/>
                  </a:cubicBezTo>
                  <a:cubicBezTo>
                    <a:pt x="33287" y="33117"/>
                    <a:pt x="38429" y="32554"/>
                    <a:pt x="43569" y="32554"/>
                  </a:cubicBezTo>
                  <a:cubicBezTo>
                    <a:pt x="45617" y="32554"/>
                    <a:pt x="47665" y="32644"/>
                    <a:pt x="49712" y="32865"/>
                  </a:cubicBezTo>
                  <a:cubicBezTo>
                    <a:pt x="52197" y="33253"/>
                    <a:pt x="54654" y="33914"/>
                    <a:pt x="57010" y="34804"/>
                  </a:cubicBezTo>
                  <a:cubicBezTo>
                    <a:pt x="59352" y="35839"/>
                    <a:pt x="61565" y="36773"/>
                    <a:pt x="64237" y="36873"/>
                  </a:cubicBezTo>
                  <a:cubicBezTo>
                    <a:pt x="64379" y="36879"/>
                    <a:pt x="64521" y="36882"/>
                    <a:pt x="64663" y="36882"/>
                  </a:cubicBezTo>
                  <a:cubicBezTo>
                    <a:pt x="67731" y="36882"/>
                    <a:pt x="70985" y="35561"/>
                    <a:pt x="73044" y="33296"/>
                  </a:cubicBezTo>
                  <a:cubicBezTo>
                    <a:pt x="74538" y="31672"/>
                    <a:pt x="75486" y="29618"/>
                    <a:pt x="75759" y="27420"/>
                  </a:cubicBezTo>
                  <a:cubicBezTo>
                    <a:pt x="76090" y="24977"/>
                    <a:pt x="75544" y="22750"/>
                    <a:pt x="74423" y="20595"/>
                  </a:cubicBezTo>
                  <a:cubicBezTo>
                    <a:pt x="73130" y="18124"/>
                    <a:pt x="70831" y="16328"/>
                    <a:pt x="68576" y="14776"/>
                  </a:cubicBezTo>
                  <a:cubicBezTo>
                    <a:pt x="69409" y="13929"/>
                    <a:pt x="70372" y="13210"/>
                    <a:pt x="71406" y="12621"/>
                  </a:cubicBezTo>
                  <a:cubicBezTo>
                    <a:pt x="72449" y="12022"/>
                    <a:pt x="73633" y="11706"/>
                    <a:pt x="74841" y="11706"/>
                  </a:cubicBezTo>
                  <a:cubicBezTo>
                    <a:pt x="74965" y="11706"/>
                    <a:pt x="75089" y="11709"/>
                    <a:pt x="75213" y="11716"/>
                  </a:cubicBezTo>
                  <a:cubicBezTo>
                    <a:pt x="76765" y="11788"/>
                    <a:pt x="78547" y="12291"/>
                    <a:pt x="80228" y="12506"/>
                  </a:cubicBezTo>
                  <a:cubicBezTo>
                    <a:pt x="80899" y="12592"/>
                    <a:pt x="81561" y="12633"/>
                    <a:pt x="82212" y="12633"/>
                  </a:cubicBezTo>
                  <a:cubicBezTo>
                    <a:pt x="88770" y="12633"/>
                    <a:pt x="94348" y="8508"/>
                    <a:pt x="99379" y="4561"/>
                  </a:cubicBezTo>
                  <a:cubicBezTo>
                    <a:pt x="100500" y="3670"/>
                    <a:pt x="100299" y="1702"/>
                    <a:pt x="99365" y="768"/>
                  </a:cubicBezTo>
                  <a:cubicBezTo>
                    <a:pt x="98829" y="232"/>
                    <a:pt x="98203" y="1"/>
                    <a:pt x="975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56"/>
            <p:cNvSpPr/>
            <p:nvPr/>
          </p:nvSpPr>
          <p:spPr>
            <a:xfrm>
              <a:off x="4734175" y="1168500"/>
              <a:ext cx="204400" cy="158775"/>
            </a:xfrm>
            <a:custGeom>
              <a:avLst/>
              <a:gdLst/>
              <a:ahLst/>
              <a:cxnLst/>
              <a:rect l="l" t="t" r="r" b="b"/>
              <a:pathLst>
                <a:path w="8176" h="6351" extrusionOk="0">
                  <a:moveTo>
                    <a:pt x="4080" y="0"/>
                  </a:moveTo>
                  <a:cubicBezTo>
                    <a:pt x="0" y="0"/>
                    <a:pt x="0" y="6350"/>
                    <a:pt x="4080" y="6350"/>
                  </a:cubicBezTo>
                  <a:cubicBezTo>
                    <a:pt x="8175" y="6350"/>
                    <a:pt x="8175" y="0"/>
                    <a:pt x="40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56"/>
            <p:cNvSpPr/>
            <p:nvPr/>
          </p:nvSpPr>
          <p:spPr>
            <a:xfrm>
              <a:off x="4767925" y="1201900"/>
              <a:ext cx="118200" cy="91975"/>
            </a:xfrm>
            <a:custGeom>
              <a:avLst/>
              <a:gdLst/>
              <a:ahLst/>
              <a:cxnLst/>
              <a:rect l="l" t="t" r="r" b="b"/>
              <a:pathLst>
                <a:path w="4728" h="3679" extrusionOk="0">
                  <a:moveTo>
                    <a:pt x="2371" y="0"/>
                  </a:moveTo>
                  <a:cubicBezTo>
                    <a:pt x="15" y="0"/>
                    <a:pt x="1" y="3678"/>
                    <a:pt x="2371" y="3678"/>
                  </a:cubicBezTo>
                  <a:cubicBezTo>
                    <a:pt x="4727" y="3678"/>
                    <a:pt x="4727" y="0"/>
                    <a:pt x="23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56"/>
            <p:cNvSpPr/>
            <p:nvPr/>
          </p:nvSpPr>
          <p:spPr>
            <a:xfrm>
              <a:off x="4961175" y="1301375"/>
              <a:ext cx="198275" cy="153775"/>
            </a:xfrm>
            <a:custGeom>
              <a:avLst/>
              <a:gdLst/>
              <a:ahLst/>
              <a:cxnLst/>
              <a:rect l="l" t="t" r="r" b="b"/>
              <a:pathLst>
                <a:path w="7931" h="6151" extrusionOk="0">
                  <a:moveTo>
                    <a:pt x="3966" y="1"/>
                  </a:moveTo>
                  <a:cubicBezTo>
                    <a:pt x="15" y="1"/>
                    <a:pt x="0" y="6150"/>
                    <a:pt x="3966" y="6150"/>
                  </a:cubicBezTo>
                  <a:cubicBezTo>
                    <a:pt x="7931" y="6150"/>
                    <a:pt x="7931" y="1"/>
                    <a:pt x="396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56"/>
            <p:cNvSpPr/>
            <p:nvPr/>
          </p:nvSpPr>
          <p:spPr>
            <a:xfrm>
              <a:off x="5003200" y="1334075"/>
              <a:ext cx="114600" cy="89100"/>
            </a:xfrm>
            <a:custGeom>
              <a:avLst/>
              <a:gdLst/>
              <a:ahLst/>
              <a:cxnLst/>
              <a:rect l="l" t="t" r="r" b="b"/>
              <a:pathLst>
                <a:path w="4584" h="3564" extrusionOk="0">
                  <a:moveTo>
                    <a:pt x="2285" y="0"/>
                  </a:moveTo>
                  <a:cubicBezTo>
                    <a:pt x="0" y="0"/>
                    <a:pt x="0" y="3563"/>
                    <a:pt x="2285" y="3563"/>
                  </a:cubicBezTo>
                  <a:cubicBezTo>
                    <a:pt x="4583" y="3563"/>
                    <a:pt x="4569" y="0"/>
                    <a:pt x="22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56"/>
            <p:cNvSpPr/>
            <p:nvPr/>
          </p:nvSpPr>
          <p:spPr>
            <a:xfrm>
              <a:off x="4707575" y="1422500"/>
              <a:ext cx="159150" cy="129600"/>
            </a:xfrm>
            <a:custGeom>
              <a:avLst/>
              <a:gdLst/>
              <a:ahLst/>
              <a:cxnLst/>
              <a:rect l="l" t="t" r="r" b="b"/>
              <a:pathLst>
                <a:path w="6366" h="5184" extrusionOk="0">
                  <a:moveTo>
                    <a:pt x="3807" y="1"/>
                  </a:moveTo>
                  <a:cubicBezTo>
                    <a:pt x="3630" y="1"/>
                    <a:pt x="3453" y="19"/>
                    <a:pt x="3277" y="55"/>
                  </a:cubicBezTo>
                  <a:cubicBezTo>
                    <a:pt x="2601" y="184"/>
                    <a:pt x="1998" y="529"/>
                    <a:pt x="1538" y="1046"/>
                  </a:cubicBezTo>
                  <a:cubicBezTo>
                    <a:pt x="1078" y="1363"/>
                    <a:pt x="719" y="1794"/>
                    <a:pt x="504" y="2311"/>
                  </a:cubicBezTo>
                  <a:cubicBezTo>
                    <a:pt x="1" y="3446"/>
                    <a:pt x="935" y="4595"/>
                    <a:pt x="1984" y="4983"/>
                  </a:cubicBezTo>
                  <a:cubicBezTo>
                    <a:pt x="2340" y="5118"/>
                    <a:pt x="2716" y="5183"/>
                    <a:pt x="3092" y="5183"/>
                  </a:cubicBezTo>
                  <a:cubicBezTo>
                    <a:pt x="4234" y="5183"/>
                    <a:pt x="5373" y="4587"/>
                    <a:pt x="5935" y="3561"/>
                  </a:cubicBezTo>
                  <a:cubicBezTo>
                    <a:pt x="6136" y="3216"/>
                    <a:pt x="6265" y="2828"/>
                    <a:pt x="6308" y="2426"/>
                  </a:cubicBezTo>
                  <a:cubicBezTo>
                    <a:pt x="6366" y="1736"/>
                    <a:pt x="6050" y="1161"/>
                    <a:pt x="5590" y="702"/>
                  </a:cubicBezTo>
                  <a:cubicBezTo>
                    <a:pt x="5103" y="249"/>
                    <a:pt x="4464" y="1"/>
                    <a:pt x="38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TextBox 15">
            <a:extLst>
              <a:ext uri="{FF2B5EF4-FFF2-40B4-BE49-F238E27FC236}">
                <a16:creationId xmlns:a16="http://schemas.microsoft.com/office/drawing/2014/main" xmlns="" id="{912FFB33-0DA8-47AB-986C-165B1A90CD54}"/>
              </a:ext>
            </a:extLst>
          </p:cNvPr>
          <p:cNvSpPr txBox="1"/>
          <p:nvPr/>
        </p:nvSpPr>
        <p:spPr>
          <a:xfrm>
            <a:off x="2051405" y="1826524"/>
            <a:ext cx="5341245" cy="901593"/>
          </a:xfrm>
          <a:prstGeom prst="rect">
            <a:avLst/>
          </a:prstGeom>
          <a:noFill/>
        </p:spPr>
        <p:txBody>
          <a:bodyPr wrap="square" rtlCol="0">
            <a:spAutoFit/>
          </a:bodyPr>
          <a:lstStyle/>
          <a:p>
            <a:pPr algn="ctr">
              <a:lnSpc>
                <a:spcPct val="150000"/>
              </a:lnSpc>
            </a:pPr>
            <a:r>
              <a:rPr lang="en-US" sz="4000" b="1" dirty="0">
                <a:latin typeface="+mn-lt"/>
              </a:rPr>
              <a:t>HỆ BÀI TIẾT</a:t>
            </a:r>
          </a:p>
        </p:txBody>
      </p:sp>
    </p:spTree>
    <p:extLst>
      <p:ext uri="{BB962C8B-B14F-4D97-AF65-F5344CB8AC3E}">
        <p14:creationId xmlns:p14="http://schemas.microsoft.com/office/powerpoint/2010/main" val="4163267485"/>
      </p:ext>
    </p:extLst>
  </p:cSld>
  <p:clrMapOvr>
    <a:masterClrMapping/>
  </p:clrMapOvr>
  <p:transition spd="med">
    <p:random/>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883"/>
        <p:cNvGrpSpPr/>
        <p:nvPr/>
      </p:nvGrpSpPr>
      <p:grpSpPr>
        <a:xfrm>
          <a:off x="0" y="0"/>
          <a:ext cx="0" cy="0"/>
          <a:chOff x="0" y="0"/>
          <a:chExt cx="0" cy="0"/>
        </a:xfrm>
      </p:grpSpPr>
      <p:sp>
        <p:nvSpPr>
          <p:cNvPr id="16" name="TextBox 15">
            <a:extLst>
              <a:ext uri="{FF2B5EF4-FFF2-40B4-BE49-F238E27FC236}">
                <a16:creationId xmlns:a16="http://schemas.microsoft.com/office/drawing/2014/main" xmlns="" id="{7A497074-EE53-4C72-A020-C91263FD1E35}"/>
              </a:ext>
            </a:extLst>
          </p:cNvPr>
          <p:cNvSpPr txBox="1"/>
          <p:nvPr/>
        </p:nvSpPr>
        <p:spPr>
          <a:xfrm>
            <a:off x="966023" y="1518161"/>
            <a:ext cx="7173584" cy="820674"/>
          </a:xfrm>
          <a:prstGeom prst="rect">
            <a:avLst/>
          </a:prstGeom>
          <a:noFill/>
        </p:spPr>
        <p:txBody>
          <a:bodyPr wrap="square" rtlCol="0">
            <a:spAutoFit/>
          </a:bodyPr>
          <a:lstStyle/>
          <a:p>
            <a:pPr algn="ctr">
              <a:lnSpc>
                <a:spcPct val="150000"/>
              </a:lnSpc>
            </a:pPr>
            <a:r>
              <a:rPr lang="en-US" sz="3600" b="1" dirty="0">
                <a:latin typeface="+mn-lt"/>
              </a:rPr>
              <a:t>1. </a:t>
            </a:r>
            <a:r>
              <a:rPr lang="en-US" sz="3600" b="1" dirty="0" err="1">
                <a:latin typeface="+mn-lt"/>
              </a:rPr>
              <a:t>Hệ</a:t>
            </a:r>
            <a:r>
              <a:rPr lang="en-US" sz="3600" b="1" dirty="0">
                <a:latin typeface="+mn-lt"/>
              </a:rPr>
              <a:t> </a:t>
            </a:r>
            <a:r>
              <a:rPr lang="en-US" sz="3600" b="1" dirty="0" err="1">
                <a:latin typeface="+mn-lt"/>
              </a:rPr>
              <a:t>bài</a:t>
            </a:r>
            <a:r>
              <a:rPr lang="en-US" sz="3600" b="1" dirty="0">
                <a:latin typeface="+mn-lt"/>
              </a:rPr>
              <a:t> </a:t>
            </a:r>
            <a:r>
              <a:rPr lang="en-US" sz="3600" b="1" dirty="0" err="1">
                <a:latin typeface="+mn-lt"/>
              </a:rPr>
              <a:t>tiết</a:t>
            </a:r>
            <a:endParaRPr lang="en-US" sz="6600" b="1" dirty="0">
              <a:latin typeface="+mn-lt"/>
            </a:endParaRPr>
          </a:p>
        </p:txBody>
      </p:sp>
      <p:grpSp>
        <p:nvGrpSpPr>
          <p:cNvPr id="17" name="Google Shape;650;p53">
            <a:extLst>
              <a:ext uri="{FF2B5EF4-FFF2-40B4-BE49-F238E27FC236}">
                <a16:creationId xmlns:a16="http://schemas.microsoft.com/office/drawing/2014/main" xmlns="" id="{84DDF213-655F-476F-A1A4-048920D61A20}"/>
              </a:ext>
            </a:extLst>
          </p:cNvPr>
          <p:cNvGrpSpPr/>
          <p:nvPr/>
        </p:nvGrpSpPr>
        <p:grpSpPr>
          <a:xfrm>
            <a:off x="657734" y="444383"/>
            <a:ext cx="1557698" cy="1326912"/>
            <a:chOff x="2505538" y="2676850"/>
            <a:chExt cx="352175" cy="349375"/>
          </a:xfrm>
        </p:grpSpPr>
        <p:sp>
          <p:nvSpPr>
            <p:cNvPr id="18" name="Google Shape;651;p53">
              <a:extLst>
                <a:ext uri="{FF2B5EF4-FFF2-40B4-BE49-F238E27FC236}">
                  <a16:creationId xmlns:a16="http://schemas.microsoft.com/office/drawing/2014/main" xmlns="" id="{5339AAA2-7A74-4299-B92E-5F3D6F561E9B}"/>
                </a:ext>
              </a:extLst>
            </p:cNvPr>
            <p:cNvSpPr/>
            <p:nvPr/>
          </p:nvSpPr>
          <p:spPr>
            <a:xfrm>
              <a:off x="2645138" y="2687100"/>
              <a:ext cx="202350" cy="202075"/>
            </a:xfrm>
            <a:custGeom>
              <a:avLst/>
              <a:gdLst/>
              <a:ahLst/>
              <a:cxnLst/>
              <a:rect l="l" t="t" r="r" b="b"/>
              <a:pathLst>
                <a:path w="8094" h="8083" extrusionOk="0">
                  <a:moveTo>
                    <a:pt x="4046" y="0"/>
                  </a:moveTo>
                  <a:cubicBezTo>
                    <a:pt x="1810" y="0"/>
                    <a:pt x="0" y="1856"/>
                    <a:pt x="0" y="4044"/>
                  </a:cubicBezTo>
                  <a:cubicBezTo>
                    <a:pt x="2" y="6221"/>
                    <a:pt x="1794" y="7935"/>
                    <a:pt x="3776" y="8074"/>
                  </a:cubicBezTo>
                  <a:cubicBezTo>
                    <a:pt x="3863" y="8080"/>
                    <a:pt x="3950" y="8083"/>
                    <a:pt x="4036" y="8083"/>
                  </a:cubicBezTo>
                  <a:cubicBezTo>
                    <a:pt x="5707" y="8083"/>
                    <a:pt x="7137" y="6963"/>
                    <a:pt x="7707" y="5781"/>
                  </a:cubicBezTo>
                  <a:cubicBezTo>
                    <a:pt x="7786" y="5620"/>
                    <a:pt x="7851" y="5451"/>
                    <a:pt x="7901" y="5278"/>
                  </a:cubicBezTo>
                  <a:cubicBezTo>
                    <a:pt x="8028" y="4879"/>
                    <a:pt x="8093" y="4463"/>
                    <a:pt x="8093" y="4044"/>
                  </a:cubicBezTo>
                  <a:cubicBezTo>
                    <a:pt x="8093" y="1810"/>
                    <a:pt x="6283" y="0"/>
                    <a:pt x="40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652;p53">
              <a:extLst>
                <a:ext uri="{FF2B5EF4-FFF2-40B4-BE49-F238E27FC236}">
                  <a16:creationId xmlns:a16="http://schemas.microsoft.com/office/drawing/2014/main" xmlns="" id="{35FAF688-5C16-4FEF-B325-FFF4BBD2061E}"/>
                </a:ext>
              </a:extLst>
            </p:cNvPr>
            <p:cNvSpPr/>
            <p:nvPr/>
          </p:nvSpPr>
          <p:spPr>
            <a:xfrm>
              <a:off x="2746263" y="2687125"/>
              <a:ext cx="101175" cy="202075"/>
            </a:xfrm>
            <a:custGeom>
              <a:avLst/>
              <a:gdLst/>
              <a:ahLst/>
              <a:cxnLst/>
              <a:rect l="l" t="t" r="r" b="b"/>
              <a:pathLst>
                <a:path w="4047" h="8083" extrusionOk="0">
                  <a:moveTo>
                    <a:pt x="1" y="1"/>
                  </a:moveTo>
                  <a:lnTo>
                    <a:pt x="1" y="8082"/>
                  </a:lnTo>
                  <a:cubicBezTo>
                    <a:pt x="1667" y="8077"/>
                    <a:pt x="3094" y="6960"/>
                    <a:pt x="3662" y="5780"/>
                  </a:cubicBezTo>
                  <a:cubicBezTo>
                    <a:pt x="3739" y="5619"/>
                    <a:pt x="3804" y="5450"/>
                    <a:pt x="3854" y="5277"/>
                  </a:cubicBezTo>
                  <a:cubicBezTo>
                    <a:pt x="3982" y="4878"/>
                    <a:pt x="4047" y="4462"/>
                    <a:pt x="4047" y="4043"/>
                  </a:cubicBezTo>
                  <a:cubicBezTo>
                    <a:pt x="4047" y="1811"/>
                    <a:pt x="2235" y="1"/>
                    <a:pt x="1" y="1"/>
                  </a:cubicBezTo>
                  <a:close/>
                </a:path>
              </a:pathLst>
            </a:custGeom>
            <a:solidFill>
              <a:srgbClr val="191919">
                <a:alpha val="14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653;p53">
              <a:extLst>
                <a:ext uri="{FF2B5EF4-FFF2-40B4-BE49-F238E27FC236}">
                  <a16:creationId xmlns:a16="http://schemas.microsoft.com/office/drawing/2014/main" xmlns="" id="{9C0E1BCC-5A6E-4917-84D5-5AB77D90335E}"/>
                </a:ext>
              </a:extLst>
            </p:cNvPr>
            <p:cNvSpPr/>
            <p:nvPr/>
          </p:nvSpPr>
          <p:spPr>
            <a:xfrm>
              <a:off x="2620988" y="2849950"/>
              <a:ext cx="65250" cy="60550"/>
            </a:xfrm>
            <a:custGeom>
              <a:avLst/>
              <a:gdLst/>
              <a:ahLst/>
              <a:cxnLst/>
              <a:rect l="l" t="t" r="r" b="b"/>
              <a:pathLst>
                <a:path w="2610" h="2422" extrusionOk="0">
                  <a:moveTo>
                    <a:pt x="2149" y="1"/>
                  </a:moveTo>
                  <a:cubicBezTo>
                    <a:pt x="2042" y="1"/>
                    <a:pt x="1934" y="42"/>
                    <a:pt x="1853" y="123"/>
                  </a:cubicBezTo>
                  <a:lnTo>
                    <a:pt x="264" y="1708"/>
                  </a:lnTo>
                  <a:cubicBezTo>
                    <a:pt x="1" y="1972"/>
                    <a:pt x="187" y="2422"/>
                    <a:pt x="560" y="2422"/>
                  </a:cubicBezTo>
                  <a:cubicBezTo>
                    <a:pt x="561" y="2422"/>
                    <a:pt x="561" y="2422"/>
                    <a:pt x="562" y="2422"/>
                  </a:cubicBezTo>
                  <a:cubicBezTo>
                    <a:pt x="564" y="2422"/>
                    <a:pt x="566" y="2422"/>
                    <a:pt x="568" y="2422"/>
                  </a:cubicBezTo>
                  <a:cubicBezTo>
                    <a:pt x="677" y="2422"/>
                    <a:pt x="782" y="2377"/>
                    <a:pt x="858" y="2299"/>
                  </a:cubicBezTo>
                  <a:lnTo>
                    <a:pt x="2446" y="715"/>
                  </a:lnTo>
                  <a:cubicBezTo>
                    <a:pt x="2610" y="550"/>
                    <a:pt x="2608" y="285"/>
                    <a:pt x="2445" y="123"/>
                  </a:cubicBezTo>
                  <a:cubicBezTo>
                    <a:pt x="2363" y="42"/>
                    <a:pt x="2256" y="1"/>
                    <a:pt x="21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654;p53">
              <a:extLst>
                <a:ext uri="{FF2B5EF4-FFF2-40B4-BE49-F238E27FC236}">
                  <a16:creationId xmlns:a16="http://schemas.microsoft.com/office/drawing/2014/main" xmlns="" id="{428F6148-5856-4DC7-9C5C-BE411F825D0E}"/>
                </a:ext>
              </a:extLst>
            </p:cNvPr>
            <p:cNvSpPr/>
            <p:nvPr/>
          </p:nvSpPr>
          <p:spPr>
            <a:xfrm>
              <a:off x="2505538" y="2868675"/>
              <a:ext cx="161650" cy="157550"/>
            </a:xfrm>
            <a:custGeom>
              <a:avLst/>
              <a:gdLst/>
              <a:ahLst/>
              <a:cxnLst/>
              <a:rect l="l" t="t" r="r" b="b"/>
              <a:pathLst>
                <a:path w="6466" h="6302" extrusionOk="0">
                  <a:moveTo>
                    <a:pt x="4903" y="0"/>
                  </a:moveTo>
                  <a:cubicBezTo>
                    <a:pt x="4827" y="0"/>
                    <a:pt x="4752" y="28"/>
                    <a:pt x="4696" y="84"/>
                  </a:cubicBezTo>
                  <a:lnTo>
                    <a:pt x="469" y="4303"/>
                  </a:lnTo>
                  <a:cubicBezTo>
                    <a:pt x="7" y="4766"/>
                    <a:pt x="0" y="5508"/>
                    <a:pt x="456" y="5963"/>
                  </a:cubicBezTo>
                  <a:cubicBezTo>
                    <a:pt x="682" y="6189"/>
                    <a:pt x="980" y="6302"/>
                    <a:pt x="1279" y="6302"/>
                  </a:cubicBezTo>
                  <a:cubicBezTo>
                    <a:pt x="1583" y="6302"/>
                    <a:pt x="1889" y="6185"/>
                    <a:pt x="2123" y="5951"/>
                  </a:cubicBezTo>
                  <a:lnTo>
                    <a:pt x="6349" y="1733"/>
                  </a:lnTo>
                  <a:cubicBezTo>
                    <a:pt x="6466" y="1616"/>
                    <a:pt x="6461" y="1422"/>
                    <a:pt x="6338" y="1301"/>
                  </a:cubicBezTo>
                  <a:lnTo>
                    <a:pt x="5735" y="697"/>
                  </a:lnTo>
                  <a:lnTo>
                    <a:pt x="5131" y="96"/>
                  </a:lnTo>
                  <a:cubicBezTo>
                    <a:pt x="5068" y="32"/>
                    <a:pt x="4985" y="0"/>
                    <a:pt x="490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655;p53">
              <a:extLst>
                <a:ext uri="{FF2B5EF4-FFF2-40B4-BE49-F238E27FC236}">
                  <a16:creationId xmlns:a16="http://schemas.microsoft.com/office/drawing/2014/main" xmlns="" id="{FBB78BE8-5504-4C91-B93A-92F37FA89D34}"/>
                </a:ext>
              </a:extLst>
            </p:cNvPr>
            <p:cNvSpPr/>
            <p:nvPr/>
          </p:nvSpPr>
          <p:spPr>
            <a:xfrm>
              <a:off x="2505538" y="2959575"/>
              <a:ext cx="69700" cy="66625"/>
            </a:xfrm>
            <a:custGeom>
              <a:avLst/>
              <a:gdLst/>
              <a:ahLst/>
              <a:cxnLst/>
              <a:rect l="l" t="t" r="r" b="b"/>
              <a:pathLst>
                <a:path w="2788" h="2665" extrusionOk="0">
                  <a:moveTo>
                    <a:pt x="1134" y="1"/>
                  </a:moveTo>
                  <a:lnTo>
                    <a:pt x="468" y="665"/>
                  </a:lnTo>
                  <a:cubicBezTo>
                    <a:pt x="5" y="1128"/>
                    <a:pt x="0" y="1871"/>
                    <a:pt x="455" y="2325"/>
                  </a:cubicBezTo>
                  <a:cubicBezTo>
                    <a:pt x="681" y="2551"/>
                    <a:pt x="978" y="2664"/>
                    <a:pt x="1278" y="2664"/>
                  </a:cubicBezTo>
                  <a:cubicBezTo>
                    <a:pt x="1582" y="2664"/>
                    <a:pt x="1888" y="2547"/>
                    <a:pt x="2123" y="2314"/>
                  </a:cubicBezTo>
                  <a:lnTo>
                    <a:pt x="2787" y="1649"/>
                  </a:lnTo>
                  <a:lnTo>
                    <a:pt x="1134" y="1"/>
                  </a:lnTo>
                  <a:close/>
                </a:path>
              </a:pathLst>
            </a:custGeom>
            <a:solidFill>
              <a:srgbClr val="191919">
                <a:alpha val="14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656;p53">
              <a:extLst>
                <a:ext uri="{FF2B5EF4-FFF2-40B4-BE49-F238E27FC236}">
                  <a16:creationId xmlns:a16="http://schemas.microsoft.com/office/drawing/2014/main" xmlns="" id="{15F6E7FD-15D3-4C2C-B1EE-A408CCB27269}"/>
                </a:ext>
              </a:extLst>
            </p:cNvPr>
            <p:cNvSpPr/>
            <p:nvPr/>
          </p:nvSpPr>
          <p:spPr>
            <a:xfrm>
              <a:off x="2634888" y="2676850"/>
              <a:ext cx="222825" cy="222575"/>
            </a:xfrm>
            <a:custGeom>
              <a:avLst/>
              <a:gdLst/>
              <a:ahLst/>
              <a:cxnLst/>
              <a:rect l="l" t="t" r="r" b="b"/>
              <a:pathLst>
                <a:path w="8913" h="8903" extrusionOk="0">
                  <a:moveTo>
                    <a:pt x="4456" y="821"/>
                  </a:moveTo>
                  <a:cubicBezTo>
                    <a:pt x="6462" y="821"/>
                    <a:pt x="8092" y="2450"/>
                    <a:pt x="8092" y="4454"/>
                  </a:cubicBezTo>
                  <a:cubicBezTo>
                    <a:pt x="8092" y="4829"/>
                    <a:pt x="8034" y="5205"/>
                    <a:pt x="7921" y="5564"/>
                  </a:cubicBezTo>
                  <a:lnTo>
                    <a:pt x="7918" y="5574"/>
                  </a:lnTo>
                  <a:cubicBezTo>
                    <a:pt x="7872" y="5726"/>
                    <a:pt x="7816" y="5873"/>
                    <a:pt x="7748" y="6014"/>
                  </a:cubicBezTo>
                  <a:cubicBezTo>
                    <a:pt x="7473" y="6583"/>
                    <a:pt x="6973" y="7126"/>
                    <a:pt x="6376" y="7503"/>
                  </a:cubicBezTo>
                  <a:cubicBezTo>
                    <a:pt x="5947" y="7775"/>
                    <a:pt x="5279" y="8083"/>
                    <a:pt x="4452" y="8083"/>
                  </a:cubicBezTo>
                  <a:cubicBezTo>
                    <a:pt x="4374" y="8083"/>
                    <a:pt x="4295" y="8080"/>
                    <a:pt x="4215" y="8074"/>
                  </a:cubicBezTo>
                  <a:cubicBezTo>
                    <a:pt x="3348" y="8015"/>
                    <a:pt x="2486" y="7604"/>
                    <a:pt x="1850" y="6949"/>
                  </a:cubicBezTo>
                  <a:cubicBezTo>
                    <a:pt x="1187" y="6264"/>
                    <a:pt x="821" y="5378"/>
                    <a:pt x="821" y="4454"/>
                  </a:cubicBezTo>
                  <a:cubicBezTo>
                    <a:pt x="821" y="3498"/>
                    <a:pt x="1198" y="2592"/>
                    <a:pt x="1886" y="1900"/>
                  </a:cubicBezTo>
                  <a:cubicBezTo>
                    <a:pt x="2578" y="1204"/>
                    <a:pt x="3490" y="821"/>
                    <a:pt x="4456" y="821"/>
                  </a:cubicBezTo>
                  <a:close/>
                  <a:moveTo>
                    <a:pt x="4456" y="1"/>
                  </a:moveTo>
                  <a:cubicBezTo>
                    <a:pt x="3270" y="1"/>
                    <a:pt x="2151" y="470"/>
                    <a:pt x="1305" y="1322"/>
                  </a:cubicBezTo>
                  <a:cubicBezTo>
                    <a:pt x="464" y="2168"/>
                    <a:pt x="1" y="3281"/>
                    <a:pt x="1" y="4454"/>
                  </a:cubicBezTo>
                  <a:cubicBezTo>
                    <a:pt x="1" y="5593"/>
                    <a:pt x="449" y="6682"/>
                    <a:pt x="1261" y="7520"/>
                  </a:cubicBezTo>
                  <a:cubicBezTo>
                    <a:pt x="2034" y="8317"/>
                    <a:pt x="3091" y="8818"/>
                    <a:pt x="4158" y="8893"/>
                  </a:cubicBezTo>
                  <a:cubicBezTo>
                    <a:pt x="4255" y="8899"/>
                    <a:pt x="4351" y="8903"/>
                    <a:pt x="4446" y="8903"/>
                  </a:cubicBezTo>
                  <a:cubicBezTo>
                    <a:pt x="6298" y="8903"/>
                    <a:pt x="7864" y="7662"/>
                    <a:pt x="8485" y="6369"/>
                  </a:cubicBezTo>
                  <a:cubicBezTo>
                    <a:pt x="8573" y="6188"/>
                    <a:pt x="8646" y="6001"/>
                    <a:pt x="8702" y="5808"/>
                  </a:cubicBezTo>
                  <a:cubicBezTo>
                    <a:pt x="8841" y="5370"/>
                    <a:pt x="8912" y="4914"/>
                    <a:pt x="8912" y="4454"/>
                  </a:cubicBezTo>
                  <a:cubicBezTo>
                    <a:pt x="8912" y="1999"/>
                    <a:pt x="6913" y="1"/>
                    <a:pt x="44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657;p53">
              <a:extLst>
                <a:ext uri="{FF2B5EF4-FFF2-40B4-BE49-F238E27FC236}">
                  <a16:creationId xmlns:a16="http://schemas.microsoft.com/office/drawing/2014/main" xmlns="" id="{F3196FB6-31AE-4860-A962-F39AD3B4B4A7}"/>
                </a:ext>
              </a:extLst>
            </p:cNvPr>
            <p:cNvSpPr/>
            <p:nvPr/>
          </p:nvSpPr>
          <p:spPr>
            <a:xfrm>
              <a:off x="2683113" y="2773925"/>
              <a:ext cx="46600" cy="51325"/>
            </a:xfrm>
            <a:custGeom>
              <a:avLst/>
              <a:gdLst/>
              <a:ahLst/>
              <a:cxnLst/>
              <a:rect l="l" t="t" r="r" b="b"/>
              <a:pathLst>
                <a:path w="1864" h="2053" extrusionOk="0">
                  <a:moveTo>
                    <a:pt x="442" y="1"/>
                  </a:moveTo>
                  <a:cubicBezTo>
                    <a:pt x="248" y="1"/>
                    <a:pt x="75" y="140"/>
                    <a:pt x="41" y="340"/>
                  </a:cubicBezTo>
                  <a:cubicBezTo>
                    <a:pt x="0" y="566"/>
                    <a:pt x="155" y="781"/>
                    <a:pt x="382" y="815"/>
                  </a:cubicBezTo>
                  <a:cubicBezTo>
                    <a:pt x="739" y="877"/>
                    <a:pt x="979" y="1217"/>
                    <a:pt x="917" y="1574"/>
                  </a:cubicBezTo>
                  <a:cubicBezTo>
                    <a:pt x="879" y="1796"/>
                    <a:pt x="1027" y="2008"/>
                    <a:pt x="1251" y="2046"/>
                  </a:cubicBezTo>
                  <a:cubicBezTo>
                    <a:pt x="1275" y="2051"/>
                    <a:pt x="1298" y="2053"/>
                    <a:pt x="1322" y="2053"/>
                  </a:cubicBezTo>
                  <a:cubicBezTo>
                    <a:pt x="1521" y="2053"/>
                    <a:pt x="1691" y="1909"/>
                    <a:pt x="1725" y="1713"/>
                  </a:cubicBezTo>
                  <a:cubicBezTo>
                    <a:pt x="1864" y="911"/>
                    <a:pt x="1325" y="147"/>
                    <a:pt x="521" y="8"/>
                  </a:cubicBezTo>
                  <a:cubicBezTo>
                    <a:pt x="495" y="3"/>
                    <a:pt x="468" y="1"/>
                    <a:pt x="4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658;p53">
              <a:extLst>
                <a:ext uri="{FF2B5EF4-FFF2-40B4-BE49-F238E27FC236}">
                  <a16:creationId xmlns:a16="http://schemas.microsoft.com/office/drawing/2014/main" xmlns="" id="{C045523C-E29C-4F8A-84AE-046E3AF0CD3C}"/>
                </a:ext>
              </a:extLst>
            </p:cNvPr>
            <p:cNvSpPr/>
            <p:nvPr/>
          </p:nvSpPr>
          <p:spPr>
            <a:xfrm>
              <a:off x="2760213" y="2782800"/>
              <a:ext cx="35425" cy="58200"/>
            </a:xfrm>
            <a:custGeom>
              <a:avLst/>
              <a:gdLst/>
              <a:ahLst/>
              <a:cxnLst/>
              <a:rect l="l" t="t" r="r" b="b"/>
              <a:pathLst>
                <a:path w="1417" h="2328" extrusionOk="0">
                  <a:moveTo>
                    <a:pt x="868" y="1"/>
                  </a:moveTo>
                  <a:cubicBezTo>
                    <a:pt x="763" y="1"/>
                    <a:pt x="659" y="41"/>
                    <a:pt x="578" y="121"/>
                  </a:cubicBezTo>
                  <a:cubicBezTo>
                    <a:pt x="1" y="697"/>
                    <a:pt x="1" y="1632"/>
                    <a:pt x="578" y="2207"/>
                  </a:cubicBezTo>
                  <a:cubicBezTo>
                    <a:pt x="654" y="2283"/>
                    <a:pt x="760" y="2327"/>
                    <a:pt x="868" y="2327"/>
                  </a:cubicBezTo>
                  <a:cubicBezTo>
                    <a:pt x="1234" y="2327"/>
                    <a:pt x="1416" y="1886"/>
                    <a:pt x="1158" y="1627"/>
                  </a:cubicBezTo>
                  <a:cubicBezTo>
                    <a:pt x="900" y="1371"/>
                    <a:pt x="900" y="955"/>
                    <a:pt x="1158" y="700"/>
                  </a:cubicBezTo>
                  <a:cubicBezTo>
                    <a:pt x="1318" y="540"/>
                    <a:pt x="1318" y="281"/>
                    <a:pt x="1158" y="121"/>
                  </a:cubicBezTo>
                  <a:cubicBezTo>
                    <a:pt x="1077" y="41"/>
                    <a:pt x="973" y="1"/>
                    <a:pt x="8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659;p53">
              <a:extLst>
                <a:ext uri="{FF2B5EF4-FFF2-40B4-BE49-F238E27FC236}">
                  <a16:creationId xmlns:a16="http://schemas.microsoft.com/office/drawing/2014/main" xmlns="" id="{CF4CDF49-09D5-4F11-848E-4EF47723C1F3}"/>
                </a:ext>
              </a:extLst>
            </p:cNvPr>
            <p:cNvSpPr/>
            <p:nvPr/>
          </p:nvSpPr>
          <p:spPr>
            <a:xfrm>
              <a:off x="2723513" y="2723175"/>
              <a:ext cx="57850" cy="37025"/>
            </a:xfrm>
            <a:custGeom>
              <a:avLst/>
              <a:gdLst/>
              <a:ahLst/>
              <a:cxnLst/>
              <a:rect l="l" t="t" r="r" b="b"/>
              <a:pathLst>
                <a:path w="2314" h="1481" extrusionOk="0">
                  <a:moveTo>
                    <a:pt x="464" y="0"/>
                  </a:moveTo>
                  <a:cubicBezTo>
                    <a:pt x="412" y="0"/>
                    <a:pt x="360" y="10"/>
                    <a:pt x="309" y="31"/>
                  </a:cubicBezTo>
                  <a:cubicBezTo>
                    <a:pt x="99" y="118"/>
                    <a:pt x="0" y="358"/>
                    <a:pt x="86" y="566"/>
                  </a:cubicBezTo>
                  <a:cubicBezTo>
                    <a:pt x="314" y="1119"/>
                    <a:pt x="854" y="1480"/>
                    <a:pt x="1453" y="1480"/>
                  </a:cubicBezTo>
                  <a:cubicBezTo>
                    <a:pt x="1645" y="1480"/>
                    <a:pt x="1835" y="1443"/>
                    <a:pt x="2012" y="1369"/>
                  </a:cubicBezTo>
                  <a:cubicBezTo>
                    <a:pt x="2218" y="1280"/>
                    <a:pt x="2313" y="1043"/>
                    <a:pt x="2229" y="836"/>
                  </a:cubicBezTo>
                  <a:cubicBezTo>
                    <a:pt x="2164" y="679"/>
                    <a:pt x="2011" y="583"/>
                    <a:pt x="1850" y="583"/>
                  </a:cubicBezTo>
                  <a:cubicBezTo>
                    <a:pt x="1800" y="583"/>
                    <a:pt x="1750" y="592"/>
                    <a:pt x="1700" y="612"/>
                  </a:cubicBezTo>
                  <a:cubicBezTo>
                    <a:pt x="1619" y="645"/>
                    <a:pt x="1535" y="661"/>
                    <a:pt x="1452" y="661"/>
                  </a:cubicBezTo>
                  <a:cubicBezTo>
                    <a:pt x="1193" y="661"/>
                    <a:pt x="948" y="507"/>
                    <a:pt x="843" y="254"/>
                  </a:cubicBezTo>
                  <a:cubicBezTo>
                    <a:pt x="778" y="96"/>
                    <a:pt x="625" y="0"/>
                    <a:pt x="4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660;p53">
              <a:extLst>
                <a:ext uri="{FF2B5EF4-FFF2-40B4-BE49-F238E27FC236}">
                  <a16:creationId xmlns:a16="http://schemas.microsoft.com/office/drawing/2014/main" xmlns="" id="{0626E2BE-A7F2-42AB-A583-D660F092797E}"/>
                </a:ext>
              </a:extLst>
            </p:cNvPr>
            <p:cNvSpPr/>
            <p:nvPr/>
          </p:nvSpPr>
          <p:spPr>
            <a:xfrm>
              <a:off x="2746263" y="2676850"/>
              <a:ext cx="111450" cy="222575"/>
            </a:xfrm>
            <a:custGeom>
              <a:avLst/>
              <a:gdLst/>
              <a:ahLst/>
              <a:cxnLst/>
              <a:rect l="l" t="t" r="r" b="b"/>
              <a:pathLst>
                <a:path w="4458" h="8903" extrusionOk="0">
                  <a:moveTo>
                    <a:pt x="1" y="1"/>
                  </a:moveTo>
                  <a:lnTo>
                    <a:pt x="1" y="821"/>
                  </a:lnTo>
                  <a:cubicBezTo>
                    <a:pt x="2007" y="821"/>
                    <a:pt x="3637" y="2450"/>
                    <a:pt x="3637" y="4454"/>
                  </a:cubicBezTo>
                  <a:cubicBezTo>
                    <a:pt x="3639" y="4829"/>
                    <a:pt x="3579" y="5205"/>
                    <a:pt x="3466" y="5564"/>
                  </a:cubicBezTo>
                  <a:lnTo>
                    <a:pt x="3463" y="5574"/>
                  </a:lnTo>
                  <a:cubicBezTo>
                    <a:pt x="3417" y="5726"/>
                    <a:pt x="3361" y="5873"/>
                    <a:pt x="3293" y="6014"/>
                  </a:cubicBezTo>
                  <a:cubicBezTo>
                    <a:pt x="3018" y="6583"/>
                    <a:pt x="2518" y="7126"/>
                    <a:pt x="1921" y="7503"/>
                  </a:cubicBezTo>
                  <a:cubicBezTo>
                    <a:pt x="1492" y="7775"/>
                    <a:pt x="826" y="8081"/>
                    <a:pt x="1" y="8082"/>
                  </a:cubicBezTo>
                  <a:lnTo>
                    <a:pt x="1" y="8903"/>
                  </a:lnTo>
                  <a:cubicBezTo>
                    <a:pt x="1848" y="8898"/>
                    <a:pt x="3409" y="7659"/>
                    <a:pt x="4030" y="6369"/>
                  </a:cubicBezTo>
                  <a:cubicBezTo>
                    <a:pt x="4118" y="6190"/>
                    <a:pt x="4191" y="6001"/>
                    <a:pt x="4247" y="5808"/>
                  </a:cubicBezTo>
                  <a:cubicBezTo>
                    <a:pt x="4386" y="5370"/>
                    <a:pt x="4457" y="4914"/>
                    <a:pt x="4457" y="4454"/>
                  </a:cubicBezTo>
                  <a:cubicBezTo>
                    <a:pt x="4457" y="1999"/>
                    <a:pt x="2458" y="1"/>
                    <a:pt x="1" y="1"/>
                  </a:cubicBezTo>
                  <a:close/>
                </a:path>
              </a:pathLst>
            </a:custGeom>
            <a:solidFill>
              <a:srgbClr val="191919">
                <a:alpha val="46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661;p53">
              <a:extLst>
                <a:ext uri="{FF2B5EF4-FFF2-40B4-BE49-F238E27FC236}">
                  <a16:creationId xmlns:a16="http://schemas.microsoft.com/office/drawing/2014/main" xmlns="" id="{944A8181-8FC7-4B22-B314-29323632E137}"/>
                </a:ext>
              </a:extLst>
            </p:cNvPr>
            <p:cNvSpPr/>
            <p:nvPr/>
          </p:nvSpPr>
          <p:spPr>
            <a:xfrm>
              <a:off x="2746313" y="2732625"/>
              <a:ext cx="35075" cy="27550"/>
            </a:xfrm>
            <a:custGeom>
              <a:avLst/>
              <a:gdLst/>
              <a:ahLst/>
              <a:cxnLst/>
              <a:rect l="l" t="t" r="r" b="b"/>
              <a:pathLst>
                <a:path w="1403" h="1102" extrusionOk="0">
                  <a:moveTo>
                    <a:pt x="1" y="1"/>
                  </a:moveTo>
                  <a:lnTo>
                    <a:pt x="1" y="999"/>
                  </a:lnTo>
                  <a:cubicBezTo>
                    <a:pt x="174" y="1068"/>
                    <a:pt x="357" y="1102"/>
                    <a:pt x="541" y="1102"/>
                  </a:cubicBezTo>
                  <a:cubicBezTo>
                    <a:pt x="731" y="1102"/>
                    <a:pt x="922" y="1065"/>
                    <a:pt x="1100" y="991"/>
                  </a:cubicBezTo>
                  <a:cubicBezTo>
                    <a:pt x="1306" y="902"/>
                    <a:pt x="1403" y="665"/>
                    <a:pt x="1317" y="458"/>
                  </a:cubicBezTo>
                  <a:cubicBezTo>
                    <a:pt x="1253" y="301"/>
                    <a:pt x="1100" y="205"/>
                    <a:pt x="939" y="205"/>
                  </a:cubicBezTo>
                  <a:cubicBezTo>
                    <a:pt x="889" y="205"/>
                    <a:pt x="839" y="214"/>
                    <a:pt x="790" y="234"/>
                  </a:cubicBezTo>
                  <a:lnTo>
                    <a:pt x="788" y="234"/>
                  </a:lnTo>
                  <a:cubicBezTo>
                    <a:pt x="708" y="267"/>
                    <a:pt x="623" y="282"/>
                    <a:pt x="540" y="282"/>
                  </a:cubicBezTo>
                  <a:cubicBezTo>
                    <a:pt x="330" y="282"/>
                    <a:pt x="127" y="181"/>
                    <a:pt x="1" y="1"/>
                  </a:cubicBezTo>
                  <a:close/>
                </a:path>
              </a:pathLst>
            </a:custGeom>
            <a:solidFill>
              <a:srgbClr val="191919">
                <a:alpha val="46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 name="Freeform 5">
            <a:extLst>
              <a:ext uri="{FF2B5EF4-FFF2-40B4-BE49-F238E27FC236}">
                <a16:creationId xmlns:a16="http://schemas.microsoft.com/office/drawing/2014/main" xmlns="" id="{AA5C0F9F-D083-4D23-B333-5AAABC147531}"/>
              </a:ext>
            </a:extLst>
          </p:cNvPr>
          <p:cNvSpPr/>
          <p:nvPr/>
        </p:nvSpPr>
        <p:spPr>
          <a:xfrm>
            <a:off x="193109" y="2987854"/>
            <a:ext cx="2022323" cy="1965438"/>
          </a:xfrm>
          <a:custGeom>
            <a:avLst/>
            <a:gdLst/>
            <a:ahLst/>
            <a:cxnLst/>
            <a:rect l="l" t="t" r="r" b="b"/>
            <a:pathLst>
              <a:path w="3774981" h="3638138">
                <a:moveTo>
                  <a:pt x="0" y="0"/>
                </a:moveTo>
                <a:lnTo>
                  <a:pt x="3774981" y="0"/>
                </a:lnTo>
                <a:lnTo>
                  <a:pt x="3774981" y="3638138"/>
                </a:lnTo>
                <a:lnTo>
                  <a:pt x="0" y="3638138"/>
                </a:lnTo>
                <a:lnTo>
                  <a:pt x="0" y="0"/>
                </a:lnTo>
                <a:close/>
              </a:path>
            </a:pathLst>
          </a:custGeom>
          <a:blipFill>
            <a:blip r:embed="rId3"/>
            <a:stretch>
              <a:fillRect/>
            </a:stretch>
          </a:blipFill>
        </p:spPr>
      </p:sp>
    </p:spTree>
    <p:extLst>
      <p:ext uri="{BB962C8B-B14F-4D97-AF65-F5344CB8AC3E}">
        <p14:creationId xmlns:p14="http://schemas.microsoft.com/office/powerpoint/2010/main" val="1280156207"/>
      </p:ext>
    </p:extLst>
  </p:cSld>
  <p:clrMapOvr>
    <a:masterClrMapping/>
  </p:clrMapOvr>
  <p:transition spd="med">
    <p:random/>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xmlns="" id="{33EDF91F-1403-4359-A2B3-FBF7F899928B}"/>
              </a:ext>
            </a:extLst>
          </p:cNvPr>
          <p:cNvSpPr txBox="1"/>
          <p:nvPr/>
        </p:nvSpPr>
        <p:spPr>
          <a:xfrm>
            <a:off x="299339" y="828940"/>
            <a:ext cx="8317513" cy="872034"/>
          </a:xfrm>
          <a:prstGeom prst="rect">
            <a:avLst/>
          </a:prstGeom>
          <a:noFill/>
        </p:spPr>
        <p:txBody>
          <a:bodyPr wrap="square">
            <a:spAutoFit/>
          </a:bodyPr>
          <a:lstStyle/>
          <a:p>
            <a:pPr marL="0" marR="0" lvl="0" indent="0" algn="just" defTabSz="914400" rtl="0" eaLnBrk="1" fontAlgn="auto" latinLnBrk="0" hangingPunct="1">
              <a:lnSpc>
                <a:spcPct val="150000"/>
              </a:lnSpc>
              <a:spcBef>
                <a:spcPts val="100"/>
              </a:spcBef>
              <a:spcAft>
                <a:spcPts val="100"/>
              </a:spcAft>
              <a:buClr>
                <a:srgbClr val="000000"/>
              </a:buClr>
              <a:buSzTx/>
              <a:buFont typeface="Arial"/>
              <a:buNone/>
              <a:tabLst/>
              <a:defRPr/>
            </a:pPr>
            <a:r>
              <a:rPr lang="en-US" sz="1800" dirty="0" err="1">
                <a:ea typeface="Calibri" panose="020F0502020204030204" pitchFamily="34" charset="0"/>
              </a:rPr>
              <a:t>Đọc</a:t>
            </a:r>
            <a:r>
              <a:rPr lang="en-US" sz="1800" dirty="0">
                <a:ea typeface="Calibri" panose="020F0502020204030204" pitchFamily="34" charset="0"/>
              </a:rPr>
              <a:t> </a:t>
            </a:r>
            <a:r>
              <a:rPr lang="en-US" sz="1800" dirty="0" err="1">
                <a:ea typeface="Calibri" panose="020F0502020204030204" pitchFamily="34" charset="0"/>
              </a:rPr>
              <a:t>thông</a:t>
            </a:r>
            <a:r>
              <a:rPr lang="en-US" sz="1800" dirty="0">
                <a:ea typeface="Calibri" panose="020F0502020204030204" pitchFamily="34" charset="0"/>
              </a:rPr>
              <a:t> tin, </a:t>
            </a:r>
            <a:r>
              <a:rPr lang="en-US" sz="1800" dirty="0" err="1">
                <a:ea typeface="Calibri" panose="020F0502020204030204" pitchFamily="34" charset="0"/>
              </a:rPr>
              <a:t>quan</a:t>
            </a:r>
            <a:r>
              <a:rPr lang="en-US" sz="1800" dirty="0">
                <a:ea typeface="Calibri" panose="020F0502020204030204" pitchFamily="34" charset="0"/>
              </a:rPr>
              <a:t> </a:t>
            </a:r>
            <a:r>
              <a:rPr lang="en-US" sz="1800" dirty="0" err="1">
                <a:ea typeface="Calibri" panose="020F0502020204030204" pitchFamily="34" charset="0"/>
              </a:rPr>
              <a:t>sát</a:t>
            </a:r>
            <a:r>
              <a:rPr lang="en-US" sz="1800" dirty="0">
                <a:ea typeface="Calibri" panose="020F0502020204030204" pitchFamily="34" charset="0"/>
              </a:rPr>
              <a:t> </a:t>
            </a:r>
            <a:r>
              <a:rPr lang="en-US" sz="1800" dirty="0" err="1">
                <a:ea typeface="Calibri" panose="020F0502020204030204" pitchFamily="34" charset="0"/>
              </a:rPr>
              <a:t>bảng</a:t>
            </a:r>
            <a:r>
              <a:rPr lang="en-US" sz="1800" dirty="0">
                <a:ea typeface="Calibri" panose="020F0502020204030204" pitchFamily="34" charset="0"/>
              </a:rPr>
              <a:t> 33.3 </a:t>
            </a:r>
            <a:r>
              <a:rPr lang="en-US" sz="1800" dirty="0" err="1">
                <a:ea typeface="Calibri" panose="020F0502020204030204" pitchFamily="34" charset="0"/>
              </a:rPr>
              <a:t>và</a:t>
            </a:r>
            <a:r>
              <a:rPr lang="en-US" sz="1800" dirty="0">
                <a:ea typeface="Calibri" panose="020F0502020204030204" pitchFamily="34" charset="0"/>
              </a:rPr>
              <a:t> </a:t>
            </a:r>
            <a:r>
              <a:rPr lang="en-US" sz="1800" dirty="0" err="1">
                <a:ea typeface="Calibri" panose="020F0502020204030204" pitchFamily="34" charset="0"/>
              </a:rPr>
              <a:t>hình</a:t>
            </a:r>
            <a:r>
              <a:rPr lang="en-US" sz="1800" dirty="0">
                <a:ea typeface="Calibri" panose="020F0502020204030204" pitchFamily="34" charset="0"/>
              </a:rPr>
              <a:t> 33.3 </a:t>
            </a:r>
            <a:r>
              <a:rPr lang="en-US" sz="1800" dirty="0" err="1">
                <a:ea typeface="Calibri" panose="020F0502020204030204" pitchFamily="34" charset="0"/>
              </a:rPr>
              <a:t>trang</a:t>
            </a:r>
            <a:r>
              <a:rPr lang="en-US" sz="1800" dirty="0">
                <a:ea typeface="Calibri" panose="020F0502020204030204" pitchFamily="34" charset="0"/>
              </a:rPr>
              <a:t> 159 SGK, </a:t>
            </a:r>
            <a:r>
              <a:rPr lang="en-US" sz="1800" dirty="0" err="1">
                <a:ea typeface="Calibri" panose="020F0502020204030204" pitchFamily="34" charset="0"/>
              </a:rPr>
              <a:t>hoàn</a:t>
            </a:r>
            <a:r>
              <a:rPr lang="en-US" sz="1800" dirty="0">
                <a:ea typeface="Calibri" panose="020F0502020204030204" pitchFamily="34" charset="0"/>
              </a:rPr>
              <a:t> </a:t>
            </a:r>
            <a:r>
              <a:rPr lang="en-US" sz="1800" dirty="0" err="1">
                <a:ea typeface="Calibri" panose="020F0502020204030204" pitchFamily="34" charset="0"/>
              </a:rPr>
              <a:t>thành</a:t>
            </a:r>
            <a:r>
              <a:rPr lang="en-US" sz="1800" dirty="0">
                <a:ea typeface="Calibri" panose="020F0502020204030204" pitchFamily="34" charset="0"/>
              </a:rPr>
              <a:t> </a:t>
            </a:r>
            <a:r>
              <a:rPr lang="en-US" sz="1800" dirty="0" err="1">
                <a:ea typeface="Calibri" panose="020F0502020204030204" pitchFamily="34" charset="0"/>
              </a:rPr>
              <a:t>các</a:t>
            </a:r>
            <a:r>
              <a:rPr lang="en-US" sz="1800" dirty="0">
                <a:ea typeface="Calibri" panose="020F0502020204030204" pitchFamily="34" charset="0"/>
              </a:rPr>
              <a:t> </a:t>
            </a:r>
            <a:r>
              <a:rPr lang="en-US" sz="1800" dirty="0" err="1">
                <a:ea typeface="Calibri" panose="020F0502020204030204" pitchFamily="34" charset="0"/>
              </a:rPr>
              <a:t>nhiệm</a:t>
            </a:r>
            <a:r>
              <a:rPr lang="en-US" sz="1800" dirty="0">
                <a:ea typeface="Calibri" panose="020F0502020204030204" pitchFamily="34" charset="0"/>
              </a:rPr>
              <a:t> </a:t>
            </a:r>
            <a:r>
              <a:rPr lang="en-US" sz="1800" dirty="0" err="1">
                <a:ea typeface="Calibri" panose="020F0502020204030204" pitchFamily="34" charset="0"/>
              </a:rPr>
              <a:t>vụ</a:t>
            </a:r>
            <a:r>
              <a:rPr lang="en-US" sz="1800" dirty="0">
                <a:ea typeface="Calibri" panose="020F0502020204030204" pitchFamily="34" charset="0"/>
              </a:rPr>
              <a:t> </a:t>
            </a:r>
            <a:r>
              <a:rPr lang="en-US" sz="1800" dirty="0" err="1">
                <a:ea typeface="Calibri" panose="020F0502020204030204" pitchFamily="34" charset="0"/>
              </a:rPr>
              <a:t>trong</a:t>
            </a:r>
            <a:r>
              <a:rPr lang="en-US" sz="1800" dirty="0">
                <a:ea typeface="Calibri" panose="020F0502020204030204" pitchFamily="34" charset="0"/>
              </a:rPr>
              <a:t> </a:t>
            </a:r>
            <a:r>
              <a:rPr lang="en-US" sz="1800" dirty="0" err="1">
                <a:ea typeface="Calibri" panose="020F0502020204030204" pitchFamily="34" charset="0"/>
              </a:rPr>
              <a:t>Phiếu</a:t>
            </a:r>
            <a:r>
              <a:rPr lang="en-US" sz="1800" dirty="0">
                <a:ea typeface="Calibri" panose="020F0502020204030204" pitchFamily="34" charset="0"/>
              </a:rPr>
              <a:t> </a:t>
            </a:r>
            <a:r>
              <a:rPr lang="en-US" sz="1800" dirty="0" err="1">
                <a:ea typeface="Calibri" panose="020F0502020204030204" pitchFamily="34" charset="0"/>
              </a:rPr>
              <a:t>học</a:t>
            </a:r>
            <a:r>
              <a:rPr lang="en-US" sz="1800" dirty="0">
                <a:ea typeface="Calibri" panose="020F0502020204030204" pitchFamily="34" charset="0"/>
              </a:rPr>
              <a:t> </a:t>
            </a:r>
            <a:r>
              <a:rPr lang="en-US" sz="1800" dirty="0" err="1">
                <a:ea typeface="Calibri" panose="020F0502020204030204" pitchFamily="34" charset="0"/>
              </a:rPr>
              <a:t>tập</a:t>
            </a:r>
            <a:endParaRPr kumimoji="0" lang="en-US" sz="1800" i="0" u="none" strike="noStrike" kern="0" cap="none" spc="0" normalizeH="0" baseline="0" noProof="0" dirty="0">
              <a:ln>
                <a:noFill/>
              </a:ln>
              <a:solidFill>
                <a:srgbClr val="000000"/>
              </a:solidFill>
              <a:effectLst/>
              <a:uLnTx/>
              <a:uFillTx/>
              <a:ea typeface="Calibri" panose="020F0502020204030204" pitchFamily="34" charset="0"/>
              <a:sym typeface="Arial"/>
            </a:endParaRPr>
          </a:p>
        </p:txBody>
      </p:sp>
      <p:grpSp>
        <p:nvGrpSpPr>
          <p:cNvPr id="19" name="Google Shape;1919;p82">
            <a:extLst>
              <a:ext uri="{FF2B5EF4-FFF2-40B4-BE49-F238E27FC236}">
                <a16:creationId xmlns:a16="http://schemas.microsoft.com/office/drawing/2014/main" xmlns="" id="{6EDFB6E8-B9C8-4FEB-AFD3-81D64760681C}"/>
              </a:ext>
            </a:extLst>
          </p:cNvPr>
          <p:cNvGrpSpPr/>
          <p:nvPr/>
        </p:nvGrpSpPr>
        <p:grpSpPr>
          <a:xfrm>
            <a:off x="232635" y="146127"/>
            <a:ext cx="736473" cy="536001"/>
            <a:chOff x="1937725" y="3004200"/>
            <a:chExt cx="965325" cy="686100"/>
          </a:xfrm>
        </p:grpSpPr>
        <p:sp>
          <p:nvSpPr>
            <p:cNvPr id="20" name="Google Shape;1920;p82">
              <a:extLst>
                <a:ext uri="{FF2B5EF4-FFF2-40B4-BE49-F238E27FC236}">
                  <a16:creationId xmlns:a16="http://schemas.microsoft.com/office/drawing/2014/main" xmlns="" id="{4C999917-ED17-4366-BD36-77B66A4E9CB2}"/>
                </a:ext>
              </a:extLst>
            </p:cNvPr>
            <p:cNvSpPr/>
            <p:nvPr/>
          </p:nvSpPr>
          <p:spPr>
            <a:xfrm>
              <a:off x="1988575" y="3005175"/>
              <a:ext cx="787200" cy="593225"/>
            </a:xfrm>
            <a:custGeom>
              <a:avLst/>
              <a:gdLst/>
              <a:ahLst/>
              <a:cxnLst/>
              <a:rect l="l" t="t" r="r" b="b"/>
              <a:pathLst>
                <a:path w="31488" h="23729" extrusionOk="0">
                  <a:moveTo>
                    <a:pt x="14553" y="0"/>
                  </a:moveTo>
                  <a:cubicBezTo>
                    <a:pt x="13762" y="0"/>
                    <a:pt x="12972" y="93"/>
                    <a:pt x="12197" y="303"/>
                  </a:cubicBezTo>
                  <a:cubicBezTo>
                    <a:pt x="10206" y="838"/>
                    <a:pt x="8414" y="2008"/>
                    <a:pt x="6821" y="3303"/>
                  </a:cubicBezTo>
                  <a:cubicBezTo>
                    <a:pt x="5203" y="4622"/>
                    <a:pt x="3784" y="6165"/>
                    <a:pt x="2602" y="7883"/>
                  </a:cubicBezTo>
                  <a:cubicBezTo>
                    <a:pt x="1469" y="9513"/>
                    <a:pt x="100" y="11666"/>
                    <a:pt x="13" y="13707"/>
                  </a:cubicBezTo>
                  <a:cubicBezTo>
                    <a:pt x="1" y="13844"/>
                    <a:pt x="38" y="13981"/>
                    <a:pt x="113" y="14105"/>
                  </a:cubicBezTo>
                  <a:cubicBezTo>
                    <a:pt x="75" y="14329"/>
                    <a:pt x="175" y="14553"/>
                    <a:pt x="362" y="14703"/>
                  </a:cubicBezTo>
                  <a:cubicBezTo>
                    <a:pt x="2241" y="16146"/>
                    <a:pt x="4904" y="16893"/>
                    <a:pt x="7120" y="17690"/>
                  </a:cubicBezTo>
                  <a:cubicBezTo>
                    <a:pt x="9459" y="18524"/>
                    <a:pt x="11836" y="19283"/>
                    <a:pt x="14226" y="19992"/>
                  </a:cubicBezTo>
                  <a:cubicBezTo>
                    <a:pt x="16603" y="20714"/>
                    <a:pt x="19005" y="21386"/>
                    <a:pt x="21407" y="22008"/>
                  </a:cubicBezTo>
                  <a:cubicBezTo>
                    <a:pt x="23784" y="22618"/>
                    <a:pt x="26273" y="23427"/>
                    <a:pt x="28713" y="23664"/>
                  </a:cubicBezTo>
                  <a:cubicBezTo>
                    <a:pt x="28750" y="23670"/>
                    <a:pt x="28790" y="23673"/>
                    <a:pt x="28831" y="23673"/>
                  </a:cubicBezTo>
                  <a:cubicBezTo>
                    <a:pt x="28871" y="23673"/>
                    <a:pt x="28912" y="23670"/>
                    <a:pt x="28949" y="23664"/>
                  </a:cubicBezTo>
                  <a:cubicBezTo>
                    <a:pt x="29072" y="23708"/>
                    <a:pt x="29197" y="23728"/>
                    <a:pt x="29320" y="23728"/>
                  </a:cubicBezTo>
                  <a:cubicBezTo>
                    <a:pt x="29853" y="23728"/>
                    <a:pt x="30337" y="23336"/>
                    <a:pt x="30418" y="22780"/>
                  </a:cubicBezTo>
                  <a:cubicBezTo>
                    <a:pt x="31065" y="18076"/>
                    <a:pt x="31488" y="12948"/>
                    <a:pt x="29260" y="8580"/>
                  </a:cubicBezTo>
                  <a:cubicBezTo>
                    <a:pt x="27256" y="4634"/>
                    <a:pt x="22888" y="2207"/>
                    <a:pt x="18856" y="801"/>
                  </a:cubicBezTo>
                  <a:cubicBezTo>
                    <a:pt x="17476" y="317"/>
                    <a:pt x="16012" y="0"/>
                    <a:pt x="1455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1921;p82">
              <a:extLst>
                <a:ext uri="{FF2B5EF4-FFF2-40B4-BE49-F238E27FC236}">
                  <a16:creationId xmlns:a16="http://schemas.microsoft.com/office/drawing/2014/main" xmlns="" id="{CE57A485-199A-47CA-93AD-E164BBA54580}"/>
                </a:ext>
              </a:extLst>
            </p:cNvPr>
            <p:cNvSpPr/>
            <p:nvPr/>
          </p:nvSpPr>
          <p:spPr>
            <a:xfrm>
              <a:off x="1937725" y="3402425"/>
              <a:ext cx="784350" cy="287875"/>
            </a:xfrm>
            <a:custGeom>
              <a:avLst/>
              <a:gdLst/>
              <a:ahLst/>
              <a:cxnLst/>
              <a:rect l="l" t="t" r="r" b="b"/>
              <a:pathLst>
                <a:path w="31374" h="11515" extrusionOk="0">
                  <a:moveTo>
                    <a:pt x="1429" y="0"/>
                  </a:moveTo>
                  <a:cubicBezTo>
                    <a:pt x="349" y="0"/>
                    <a:pt x="0" y="1526"/>
                    <a:pt x="1101" y="2049"/>
                  </a:cubicBezTo>
                  <a:cubicBezTo>
                    <a:pt x="5532" y="4139"/>
                    <a:pt x="10423" y="5533"/>
                    <a:pt x="15078" y="7064"/>
                  </a:cubicBezTo>
                  <a:cubicBezTo>
                    <a:pt x="19770" y="8607"/>
                    <a:pt x="24499" y="10076"/>
                    <a:pt x="29241" y="11457"/>
                  </a:cubicBezTo>
                  <a:cubicBezTo>
                    <a:pt x="29372" y="11497"/>
                    <a:pt x="29498" y="11515"/>
                    <a:pt x="29617" y="11515"/>
                  </a:cubicBezTo>
                  <a:cubicBezTo>
                    <a:pt x="30852" y="11515"/>
                    <a:pt x="31373" y="9565"/>
                    <a:pt x="30000" y="9167"/>
                  </a:cubicBezTo>
                  <a:cubicBezTo>
                    <a:pt x="25258" y="7774"/>
                    <a:pt x="20529" y="6305"/>
                    <a:pt x="15837" y="4762"/>
                  </a:cubicBezTo>
                  <a:cubicBezTo>
                    <a:pt x="11170" y="3231"/>
                    <a:pt x="6515" y="1302"/>
                    <a:pt x="1761" y="45"/>
                  </a:cubicBezTo>
                  <a:cubicBezTo>
                    <a:pt x="1644" y="14"/>
                    <a:pt x="1533" y="0"/>
                    <a:pt x="142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1922;p82">
              <a:extLst>
                <a:ext uri="{FF2B5EF4-FFF2-40B4-BE49-F238E27FC236}">
                  <a16:creationId xmlns:a16="http://schemas.microsoft.com/office/drawing/2014/main" xmlns="" id="{7A6381BA-3BA6-4A18-8FEC-7CE083FB557E}"/>
                </a:ext>
              </a:extLst>
            </p:cNvPr>
            <p:cNvSpPr/>
            <p:nvPr/>
          </p:nvSpPr>
          <p:spPr>
            <a:xfrm>
              <a:off x="1957575" y="3004200"/>
              <a:ext cx="155175" cy="165725"/>
            </a:xfrm>
            <a:custGeom>
              <a:avLst/>
              <a:gdLst/>
              <a:ahLst/>
              <a:cxnLst/>
              <a:rect l="l" t="t" r="r" b="b"/>
              <a:pathLst>
                <a:path w="6207" h="6629" extrusionOk="0">
                  <a:moveTo>
                    <a:pt x="3018" y="0"/>
                  </a:moveTo>
                  <a:cubicBezTo>
                    <a:pt x="2776" y="0"/>
                    <a:pt x="2533" y="76"/>
                    <a:pt x="2348" y="243"/>
                  </a:cubicBezTo>
                  <a:cubicBezTo>
                    <a:pt x="0" y="2328"/>
                    <a:pt x="2104" y="6628"/>
                    <a:pt x="5019" y="6628"/>
                  </a:cubicBezTo>
                  <a:cubicBezTo>
                    <a:pt x="5148" y="6628"/>
                    <a:pt x="5278" y="6620"/>
                    <a:pt x="5410" y="6602"/>
                  </a:cubicBezTo>
                  <a:cubicBezTo>
                    <a:pt x="6107" y="6515"/>
                    <a:pt x="6206" y="5669"/>
                    <a:pt x="5547" y="5420"/>
                  </a:cubicBezTo>
                  <a:cubicBezTo>
                    <a:pt x="4651" y="5084"/>
                    <a:pt x="3817" y="4574"/>
                    <a:pt x="3493" y="3603"/>
                  </a:cubicBezTo>
                  <a:cubicBezTo>
                    <a:pt x="3207" y="2670"/>
                    <a:pt x="3643" y="1960"/>
                    <a:pt x="3929" y="1101"/>
                  </a:cubicBezTo>
                  <a:cubicBezTo>
                    <a:pt x="4156" y="428"/>
                    <a:pt x="3590" y="0"/>
                    <a:pt x="30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1923;p82">
              <a:extLst>
                <a:ext uri="{FF2B5EF4-FFF2-40B4-BE49-F238E27FC236}">
                  <a16:creationId xmlns:a16="http://schemas.microsoft.com/office/drawing/2014/main" xmlns="" id="{7830265C-3FB1-4746-BE2C-4793F94E0401}"/>
                </a:ext>
              </a:extLst>
            </p:cNvPr>
            <p:cNvSpPr/>
            <p:nvPr/>
          </p:nvSpPr>
          <p:spPr>
            <a:xfrm>
              <a:off x="2202025" y="3158000"/>
              <a:ext cx="160550" cy="113925"/>
            </a:xfrm>
            <a:custGeom>
              <a:avLst/>
              <a:gdLst/>
              <a:ahLst/>
              <a:cxnLst/>
              <a:rect l="l" t="t" r="r" b="b"/>
              <a:pathLst>
                <a:path w="6422" h="4557" extrusionOk="0">
                  <a:moveTo>
                    <a:pt x="3244" y="0"/>
                  </a:moveTo>
                  <a:cubicBezTo>
                    <a:pt x="2995" y="0"/>
                    <a:pt x="2721" y="211"/>
                    <a:pt x="2713" y="488"/>
                  </a:cubicBezTo>
                  <a:cubicBezTo>
                    <a:pt x="2701" y="811"/>
                    <a:pt x="2713" y="1135"/>
                    <a:pt x="2713" y="1471"/>
                  </a:cubicBezTo>
                  <a:cubicBezTo>
                    <a:pt x="1992" y="1571"/>
                    <a:pt x="1295" y="1683"/>
                    <a:pt x="610" y="1819"/>
                  </a:cubicBezTo>
                  <a:cubicBezTo>
                    <a:pt x="0" y="1931"/>
                    <a:pt x="199" y="2778"/>
                    <a:pt x="747" y="2828"/>
                  </a:cubicBezTo>
                  <a:cubicBezTo>
                    <a:pt x="1419" y="2890"/>
                    <a:pt x="2116" y="2915"/>
                    <a:pt x="2826" y="2927"/>
                  </a:cubicBezTo>
                  <a:cubicBezTo>
                    <a:pt x="2863" y="3263"/>
                    <a:pt x="2913" y="3612"/>
                    <a:pt x="2962" y="3923"/>
                  </a:cubicBezTo>
                  <a:cubicBezTo>
                    <a:pt x="3033" y="4364"/>
                    <a:pt x="3361" y="4556"/>
                    <a:pt x="3712" y="4556"/>
                  </a:cubicBezTo>
                  <a:cubicBezTo>
                    <a:pt x="4233" y="4556"/>
                    <a:pt x="4804" y="4131"/>
                    <a:pt x="4655" y="3462"/>
                  </a:cubicBezTo>
                  <a:cubicBezTo>
                    <a:pt x="4605" y="3276"/>
                    <a:pt x="4555" y="3089"/>
                    <a:pt x="4506" y="2915"/>
                  </a:cubicBezTo>
                  <a:cubicBezTo>
                    <a:pt x="4792" y="2902"/>
                    <a:pt x="5091" y="2890"/>
                    <a:pt x="5364" y="2865"/>
                  </a:cubicBezTo>
                  <a:cubicBezTo>
                    <a:pt x="6398" y="2803"/>
                    <a:pt x="6422" y="1234"/>
                    <a:pt x="5412" y="1234"/>
                  </a:cubicBezTo>
                  <a:cubicBezTo>
                    <a:pt x="5401" y="1234"/>
                    <a:pt x="5389" y="1234"/>
                    <a:pt x="5377" y="1234"/>
                  </a:cubicBezTo>
                  <a:cubicBezTo>
                    <a:pt x="4929" y="1259"/>
                    <a:pt x="4481" y="1297"/>
                    <a:pt x="4033" y="1334"/>
                  </a:cubicBezTo>
                  <a:cubicBezTo>
                    <a:pt x="3896" y="961"/>
                    <a:pt x="3759" y="587"/>
                    <a:pt x="3597" y="239"/>
                  </a:cubicBezTo>
                  <a:cubicBezTo>
                    <a:pt x="3524" y="70"/>
                    <a:pt x="3388" y="0"/>
                    <a:pt x="324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1924;p82">
              <a:extLst>
                <a:ext uri="{FF2B5EF4-FFF2-40B4-BE49-F238E27FC236}">
                  <a16:creationId xmlns:a16="http://schemas.microsoft.com/office/drawing/2014/main" xmlns="" id="{AE7D4FD7-44A2-40E8-8F2B-81FEC3640F05}"/>
                </a:ext>
              </a:extLst>
            </p:cNvPr>
            <p:cNvSpPr/>
            <p:nvPr/>
          </p:nvSpPr>
          <p:spPr>
            <a:xfrm>
              <a:off x="2477700" y="3244575"/>
              <a:ext cx="160550" cy="113900"/>
            </a:xfrm>
            <a:custGeom>
              <a:avLst/>
              <a:gdLst/>
              <a:ahLst/>
              <a:cxnLst/>
              <a:rect l="l" t="t" r="r" b="b"/>
              <a:pathLst>
                <a:path w="6422" h="4556" extrusionOk="0">
                  <a:moveTo>
                    <a:pt x="3229" y="0"/>
                  </a:moveTo>
                  <a:cubicBezTo>
                    <a:pt x="2978" y="0"/>
                    <a:pt x="2709" y="210"/>
                    <a:pt x="2701" y="485"/>
                  </a:cubicBezTo>
                  <a:cubicBezTo>
                    <a:pt x="2688" y="808"/>
                    <a:pt x="2701" y="1144"/>
                    <a:pt x="2701" y="1480"/>
                  </a:cubicBezTo>
                  <a:cubicBezTo>
                    <a:pt x="1991" y="1567"/>
                    <a:pt x="1282" y="1679"/>
                    <a:pt x="598" y="1816"/>
                  </a:cubicBezTo>
                  <a:cubicBezTo>
                    <a:pt x="0" y="1941"/>
                    <a:pt x="199" y="2787"/>
                    <a:pt x="734" y="2837"/>
                  </a:cubicBezTo>
                  <a:cubicBezTo>
                    <a:pt x="1419" y="2887"/>
                    <a:pt x="2116" y="2924"/>
                    <a:pt x="2813" y="2936"/>
                  </a:cubicBezTo>
                  <a:cubicBezTo>
                    <a:pt x="2850" y="3272"/>
                    <a:pt x="2900" y="3608"/>
                    <a:pt x="2950" y="3932"/>
                  </a:cubicBezTo>
                  <a:cubicBezTo>
                    <a:pt x="3020" y="4366"/>
                    <a:pt x="3347" y="4556"/>
                    <a:pt x="3698" y="4556"/>
                  </a:cubicBezTo>
                  <a:cubicBezTo>
                    <a:pt x="4222" y="4556"/>
                    <a:pt x="4799" y="4130"/>
                    <a:pt x="4642" y="3459"/>
                  </a:cubicBezTo>
                  <a:cubicBezTo>
                    <a:pt x="4605" y="3285"/>
                    <a:pt x="4555" y="3098"/>
                    <a:pt x="4505" y="2911"/>
                  </a:cubicBezTo>
                  <a:cubicBezTo>
                    <a:pt x="4792" y="2899"/>
                    <a:pt x="5078" y="2887"/>
                    <a:pt x="5364" y="2874"/>
                  </a:cubicBezTo>
                  <a:cubicBezTo>
                    <a:pt x="6394" y="2801"/>
                    <a:pt x="6421" y="1243"/>
                    <a:pt x="5412" y="1243"/>
                  </a:cubicBezTo>
                  <a:cubicBezTo>
                    <a:pt x="5396" y="1243"/>
                    <a:pt x="5380" y="1243"/>
                    <a:pt x="5364" y="1244"/>
                  </a:cubicBezTo>
                  <a:cubicBezTo>
                    <a:pt x="4929" y="1256"/>
                    <a:pt x="4481" y="1294"/>
                    <a:pt x="4020" y="1331"/>
                  </a:cubicBezTo>
                  <a:cubicBezTo>
                    <a:pt x="3896" y="958"/>
                    <a:pt x="3746" y="584"/>
                    <a:pt x="3597" y="248"/>
                  </a:cubicBezTo>
                  <a:cubicBezTo>
                    <a:pt x="3519" y="73"/>
                    <a:pt x="3377" y="0"/>
                    <a:pt x="322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1925;p82">
              <a:extLst>
                <a:ext uri="{FF2B5EF4-FFF2-40B4-BE49-F238E27FC236}">
                  <a16:creationId xmlns:a16="http://schemas.microsoft.com/office/drawing/2014/main" xmlns="" id="{6591820F-317F-40C3-908E-2745F9ED7588}"/>
                </a:ext>
              </a:extLst>
            </p:cNvPr>
            <p:cNvSpPr/>
            <p:nvPr/>
          </p:nvSpPr>
          <p:spPr>
            <a:xfrm>
              <a:off x="2349200" y="3356550"/>
              <a:ext cx="52275" cy="40475"/>
            </a:xfrm>
            <a:custGeom>
              <a:avLst/>
              <a:gdLst/>
              <a:ahLst/>
              <a:cxnLst/>
              <a:rect l="l" t="t" r="r" b="b"/>
              <a:pathLst>
                <a:path w="2091" h="1619" extrusionOk="0">
                  <a:moveTo>
                    <a:pt x="1046" y="1"/>
                  </a:moveTo>
                  <a:cubicBezTo>
                    <a:pt x="0" y="1"/>
                    <a:pt x="0" y="1619"/>
                    <a:pt x="1046" y="1619"/>
                  </a:cubicBezTo>
                  <a:cubicBezTo>
                    <a:pt x="2091" y="1619"/>
                    <a:pt x="2091" y="1"/>
                    <a:pt x="104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1926;p82">
              <a:extLst>
                <a:ext uri="{FF2B5EF4-FFF2-40B4-BE49-F238E27FC236}">
                  <a16:creationId xmlns:a16="http://schemas.microsoft.com/office/drawing/2014/main" xmlns="" id="{3535A7FD-31B0-4992-92FA-A436F1059338}"/>
                </a:ext>
              </a:extLst>
            </p:cNvPr>
            <p:cNvSpPr/>
            <p:nvPr/>
          </p:nvSpPr>
          <p:spPr>
            <a:xfrm>
              <a:off x="2730100" y="3285000"/>
              <a:ext cx="172950" cy="157175"/>
            </a:xfrm>
            <a:custGeom>
              <a:avLst/>
              <a:gdLst/>
              <a:ahLst/>
              <a:cxnLst/>
              <a:rect l="l" t="t" r="r" b="b"/>
              <a:pathLst>
                <a:path w="6918" h="6287" extrusionOk="0">
                  <a:moveTo>
                    <a:pt x="4993" y="1"/>
                  </a:moveTo>
                  <a:cubicBezTo>
                    <a:pt x="4476" y="1"/>
                    <a:pt x="3975" y="336"/>
                    <a:pt x="4092" y="958"/>
                  </a:cubicBezTo>
                  <a:cubicBezTo>
                    <a:pt x="4279" y="2004"/>
                    <a:pt x="4577" y="2975"/>
                    <a:pt x="3843" y="3908"/>
                  </a:cubicBezTo>
                  <a:cubicBezTo>
                    <a:pt x="3298" y="4580"/>
                    <a:pt x="2501" y="4841"/>
                    <a:pt x="1689" y="4841"/>
                  </a:cubicBezTo>
                  <a:cubicBezTo>
                    <a:pt x="1389" y="4841"/>
                    <a:pt x="1086" y="4806"/>
                    <a:pt x="794" y="4742"/>
                  </a:cubicBezTo>
                  <a:cubicBezTo>
                    <a:pt x="761" y="4735"/>
                    <a:pt x="729" y="4732"/>
                    <a:pt x="698" y="4732"/>
                  </a:cubicBezTo>
                  <a:cubicBezTo>
                    <a:pt x="276" y="4732"/>
                    <a:pt x="0" y="5323"/>
                    <a:pt x="371" y="5601"/>
                  </a:cubicBezTo>
                  <a:cubicBezTo>
                    <a:pt x="1023" y="6060"/>
                    <a:pt x="1781" y="6287"/>
                    <a:pt x="2537" y="6287"/>
                  </a:cubicBezTo>
                  <a:cubicBezTo>
                    <a:pt x="3440" y="6287"/>
                    <a:pt x="4339" y="5964"/>
                    <a:pt x="5050" y="5327"/>
                  </a:cubicBezTo>
                  <a:cubicBezTo>
                    <a:pt x="6332" y="4169"/>
                    <a:pt x="6917" y="1830"/>
                    <a:pt x="5810" y="374"/>
                  </a:cubicBezTo>
                  <a:cubicBezTo>
                    <a:pt x="5618" y="122"/>
                    <a:pt x="5303" y="1"/>
                    <a:pt x="499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5" name="TextBox 14">
            <a:extLst>
              <a:ext uri="{FF2B5EF4-FFF2-40B4-BE49-F238E27FC236}">
                <a16:creationId xmlns:a16="http://schemas.microsoft.com/office/drawing/2014/main" xmlns="" id="{ADD304B4-17D9-4712-9FF4-444B9D67AB34}"/>
              </a:ext>
            </a:extLst>
          </p:cNvPr>
          <p:cNvSpPr txBox="1"/>
          <p:nvPr/>
        </p:nvSpPr>
        <p:spPr>
          <a:xfrm>
            <a:off x="3059913" y="188589"/>
            <a:ext cx="3338472" cy="577850"/>
          </a:xfrm>
          <a:prstGeom prst="rect">
            <a:avLst/>
          </a:prstGeom>
          <a:noFill/>
        </p:spPr>
        <p:txBody>
          <a:bodyPr wrap="square">
            <a:spAutoFit/>
          </a:bodyPr>
          <a:lstStyle/>
          <a:p>
            <a:pPr marL="0" marR="0" lvl="0" indent="0" algn="ctr" defTabSz="914400" rtl="0" eaLnBrk="1" fontAlgn="auto" latinLnBrk="0" hangingPunct="1">
              <a:lnSpc>
                <a:spcPct val="150000"/>
              </a:lnSpc>
              <a:spcBef>
                <a:spcPts val="100"/>
              </a:spcBef>
              <a:spcAft>
                <a:spcPts val="100"/>
              </a:spcAft>
              <a:buClr>
                <a:srgbClr val="000000"/>
              </a:buClr>
              <a:buSzTx/>
              <a:buFont typeface="Arial"/>
              <a:buNone/>
              <a:tabLst/>
              <a:defRPr/>
            </a:pPr>
            <a:r>
              <a:rPr kumimoji="0" lang="en-US" sz="2400" b="1" i="0" u="none" strike="noStrike" kern="0" cap="none" spc="0" normalizeH="0" baseline="0" noProof="0" dirty="0">
                <a:ln>
                  <a:noFill/>
                </a:ln>
                <a:solidFill>
                  <a:srgbClr val="FC9CB2">
                    <a:lumMod val="50000"/>
                  </a:srgbClr>
                </a:solidFill>
                <a:effectLst/>
                <a:uLnTx/>
                <a:uFillTx/>
                <a:latin typeface="Arial"/>
                <a:ea typeface="Times New Roman" panose="02020603050405020304" pitchFamily="18" charset="0"/>
                <a:cs typeface="Arial"/>
                <a:sym typeface="Arial"/>
              </a:rPr>
              <a:t>PHIẾU HỌC TẬP</a:t>
            </a:r>
            <a:endParaRPr kumimoji="0" lang="en-US" sz="2400" b="0" i="0" u="none" strike="noStrike" kern="0" cap="none" spc="0" normalizeH="0" baseline="0" noProof="0" dirty="0">
              <a:ln>
                <a:noFill/>
              </a:ln>
              <a:solidFill>
                <a:srgbClr val="FC9CB2">
                  <a:lumMod val="50000"/>
                </a:srgbClr>
              </a:solidFill>
              <a:effectLst/>
              <a:uLnTx/>
              <a:uFillTx/>
              <a:latin typeface="Arial"/>
              <a:ea typeface="Calibri" panose="020F0502020204030204" pitchFamily="34" charset="0"/>
              <a:cs typeface="Arial"/>
              <a:sym typeface="Arial"/>
            </a:endParaRPr>
          </a:p>
        </p:txBody>
      </p:sp>
      <p:pic>
        <p:nvPicPr>
          <p:cNvPr id="3" name="Picture 2">
            <a:extLst>
              <a:ext uri="{FF2B5EF4-FFF2-40B4-BE49-F238E27FC236}">
                <a16:creationId xmlns:a16="http://schemas.microsoft.com/office/drawing/2014/main" xmlns="" id="{D95FFCF7-4E0C-4CF3-8BFB-E4B3B7BA5C71}"/>
              </a:ext>
            </a:extLst>
          </p:cNvPr>
          <p:cNvPicPr>
            <a:picLocks noChangeAspect="1"/>
          </p:cNvPicPr>
          <p:nvPr/>
        </p:nvPicPr>
        <p:blipFill>
          <a:blip r:embed="rId2"/>
          <a:stretch>
            <a:fillRect/>
          </a:stretch>
        </p:blipFill>
        <p:spPr>
          <a:xfrm>
            <a:off x="118335" y="1847786"/>
            <a:ext cx="4017539" cy="2190814"/>
          </a:xfrm>
          <a:prstGeom prst="rect">
            <a:avLst/>
          </a:prstGeom>
        </p:spPr>
      </p:pic>
      <p:pic>
        <p:nvPicPr>
          <p:cNvPr id="5" name="Picture 4" descr="A diagram of the internal organs&#10;&#10;Description generated with high confidence">
            <a:extLst>
              <a:ext uri="{FF2B5EF4-FFF2-40B4-BE49-F238E27FC236}">
                <a16:creationId xmlns:a16="http://schemas.microsoft.com/office/drawing/2014/main" xmlns="" id="{E557D340-5081-4D5C-87E6-144EBF2456C8}"/>
              </a:ext>
            </a:extLst>
          </p:cNvPr>
          <p:cNvPicPr>
            <a:picLocks noChangeAspect="1"/>
          </p:cNvPicPr>
          <p:nvPr/>
        </p:nvPicPr>
        <p:blipFill>
          <a:blip r:embed="rId3"/>
          <a:stretch>
            <a:fillRect/>
          </a:stretch>
        </p:blipFill>
        <p:spPr>
          <a:xfrm>
            <a:off x="3880616" y="1932097"/>
            <a:ext cx="5263384" cy="2840680"/>
          </a:xfrm>
          <a:prstGeom prst="rect">
            <a:avLst/>
          </a:prstGeom>
        </p:spPr>
      </p:pic>
    </p:spTree>
    <p:extLst>
      <p:ext uri="{BB962C8B-B14F-4D97-AF65-F5344CB8AC3E}">
        <p14:creationId xmlns:p14="http://schemas.microsoft.com/office/powerpoint/2010/main" val="3705926057"/>
      </p:ext>
    </p:extLst>
  </p:cSld>
  <p:clrMapOvr>
    <a:masterClrMapping/>
  </p:clrMapOvr>
  <p:transition spd="med">
    <p:random/>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xmlns="" id="{33EDF91F-1403-4359-A2B3-FBF7F899928B}"/>
              </a:ext>
            </a:extLst>
          </p:cNvPr>
          <p:cNvSpPr txBox="1"/>
          <p:nvPr/>
        </p:nvSpPr>
        <p:spPr>
          <a:xfrm>
            <a:off x="347077" y="660977"/>
            <a:ext cx="8317513" cy="923330"/>
          </a:xfrm>
          <a:prstGeom prst="rect">
            <a:avLst/>
          </a:prstGeom>
          <a:noFill/>
        </p:spPr>
        <p:txBody>
          <a:bodyPr wrap="square">
            <a:spAutoFit/>
          </a:bodyPr>
          <a:lstStyle/>
          <a:p>
            <a:pPr marL="0" marR="0" lvl="0" indent="0" algn="just" defTabSz="914400" rtl="0" eaLnBrk="1" fontAlgn="auto" latinLnBrk="0" hangingPunct="1">
              <a:lnSpc>
                <a:spcPct val="150000"/>
              </a:lnSpc>
              <a:spcBef>
                <a:spcPts val="100"/>
              </a:spcBef>
              <a:spcAft>
                <a:spcPts val="100"/>
              </a:spcAft>
              <a:buClr>
                <a:srgbClr val="000000"/>
              </a:buClr>
              <a:buSzTx/>
              <a:buFont typeface="Arial"/>
              <a:buNone/>
              <a:tabLst/>
              <a:defRPr/>
            </a:pPr>
            <a:r>
              <a:rPr kumimoji="0" lang="en-US" sz="1800" b="1"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Arial"/>
                <a:sym typeface="Arial"/>
              </a:rPr>
              <a:t>Câu</a:t>
            </a:r>
            <a:r>
              <a:rPr kumimoji="0" lang="en-US" sz="1800" b="1" i="0" u="none" strike="noStrike" kern="0" cap="none" spc="0" normalizeH="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1800" b="1" i="0" u="none" strike="noStrike" kern="0" cap="none" spc="0" normalizeH="0" noProof="0" dirty="0" smtClean="0">
                <a:ln>
                  <a:noFill/>
                </a:ln>
                <a:solidFill>
                  <a:srgbClr val="000000"/>
                </a:solidFill>
                <a:effectLst/>
                <a:uLnTx/>
                <a:uFillTx/>
                <a:latin typeface="Arial"/>
                <a:ea typeface="Times New Roman" panose="02020603050405020304" pitchFamily="18" charset="0"/>
                <a:cs typeface="Arial"/>
                <a:sym typeface="Arial"/>
              </a:rPr>
              <a:t>3: </a:t>
            </a:r>
            <a:r>
              <a:rPr kumimoji="0" lang="en-US" sz="1800" i="0" u="none" strike="noStrike" kern="0" cap="none" spc="0" normalizeH="0" noProof="0" dirty="0" err="1">
                <a:ln>
                  <a:noFill/>
                </a:ln>
                <a:solidFill>
                  <a:srgbClr val="000000"/>
                </a:solidFill>
                <a:effectLst/>
                <a:uLnTx/>
                <a:uFillTx/>
                <a:latin typeface="Arial"/>
                <a:ea typeface="Times New Roman" panose="02020603050405020304" pitchFamily="18" charset="0"/>
                <a:cs typeface="Arial"/>
                <a:sym typeface="Arial"/>
              </a:rPr>
              <a:t>Điền</a:t>
            </a:r>
            <a:r>
              <a:rPr kumimoji="0" lang="en-US" sz="1800" i="0" u="none" strike="noStrike" kern="0" cap="none" spc="0" normalizeH="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1800" i="0" u="none" strike="noStrike" kern="0" cap="none" spc="0" normalizeH="0" noProof="0" dirty="0" err="1">
                <a:ln>
                  <a:noFill/>
                </a:ln>
                <a:solidFill>
                  <a:srgbClr val="000000"/>
                </a:solidFill>
                <a:effectLst/>
                <a:uLnTx/>
                <a:uFillTx/>
                <a:latin typeface="Arial"/>
                <a:ea typeface="Times New Roman" panose="02020603050405020304" pitchFamily="18" charset="0"/>
                <a:cs typeface="Arial"/>
                <a:sym typeface="Arial"/>
              </a:rPr>
              <a:t>tên</a:t>
            </a:r>
            <a:r>
              <a:rPr kumimoji="0" lang="en-US" sz="1800" i="0" u="none" strike="noStrike" kern="0" cap="none" spc="0" normalizeH="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1800" i="0" u="none" strike="noStrike" kern="0" cap="none" spc="0" normalizeH="0" noProof="0" dirty="0" err="1">
                <a:ln>
                  <a:noFill/>
                </a:ln>
                <a:solidFill>
                  <a:srgbClr val="000000"/>
                </a:solidFill>
                <a:effectLst/>
                <a:uLnTx/>
                <a:uFillTx/>
                <a:latin typeface="Arial"/>
                <a:ea typeface="Times New Roman" panose="02020603050405020304" pitchFamily="18" charset="0"/>
                <a:cs typeface="Arial"/>
                <a:sym typeface="Arial"/>
              </a:rPr>
              <a:t>và</a:t>
            </a:r>
            <a:r>
              <a:rPr kumimoji="0" lang="en-US" sz="1800" i="0" u="none" strike="noStrike" kern="0" cap="none" spc="0" normalizeH="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1800" i="0" u="none" strike="noStrike" kern="0" cap="none" spc="0" normalizeH="0" noProof="0" dirty="0" err="1">
                <a:ln>
                  <a:noFill/>
                </a:ln>
                <a:solidFill>
                  <a:srgbClr val="000000"/>
                </a:solidFill>
                <a:effectLst/>
                <a:uLnTx/>
                <a:uFillTx/>
                <a:latin typeface="Arial"/>
                <a:ea typeface="Times New Roman" panose="02020603050405020304" pitchFamily="18" charset="0"/>
                <a:cs typeface="Arial"/>
                <a:sym typeface="Arial"/>
              </a:rPr>
              <a:t>vai</a:t>
            </a:r>
            <a:r>
              <a:rPr kumimoji="0" lang="en-US" sz="1800" i="0" u="none" strike="noStrike" kern="0" cap="none" spc="0" normalizeH="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1800" i="0" u="none" strike="noStrike" kern="0" cap="none" spc="0" normalizeH="0" noProof="0" dirty="0" err="1">
                <a:ln>
                  <a:noFill/>
                </a:ln>
                <a:solidFill>
                  <a:srgbClr val="000000"/>
                </a:solidFill>
                <a:effectLst/>
                <a:uLnTx/>
                <a:uFillTx/>
                <a:latin typeface="Arial"/>
                <a:ea typeface="Times New Roman" panose="02020603050405020304" pitchFamily="18" charset="0"/>
                <a:cs typeface="Arial"/>
                <a:sym typeface="Arial"/>
              </a:rPr>
              <a:t>trò</a:t>
            </a:r>
            <a:r>
              <a:rPr kumimoji="0" lang="en-US" sz="1800" i="0" u="none" strike="noStrike" kern="0" cap="none" spc="0" normalizeH="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1800" i="0" u="none" strike="noStrike" kern="0" cap="none" spc="0" normalizeH="0" noProof="0" dirty="0" err="1">
                <a:ln>
                  <a:noFill/>
                </a:ln>
                <a:solidFill>
                  <a:srgbClr val="000000"/>
                </a:solidFill>
                <a:effectLst/>
                <a:uLnTx/>
                <a:uFillTx/>
                <a:latin typeface="Arial"/>
                <a:ea typeface="Times New Roman" panose="02020603050405020304" pitchFamily="18" charset="0"/>
                <a:cs typeface="Arial"/>
                <a:sym typeface="Arial"/>
              </a:rPr>
              <a:t>của</a:t>
            </a:r>
            <a:r>
              <a:rPr kumimoji="0" lang="en-US" sz="1800" i="0" u="none" strike="noStrike" kern="0" cap="none" spc="0" normalizeH="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1800" i="0" u="none" strike="noStrike" kern="0" cap="none" spc="0" normalizeH="0" noProof="0" dirty="0" err="1">
                <a:ln>
                  <a:noFill/>
                </a:ln>
                <a:solidFill>
                  <a:srgbClr val="000000"/>
                </a:solidFill>
                <a:effectLst/>
                <a:uLnTx/>
                <a:uFillTx/>
                <a:latin typeface="Arial"/>
                <a:ea typeface="Times New Roman" panose="02020603050405020304" pitchFamily="18" charset="0"/>
                <a:cs typeface="Arial"/>
                <a:sym typeface="Arial"/>
              </a:rPr>
              <a:t>các</a:t>
            </a:r>
            <a:r>
              <a:rPr kumimoji="0" lang="en-US" sz="1800" i="0" u="none" strike="noStrike" kern="0" cap="none" spc="0" normalizeH="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1800" i="0" u="none" strike="noStrike" kern="0" cap="none" spc="0" normalizeH="0" noProof="0" dirty="0" err="1">
                <a:ln>
                  <a:noFill/>
                </a:ln>
                <a:solidFill>
                  <a:srgbClr val="000000"/>
                </a:solidFill>
                <a:effectLst/>
                <a:uLnTx/>
                <a:uFillTx/>
                <a:latin typeface="Arial"/>
                <a:ea typeface="Times New Roman" panose="02020603050405020304" pitchFamily="18" charset="0"/>
                <a:cs typeface="Arial"/>
                <a:sym typeface="Arial"/>
              </a:rPr>
              <a:t>cơ</a:t>
            </a:r>
            <a:r>
              <a:rPr kumimoji="0" lang="en-US" sz="1800" i="0" u="none" strike="noStrike" kern="0" cap="none" spc="0" normalizeH="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1800" i="0" u="none" strike="noStrike" kern="0" cap="none" spc="0" normalizeH="0" noProof="0" dirty="0" err="1">
                <a:ln>
                  <a:noFill/>
                </a:ln>
                <a:solidFill>
                  <a:srgbClr val="000000"/>
                </a:solidFill>
                <a:effectLst/>
                <a:uLnTx/>
                <a:uFillTx/>
                <a:latin typeface="Arial"/>
                <a:ea typeface="Times New Roman" panose="02020603050405020304" pitchFamily="18" charset="0"/>
                <a:cs typeface="Arial"/>
                <a:sym typeface="Arial"/>
              </a:rPr>
              <a:t>quan</a:t>
            </a:r>
            <a:r>
              <a:rPr kumimoji="0" lang="en-US" sz="1800" i="0" u="none" strike="noStrike" kern="0" cap="none" spc="0" normalizeH="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1800" i="0" u="none" strike="noStrike" kern="0" cap="none" spc="0" normalizeH="0" noProof="0" dirty="0" err="1">
                <a:ln>
                  <a:noFill/>
                </a:ln>
                <a:solidFill>
                  <a:srgbClr val="000000"/>
                </a:solidFill>
                <a:effectLst/>
                <a:uLnTx/>
                <a:uFillTx/>
                <a:latin typeface="Arial"/>
                <a:ea typeface="Times New Roman" panose="02020603050405020304" pitchFamily="18" charset="0"/>
                <a:cs typeface="Arial"/>
                <a:sym typeface="Arial"/>
              </a:rPr>
              <a:t>tham</a:t>
            </a:r>
            <a:r>
              <a:rPr kumimoji="0" lang="en-US" sz="1800" i="0" u="none" strike="noStrike" kern="0" cap="none" spc="0" normalizeH="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1800" i="0" u="none" strike="noStrike" kern="0" cap="none" spc="0" normalizeH="0" noProof="0" dirty="0" err="1">
                <a:ln>
                  <a:noFill/>
                </a:ln>
                <a:solidFill>
                  <a:srgbClr val="000000"/>
                </a:solidFill>
                <a:effectLst/>
                <a:uLnTx/>
                <a:uFillTx/>
                <a:latin typeface="Arial"/>
                <a:ea typeface="Times New Roman" panose="02020603050405020304" pitchFamily="18" charset="0"/>
                <a:cs typeface="Arial"/>
                <a:sym typeface="Arial"/>
              </a:rPr>
              <a:t>gia</a:t>
            </a:r>
            <a:r>
              <a:rPr kumimoji="0" lang="en-US" sz="1800" i="0" u="none" strike="noStrike" kern="0" cap="none" spc="0" normalizeH="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1800" i="0" u="none" strike="noStrike" kern="0" cap="none" spc="0" normalizeH="0" noProof="0" dirty="0" err="1">
                <a:ln>
                  <a:noFill/>
                </a:ln>
                <a:solidFill>
                  <a:srgbClr val="000000"/>
                </a:solidFill>
                <a:effectLst/>
                <a:uLnTx/>
                <a:uFillTx/>
                <a:latin typeface="Arial"/>
                <a:ea typeface="Times New Roman" panose="02020603050405020304" pitchFamily="18" charset="0"/>
                <a:cs typeface="Arial"/>
                <a:sym typeface="Arial"/>
              </a:rPr>
              <a:t>vào</a:t>
            </a:r>
            <a:r>
              <a:rPr kumimoji="0" lang="en-US" sz="1800" i="0" u="none" strike="noStrike" kern="0" cap="none" spc="0" normalizeH="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1800" i="0" u="none" strike="noStrike" kern="0" cap="none" spc="0" normalizeH="0" noProof="0" dirty="0" err="1">
                <a:ln>
                  <a:noFill/>
                </a:ln>
                <a:solidFill>
                  <a:srgbClr val="000000"/>
                </a:solidFill>
                <a:effectLst/>
                <a:uLnTx/>
                <a:uFillTx/>
                <a:latin typeface="Arial"/>
                <a:ea typeface="Times New Roman" panose="02020603050405020304" pitchFamily="18" charset="0"/>
                <a:cs typeface="Arial"/>
                <a:sym typeface="Arial"/>
              </a:rPr>
              <a:t>quá</a:t>
            </a:r>
            <a:r>
              <a:rPr kumimoji="0" lang="en-US" sz="1800" i="0" u="none" strike="noStrike" kern="0" cap="none" spc="0" normalizeH="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1800" i="0" u="none" strike="noStrike" kern="0" cap="none" spc="0" normalizeH="0" noProof="0" dirty="0" err="1">
                <a:ln>
                  <a:noFill/>
                </a:ln>
                <a:solidFill>
                  <a:srgbClr val="000000"/>
                </a:solidFill>
                <a:effectLst/>
                <a:uLnTx/>
                <a:uFillTx/>
                <a:latin typeface="Arial"/>
                <a:ea typeface="Times New Roman" panose="02020603050405020304" pitchFamily="18" charset="0"/>
                <a:cs typeface="Arial"/>
                <a:sym typeface="Arial"/>
              </a:rPr>
              <a:t>trình</a:t>
            </a:r>
            <a:r>
              <a:rPr kumimoji="0" lang="en-US" sz="1800" i="0" u="none" strike="noStrike" kern="0" cap="none" spc="0" normalizeH="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1800" i="0" u="none" strike="noStrike" kern="0" cap="none" spc="0" normalizeH="0" noProof="0" dirty="0" err="1">
                <a:ln>
                  <a:noFill/>
                </a:ln>
                <a:solidFill>
                  <a:srgbClr val="000000"/>
                </a:solidFill>
                <a:effectLst/>
                <a:uLnTx/>
                <a:uFillTx/>
                <a:latin typeface="Arial"/>
                <a:ea typeface="Times New Roman" panose="02020603050405020304" pitchFamily="18" charset="0"/>
                <a:cs typeface="Arial"/>
                <a:sym typeface="Arial"/>
              </a:rPr>
              <a:t>bài</a:t>
            </a:r>
            <a:r>
              <a:rPr kumimoji="0" lang="en-US" sz="1800" i="0" u="none" strike="noStrike" kern="0" cap="none" spc="0" normalizeH="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1800" i="0" u="none" strike="noStrike" kern="0" cap="none" spc="0" normalizeH="0" noProof="0" dirty="0" err="1">
                <a:ln>
                  <a:noFill/>
                </a:ln>
                <a:solidFill>
                  <a:srgbClr val="000000"/>
                </a:solidFill>
                <a:effectLst/>
                <a:uLnTx/>
                <a:uFillTx/>
                <a:latin typeface="Arial"/>
                <a:ea typeface="Times New Roman" panose="02020603050405020304" pitchFamily="18" charset="0"/>
                <a:cs typeface="Arial"/>
                <a:sym typeface="Arial"/>
              </a:rPr>
              <a:t>tiết</a:t>
            </a:r>
            <a:r>
              <a:rPr kumimoji="0" lang="en-US" sz="1800" i="0" u="none" strike="noStrike" kern="0" cap="none" spc="0" normalizeH="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1800" i="0" u="none" strike="noStrike" kern="0" cap="none" spc="0" normalizeH="0" noProof="0" dirty="0" err="1">
                <a:ln>
                  <a:noFill/>
                </a:ln>
                <a:solidFill>
                  <a:srgbClr val="000000"/>
                </a:solidFill>
                <a:effectLst/>
                <a:uLnTx/>
                <a:uFillTx/>
                <a:latin typeface="Arial"/>
                <a:ea typeface="Times New Roman" panose="02020603050405020304" pitchFamily="18" charset="0"/>
                <a:cs typeface="Arial"/>
                <a:sym typeface="Arial"/>
              </a:rPr>
              <a:t>của</a:t>
            </a:r>
            <a:r>
              <a:rPr kumimoji="0" lang="en-US" sz="1800" i="0" u="none" strike="noStrike" kern="0" cap="none" spc="0" normalizeH="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1800" i="0" u="none" strike="noStrike" kern="0" cap="none" spc="0" normalizeH="0" noProof="0" dirty="0" err="1">
                <a:ln>
                  <a:noFill/>
                </a:ln>
                <a:solidFill>
                  <a:srgbClr val="000000"/>
                </a:solidFill>
                <a:effectLst/>
                <a:uLnTx/>
                <a:uFillTx/>
                <a:latin typeface="Arial"/>
                <a:ea typeface="Times New Roman" panose="02020603050405020304" pitchFamily="18" charset="0"/>
                <a:cs typeface="Arial"/>
                <a:sym typeface="Arial"/>
              </a:rPr>
              <a:t>cơ</a:t>
            </a:r>
            <a:r>
              <a:rPr kumimoji="0" lang="en-US" sz="1800" i="0" u="none" strike="noStrike" kern="0" cap="none" spc="0" normalizeH="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1800" i="0" u="none" strike="noStrike" kern="0" cap="none" spc="0" normalizeH="0" noProof="0" dirty="0" err="1">
                <a:ln>
                  <a:noFill/>
                </a:ln>
                <a:solidFill>
                  <a:srgbClr val="000000"/>
                </a:solidFill>
                <a:effectLst/>
                <a:uLnTx/>
                <a:uFillTx/>
                <a:latin typeface="Arial"/>
                <a:ea typeface="Times New Roman" panose="02020603050405020304" pitchFamily="18" charset="0"/>
                <a:cs typeface="Arial"/>
                <a:sym typeface="Arial"/>
              </a:rPr>
              <a:t>thể</a:t>
            </a:r>
            <a:r>
              <a:rPr kumimoji="0" lang="en-US" sz="1800" i="0" u="none" strike="noStrike" kern="0" cap="none" spc="0" normalizeH="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1800" i="0" u="none" strike="noStrike" kern="0" cap="none" spc="0" normalizeH="0" noProof="0" dirty="0" err="1">
                <a:ln>
                  <a:noFill/>
                </a:ln>
                <a:solidFill>
                  <a:srgbClr val="000000"/>
                </a:solidFill>
                <a:effectLst/>
                <a:uLnTx/>
                <a:uFillTx/>
                <a:latin typeface="Arial"/>
                <a:ea typeface="Times New Roman" panose="02020603050405020304" pitchFamily="18" charset="0"/>
                <a:cs typeface="Arial"/>
                <a:sym typeface="Arial"/>
              </a:rPr>
              <a:t>vào</a:t>
            </a:r>
            <a:r>
              <a:rPr kumimoji="0" lang="en-US" sz="1800" i="0" u="none" strike="noStrike" kern="0" cap="none" spc="0" normalizeH="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1800" i="0" u="none" strike="noStrike" kern="0" cap="none" spc="0" normalizeH="0" noProof="0" dirty="0" err="1">
                <a:ln>
                  <a:noFill/>
                </a:ln>
                <a:solidFill>
                  <a:srgbClr val="000000"/>
                </a:solidFill>
                <a:effectLst/>
                <a:uLnTx/>
                <a:uFillTx/>
                <a:latin typeface="Arial"/>
                <a:ea typeface="Times New Roman" panose="02020603050405020304" pitchFamily="18" charset="0"/>
                <a:cs typeface="Arial"/>
                <a:sym typeface="Arial"/>
              </a:rPr>
              <a:t>bảng</a:t>
            </a:r>
            <a:r>
              <a:rPr kumimoji="0" lang="en-US" sz="1800" i="0" u="none" strike="noStrike" kern="0" cap="none" spc="0" normalizeH="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1800" i="0" u="none" strike="noStrike" kern="0" cap="none" spc="0" normalizeH="0" noProof="0" dirty="0" err="1">
                <a:ln>
                  <a:noFill/>
                </a:ln>
                <a:solidFill>
                  <a:srgbClr val="000000"/>
                </a:solidFill>
                <a:effectLst/>
                <a:uLnTx/>
                <a:uFillTx/>
                <a:latin typeface="Arial"/>
                <a:ea typeface="Times New Roman" panose="02020603050405020304" pitchFamily="18" charset="0"/>
                <a:cs typeface="Arial"/>
                <a:sym typeface="Arial"/>
              </a:rPr>
              <a:t>sau</a:t>
            </a:r>
            <a:r>
              <a:rPr kumimoji="0" lang="en-US" sz="1800" i="0" u="none" strike="noStrike" kern="0" cap="none" spc="0" normalizeH="0" noProof="0" dirty="0">
                <a:ln>
                  <a:noFill/>
                </a:ln>
                <a:solidFill>
                  <a:srgbClr val="000000"/>
                </a:solidFill>
                <a:effectLst/>
                <a:uLnTx/>
                <a:uFillTx/>
                <a:latin typeface="Arial"/>
                <a:ea typeface="Times New Roman" panose="02020603050405020304" pitchFamily="18" charset="0"/>
                <a:cs typeface="Arial"/>
                <a:sym typeface="Arial"/>
              </a:rPr>
              <a:t>:</a:t>
            </a:r>
            <a:endParaRPr kumimoji="0" lang="en-US" sz="1800" i="0" u="none" strike="noStrike" kern="0" cap="none" spc="0" normalizeH="0" baseline="0" noProof="0" dirty="0">
              <a:ln>
                <a:noFill/>
              </a:ln>
              <a:solidFill>
                <a:srgbClr val="000000"/>
              </a:solidFill>
              <a:effectLst/>
              <a:uLnTx/>
              <a:uFillTx/>
              <a:latin typeface="Arial"/>
              <a:ea typeface="Calibri" panose="020F0502020204030204" pitchFamily="34" charset="0"/>
              <a:cs typeface="Arial"/>
              <a:sym typeface="Arial"/>
            </a:endParaRPr>
          </a:p>
        </p:txBody>
      </p:sp>
      <p:grpSp>
        <p:nvGrpSpPr>
          <p:cNvPr id="19" name="Google Shape;1919;p82">
            <a:extLst>
              <a:ext uri="{FF2B5EF4-FFF2-40B4-BE49-F238E27FC236}">
                <a16:creationId xmlns:a16="http://schemas.microsoft.com/office/drawing/2014/main" xmlns="" id="{6EDFB6E8-B9C8-4FEB-AFD3-81D64760681C}"/>
              </a:ext>
            </a:extLst>
          </p:cNvPr>
          <p:cNvGrpSpPr/>
          <p:nvPr/>
        </p:nvGrpSpPr>
        <p:grpSpPr>
          <a:xfrm>
            <a:off x="232635" y="146127"/>
            <a:ext cx="736473" cy="536001"/>
            <a:chOff x="1937725" y="3004200"/>
            <a:chExt cx="965325" cy="686100"/>
          </a:xfrm>
        </p:grpSpPr>
        <p:sp>
          <p:nvSpPr>
            <p:cNvPr id="20" name="Google Shape;1920;p82">
              <a:extLst>
                <a:ext uri="{FF2B5EF4-FFF2-40B4-BE49-F238E27FC236}">
                  <a16:creationId xmlns:a16="http://schemas.microsoft.com/office/drawing/2014/main" xmlns="" id="{4C999917-ED17-4366-BD36-77B66A4E9CB2}"/>
                </a:ext>
              </a:extLst>
            </p:cNvPr>
            <p:cNvSpPr/>
            <p:nvPr/>
          </p:nvSpPr>
          <p:spPr>
            <a:xfrm>
              <a:off x="1988575" y="3005175"/>
              <a:ext cx="787200" cy="593225"/>
            </a:xfrm>
            <a:custGeom>
              <a:avLst/>
              <a:gdLst/>
              <a:ahLst/>
              <a:cxnLst/>
              <a:rect l="l" t="t" r="r" b="b"/>
              <a:pathLst>
                <a:path w="31488" h="23729" extrusionOk="0">
                  <a:moveTo>
                    <a:pt x="14553" y="0"/>
                  </a:moveTo>
                  <a:cubicBezTo>
                    <a:pt x="13762" y="0"/>
                    <a:pt x="12972" y="93"/>
                    <a:pt x="12197" y="303"/>
                  </a:cubicBezTo>
                  <a:cubicBezTo>
                    <a:pt x="10206" y="838"/>
                    <a:pt x="8414" y="2008"/>
                    <a:pt x="6821" y="3303"/>
                  </a:cubicBezTo>
                  <a:cubicBezTo>
                    <a:pt x="5203" y="4622"/>
                    <a:pt x="3784" y="6165"/>
                    <a:pt x="2602" y="7883"/>
                  </a:cubicBezTo>
                  <a:cubicBezTo>
                    <a:pt x="1469" y="9513"/>
                    <a:pt x="100" y="11666"/>
                    <a:pt x="13" y="13707"/>
                  </a:cubicBezTo>
                  <a:cubicBezTo>
                    <a:pt x="1" y="13844"/>
                    <a:pt x="38" y="13981"/>
                    <a:pt x="113" y="14105"/>
                  </a:cubicBezTo>
                  <a:cubicBezTo>
                    <a:pt x="75" y="14329"/>
                    <a:pt x="175" y="14553"/>
                    <a:pt x="362" y="14703"/>
                  </a:cubicBezTo>
                  <a:cubicBezTo>
                    <a:pt x="2241" y="16146"/>
                    <a:pt x="4904" y="16893"/>
                    <a:pt x="7120" y="17690"/>
                  </a:cubicBezTo>
                  <a:cubicBezTo>
                    <a:pt x="9459" y="18524"/>
                    <a:pt x="11836" y="19283"/>
                    <a:pt x="14226" y="19992"/>
                  </a:cubicBezTo>
                  <a:cubicBezTo>
                    <a:pt x="16603" y="20714"/>
                    <a:pt x="19005" y="21386"/>
                    <a:pt x="21407" y="22008"/>
                  </a:cubicBezTo>
                  <a:cubicBezTo>
                    <a:pt x="23784" y="22618"/>
                    <a:pt x="26273" y="23427"/>
                    <a:pt x="28713" y="23664"/>
                  </a:cubicBezTo>
                  <a:cubicBezTo>
                    <a:pt x="28750" y="23670"/>
                    <a:pt x="28790" y="23673"/>
                    <a:pt x="28831" y="23673"/>
                  </a:cubicBezTo>
                  <a:cubicBezTo>
                    <a:pt x="28871" y="23673"/>
                    <a:pt x="28912" y="23670"/>
                    <a:pt x="28949" y="23664"/>
                  </a:cubicBezTo>
                  <a:cubicBezTo>
                    <a:pt x="29072" y="23708"/>
                    <a:pt x="29197" y="23728"/>
                    <a:pt x="29320" y="23728"/>
                  </a:cubicBezTo>
                  <a:cubicBezTo>
                    <a:pt x="29853" y="23728"/>
                    <a:pt x="30337" y="23336"/>
                    <a:pt x="30418" y="22780"/>
                  </a:cubicBezTo>
                  <a:cubicBezTo>
                    <a:pt x="31065" y="18076"/>
                    <a:pt x="31488" y="12948"/>
                    <a:pt x="29260" y="8580"/>
                  </a:cubicBezTo>
                  <a:cubicBezTo>
                    <a:pt x="27256" y="4634"/>
                    <a:pt x="22888" y="2207"/>
                    <a:pt x="18856" y="801"/>
                  </a:cubicBezTo>
                  <a:cubicBezTo>
                    <a:pt x="17476" y="317"/>
                    <a:pt x="16012" y="0"/>
                    <a:pt x="1455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1921;p82">
              <a:extLst>
                <a:ext uri="{FF2B5EF4-FFF2-40B4-BE49-F238E27FC236}">
                  <a16:creationId xmlns:a16="http://schemas.microsoft.com/office/drawing/2014/main" xmlns="" id="{CE57A485-199A-47CA-93AD-E164BBA54580}"/>
                </a:ext>
              </a:extLst>
            </p:cNvPr>
            <p:cNvSpPr/>
            <p:nvPr/>
          </p:nvSpPr>
          <p:spPr>
            <a:xfrm>
              <a:off x="1937725" y="3402425"/>
              <a:ext cx="784350" cy="287875"/>
            </a:xfrm>
            <a:custGeom>
              <a:avLst/>
              <a:gdLst/>
              <a:ahLst/>
              <a:cxnLst/>
              <a:rect l="l" t="t" r="r" b="b"/>
              <a:pathLst>
                <a:path w="31374" h="11515" extrusionOk="0">
                  <a:moveTo>
                    <a:pt x="1429" y="0"/>
                  </a:moveTo>
                  <a:cubicBezTo>
                    <a:pt x="349" y="0"/>
                    <a:pt x="0" y="1526"/>
                    <a:pt x="1101" y="2049"/>
                  </a:cubicBezTo>
                  <a:cubicBezTo>
                    <a:pt x="5532" y="4139"/>
                    <a:pt x="10423" y="5533"/>
                    <a:pt x="15078" y="7064"/>
                  </a:cubicBezTo>
                  <a:cubicBezTo>
                    <a:pt x="19770" y="8607"/>
                    <a:pt x="24499" y="10076"/>
                    <a:pt x="29241" y="11457"/>
                  </a:cubicBezTo>
                  <a:cubicBezTo>
                    <a:pt x="29372" y="11497"/>
                    <a:pt x="29498" y="11515"/>
                    <a:pt x="29617" y="11515"/>
                  </a:cubicBezTo>
                  <a:cubicBezTo>
                    <a:pt x="30852" y="11515"/>
                    <a:pt x="31373" y="9565"/>
                    <a:pt x="30000" y="9167"/>
                  </a:cubicBezTo>
                  <a:cubicBezTo>
                    <a:pt x="25258" y="7774"/>
                    <a:pt x="20529" y="6305"/>
                    <a:pt x="15837" y="4762"/>
                  </a:cubicBezTo>
                  <a:cubicBezTo>
                    <a:pt x="11170" y="3231"/>
                    <a:pt x="6515" y="1302"/>
                    <a:pt x="1761" y="45"/>
                  </a:cubicBezTo>
                  <a:cubicBezTo>
                    <a:pt x="1644" y="14"/>
                    <a:pt x="1533" y="0"/>
                    <a:pt x="142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1922;p82">
              <a:extLst>
                <a:ext uri="{FF2B5EF4-FFF2-40B4-BE49-F238E27FC236}">
                  <a16:creationId xmlns:a16="http://schemas.microsoft.com/office/drawing/2014/main" xmlns="" id="{7A6381BA-3BA6-4A18-8FEC-7CE083FB557E}"/>
                </a:ext>
              </a:extLst>
            </p:cNvPr>
            <p:cNvSpPr/>
            <p:nvPr/>
          </p:nvSpPr>
          <p:spPr>
            <a:xfrm>
              <a:off x="1957575" y="3004200"/>
              <a:ext cx="155175" cy="165725"/>
            </a:xfrm>
            <a:custGeom>
              <a:avLst/>
              <a:gdLst/>
              <a:ahLst/>
              <a:cxnLst/>
              <a:rect l="l" t="t" r="r" b="b"/>
              <a:pathLst>
                <a:path w="6207" h="6629" extrusionOk="0">
                  <a:moveTo>
                    <a:pt x="3018" y="0"/>
                  </a:moveTo>
                  <a:cubicBezTo>
                    <a:pt x="2776" y="0"/>
                    <a:pt x="2533" y="76"/>
                    <a:pt x="2348" y="243"/>
                  </a:cubicBezTo>
                  <a:cubicBezTo>
                    <a:pt x="0" y="2328"/>
                    <a:pt x="2104" y="6628"/>
                    <a:pt x="5019" y="6628"/>
                  </a:cubicBezTo>
                  <a:cubicBezTo>
                    <a:pt x="5148" y="6628"/>
                    <a:pt x="5278" y="6620"/>
                    <a:pt x="5410" y="6602"/>
                  </a:cubicBezTo>
                  <a:cubicBezTo>
                    <a:pt x="6107" y="6515"/>
                    <a:pt x="6206" y="5669"/>
                    <a:pt x="5547" y="5420"/>
                  </a:cubicBezTo>
                  <a:cubicBezTo>
                    <a:pt x="4651" y="5084"/>
                    <a:pt x="3817" y="4574"/>
                    <a:pt x="3493" y="3603"/>
                  </a:cubicBezTo>
                  <a:cubicBezTo>
                    <a:pt x="3207" y="2670"/>
                    <a:pt x="3643" y="1960"/>
                    <a:pt x="3929" y="1101"/>
                  </a:cubicBezTo>
                  <a:cubicBezTo>
                    <a:pt x="4156" y="428"/>
                    <a:pt x="3590" y="0"/>
                    <a:pt x="30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1923;p82">
              <a:extLst>
                <a:ext uri="{FF2B5EF4-FFF2-40B4-BE49-F238E27FC236}">
                  <a16:creationId xmlns:a16="http://schemas.microsoft.com/office/drawing/2014/main" xmlns="" id="{7830265C-3FB1-4746-BE2C-4793F94E0401}"/>
                </a:ext>
              </a:extLst>
            </p:cNvPr>
            <p:cNvSpPr/>
            <p:nvPr/>
          </p:nvSpPr>
          <p:spPr>
            <a:xfrm>
              <a:off x="2202025" y="3158000"/>
              <a:ext cx="160550" cy="113925"/>
            </a:xfrm>
            <a:custGeom>
              <a:avLst/>
              <a:gdLst/>
              <a:ahLst/>
              <a:cxnLst/>
              <a:rect l="l" t="t" r="r" b="b"/>
              <a:pathLst>
                <a:path w="6422" h="4557" extrusionOk="0">
                  <a:moveTo>
                    <a:pt x="3244" y="0"/>
                  </a:moveTo>
                  <a:cubicBezTo>
                    <a:pt x="2995" y="0"/>
                    <a:pt x="2721" y="211"/>
                    <a:pt x="2713" y="488"/>
                  </a:cubicBezTo>
                  <a:cubicBezTo>
                    <a:pt x="2701" y="811"/>
                    <a:pt x="2713" y="1135"/>
                    <a:pt x="2713" y="1471"/>
                  </a:cubicBezTo>
                  <a:cubicBezTo>
                    <a:pt x="1992" y="1571"/>
                    <a:pt x="1295" y="1683"/>
                    <a:pt x="610" y="1819"/>
                  </a:cubicBezTo>
                  <a:cubicBezTo>
                    <a:pt x="0" y="1931"/>
                    <a:pt x="199" y="2778"/>
                    <a:pt x="747" y="2828"/>
                  </a:cubicBezTo>
                  <a:cubicBezTo>
                    <a:pt x="1419" y="2890"/>
                    <a:pt x="2116" y="2915"/>
                    <a:pt x="2826" y="2927"/>
                  </a:cubicBezTo>
                  <a:cubicBezTo>
                    <a:pt x="2863" y="3263"/>
                    <a:pt x="2913" y="3612"/>
                    <a:pt x="2962" y="3923"/>
                  </a:cubicBezTo>
                  <a:cubicBezTo>
                    <a:pt x="3033" y="4364"/>
                    <a:pt x="3361" y="4556"/>
                    <a:pt x="3712" y="4556"/>
                  </a:cubicBezTo>
                  <a:cubicBezTo>
                    <a:pt x="4233" y="4556"/>
                    <a:pt x="4804" y="4131"/>
                    <a:pt x="4655" y="3462"/>
                  </a:cubicBezTo>
                  <a:cubicBezTo>
                    <a:pt x="4605" y="3276"/>
                    <a:pt x="4555" y="3089"/>
                    <a:pt x="4506" y="2915"/>
                  </a:cubicBezTo>
                  <a:cubicBezTo>
                    <a:pt x="4792" y="2902"/>
                    <a:pt x="5091" y="2890"/>
                    <a:pt x="5364" y="2865"/>
                  </a:cubicBezTo>
                  <a:cubicBezTo>
                    <a:pt x="6398" y="2803"/>
                    <a:pt x="6422" y="1234"/>
                    <a:pt x="5412" y="1234"/>
                  </a:cubicBezTo>
                  <a:cubicBezTo>
                    <a:pt x="5401" y="1234"/>
                    <a:pt x="5389" y="1234"/>
                    <a:pt x="5377" y="1234"/>
                  </a:cubicBezTo>
                  <a:cubicBezTo>
                    <a:pt x="4929" y="1259"/>
                    <a:pt x="4481" y="1297"/>
                    <a:pt x="4033" y="1334"/>
                  </a:cubicBezTo>
                  <a:cubicBezTo>
                    <a:pt x="3896" y="961"/>
                    <a:pt x="3759" y="587"/>
                    <a:pt x="3597" y="239"/>
                  </a:cubicBezTo>
                  <a:cubicBezTo>
                    <a:pt x="3524" y="70"/>
                    <a:pt x="3388" y="0"/>
                    <a:pt x="324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1924;p82">
              <a:extLst>
                <a:ext uri="{FF2B5EF4-FFF2-40B4-BE49-F238E27FC236}">
                  <a16:creationId xmlns:a16="http://schemas.microsoft.com/office/drawing/2014/main" xmlns="" id="{AE7D4FD7-44A2-40E8-8F2B-81FEC3640F05}"/>
                </a:ext>
              </a:extLst>
            </p:cNvPr>
            <p:cNvSpPr/>
            <p:nvPr/>
          </p:nvSpPr>
          <p:spPr>
            <a:xfrm>
              <a:off x="2477700" y="3244575"/>
              <a:ext cx="160550" cy="113900"/>
            </a:xfrm>
            <a:custGeom>
              <a:avLst/>
              <a:gdLst/>
              <a:ahLst/>
              <a:cxnLst/>
              <a:rect l="l" t="t" r="r" b="b"/>
              <a:pathLst>
                <a:path w="6422" h="4556" extrusionOk="0">
                  <a:moveTo>
                    <a:pt x="3229" y="0"/>
                  </a:moveTo>
                  <a:cubicBezTo>
                    <a:pt x="2978" y="0"/>
                    <a:pt x="2709" y="210"/>
                    <a:pt x="2701" y="485"/>
                  </a:cubicBezTo>
                  <a:cubicBezTo>
                    <a:pt x="2688" y="808"/>
                    <a:pt x="2701" y="1144"/>
                    <a:pt x="2701" y="1480"/>
                  </a:cubicBezTo>
                  <a:cubicBezTo>
                    <a:pt x="1991" y="1567"/>
                    <a:pt x="1282" y="1679"/>
                    <a:pt x="598" y="1816"/>
                  </a:cubicBezTo>
                  <a:cubicBezTo>
                    <a:pt x="0" y="1941"/>
                    <a:pt x="199" y="2787"/>
                    <a:pt x="734" y="2837"/>
                  </a:cubicBezTo>
                  <a:cubicBezTo>
                    <a:pt x="1419" y="2887"/>
                    <a:pt x="2116" y="2924"/>
                    <a:pt x="2813" y="2936"/>
                  </a:cubicBezTo>
                  <a:cubicBezTo>
                    <a:pt x="2850" y="3272"/>
                    <a:pt x="2900" y="3608"/>
                    <a:pt x="2950" y="3932"/>
                  </a:cubicBezTo>
                  <a:cubicBezTo>
                    <a:pt x="3020" y="4366"/>
                    <a:pt x="3347" y="4556"/>
                    <a:pt x="3698" y="4556"/>
                  </a:cubicBezTo>
                  <a:cubicBezTo>
                    <a:pt x="4222" y="4556"/>
                    <a:pt x="4799" y="4130"/>
                    <a:pt x="4642" y="3459"/>
                  </a:cubicBezTo>
                  <a:cubicBezTo>
                    <a:pt x="4605" y="3285"/>
                    <a:pt x="4555" y="3098"/>
                    <a:pt x="4505" y="2911"/>
                  </a:cubicBezTo>
                  <a:cubicBezTo>
                    <a:pt x="4792" y="2899"/>
                    <a:pt x="5078" y="2887"/>
                    <a:pt x="5364" y="2874"/>
                  </a:cubicBezTo>
                  <a:cubicBezTo>
                    <a:pt x="6394" y="2801"/>
                    <a:pt x="6421" y="1243"/>
                    <a:pt x="5412" y="1243"/>
                  </a:cubicBezTo>
                  <a:cubicBezTo>
                    <a:pt x="5396" y="1243"/>
                    <a:pt x="5380" y="1243"/>
                    <a:pt x="5364" y="1244"/>
                  </a:cubicBezTo>
                  <a:cubicBezTo>
                    <a:pt x="4929" y="1256"/>
                    <a:pt x="4481" y="1294"/>
                    <a:pt x="4020" y="1331"/>
                  </a:cubicBezTo>
                  <a:cubicBezTo>
                    <a:pt x="3896" y="958"/>
                    <a:pt x="3746" y="584"/>
                    <a:pt x="3597" y="248"/>
                  </a:cubicBezTo>
                  <a:cubicBezTo>
                    <a:pt x="3519" y="73"/>
                    <a:pt x="3377" y="0"/>
                    <a:pt x="322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1925;p82">
              <a:extLst>
                <a:ext uri="{FF2B5EF4-FFF2-40B4-BE49-F238E27FC236}">
                  <a16:creationId xmlns:a16="http://schemas.microsoft.com/office/drawing/2014/main" xmlns="" id="{6591820F-317F-40C3-908E-2745F9ED7588}"/>
                </a:ext>
              </a:extLst>
            </p:cNvPr>
            <p:cNvSpPr/>
            <p:nvPr/>
          </p:nvSpPr>
          <p:spPr>
            <a:xfrm>
              <a:off x="2349200" y="3356550"/>
              <a:ext cx="52275" cy="40475"/>
            </a:xfrm>
            <a:custGeom>
              <a:avLst/>
              <a:gdLst/>
              <a:ahLst/>
              <a:cxnLst/>
              <a:rect l="l" t="t" r="r" b="b"/>
              <a:pathLst>
                <a:path w="2091" h="1619" extrusionOk="0">
                  <a:moveTo>
                    <a:pt x="1046" y="1"/>
                  </a:moveTo>
                  <a:cubicBezTo>
                    <a:pt x="0" y="1"/>
                    <a:pt x="0" y="1619"/>
                    <a:pt x="1046" y="1619"/>
                  </a:cubicBezTo>
                  <a:cubicBezTo>
                    <a:pt x="2091" y="1619"/>
                    <a:pt x="2091" y="1"/>
                    <a:pt x="104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1926;p82">
              <a:extLst>
                <a:ext uri="{FF2B5EF4-FFF2-40B4-BE49-F238E27FC236}">
                  <a16:creationId xmlns:a16="http://schemas.microsoft.com/office/drawing/2014/main" xmlns="" id="{3535A7FD-31B0-4992-92FA-A436F1059338}"/>
                </a:ext>
              </a:extLst>
            </p:cNvPr>
            <p:cNvSpPr/>
            <p:nvPr/>
          </p:nvSpPr>
          <p:spPr>
            <a:xfrm>
              <a:off x="2730100" y="3285000"/>
              <a:ext cx="172950" cy="157175"/>
            </a:xfrm>
            <a:custGeom>
              <a:avLst/>
              <a:gdLst/>
              <a:ahLst/>
              <a:cxnLst/>
              <a:rect l="l" t="t" r="r" b="b"/>
              <a:pathLst>
                <a:path w="6918" h="6287" extrusionOk="0">
                  <a:moveTo>
                    <a:pt x="4993" y="1"/>
                  </a:moveTo>
                  <a:cubicBezTo>
                    <a:pt x="4476" y="1"/>
                    <a:pt x="3975" y="336"/>
                    <a:pt x="4092" y="958"/>
                  </a:cubicBezTo>
                  <a:cubicBezTo>
                    <a:pt x="4279" y="2004"/>
                    <a:pt x="4577" y="2975"/>
                    <a:pt x="3843" y="3908"/>
                  </a:cubicBezTo>
                  <a:cubicBezTo>
                    <a:pt x="3298" y="4580"/>
                    <a:pt x="2501" y="4841"/>
                    <a:pt x="1689" y="4841"/>
                  </a:cubicBezTo>
                  <a:cubicBezTo>
                    <a:pt x="1389" y="4841"/>
                    <a:pt x="1086" y="4806"/>
                    <a:pt x="794" y="4742"/>
                  </a:cubicBezTo>
                  <a:cubicBezTo>
                    <a:pt x="761" y="4735"/>
                    <a:pt x="729" y="4732"/>
                    <a:pt x="698" y="4732"/>
                  </a:cubicBezTo>
                  <a:cubicBezTo>
                    <a:pt x="276" y="4732"/>
                    <a:pt x="0" y="5323"/>
                    <a:pt x="371" y="5601"/>
                  </a:cubicBezTo>
                  <a:cubicBezTo>
                    <a:pt x="1023" y="6060"/>
                    <a:pt x="1781" y="6287"/>
                    <a:pt x="2537" y="6287"/>
                  </a:cubicBezTo>
                  <a:cubicBezTo>
                    <a:pt x="3440" y="6287"/>
                    <a:pt x="4339" y="5964"/>
                    <a:pt x="5050" y="5327"/>
                  </a:cubicBezTo>
                  <a:cubicBezTo>
                    <a:pt x="6332" y="4169"/>
                    <a:pt x="6917" y="1830"/>
                    <a:pt x="5810" y="374"/>
                  </a:cubicBezTo>
                  <a:cubicBezTo>
                    <a:pt x="5618" y="122"/>
                    <a:pt x="5303" y="1"/>
                    <a:pt x="499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5" name="TextBox 14">
            <a:extLst>
              <a:ext uri="{FF2B5EF4-FFF2-40B4-BE49-F238E27FC236}">
                <a16:creationId xmlns:a16="http://schemas.microsoft.com/office/drawing/2014/main" xmlns="" id="{ADD304B4-17D9-4712-9FF4-444B9D67AB34}"/>
              </a:ext>
            </a:extLst>
          </p:cNvPr>
          <p:cNvSpPr txBox="1"/>
          <p:nvPr/>
        </p:nvSpPr>
        <p:spPr>
          <a:xfrm>
            <a:off x="3059913" y="188589"/>
            <a:ext cx="3338472" cy="577850"/>
          </a:xfrm>
          <a:prstGeom prst="rect">
            <a:avLst/>
          </a:prstGeom>
          <a:noFill/>
        </p:spPr>
        <p:txBody>
          <a:bodyPr wrap="square">
            <a:spAutoFit/>
          </a:bodyPr>
          <a:lstStyle/>
          <a:p>
            <a:pPr marL="0" marR="0" lvl="0" indent="0" algn="ctr" defTabSz="914400" rtl="0" eaLnBrk="1" fontAlgn="auto" latinLnBrk="0" hangingPunct="1">
              <a:lnSpc>
                <a:spcPct val="150000"/>
              </a:lnSpc>
              <a:spcBef>
                <a:spcPts val="100"/>
              </a:spcBef>
              <a:spcAft>
                <a:spcPts val="100"/>
              </a:spcAft>
              <a:buClr>
                <a:srgbClr val="000000"/>
              </a:buClr>
              <a:buSzTx/>
              <a:buFont typeface="Arial"/>
              <a:buNone/>
              <a:tabLst/>
              <a:defRPr/>
            </a:pPr>
            <a:r>
              <a:rPr kumimoji="0" lang="en-US" sz="2400" b="1" i="0" u="none" strike="noStrike" kern="0" cap="none" spc="0" normalizeH="0" baseline="0" noProof="0" dirty="0">
                <a:ln>
                  <a:noFill/>
                </a:ln>
                <a:solidFill>
                  <a:srgbClr val="FC9CB2">
                    <a:lumMod val="50000"/>
                  </a:srgbClr>
                </a:solidFill>
                <a:effectLst/>
                <a:uLnTx/>
                <a:uFillTx/>
                <a:latin typeface="Arial"/>
                <a:ea typeface="Times New Roman" panose="02020603050405020304" pitchFamily="18" charset="0"/>
                <a:cs typeface="Arial"/>
                <a:sym typeface="Arial"/>
              </a:rPr>
              <a:t>PHIẾU HỌC TẬP</a:t>
            </a:r>
            <a:endParaRPr kumimoji="0" lang="en-US" sz="2400" b="0" i="0" u="none" strike="noStrike" kern="0" cap="none" spc="0" normalizeH="0" baseline="0" noProof="0" dirty="0">
              <a:ln>
                <a:noFill/>
              </a:ln>
              <a:solidFill>
                <a:srgbClr val="FC9CB2">
                  <a:lumMod val="50000"/>
                </a:srgbClr>
              </a:solidFill>
              <a:effectLst/>
              <a:uLnTx/>
              <a:uFillTx/>
              <a:latin typeface="Arial"/>
              <a:ea typeface="Calibri" panose="020F0502020204030204" pitchFamily="34" charset="0"/>
              <a:cs typeface="Arial"/>
              <a:sym typeface="Arial"/>
            </a:endParaRPr>
          </a:p>
        </p:txBody>
      </p:sp>
      <p:graphicFrame>
        <p:nvGraphicFramePr>
          <p:cNvPr id="2" name="Table 1">
            <a:extLst>
              <a:ext uri="{FF2B5EF4-FFF2-40B4-BE49-F238E27FC236}">
                <a16:creationId xmlns:a16="http://schemas.microsoft.com/office/drawing/2014/main" xmlns="" id="{127C1CF2-0E0C-44FF-A5B9-718006663ADD}"/>
              </a:ext>
            </a:extLst>
          </p:cNvPr>
          <p:cNvGraphicFramePr>
            <a:graphicFrameLocks noGrp="1"/>
          </p:cNvGraphicFramePr>
          <p:nvPr>
            <p:extLst>
              <p:ext uri="{D42A27DB-BD31-4B8C-83A1-F6EECF244321}">
                <p14:modId xmlns:p14="http://schemas.microsoft.com/office/powerpoint/2010/main" val="2185051800"/>
              </p:ext>
            </p:extLst>
          </p:nvPr>
        </p:nvGraphicFramePr>
        <p:xfrm>
          <a:off x="903134" y="1715738"/>
          <a:ext cx="7695482" cy="2680870"/>
        </p:xfrm>
        <a:graphic>
          <a:graphicData uri="http://schemas.openxmlformats.org/drawingml/2006/table">
            <a:tbl>
              <a:tblPr firstRow="1" bandRow="1">
                <a:tableStyleId>{2CE76074-B2E0-4C4E-B769-3136D7D74115}</a:tableStyleId>
              </a:tblPr>
              <a:tblGrid>
                <a:gridCol w="3053548">
                  <a:extLst>
                    <a:ext uri="{9D8B030D-6E8A-4147-A177-3AD203B41FA5}">
                      <a16:colId xmlns:a16="http://schemas.microsoft.com/office/drawing/2014/main" xmlns="" val="3312020312"/>
                    </a:ext>
                  </a:extLst>
                </a:gridCol>
                <a:gridCol w="4641934">
                  <a:extLst>
                    <a:ext uri="{9D8B030D-6E8A-4147-A177-3AD203B41FA5}">
                      <a16:colId xmlns:a16="http://schemas.microsoft.com/office/drawing/2014/main" xmlns="" val="3144447171"/>
                    </a:ext>
                  </a:extLst>
                </a:gridCol>
              </a:tblGrid>
              <a:tr h="536174">
                <a:tc>
                  <a:txBody>
                    <a:bodyPr/>
                    <a:lstStyle/>
                    <a:p>
                      <a:pPr algn="ctr"/>
                      <a:r>
                        <a:rPr lang="en-US" sz="2000" b="1" dirty="0"/>
                        <a:t>C</a:t>
                      </a:r>
                      <a:r>
                        <a:rPr lang="vi-VN" sz="2000" b="1" dirty="0"/>
                        <a:t>ơ</a:t>
                      </a:r>
                      <a:r>
                        <a:rPr lang="en-US" sz="2000" b="1" dirty="0"/>
                        <a:t> </a:t>
                      </a:r>
                      <a:r>
                        <a:rPr lang="en-US" sz="2000" b="1" dirty="0" err="1"/>
                        <a:t>quan</a:t>
                      </a:r>
                      <a:endParaRPr lang="en-US" sz="20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7F88"/>
                    </a:solidFill>
                  </a:tcPr>
                </a:tc>
                <a:tc>
                  <a:txBody>
                    <a:bodyPr/>
                    <a:lstStyle/>
                    <a:p>
                      <a:pPr algn="ctr"/>
                      <a:r>
                        <a:rPr lang="en-US" sz="2000" b="1" dirty="0" err="1"/>
                        <a:t>Vai</a:t>
                      </a:r>
                      <a:r>
                        <a:rPr lang="en-US" sz="2000" b="1" dirty="0"/>
                        <a:t> </a:t>
                      </a:r>
                      <a:r>
                        <a:rPr lang="en-US" sz="2000" b="1" dirty="0" err="1"/>
                        <a:t>trò</a:t>
                      </a:r>
                      <a:r>
                        <a:rPr lang="en-US" sz="2000" b="1" dirty="0"/>
                        <a:t> </a:t>
                      </a:r>
                      <a:r>
                        <a:rPr lang="en-US" sz="2000" b="1" dirty="0" err="1"/>
                        <a:t>trong</a:t>
                      </a:r>
                      <a:r>
                        <a:rPr lang="en-US" sz="2000" b="1" dirty="0"/>
                        <a:t> </a:t>
                      </a:r>
                      <a:r>
                        <a:rPr lang="en-US" sz="2000" b="1" dirty="0" err="1"/>
                        <a:t>bài</a:t>
                      </a:r>
                      <a:r>
                        <a:rPr lang="en-US" sz="2000" b="1" dirty="0"/>
                        <a:t> </a:t>
                      </a:r>
                      <a:r>
                        <a:rPr lang="en-US" sz="2000" b="1" dirty="0" err="1"/>
                        <a:t>tiết</a:t>
                      </a:r>
                      <a:endParaRPr lang="en-US" sz="20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7F88"/>
                    </a:solidFill>
                  </a:tcPr>
                </a:tc>
                <a:extLst>
                  <a:ext uri="{0D108BD9-81ED-4DB2-BD59-A6C34878D82A}">
                    <a16:rowId xmlns:a16="http://schemas.microsoft.com/office/drawing/2014/main" xmlns="" val="1602055488"/>
                  </a:ext>
                </a:extLst>
              </a:tr>
              <a:tr h="536174">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647175258"/>
                  </a:ext>
                </a:extLst>
              </a:tr>
              <a:tr h="536174">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835375673"/>
                  </a:ext>
                </a:extLst>
              </a:tr>
              <a:tr h="536174">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30519707"/>
                  </a:ext>
                </a:extLst>
              </a:tr>
              <a:tr h="536174">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883300259"/>
                  </a:ext>
                </a:extLst>
              </a:tr>
            </a:tbl>
          </a:graphicData>
        </a:graphic>
      </p:graphicFrame>
    </p:spTree>
    <p:extLst>
      <p:ext uri="{BB962C8B-B14F-4D97-AF65-F5344CB8AC3E}">
        <p14:creationId xmlns:p14="http://schemas.microsoft.com/office/powerpoint/2010/main" val="1998865064"/>
      </p:ext>
    </p:extLst>
  </p:cSld>
  <p:clrMapOvr>
    <a:masterClrMapping/>
  </p:clrMapOvr>
  <p:transition spd="med">
    <p:random/>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xmlns="" id="{2B0B4BC6-822F-4E08-9BD4-09CDFB01E87B}"/>
              </a:ext>
            </a:extLst>
          </p:cNvPr>
          <p:cNvSpPr txBox="1"/>
          <p:nvPr/>
        </p:nvSpPr>
        <p:spPr>
          <a:xfrm>
            <a:off x="1617785" y="436092"/>
            <a:ext cx="2954215" cy="523220"/>
          </a:xfrm>
          <a:prstGeom prst="rect">
            <a:avLst/>
          </a:prstGeom>
          <a:noFill/>
        </p:spPr>
        <p:txBody>
          <a:bodyPr wrap="square" rtlCol="0">
            <a:spAutoFit/>
          </a:bodyPr>
          <a:lstStyle/>
          <a:p>
            <a:r>
              <a:rPr lang="vi-VN" sz="2800" b="1" dirty="0">
                <a:solidFill>
                  <a:schemeClr val="bg2"/>
                </a:solidFill>
              </a:rPr>
              <a:t>KHỞI ĐỘNG</a:t>
            </a:r>
            <a:endParaRPr lang="en-US" sz="2800" b="1" dirty="0">
              <a:solidFill>
                <a:schemeClr val="bg2"/>
              </a:solidFill>
            </a:endParaRPr>
          </a:p>
        </p:txBody>
      </p:sp>
      <p:grpSp>
        <p:nvGrpSpPr>
          <p:cNvPr id="14" name="Google Shape;591;p51">
            <a:extLst>
              <a:ext uri="{FF2B5EF4-FFF2-40B4-BE49-F238E27FC236}">
                <a16:creationId xmlns:a16="http://schemas.microsoft.com/office/drawing/2014/main" xmlns="" id="{087479CF-F6B3-4AF7-A1C4-9114AD1B7754}"/>
              </a:ext>
            </a:extLst>
          </p:cNvPr>
          <p:cNvGrpSpPr/>
          <p:nvPr/>
        </p:nvGrpSpPr>
        <p:grpSpPr>
          <a:xfrm rot="863813">
            <a:off x="8197863" y="4083806"/>
            <a:ext cx="1023391" cy="1022667"/>
            <a:chOff x="6152200" y="1762750"/>
            <a:chExt cx="2047725" cy="2056900"/>
          </a:xfrm>
        </p:grpSpPr>
        <p:sp>
          <p:nvSpPr>
            <p:cNvPr id="15" name="Google Shape;592;p51">
              <a:extLst>
                <a:ext uri="{FF2B5EF4-FFF2-40B4-BE49-F238E27FC236}">
                  <a16:creationId xmlns:a16="http://schemas.microsoft.com/office/drawing/2014/main" xmlns="" id="{7D12E8FD-E241-45A2-ACF8-03D38F1A3C6D}"/>
                </a:ext>
              </a:extLst>
            </p:cNvPr>
            <p:cNvSpPr/>
            <p:nvPr/>
          </p:nvSpPr>
          <p:spPr>
            <a:xfrm>
              <a:off x="6152200" y="1762750"/>
              <a:ext cx="2047725" cy="2056900"/>
            </a:xfrm>
            <a:custGeom>
              <a:avLst/>
              <a:gdLst/>
              <a:ahLst/>
              <a:cxnLst/>
              <a:rect l="l" t="t" r="r" b="b"/>
              <a:pathLst>
                <a:path w="81909" h="82276" extrusionOk="0">
                  <a:moveTo>
                    <a:pt x="38408" y="1"/>
                  </a:moveTo>
                  <a:cubicBezTo>
                    <a:pt x="35261" y="1"/>
                    <a:pt x="32118" y="290"/>
                    <a:pt x="29023" y="870"/>
                  </a:cubicBezTo>
                  <a:cubicBezTo>
                    <a:pt x="27586" y="1128"/>
                    <a:pt x="26781" y="2867"/>
                    <a:pt x="27141" y="4189"/>
                  </a:cubicBezTo>
                  <a:cubicBezTo>
                    <a:pt x="27498" y="5468"/>
                    <a:pt x="28624" y="6126"/>
                    <a:pt x="29842" y="6126"/>
                  </a:cubicBezTo>
                  <a:cubicBezTo>
                    <a:pt x="30047" y="6126"/>
                    <a:pt x="30253" y="6108"/>
                    <a:pt x="30459" y="6071"/>
                  </a:cubicBezTo>
                  <a:cubicBezTo>
                    <a:pt x="31135" y="5941"/>
                    <a:pt x="31810" y="5841"/>
                    <a:pt x="32500" y="5755"/>
                  </a:cubicBezTo>
                  <a:cubicBezTo>
                    <a:pt x="32744" y="9289"/>
                    <a:pt x="32816" y="12823"/>
                    <a:pt x="32715" y="16372"/>
                  </a:cubicBezTo>
                  <a:cubicBezTo>
                    <a:pt x="32399" y="16530"/>
                    <a:pt x="32097" y="16703"/>
                    <a:pt x="31796" y="16875"/>
                  </a:cubicBezTo>
                  <a:lnTo>
                    <a:pt x="31451" y="17076"/>
                  </a:lnTo>
                  <a:cubicBezTo>
                    <a:pt x="30948" y="17234"/>
                    <a:pt x="30459" y="17406"/>
                    <a:pt x="29985" y="17593"/>
                  </a:cubicBezTo>
                  <a:cubicBezTo>
                    <a:pt x="27859" y="18427"/>
                    <a:pt x="25833" y="19490"/>
                    <a:pt x="23951" y="20768"/>
                  </a:cubicBezTo>
                  <a:cubicBezTo>
                    <a:pt x="21839" y="18484"/>
                    <a:pt x="19856" y="16070"/>
                    <a:pt x="18017" y="13556"/>
                  </a:cubicBezTo>
                  <a:cubicBezTo>
                    <a:pt x="19253" y="13024"/>
                    <a:pt x="20029" y="11717"/>
                    <a:pt x="19655" y="10338"/>
                  </a:cubicBezTo>
                  <a:cubicBezTo>
                    <a:pt x="19345" y="9229"/>
                    <a:pt x="18214" y="8338"/>
                    <a:pt x="17050" y="8338"/>
                  </a:cubicBezTo>
                  <a:cubicBezTo>
                    <a:pt x="16811" y="8338"/>
                    <a:pt x="16571" y="8375"/>
                    <a:pt x="16336" y="8456"/>
                  </a:cubicBezTo>
                  <a:cubicBezTo>
                    <a:pt x="13894" y="9275"/>
                    <a:pt x="11667" y="10611"/>
                    <a:pt x="9785" y="12364"/>
                  </a:cubicBezTo>
                  <a:cubicBezTo>
                    <a:pt x="8707" y="13355"/>
                    <a:pt x="8779" y="15165"/>
                    <a:pt x="9785" y="16171"/>
                  </a:cubicBezTo>
                  <a:cubicBezTo>
                    <a:pt x="10314" y="16684"/>
                    <a:pt x="11002" y="16944"/>
                    <a:pt x="11691" y="16944"/>
                  </a:cubicBezTo>
                  <a:cubicBezTo>
                    <a:pt x="12293" y="16944"/>
                    <a:pt x="12895" y="16746"/>
                    <a:pt x="13391" y="16343"/>
                  </a:cubicBezTo>
                  <a:cubicBezTo>
                    <a:pt x="15388" y="19087"/>
                    <a:pt x="17529" y="21731"/>
                    <a:pt x="19828" y="24245"/>
                  </a:cubicBezTo>
                  <a:cubicBezTo>
                    <a:pt x="17155" y="27076"/>
                    <a:pt x="15187" y="30481"/>
                    <a:pt x="14081" y="34216"/>
                  </a:cubicBezTo>
                  <a:lnTo>
                    <a:pt x="7012" y="33139"/>
                  </a:lnTo>
                  <a:cubicBezTo>
                    <a:pt x="7472" y="31960"/>
                    <a:pt x="6926" y="30495"/>
                    <a:pt x="5834" y="29863"/>
                  </a:cubicBezTo>
                  <a:cubicBezTo>
                    <a:pt x="5411" y="29616"/>
                    <a:pt x="4959" y="29502"/>
                    <a:pt x="4514" y="29502"/>
                  </a:cubicBezTo>
                  <a:cubicBezTo>
                    <a:pt x="3586" y="29502"/>
                    <a:pt x="2690" y="30000"/>
                    <a:pt x="2156" y="30825"/>
                  </a:cubicBezTo>
                  <a:cubicBezTo>
                    <a:pt x="461" y="33440"/>
                    <a:pt x="1" y="36601"/>
                    <a:pt x="691" y="39618"/>
                  </a:cubicBezTo>
                  <a:cubicBezTo>
                    <a:pt x="956" y="40811"/>
                    <a:pt x="2150" y="41589"/>
                    <a:pt x="3325" y="41589"/>
                  </a:cubicBezTo>
                  <a:cubicBezTo>
                    <a:pt x="3552" y="41589"/>
                    <a:pt x="3777" y="41561"/>
                    <a:pt x="3995" y="41500"/>
                  </a:cubicBezTo>
                  <a:cubicBezTo>
                    <a:pt x="5389" y="41112"/>
                    <a:pt x="6136" y="39748"/>
                    <a:pt x="5920" y="38383"/>
                  </a:cubicBezTo>
                  <a:lnTo>
                    <a:pt x="5920" y="38383"/>
                  </a:lnTo>
                  <a:lnTo>
                    <a:pt x="13104" y="39475"/>
                  </a:lnTo>
                  <a:cubicBezTo>
                    <a:pt x="13018" y="40236"/>
                    <a:pt x="12960" y="40997"/>
                    <a:pt x="12946" y="41759"/>
                  </a:cubicBezTo>
                  <a:cubicBezTo>
                    <a:pt x="12931" y="43497"/>
                    <a:pt x="13176" y="45250"/>
                    <a:pt x="13463" y="46960"/>
                  </a:cubicBezTo>
                  <a:cubicBezTo>
                    <a:pt x="13707" y="48411"/>
                    <a:pt x="14095" y="49819"/>
                    <a:pt x="14627" y="51184"/>
                  </a:cubicBezTo>
                  <a:cubicBezTo>
                    <a:pt x="11998" y="52419"/>
                    <a:pt x="9354" y="53540"/>
                    <a:pt x="6624" y="54560"/>
                  </a:cubicBezTo>
                  <a:cubicBezTo>
                    <a:pt x="6495" y="54330"/>
                    <a:pt x="6380" y="54086"/>
                    <a:pt x="6265" y="53856"/>
                  </a:cubicBezTo>
                  <a:cubicBezTo>
                    <a:pt x="6179" y="53669"/>
                    <a:pt x="6078" y="53497"/>
                    <a:pt x="6006" y="53310"/>
                  </a:cubicBezTo>
                  <a:cubicBezTo>
                    <a:pt x="5925" y="53120"/>
                    <a:pt x="5884" y="53027"/>
                    <a:pt x="5882" y="53027"/>
                  </a:cubicBezTo>
                  <a:lnTo>
                    <a:pt x="5882" y="53027"/>
                  </a:lnTo>
                  <a:cubicBezTo>
                    <a:pt x="5881" y="53027"/>
                    <a:pt x="5887" y="53042"/>
                    <a:pt x="5898" y="53070"/>
                  </a:cubicBezTo>
                  <a:lnTo>
                    <a:pt x="5898" y="53070"/>
                  </a:lnTo>
                  <a:cubicBezTo>
                    <a:pt x="5433" y="51965"/>
                    <a:pt x="4492" y="51142"/>
                    <a:pt x="3318" y="51142"/>
                  </a:cubicBezTo>
                  <a:cubicBezTo>
                    <a:pt x="3087" y="51142"/>
                    <a:pt x="2848" y="51174"/>
                    <a:pt x="2601" y="51241"/>
                  </a:cubicBezTo>
                  <a:cubicBezTo>
                    <a:pt x="1337" y="51600"/>
                    <a:pt x="173" y="53195"/>
                    <a:pt x="719" y="54560"/>
                  </a:cubicBezTo>
                  <a:cubicBezTo>
                    <a:pt x="2027" y="57721"/>
                    <a:pt x="3808" y="60551"/>
                    <a:pt x="6222" y="62994"/>
                  </a:cubicBezTo>
                  <a:cubicBezTo>
                    <a:pt x="6746" y="63518"/>
                    <a:pt x="7436" y="63780"/>
                    <a:pt x="8126" y="63780"/>
                  </a:cubicBezTo>
                  <a:cubicBezTo>
                    <a:pt x="8815" y="63780"/>
                    <a:pt x="9505" y="63518"/>
                    <a:pt x="10029" y="62994"/>
                  </a:cubicBezTo>
                  <a:cubicBezTo>
                    <a:pt x="11092" y="61945"/>
                    <a:pt x="11092" y="60235"/>
                    <a:pt x="10029" y="59186"/>
                  </a:cubicBezTo>
                  <a:lnTo>
                    <a:pt x="9900" y="59057"/>
                  </a:lnTo>
                  <a:cubicBezTo>
                    <a:pt x="12328" y="58109"/>
                    <a:pt x="14713" y="57089"/>
                    <a:pt x="17055" y="55983"/>
                  </a:cubicBezTo>
                  <a:cubicBezTo>
                    <a:pt x="19109" y="59172"/>
                    <a:pt x="21825" y="61902"/>
                    <a:pt x="25000" y="63956"/>
                  </a:cubicBezTo>
                  <a:cubicBezTo>
                    <a:pt x="24813" y="64775"/>
                    <a:pt x="24540" y="65580"/>
                    <a:pt x="24181" y="66341"/>
                  </a:cubicBezTo>
                  <a:cubicBezTo>
                    <a:pt x="23477" y="67879"/>
                    <a:pt x="22687" y="69373"/>
                    <a:pt x="21911" y="70867"/>
                  </a:cubicBezTo>
                  <a:cubicBezTo>
                    <a:pt x="21563" y="70718"/>
                    <a:pt x="21194" y="70644"/>
                    <a:pt x="20827" y="70644"/>
                  </a:cubicBezTo>
                  <a:cubicBezTo>
                    <a:pt x="20136" y="70644"/>
                    <a:pt x="19453" y="70906"/>
                    <a:pt x="18937" y="71413"/>
                  </a:cubicBezTo>
                  <a:cubicBezTo>
                    <a:pt x="17917" y="72419"/>
                    <a:pt x="17888" y="74200"/>
                    <a:pt x="18937" y="75220"/>
                  </a:cubicBezTo>
                  <a:cubicBezTo>
                    <a:pt x="20819" y="77059"/>
                    <a:pt x="23161" y="78338"/>
                    <a:pt x="25718" y="78956"/>
                  </a:cubicBezTo>
                  <a:cubicBezTo>
                    <a:pt x="25929" y="79004"/>
                    <a:pt x="26145" y="79027"/>
                    <a:pt x="26360" y="79027"/>
                  </a:cubicBezTo>
                  <a:cubicBezTo>
                    <a:pt x="27559" y="79027"/>
                    <a:pt x="28757" y="78303"/>
                    <a:pt x="29037" y="77074"/>
                  </a:cubicBezTo>
                  <a:cubicBezTo>
                    <a:pt x="29353" y="75694"/>
                    <a:pt x="28620" y="74100"/>
                    <a:pt x="27155" y="73755"/>
                  </a:cubicBezTo>
                  <a:cubicBezTo>
                    <a:pt x="26954" y="73712"/>
                    <a:pt x="26753" y="73654"/>
                    <a:pt x="26552" y="73597"/>
                  </a:cubicBezTo>
                  <a:cubicBezTo>
                    <a:pt x="27758" y="71284"/>
                    <a:pt x="29123" y="68899"/>
                    <a:pt x="29928" y="66384"/>
                  </a:cubicBezTo>
                  <a:cubicBezTo>
                    <a:pt x="30603" y="66657"/>
                    <a:pt x="31307" y="66902"/>
                    <a:pt x="32011" y="67117"/>
                  </a:cubicBezTo>
                  <a:cubicBezTo>
                    <a:pt x="33692" y="67606"/>
                    <a:pt x="35459" y="67821"/>
                    <a:pt x="37198" y="68008"/>
                  </a:cubicBezTo>
                  <a:cubicBezTo>
                    <a:pt x="38078" y="68095"/>
                    <a:pt x="38962" y="68139"/>
                    <a:pt x="39845" y="68139"/>
                  </a:cubicBezTo>
                  <a:cubicBezTo>
                    <a:pt x="41009" y="68139"/>
                    <a:pt x="42173" y="68062"/>
                    <a:pt x="43333" y="67907"/>
                  </a:cubicBezTo>
                  <a:cubicBezTo>
                    <a:pt x="45200" y="70565"/>
                    <a:pt x="46608" y="73539"/>
                    <a:pt x="47470" y="76686"/>
                  </a:cubicBezTo>
                  <a:lnTo>
                    <a:pt x="46436" y="76987"/>
                  </a:lnTo>
                  <a:cubicBezTo>
                    <a:pt x="45028" y="77404"/>
                    <a:pt x="44195" y="78869"/>
                    <a:pt x="44554" y="80292"/>
                  </a:cubicBezTo>
                  <a:cubicBezTo>
                    <a:pt x="44877" y="81454"/>
                    <a:pt x="45999" y="82276"/>
                    <a:pt x="47171" y="82276"/>
                  </a:cubicBezTo>
                  <a:cubicBezTo>
                    <a:pt x="47405" y="82276"/>
                    <a:pt x="47641" y="82243"/>
                    <a:pt x="47873" y="82174"/>
                  </a:cubicBezTo>
                  <a:lnTo>
                    <a:pt x="55674" y="79890"/>
                  </a:lnTo>
                  <a:cubicBezTo>
                    <a:pt x="57082" y="79473"/>
                    <a:pt x="57915" y="78007"/>
                    <a:pt x="57556" y="76585"/>
                  </a:cubicBezTo>
                  <a:cubicBezTo>
                    <a:pt x="57233" y="75423"/>
                    <a:pt x="56120" y="74601"/>
                    <a:pt x="54944" y="74601"/>
                  </a:cubicBezTo>
                  <a:cubicBezTo>
                    <a:pt x="54709" y="74601"/>
                    <a:pt x="54471" y="74634"/>
                    <a:pt x="54237" y="74703"/>
                  </a:cubicBezTo>
                  <a:lnTo>
                    <a:pt x="52643" y="75163"/>
                  </a:lnTo>
                  <a:cubicBezTo>
                    <a:pt x="51824" y="72217"/>
                    <a:pt x="50602" y="69401"/>
                    <a:pt x="49008" y="66787"/>
                  </a:cubicBezTo>
                  <a:cubicBezTo>
                    <a:pt x="50947" y="66169"/>
                    <a:pt x="52844" y="65451"/>
                    <a:pt x="54683" y="64617"/>
                  </a:cubicBezTo>
                  <a:cubicBezTo>
                    <a:pt x="57269" y="63497"/>
                    <a:pt x="59654" y="61945"/>
                    <a:pt x="61723" y="60034"/>
                  </a:cubicBezTo>
                  <a:cubicBezTo>
                    <a:pt x="62901" y="58928"/>
                    <a:pt x="63892" y="57663"/>
                    <a:pt x="64682" y="56255"/>
                  </a:cubicBezTo>
                  <a:cubicBezTo>
                    <a:pt x="67599" y="57204"/>
                    <a:pt x="70501" y="58238"/>
                    <a:pt x="73374" y="59359"/>
                  </a:cubicBezTo>
                  <a:cubicBezTo>
                    <a:pt x="73044" y="59833"/>
                    <a:pt x="72699" y="60307"/>
                    <a:pt x="72455" y="60623"/>
                  </a:cubicBezTo>
                  <a:cubicBezTo>
                    <a:pt x="71535" y="61758"/>
                    <a:pt x="71334" y="63324"/>
                    <a:pt x="72455" y="64430"/>
                  </a:cubicBezTo>
                  <a:cubicBezTo>
                    <a:pt x="72944" y="64927"/>
                    <a:pt x="73713" y="65219"/>
                    <a:pt x="74467" y="65219"/>
                  </a:cubicBezTo>
                  <a:cubicBezTo>
                    <a:pt x="75152" y="65219"/>
                    <a:pt x="75824" y="64978"/>
                    <a:pt x="76262" y="64430"/>
                  </a:cubicBezTo>
                  <a:cubicBezTo>
                    <a:pt x="78561" y="61586"/>
                    <a:pt x="80343" y="58353"/>
                    <a:pt x="81492" y="54876"/>
                  </a:cubicBezTo>
                  <a:cubicBezTo>
                    <a:pt x="81909" y="53554"/>
                    <a:pt x="80960" y="51888"/>
                    <a:pt x="79581" y="51572"/>
                  </a:cubicBezTo>
                  <a:cubicBezTo>
                    <a:pt x="79358" y="51515"/>
                    <a:pt x="79133" y="51488"/>
                    <a:pt x="78912" y="51488"/>
                  </a:cubicBezTo>
                  <a:cubicBezTo>
                    <a:pt x="77724" y="51488"/>
                    <a:pt x="76628" y="52267"/>
                    <a:pt x="76277" y="53454"/>
                  </a:cubicBezTo>
                  <a:cubicBezTo>
                    <a:pt x="76133" y="53871"/>
                    <a:pt x="76004" y="54244"/>
                    <a:pt x="75874" y="54603"/>
                  </a:cubicBezTo>
                  <a:cubicBezTo>
                    <a:pt x="72814" y="53382"/>
                    <a:pt x="69711" y="52261"/>
                    <a:pt x="66579" y="51241"/>
                  </a:cubicBezTo>
                  <a:cubicBezTo>
                    <a:pt x="67225" y="48497"/>
                    <a:pt x="67369" y="45609"/>
                    <a:pt x="67168" y="42793"/>
                  </a:cubicBezTo>
                  <a:cubicBezTo>
                    <a:pt x="66909" y="39230"/>
                    <a:pt x="66320" y="35653"/>
                    <a:pt x="65185" y="32262"/>
                  </a:cubicBezTo>
                  <a:cubicBezTo>
                    <a:pt x="67714" y="31271"/>
                    <a:pt x="70171" y="30121"/>
                    <a:pt x="72541" y="28800"/>
                  </a:cubicBezTo>
                  <a:cubicBezTo>
                    <a:pt x="72642" y="28986"/>
                    <a:pt x="72728" y="29159"/>
                    <a:pt x="72828" y="29346"/>
                  </a:cubicBezTo>
                  <a:cubicBezTo>
                    <a:pt x="73287" y="30206"/>
                    <a:pt x="74229" y="30665"/>
                    <a:pt x="75168" y="30665"/>
                  </a:cubicBezTo>
                  <a:cubicBezTo>
                    <a:pt x="75640" y="30665"/>
                    <a:pt x="76112" y="30549"/>
                    <a:pt x="76521" y="30308"/>
                  </a:cubicBezTo>
                  <a:cubicBezTo>
                    <a:pt x="77814" y="29547"/>
                    <a:pt x="78173" y="27923"/>
                    <a:pt x="77483" y="26630"/>
                  </a:cubicBezTo>
                  <a:cubicBezTo>
                    <a:pt x="76392" y="24561"/>
                    <a:pt x="75156" y="22550"/>
                    <a:pt x="73805" y="20639"/>
                  </a:cubicBezTo>
                  <a:cubicBezTo>
                    <a:pt x="73238" y="19828"/>
                    <a:pt x="72352" y="19316"/>
                    <a:pt x="71427" y="19316"/>
                  </a:cubicBezTo>
                  <a:cubicBezTo>
                    <a:pt x="70993" y="19316"/>
                    <a:pt x="70550" y="19429"/>
                    <a:pt x="70127" y="19677"/>
                  </a:cubicBezTo>
                  <a:cubicBezTo>
                    <a:pt x="68949" y="20366"/>
                    <a:pt x="68317" y="22162"/>
                    <a:pt x="69150" y="23355"/>
                  </a:cubicBezTo>
                  <a:cubicBezTo>
                    <a:pt x="69352" y="23642"/>
                    <a:pt x="69538" y="23915"/>
                    <a:pt x="69740" y="24188"/>
                  </a:cubicBezTo>
                  <a:cubicBezTo>
                    <a:pt x="67584" y="25395"/>
                    <a:pt x="65358" y="26443"/>
                    <a:pt x="63059" y="27334"/>
                  </a:cubicBezTo>
                  <a:cubicBezTo>
                    <a:pt x="62886" y="27018"/>
                    <a:pt x="62714" y="26702"/>
                    <a:pt x="62527" y="26400"/>
                  </a:cubicBezTo>
                  <a:cubicBezTo>
                    <a:pt x="60717" y="23369"/>
                    <a:pt x="58318" y="20754"/>
                    <a:pt x="55444" y="18700"/>
                  </a:cubicBezTo>
                  <a:cubicBezTo>
                    <a:pt x="57427" y="16243"/>
                    <a:pt x="59309" y="13700"/>
                    <a:pt x="61090" y="11099"/>
                  </a:cubicBezTo>
                  <a:cubicBezTo>
                    <a:pt x="61148" y="11171"/>
                    <a:pt x="61205" y="11229"/>
                    <a:pt x="61263" y="11300"/>
                  </a:cubicBezTo>
                  <a:cubicBezTo>
                    <a:pt x="61210" y="11224"/>
                    <a:pt x="61183" y="11186"/>
                    <a:pt x="61184" y="11186"/>
                  </a:cubicBezTo>
                  <a:lnTo>
                    <a:pt x="61184" y="11186"/>
                  </a:lnTo>
                  <a:cubicBezTo>
                    <a:pt x="61184" y="11186"/>
                    <a:pt x="61239" y="11263"/>
                    <a:pt x="61349" y="11415"/>
                  </a:cubicBezTo>
                  <a:cubicBezTo>
                    <a:pt x="61939" y="12212"/>
                    <a:pt x="62812" y="12739"/>
                    <a:pt x="63737" y="12739"/>
                  </a:cubicBezTo>
                  <a:cubicBezTo>
                    <a:pt x="64163" y="12739"/>
                    <a:pt x="64601" y="12627"/>
                    <a:pt x="65027" y="12378"/>
                  </a:cubicBezTo>
                  <a:cubicBezTo>
                    <a:pt x="66191" y="11703"/>
                    <a:pt x="66866" y="9878"/>
                    <a:pt x="66004" y="8686"/>
                  </a:cubicBezTo>
                  <a:cubicBezTo>
                    <a:pt x="63662" y="5496"/>
                    <a:pt x="60329" y="3154"/>
                    <a:pt x="56392" y="2450"/>
                  </a:cubicBezTo>
                  <a:cubicBezTo>
                    <a:pt x="56192" y="2413"/>
                    <a:pt x="55987" y="2394"/>
                    <a:pt x="55782" y="2394"/>
                  </a:cubicBezTo>
                  <a:cubicBezTo>
                    <a:pt x="54576" y="2394"/>
                    <a:pt x="53368" y="3043"/>
                    <a:pt x="53074" y="4332"/>
                  </a:cubicBezTo>
                  <a:cubicBezTo>
                    <a:pt x="52772" y="5640"/>
                    <a:pt x="53476" y="7378"/>
                    <a:pt x="54956" y="7637"/>
                  </a:cubicBezTo>
                  <a:cubicBezTo>
                    <a:pt x="55530" y="7752"/>
                    <a:pt x="56091" y="7895"/>
                    <a:pt x="56651" y="8068"/>
                  </a:cubicBezTo>
                  <a:cubicBezTo>
                    <a:pt x="54783" y="10812"/>
                    <a:pt x="52829" y="13456"/>
                    <a:pt x="50732" y="15999"/>
                  </a:cubicBezTo>
                  <a:cubicBezTo>
                    <a:pt x="50157" y="15754"/>
                    <a:pt x="49568" y="15510"/>
                    <a:pt x="48964" y="15280"/>
                  </a:cubicBezTo>
                  <a:cubicBezTo>
                    <a:pt x="46757" y="14505"/>
                    <a:pt x="44446" y="14112"/>
                    <a:pt x="42130" y="14112"/>
                  </a:cubicBezTo>
                  <a:cubicBezTo>
                    <a:pt x="40797" y="14112"/>
                    <a:pt x="39463" y="14242"/>
                    <a:pt x="38146" y="14504"/>
                  </a:cubicBezTo>
                  <a:cubicBezTo>
                    <a:pt x="38175" y="11458"/>
                    <a:pt x="38074" y="8427"/>
                    <a:pt x="37873" y="5395"/>
                  </a:cubicBezTo>
                  <a:lnTo>
                    <a:pt x="39267" y="5395"/>
                  </a:lnTo>
                  <a:cubicBezTo>
                    <a:pt x="39282" y="5396"/>
                    <a:pt x="39298" y="5396"/>
                    <a:pt x="39313" y="5396"/>
                  </a:cubicBezTo>
                  <a:cubicBezTo>
                    <a:pt x="40704" y="5396"/>
                    <a:pt x="42024" y="4130"/>
                    <a:pt x="41968" y="2709"/>
                  </a:cubicBezTo>
                  <a:cubicBezTo>
                    <a:pt x="41896" y="1215"/>
                    <a:pt x="40775" y="51"/>
                    <a:pt x="39267" y="8"/>
                  </a:cubicBezTo>
                  <a:cubicBezTo>
                    <a:pt x="38980" y="3"/>
                    <a:pt x="38694" y="1"/>
                    <a:pt x="384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6" name="Google Shape;593;p51">
              <a:extLst>
                <a:ext uri="{FF2B5EF4-FFF2-40B4-BE49-F238E27FC236}">
                  <a16:creationId xmlns:a16="http://schemas.microsoft.com/office/drawing/2014/main" xmlns="" id="{2592726A-D6AD-4FB1-A6A7-10547406399E}"/>
                </a:ext>
              </a:extLst>
            </p:cNvPr>
            <p:cNvSpPr/>
            <p:nvPr/>
          </p:nvSpPr>
          <p:spPr>
            <a:xfrm>
              <a:off x="6722950" y="2567500"/>
              <a:ext cx="313600" cy="243175"/>
            </a:xfrm>
            <a:custGeom>
              <a:avLst/>
              <a:gdLst/>
              <a:ahLst/>
              <a:cxnLst/>
              <a:rect l="l" t="t" r="r" b="b"/>
              <a:pathLst>
                <a:path w="12544" h="9727" extrusionOk="0">
                  <a:moveTo>
                    <a:pt x="6265" y="0"/>
                  </a:moveTo>
                  <a:cubicBezTo>
                    <a:pt x="15" y="0"/>
                    <a:pt x="0" y="9727"/>
                    <a:pt x="6265" y="9727"/>
                  </a:cubicBezTo>
                  <a:cubicBezTo>
                    <a:pt x="12543" y="9727"/>
                    <a:pt x="12543" y="0"/>
                    <a:pt x="626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7" name="Google Shape;594;p51">
              <a:extLst>
                <a:ext uri="{FF2B5EF4-FFF2-40B4-BE49-F238E27FC236}">
                  <a16:creationId xmlns:a16="http://schemas.microsoft.com/office/drawing/2014/main" xmlns="" id="{CE113B98-AF07-490E-9032-E4F0D7251842}"/>
                </a:ext>
              </a:extLst>
            </p:cNvPr>
            <p:cNvSpPr/>
            <p:nvPr/>
          </p:nvSpPr>
          <p:spPr>
            <a:xfrm>
              <a:off x="6775025" y="2619225"/>
              <a:ext cx="181050" cy="140450"/>
            </a:xfrm>
            <a:custGeom>
              <a:avLst/>
              <a:gdLst/>
              <a:ahLst/>
              <a:cxnLst/>
              <a:rect l="l" t="t" r="r" b="b"/>
              <a:pathLst>
                <a:path w="7242" h="5618" extrusionOk="0">
                  <a:moveTo>
                    <a:pt x="3621" y="0"/>
                  </a:moveTo>
                  <a:cubicBezTo>
                    <a:pt x="1" y="0"/>
                    <a:pt x="1" y="5618"/>
                    <a:pt x="3621" y="5618"/>
                  </a:cubicBezTo>
                  <a:cubicBezTo>
                    <a:pt x="7242" y="5618"/>
                    <a:pt x="7242" y="0"/>
                    <a:pt x="36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8" name="Google Shape;595;p51">
              <a:extLst>
                <a:ext uri="{FF2B5EF4-FFF2-40B4-BE49-F238E27FC236}">
                  <a16:creationId xmlns:a16="http://schemas.microsoft.com/office/drawing/2014/main" xmlns="" id="{2225E59D-2126-45E6-B626-63E44D439C3A}"/>
                </a:ext>
              </a:extLst>
            </p:cNvPr>
            <p:cNvSpPr/>
            <p:nvPr/>
          </p:nvSpPr>
          <p:spPr>
            <a:xfrm>
              <a:off x="7189175" y="2542000"/>
              <a:ext cx="320400" cy="248575"/>
            </a:xfrm>
            <a:custGeom>
              <a:avLst/>
              <a:gdLst/>
              <a:ahLst/>
              <a:cxnLst/>
              <a:rect l="l" t="t" r="r" b="b"/>
              <a:pathLst>
                <a:path w="12816" h="9943" extrusionOk="0">
                  <a:moveTo>
                    <a:pt x="6408" y="0"/>
                  </a:moveTo>
                  <a:cubicBezTo>
                    <a:pt x="0" y="0"/>
                    <a:pt x="0" y="9942"/>
                    <a:pt x="6408" y="9942"/>
                  </a:cubicBezTo>
                  <a:cubicBezTo>
                    <a:pt x="12816" y="9942"/>
                    <a:pt x="12816" y="0"/>
                    <a:pt x="64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9" name="Google Shape;596;p51">
              <a:extLst>
                <a:ext uri="{FF2B5EF4-FFF2-40B4-BE49-F238E27FC236}">
                  <a16:creationId xmlns:a16="http://schemas.microsoft.com/office/drawing/2014/main" xmlns="" id="{AF8B973C-79D5-47AF-A52F-689BCC2E5AD1}"/>
                </a:ext>
              </a:extLst>
            </p:cNvPr>
            <p:cNvSpPr/>
            <p:nvPr/>
          </p:nvSpPr>
          <p:spPr>
            <a:xfrm>
              <a:off x="7256700" y="2594425"/>
              <a:ext cx="185350" cy="143700"/>
            </a:xfrm>
            <a:custGeom>
              <a:avLst/>
              <a:gdLst/>
              <a:ahLst/>
              <a:cxnLst/>
              <a:rect l="l" t="t" r="r" b="b"/>
              <a:pathLst>
                <a:path w="7414" h="5748" extrusionOk="0">
                  <a:moveTo>
                    <a:pt x="3707" y="1"/>
                  </a:moveTo>
                  <a:cubicBezTo>
                    <a:pt x="15" y="1"/>
                    <a:pt x="0" y="5748"/>
                    <a:pt x="3707" y="5748"/>
                  </a:cubicBezTo>
                  <a:cubicBezTo>
                    <a:pt x="7414" y="5748"/>
                    <a:pt x="7414" y="1"/>
                    <a:pt x="37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0" name="Google Shape;597;p51">
              <a:extLst>
                <a:ext uri="{FF2B5EF4-FFF2-40B4-BE49-F238E27FC236}">
                  <a16:creationId xmlns:a16="http://schemas.microsoft.com/office/drawing/2014/main" xmlns="" id="{987CE1C0-2089-4646-9737-8E126E2DD10B}"/>
                </a:ext>
              </a:extLst>
            </p:cNvPr>
            <p:cNvSpPr/>
            <p:nvPr/>
          </p:nvSpPr>
          <p:spPr>
            <a:xfrm>
              <a:off x="6926025" y="3025475"/>
              <a:ext cx="436625" cy="200625"/>
            </a:xfrm>
            <a:custGeom>
              <a:avLst/>
              <a:gdLst/>
              <a:ahLst/>
              <a:cxnLst/>
              <a:rect l="l" t="t" r="r" b="b"/>
              <a:pathLst>
                <a:path w="17465" h="8025" extrusionOk="0">
                  <a:moveTo>
                    <a:pt x="1410" y="0"/>
                  </a:moveTo>
                  <a:cubicBezTo>
                    <a:pt x="683" y="0"/>
                    <a:pt x="0" y="618"/>
                    <a:pt x="196" y="1551"/>
                  </a:cubicBezTo>
                  <a:cubicBezTo>
                    <a:pt x="1100" y="5820"/>
                    <a:pt x="4904" y="8024"/>
                    <a:pt x="8740" y="8024"/>
                  </a:cubicBezTo>
                  <a:cubicBezTo>
                    <a:pt x="11914" y="8024"/>
                    <a:pt x="15110" y="6515"/>
                    <a:pt x="16704" y="3419"/>
                  </a:cubicBezTo>
                  <a:cubicBezTo>
                    <a:pt x="17464" y="1931"/>
                    <a:pt x="16151" y="180"/>
                    <a:pt x="14778" y="180"/>
                  </a:cubicBezTo>
                  <a:cubicBezTo>
                    <a:pt x="14308" y="180"/>
                    <a:pt x="13831" y="385"/>
                    <a:pt x="13428" y="876"/>
                  </a:cubicBezTo>
                  <a:cubicBezTo>
                    <a:pt x="11804" y="2876"/>
                    <a:pt x="9876" y="3906"/>
                    <a:pt x="7965" y="3906"/>
                  </a:cubicBezTo>
                  <a:cubicBezTo>
                    <a:pt x="6006" y="3906"/>
                    <a:pt x="4066" y="2822"/>
                    <a:pt x="2495" y="589"/>
                  </a:cubicBezTo>
                  <a:cubicBezTo>
                    <a:pt x="2208" y="181"/>
                    <a:pt x="1802" y="0"/>
                    <a:pt x="14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grpSp>
      <p:grpSp>
        <p:nvGrpSpPr>
          <p:cNvPr id="21" name="Google Shape;566;p49">
            <a:extLst>
              <a:ext uri="{FF2B5EF4-FFF2-40B4-BE49-F238E27FC236}">
                <a16:creationId xmlns:a16="http://schemas.microsoft.com/office/drawing/2014/main" xmlns="" id="{7A190665-235A-43C6-BDA2-C7224B8FC12C}"/>
              </a:ext>
            </a:extLst>
          </p:cNvPr>
          <p:cNvGrpSpPr/>
          <p:nvPr/>
        </p:nvGrpSpPr>
        <p:grpSpPr>
          <a:xfrm>
            <a:off x="-315223" y="4117423"/>
            <a:ext cx="1265694" cy="1326469"/>
            <a:chOff x="1054350" y="2305000"/>
            <a:chExt cx="1484525" cy="1635950"/>
          </a:xfrm>
        </p:grpSpPr>
        <p:sp>
          <p:nvSpPr>
            <p:cNvPr id="22" name="Google Shape;567;p49">
              <a:extLst>
                <a:ext uri="{FF2B5EF4-FFF2-40B4-BE49-F238E27FC236}">
                  <a16:creationId xmlns:a16="http://schemas.microsoft.com/office/drawing/2014/main" xmlns="" id="{64DA3A35-3456-4C8C-8D1A-BACF3ED78E36}"/>
                </a:ext>
              </a:extLst>
            </p:cNvPr>
            <p:cNvSpPr/>
            <p:nvPr/>
          </p:nvSpPr>
          <p:spPr>
            <a:xfrm>
              <a:off x="1054350" y="2305000"/>
              <a:ext cx="1484525" cy="1635950"/>
            </a:xfrm>
            <a:custGeom>
              <a:avLst/>
              <a:gdLst/>
              <a:ahLst/>
              <a:cxnLst/>
              <a:rect l="l" t="t" r="r" b="b"/>
              <a:pathLst>
                <a:path w="59381" h="65438" extrusionOk="0">
                  <a:moveTo>
                    <a:pt x="28981" y="0"/>
                  </a:moveTo>
                  <a:cubicBezTo>
                    <a:pt x="27798" y="0"/>
                    <a:pt x="26511" y="688"/>
                    <a:pt x="26293" y="1952"/>
                  </a:cubicBezTo>
                  <a:cubicBezTo>
                    <a:pt x="25244" y="8029"/>
                    <a:pt x="24253" y="14609"/>
                    <a:pt x="25977" y="20572"/>
                  </a:cubicBezTo>
                  <a:cubicBezTo>
                    <a:pt x="25761" y="20687"/>
                    <a:pt x="25546" y="20802"/>
                    <a:pt x="25330" y="20931"/>
                  </a:cubicBezTo>
                  <a:cubicBezTo>
                    <a:pt x="24181" y="21621"/>
                    <a:pt x="23175" y="22511"/>
                    <a:pt x="22356" y="23546"/>
                  </a:cubicBezTo>
                  <a:cubicBezTo>
                    <a:pt x="20000" y="22066"/>
                    <a:pt x="17989" y="20112"/>
                    <a:pt x="16451" y="17785"/>
                  </a:cubicBezTo>
                  <a:cubicBezTo>
                    <a:pt x="15915" y="16966"/>
                    <a:pt x="15009" y="16464"/>
                    <a:pt x="14073" y="16464"/>
                  </a:cubicBezTo>
                  <a:cubicBezTo>
                    <a:pt x="13629" y="16464"/>
                    <a:pt x="13179" y="16577"/>
                    <a:pt x="12759" y="16822"/>
                  </a:cubicBezTo>
                  <a:cubicBezTo>
                    <a:pt x="11552" y="17526"/>
                    <a:pt x="10992" y="19293"/>
                    <a:pt x="11796" y="20514"/>
                  </a:cubicBezTo>
                  <a:cubicBezTo>
                    <a:pt x="13865" y="23675"/>
                    <a:pt x="16609" y="26347"/>
                    <a:pt x="19842" y="28316"/>
                  </a:cubicBezTo>
                  <a:cubicBezTo>
                    <a:pt x="19655" y="28862"/>
                    <a:pt x="19497" y="29408"/>
                    <a:pt x="19368" y="29968"/>
                  </a:cubicBezTo>
                  <a:cubicBezTo>
                    <a:pt x="19109" y="31046"/>
                    <a:pt x="18922" y="32152"/>
                    <a:pt x="18764" y="33244"/>
                  </a:cubicBezTo>
                  <a:cubicBezTo>
                    <a:pt x="13721" y="32956"/>
                    <a:pt x="8822" y="31477"/>
                    <a:pt x="4440" y="28948"/>
                  </a:cubicBezTo>
                  <a:cubicBezTo>
                    <a:pt x="4015" y="28699"/>
                    <a:pt x="3548" y="28581"/>
                    <a:pt x="3087" y="28581"/>
                  </a:cubicBezTo>
                  <a:cubicBezTo>
                    <a:pt x="2163" y="28581"/>
                    <a:pt x="1261" y="29057"/>
                    <a:pt x="762" y="29910"/>
                  </a:cubicBezTo>
                  <a:cubicBezTo>
                    <a:pt x="1" y="31204"/>
                    <a:pt x="446" y="32841"/>
                    <a:pt x="1725" y="33603"/>
                  </a:cubicBezTo>
                  <a:cubicBezTo>
                    <a:pt x="6796" y="36519"/>
                    <a:pt x="12471" y="38229"/>
                    <a:pt x="18319" y="38617"/>
                  </a:cubicBezTo>
                  <a:cubicBezTo>
                    <a:pt x="18348" y="39608"/>
                    <a:pt x="18534" y="40585"/>
                    <a:pt x="18879" y="41505"/>
                  </a:cubicBezTo>
                  <a:cubicBezTo>
                    <a:pt x="19023" y="41893"/>
                    <a:pt x="19195" y="42266"/>
                    <a:pt x="19396" y="42625"/>
                  </a:cubicBezTo>
                  <a:cubicBezTo>
                    <a:pt x="17945" y="43976"/>
                    <a:pt x="16652" y="45499"/>
                    <a:pt x="15560" y="47137"/>
                  </a:cubicBezTo>
                  <a:cubicBezTo>
                    <a:pt x="14742" y="48344"/>
                    <a:pt x="15316" y="50125"/>
                    <a:pt x="16523" y="50829"/>
                  </a:cubicBezTo>
                  <a:cubicBezTo>
                    <a:pt x="16948" y="51079"/>
                    <a:pt x="17397" y="51193"/>
                    <a:pt x="17838" y="51193"/>
                  </a:cubicBezTo>
                  <a:cubicBezTo>
                    <a:pt x="18766" y="51193"/>
                    <a:pt x="19655" y="50685"/>
                    <a:pt x="20201" y="49867"/>
                  </a:cubicBezTo>
                  <a:cubicBezTo>
                    <a:pt x="20919" y="48789"/>
                    <a:pt x="21738" y="47798"/>
                    <a:pt x="22672" y="46907"/>
                  </a:cubicBezTo>
                  <a:cubicBezTo>
                    <a:pt x="22787" y="46792"/>
                    <a:pt x="22916" y="46663"/>
                    <a:pt x="23046" y="46548"/>
                  </a:cubicBezTo>
                  <a:cubicBezTo>
                    <a:pt x="24296" y="47367"/>
                    <a:pt x="25675" y="47956"/>
                    <a:pt x="27140" y="48286"/>
                  </a:cubicBezTo>
                  <a:cubicBezTo>
                    <a:pt x="27844" y="48459"/>
                    <a:pt x="28563" y="48588"/>
                    <a:pt x="29281" y="48674"/>
                  </a:cubicBezTo>
                  <a:cubicBezTo>
                    <a:pt x="29396" y="49996"/>
                    <a:pt x="29425" y="51332"/>
                    <a:pt x="29353" y="52668"/>
                  </a:cubicBezTo>
                  <a:cubicBezTo>
                    <a:pt x="29296" y="54205"/>
                    <a:pt x="29094" y="55743"/>
                    <a:pt x="28750" y="57237"/>
                  </a:cubicBezTo>
                  <a:cubicBezTo>
                    <a:pt x="28376" y="58875"/>
                    <a:pt x="27859" y="60484"/>
                    <a:pt x="27227" y="62050"/>
                  </a:cubicBezTo>
                  <a:cubicBezTo>
                    <a:pt x="26695" y="63357"/>
                    <a:pt x="27801" y="65067"/>
                    <a:pt x="29109" y="65354"/>
                  </a:cubicBezTo>
                  <a:cubicBezTo>
                    <a:pt x="29355" y="65411"/>
                    <a:pt x="29591" y="65438"/>
                    <a:pt x="29817" y="65438"/>
                  </a:cubicBezTo>
                  <a:cubicBezTo>
                    <a:pt x="31030" y="65438"/>
                    <a:pt x="31943" y="64659"/>
                    <a:pt x="32428" y="63472"/>
                  </a:cubicBezTo>
                  <a:cubicBezTo>
                    <a:pt x="34310" y="58774"/>
                    <a:pt x="35071" y="53717"/>
                    <a:pt x="34669" y="48674"/>
                  </a:cubicBezTo>
                  <a:cubicBezTo>
                    <a:pt x="35876" y="48516"/>
                    <a:pt x="37054" y="48214"/>
                    <a:pt x="38189" y="47783"/>
                  </a:cubicBezTo>
                  <a:cubicBezTo>
                    <a:pt x="38878" y="47510"/>
                    <a:pt x="39525" y="47180"/>
                    <a:pt x="40143" y="46792"/>
                  </a:cubicBezTo>
                  <a:cubicBezTo>
                    <a:pt x="44683" y="49550"/>
                    <a:pt x="49726" y="51361"/>
                    <a:pt x="54970" y="52122"/>
                  </a:cubicBezTo>
                  <a:cubicBezTo>
                    <a:pt x="55156" y="52149"/>
                    <a:pt x="55346" y="52163"/>
                    <a:pt x="55536" y="52163"/>
                  </a:cubicBezTo>
                  <a:cubicBezTo>
                    <a:pt x="56764" y="52163"/>
                    <a:pt x="57990" y="51584"/>
                    <a:pt x="58289" y="50240"/>
                  </a:cubicBezTo>
                  <a:cubicBezTo>
                    <a:pt x="58576" y="48976"/>
                    <a:pt x="57901" y="47137"/>
                    <a:pt x="56406" y="46936"/>
                  </a:cubicBezTo>
                  <a:cubicBezTo>
                    <a:pt x="52053" y="46347"/>
                    <a:pt x="47844" y="44953"/>
                    <a:pt x="43993" y="42812"/>
                  </a:cubicBezTo>
                  <a:cubicBezTo>
                    <a:pt x="44496" y="41979"/>
                    <a:pt x="44913" y="41117"/>
                    <a:pt x="45229" y="40212"/>
                  </a:cubicBezTo>
                  <a:cubicBezTo>
                    <a:pt x="46852" y="40456"/>
                    <a:pt x="48418" y="41002"/>
                    <a:pt x="49826" y="41850"/>
                  </a:cubicBezTo>
                  <a:cubicBezTo>
                    <a:pt x="50252" y="42098"/>
                    <a:pt x="50718" y="42216"/>
                    <a:pt x="51179" y="42216"/>
                  </a:cubicBezTo>
                  <a:cubicBezTo>
                    <a:pt x="52104" y="42216"/>
                    <a:pt x="53006" y="41740"/>
                    <a:pt x="53504" y="40887"/>
                  </a:cubicBezTo>
                  <a:cubicBezTo>
                    <a:pt x="54266" y="39594"/>
                    <a:pt x="53835" y="37956"/>
                    <a:pt x="52542" y="37195"/>
                  </a:cubicBezTo>
                  <a:cubicBezTo>
                    <a:pt x="50645" y="36088"/>
                    <a:pt x="48562" y="35327"/>
                    <a:pt x="46393" y="34939"/>
                  </a:cubicBezTo>
                  <a:cubicBezTo>
                    <a:pt x="46507" y="33675"/>
                    <a:pt x="46493" y="32410"/>
                    <a:pt x="46335" y="31160"/>
                  </a:cubicBezTo>
                  <a:cubicBezTo>
                    <a:pt x="48073" y="30442"/>
                    <a:pt x="49683" y="29465"/>
                    <a:pt x="51119" y="28244"/>
                  </a:cubicBezTo>
                  <a:cubicBezTo>
                    <a:pt x="54338" y="25557"/>
                    <a:pt x="56550" y="21822"/>
                    <a:pt x="58662" y="18244"/>
                  </a:cubicBezTo>
                  <a:cubicBezTo>
                    <a:pt x="59381" y="16966"/>
                    <a:pt x="58935" y="15342"/>
                    <a:pt x="57671" y="14609"/>
                  </a:cubicBezTo>
                  <a:cubicBezTo>
                    <a:pt x="57245" y="14358"/>
                    <a:pt x="56776" y="14238"/>
                    <a:pt x="56313" y="14238"/>
                  </a:cubicBezTo>
                  <a:cubicBezTo>
                    <a:pt x="55402" y="14238"/>
                    <a:pt x="54512" y="14700"/>
                    <a:pt x="54007" y="15529"/>
                  </a:cubicBezTo>
                  <a:cubicBezTo>
                    <a:pt x="52197" y="18603"/>
                    <a:pt x="50530" y="21491"/>
                    <a:pt x="47973" y="23862"/>
                  </a:cubicBezTo>
                  <a:cubicBezTo>
                    <a:pt x="46938" y="24781"/>
                    <a:pt x="45789" y="25543"/>
                    <a:pt x="44554" y="26132"/>
                  </a:cubicBezTo>
                  <a:cubicBezTo>
                    <a:pt x="43490" y="24336"/>
                    <a:pt x="41953" y="22856"/>
                    <a:pt x="40100" y="21865"/>
                  </a:cubicBezTo>
                  <a:cubicBezTo>
                    <a:pt x="41551" y="19164"/>
                    <a:pt x="42686" y="16305"/>
                    <a:pt x="43490" y="13331"/>
                  </a:cubicBezTo>
                  <a:cubicBezTo>
                    <a:pt x="43850" y="11980"/>
                    <a:pt x="43031" y="10342"/>
                    <a:pt x="41608" y="10026"/>
                  </a:cubicBezTo>
                  <a:cubicBezTo>
                    <a:pt x="41384" y="9974"/>
                    <a:pt x="41159" y="9949"/>
                    <a:pt x="40936" y="9949"/>
                  </a:cubicBezTo>
                  <a:cubicBezTo>
                    <a:pt x="39743" y="9949"/>
                    <a:pt x="38631" y="10674"/>
                    <a:pt x="38304" y="11908"/>
                  </a:cubicBezTo>
                  <a:cubicBezTo>
                    <a:pt x="37600" y="14451"/>
                    <a:pt x="36637" y="16937"/>
                    <a:pt x="35402" y="19279"/>
                  </a:cubicBezTo>
                  <a:cubicBezTo>
                    <a:pt x="34646" y="19224"/>
                    <a:pt x="33887" y="19199"/>
                    <a:pt x="33128" y="19199"/>
                  </a:cubicBezTo>
                  <a:cubicBezTo>
                    <a:pt x="32486" y="19199"/>
                    <a:pt x="31845" y="19217"/>
                    <a:pt x="31206" y="19250"/>
                  </a:cubicBezTo>
                  <a:cubicBezTo>
                    <a:pt x="31163" y="19121"/>
                    <a:pt x="31120" y="18977"/>
                    <a:pt x="31077" y="18833"/>
                  </a:cubicBezTo>
                  <a:cubicBezTo>
                    <a:pt x="30876" y="18058"/>
                    <a:pt x="30704" y="17267"/>
                    <a:pt x="30574" y="16477"/>
                  </a:cubicBezTo>
                  <a:cubicBezTo>
                    <a:pt x="30574" y="16420"/>
                    <a:pt x="30560" y="16377"/>
                    <a:pt x="30560" y="16362"/>
                  </a:cubicBezTo>
                  <a:cubicBezTo>
                    <a:pt x="30545" y="16333"/>
                    <a:pt x="30560" y="16319"/>
                    <a:pt x="30560" y="16290"/>
                  </a:cubicBezTo>
                  <a:cubicBezTo>
                    <a:pt x="30531" y="16089"/>
                    <a:pt x="30517" y="15888"/>
                    <a:pt x="30488" y="15687"/>
                  </a:cubicBezTo>
                  <a:cubicBezTo>
                    <a:pt x="30445" y="15242"/>
                    <a:pt x="30416" y="14782"/>
                    <a:pt x="30402" y="14336"/>
                  </a:cubicBezTo>
                  <a:cubicBezTo>
                    <a:pt x="30244" y="10587"/>
                    <a:pt x="30862" y="7024"/>
                    <a:pt x="31494" y="3374"/>
                  </a:cubicBezTo>
                  <a:cubicBezTo>
                    <a:pt x="31724" y="1995"/>
                    <a:pt x="31120" y="415"/>
                    <a:pt x="29612" y="70"/>
                  </a:cubicBezTo>
                  <a:cubicBezTo>
                    <a:pt x="29410" y="23"/>
                    <a:pt x="29197" y="0"/>
                    <a:pt x="289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568;p49">
              <a:extLst>
                <a:ext uri="{FF2B5EF4-FFF2-40B4-BE49-F238E27FC236}">
                  <a16:creationId xmlns:a16="http://schemas.microsoft.com/office/drawing/2014/main" xmlns="" id="{B3014425-ECDF-4E92-8EC8-63F27C9C90E4}"/>
                </a:ext>
              </a:extLst>
            </p:cNvPr>
            <p:cNvSpPr/>
            <p:nvPr/>
          </p:nvSpPr>
          <p:spPr>
            <a:xfrm>
              <a:off x="1700525" y="2990250"/>
              <a:ext cx="155900" cy="121075"/>
            </a:xfrm>
            <a:custGeom>
              <a:avLst/>
              <a:gdLst/>
              <a:ahLst/>
              <a:cxnLst/>
              <a:rect l="l" t="t" r="r" b="b"/>
              <a:pathLst>
                <a:path w="6236" h="4843" extrusionOk="0">
                  <a:moveTo>
                    <a:pt x="3118" y="1"/>
                  </a:moveTo>
                  <a:cubicBezTo>
                    <a:pt x="0" y="1"/>
                    <a:pt x="0" y="4842"/>
                    <a:pt x="3118" y="4842"/>
                  </a:cubicBezTo>
                  <a:cubicBezTo>
                    <a:pt x="6236" y="4842"/>
                    <a:pt x="6236" y="1"/>
                    <a:pt x="3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569;p49">
              <a:extLst>
                <a:ext uri="{FF2B5EF4-FFF2-40B4-BE49-F238E27FC236}">
                  <a16:creationId xmlns:a16="http://schemas.microsoft.com/office/drawing/2014/main" xmlns="" id="{449B28FC-4057-4B35-9351-043C06BBEE82}"/>
                </a:ext>
              </a:extLst>
            </p:cNvPr>
            <p:cNvSpPr/>
            <p:nvPr/>
          </p:nvSpPr>
          <p:spPr>
            <a:xfrm>
              <a:off x="1726375" y="3016125"/>
              <a:ext cx="90175" cy="69700"/>
            </a:xfrm>
            <a:custGeom>
              <a:avLst/>
              <a:gdLst/>
              <a:ahLst/>
              <a:cxnLst/>
              <a:rect l="l" t="t" r="r" b="b"/>
              <a:pathLst>
                <a:path w="3607" h="2788" extrusionOk="0">
                  <a:moveTo>
                    <a:pt x="1797" y="0"/>
                  </a:moveTo>
                  <a:cubicBezTo>
                    <a:pt x="1" y="0"/>
                    <a:pt x="1" y="2787"/>
                    <a:pt x="1797" y="2787"/>
                  </a:cubicBezTo>
                  <a:cubicBezTo>
                    <a:pt x="3593" y="2787"/>
                    <a:pt x="3607" y="0"/>
                    <a:pt x="17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570;p49">
              <a:extLst>
                <a:ext uri="{FF2B5EF4-FFF2-40B4-BE49-F238E27FC236}">
                  <a16:creationId xmlns:a16="http://schemas.microsoft.com/office/drawing/2014/main" xmlns="" id="{048114E2-50FC-4652-A591-447E423383FA}"/>
                </a:ext>
              </a:extLst>
            </p:cNvPr>
            <p:cNvSpPr/>
            <p:nvPr/>
          </p:nvSpPr>
          <p:spPr>
            <a:xfrm>
              <a:off x="1900575" y="2978400"/>
              <a:ext cx="155925" cy="121075"/>
            </a:xfrm>
            <a:custGeom>
              <a:avLst/>
              <a:gdLst/>
              <a:ahLst/>
              <a:cxnLst/>
              <a:rect l="l" t="t" r="r" b="b"/>
              <a:pathLst>
                <a:path w="6237" h="4843" extrusionOk="0">
                  <a:moveTo>
                    <a:pt x="3119" y="0"/>
                  </a:moveTo>
                  <a:cubicBezTo>
                    <a:pt x="1" y="0"/>
                    <a:pt x="1" y="4842"/>
                    <a:pt x="3119" y="4842"/>
                  </a:cubicBezTo>
                  <a:cubicBezTo>
                    <a:pt x="6236" y="4842"/>
                    <a:pt x="6236" y="0"/>
                    <a:pt x="31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571;p49">
              <a:extLst>
                <a:ext uri="{FF2B5EF4-FFF2-40B4-BE49-F238E27FC236}">
                  <a16:creationId xmlns:a16="http://schemas.microsoft.com/office/drawing/2014/main" xmlns="" id="{BA31CBE6-6047-4D34-B9B1-1B04816AD6DF}"/>
                </a:ext>
              </a:extLst>
            </p:cNvPr>
            <p:cNvSpPr/>
            <p:nvPr/>
          </p:nvSpPr>
          <p:spPr>
            <a:xfrm>
              <a:off x="1933625" y="3004250"/>
              <a:ext cx="89825" cy="69725"/>
            </a:xfrm>
            <a:custGeom>
              <a:avLst/>
              <a:gdLst/>
              <a:ahLst/>
              <a:cxnLst/>
              <a:rect l="l" t="t" r="r" b="b"/>
              <a:pathLst>
                <a:path w="3593" h="2789" extrusionOk="0">
                  <a:moveTo>
                    <a:pt x="1797" y="1"/>
                  </a:moveTo>
                  <a:cubicBezTo>
                    <a:pt x="1" y="1"/>
                    <a:pt x="1" y="2788"/>
                    <a:pt x="1797" y="2788"/>
                  </a:cubicBezTo>
                  <a:cubicBezTo>
                    <a:pt x="3593" y="2788"/>
                    <a:pt x="3593" y="1"/>
                    <a:pt x="17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572;p49">
              <a:extLst>
                <a:ext uri="{FF2B5EF4-FFF2-40B4-BE49-F238E27FC236}">
                  <a16:creationId xmlns:a16="http://schemas.microsoft.com/office/drawing/2014/main" xmlns="" id="{601C5670-59CF-4C3E-9C4D-B511552A62EC}"/>
                </a:ext>
              </a:extLst>
            </p:cNvPr>
            <p:cNvSpPr/>
            <p:nvPr/>
          </p:nvSpPr>
          <p:spPr>
            <a:xfrm>
              <a:off x="1709500" y="3206100"/>
              <a:ext cx="357350" cy="121325"/>
            </a:xfrm>
            <a:custGeom>
              <a:avLst/>
              <a:gdLst/>
              <a:ahLst/>
              <a:cxnLst/>
              <a:rect l="l" t="t" r="r" b="b"/>
              <a:pathLst>
                <a:path w="14294" h="4853" extrusionOk="0">
                  <a:moveTo>
                    <a:pt x="9494" y="0"/>
                  </a:moveTo>
                  <a:cubicBezTo>
                    <a:pt x="9219" y="0"/>
                    <a:pt x="8946" y="156"/>
                    <a:pt x="8822" y="447"/>
                  </a:cubicBezTo>
                  <a:cubicBezTo>
                    <a:pt x="8592" y="1007"/>
                    <a:pt x="8362" y="1567"/>
                    <a:pt x="8132" y="2128"/>
                  </a:cubicBezTo>
                  <a:cubicBezTo>
                    <a:pt x="8089" y="2243"/>
                    <a:pt x="7946" y="2688"/>
                    <a:pt x="7816" y="3033"/>
                  </a:cubicBezTo>
                  <a:cubicBezTo>
                    <a:pt x="7242" y="2271"/>
                    <a:pt x="6624" y="1539"/>
                    <a:pt x="5977" y="849"/>
                  </a:cubicBezTo>
                  <a:cubicBezTo>
                    <a:pt x="5829" y="670"/>
                    <a:pt x="5620" y="584"/>
                    <a:pt x="5413" y="584"/>
                  </a:cubicBezTo>
                  <a:cubicBezTo>
                    <a:pt x="5139" y="584"/>
                    <a:pt x="4871" y="735"/>
                    <a:pt x="4756" y="1021"/>
                  </a:cubicBezTo>
                  <a:cubicBezTo>
                    <a:pt x="4440" y="1625"/>
                    <a:pt x="4110" y="2199"/>
                    <a:pt x="3765" y="2774"/>
                  </a:cubicBezTo>
                  <a:lnTo>
                    <a:pt x="2213" y="806"/>
                  </a:lnTo>
                  <a:cubicBezTo>
                    <a:pt x="2067" y="630"/>
                    <a:pt x="1865" y="546"/>
                    <a:pt x="1665" y="546"/>
                  </a:cubicBezTo>
                  <a:cubicBezTo>
                    <a:pt x="1392" y="546"/>
                    <a:pt x="1122" y="702"/>
                    <a:pt x="1006" y="993"/>
                  </a:cubicBezTo>
                  <a:cubicBezTo>
                    <a:pt x="590" y="1970"/>
                    <a:pt x="274" y="2990"/>
                    <a:pt x="58" y="4038"/>
                  </a:cubicBezTo>
                  <a:cubicBezTo>
                    <a:pt x="1" y="4335"/>
                    <a:pt x="267" y="4542"/>
                    <a:pt x="524" y="4542"/>
                  </a:cubicBezTo>
                  <a:cubicBezTo>
                    <a:pt x="654" y="4542"/>
                    <a:pt x="781" y="4489"/>
                    <a:pt x="863" y="4369"/>
                  </a:cubicBezTo>
                  <a:cubicBezTo>
                    <a:pt x="1236" y="3794"/>
                    <a:pt x="1552" y="3205"/>
                    <a:pt x="1840" y="2602"/>
                  </a:cubicBezTo>
                  <a:lnTo>
                    <a:pt x="3276" y="4441"/>
                  </a:lnTo>
                  <a:cubicBezTo>
                    <a:pt x="3408" y="4609"/>
                    <a:pt x="3630" y="4703"/>
                    <a:pt x="3850" y="4703"/>
                  </a:cubicBezTo>
                  <a:cubicBezTo>
                    <a:pt x="4061" y="4703"/>
                    <a:pt x="4270" y="4616"/>
                    <a:pt x="4397" y="4426"/>
                  </a:cubicBezTo>
                  <a:cubicBezTo>
                    <a:pt x="4799" y="3794"/>
                    <a:pt x="5187" y="3162"/>
                    <a:pt x="5546" y="2501"/>
                  </a:cubicBezTo>
                  <a:cubicBezTo>
                    <a:pt x="6135" y="3162"/>
                    <a:pt x="6667" y="3866"/>
                    <a:pt x="7170" y="4584"/>
                  </a:cubicBezTo>
                  <a:cubicBezTo>
                    <a:pt x="7304" y="4755"/>
                    <a:pt x="7509" y="4853"/>
                    <a:pt x="7718" y="4853"/>
                  </a:cubicBezTo>
                  <a:cubicBezTo>
                    <a:pt x="7755" y="4853"/>
                    <a:pt x="7793" y="4850"/>
                    <a:pt x="7831" y="4843"/>
                  </a:cubicBezTo>
                  <a:cubicBezTo>
                    <a:pt x="8492" y="4685"/>
                    <a:pt x="8779" y="4254"/>
                    <a:pt x="9038" y="3651"/>
                  </a:cubicBezTo>
                  <a:cubicBezTo>
                    <a:pt x="9253" y="3133"/>
                    <a:pt x="9469" y="2631"/>
                    <a:pt x="9670" y="2113"/>
                  </a:cubicBezTo>
                  <a:cubicBezTo>
                    <a:pt x="10316" y="2918"/>
                    <a:pt x="10948" y="3737"/>
                    <a:pt x="11566" y="4570"/>
                  </a:cubicBezTo>
                  <a:cubicBezTo>
                    <a:pt x="11690" y="4744"/>
                    <a:pt x="11912" y="4838"/>
                    <a:pt x="12133" y="4838"/>
                  </a:cubicBezTo>
                  <a:cubicBezTo>
                    <a:pt x="12350" y="4838"/>
                    <a:pt x="12566" y="4748"/>
                    <a:pt x="12687" y="4556"/>
                  </a:cubicBezTo>
                  <a:cubicBezTo>
                    <a:pt x="13333" y="3507"/>
                    <a:pt x="13822" y="2372"/>
                    <a:pt x="14138" y="1194"/>
                  </a:cubicBezTo>
                  <a:cubicBezTo>
                    <a:pt x="14293" y="636"/>
                    <a:pt x="13814" y="217"/>
                    <a:pt x="13382" y="217"/>
                  </a:cubicBezTo>
                  <a:cubicBezTo>
                    <a:pt x="13136" y="217"/>
                    <a:pt x="12905" y="353"/>
                    <a:pt x="12816" y="677"/>
                  </a:cubicBezTo>
                  <a:cubicBezTo>
                    <a:pt x="12629" y="1409"/>
                    <a:pt x="12356" y="2128"/>
                    <a:pt x="12026" y="2817"/>
                  </a:cubicBezTo>
                  <a:cubicBezTo>
                    <a:pt x="11379" y="1955"/>
                    <a:pt x="10719" y="1108"/>
                    <a:pt x="10043" y="260"/>
                  </a:cubicBezTo>
                  <a:cubicBezTo>
                    <a:pt x="9898" y="84"/>
                    <a:pt x="9695" y="0"/>
                    <a:pt x="94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8" name="Picture 40">
            <a:extLst>
              <a:ext uri="{FF2B5EF4-FFF2-40B4-BE49-F238E27FC236}">
                <a16:creationId xmlns:a16="http://schemas.microsoft.com/office/drawing/2014/main" xmlns="" id="{1F547114-9325-461A-B972-F403EF4556B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7894223" y="456996"/>
            <a:ext cx="1187171" cy="869603"/>
          </a:xfrm>
          <a:prstGeom prst="rect">
            <a:avLst/>
          </a:prstGeom>
        </p:spPr>
      </p:pic>
      <p:sp>
        <p:nvSpPr>
          <p:cNvPr id="2" name="Speech Bubble: Rectangle with Corners Rounded 1">
            <a:extLst>
              <a:ext uri="{FF2B5EF4-FFF2-40B4-BE49-F238E27FC236}">
                <a16:creationId xmlns:a16="http://schemas.microsoft.com/office/drawing/2014/main" xmlns="" id="{5F64C7FE-9CA0-4F14-8512-DB09D4AE7B47}"/>
              </a:ext>
            </a:extLst>
          </p:cNvPr>
          <p:cNvSpPr/>
          <p:nvPr/>
        </p:nvSpPr>
        <p:spPr>
          <a:xfrm>
            <a:off x="4038600" y="1102679"/>
            <a:ext cx="4939427" cy="3238721"/>
          </a:xfrm>
          <a:prstGeom prst="wedgeRoundRectCallout">
            <a:avLst>
              <a:gd name="adj1" fmla="val -45066"/>
              <a:gd name="adj2" fmla="val 63033"/>
              <a:gd name="adj3" fmla="val 16667"/>
            </a:avLst>
          </a:prstGeom>
          <a:solidFill>
            <a:srgbClr val="C4E1E6">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lnSpc>
                <a:spcPct val="150000"/>
              </a:lnSpc>
            </a:pPr>
            <a:r>
              <a:rPr lang="en-US" sz="2000" dirty="0">
                <a:solidFill>
                  <a:schemeClr val="tx1"/>
                </a:solidFill>
              </a:rPr>
              <a:t>Do t</a:t>
            </a:r>
            <a:r>
              <a:rPr lang="vi-VN" sz="2000" dirty="0">
                <a:solidFill>
                  <a:schemeClr val="tx1"/>
                </a:solidFill>
              </a:rPr>
              <a:t>rong quá trình luyện tập thể dục, thể thao, cơ thể ra nhiều mồ hôi nên mất nước, từ đó làm giảm lượng máu trong cơ thể và có thể gây mất cân bằng </a:t>
            </a:r>
            <a:r>
              <a:rPr lang="vi-VN" sz="2000" b="1" dirty="0">
                <a:solidFill>
                  <a:schemeClr val="tx1"/>
                </a:solidFill>
              </a:rPr>
              <a:t>nội môi</a:t>
            </a:r>
            <a:r>
              <a:rPr lang="vi-VN" sz="2000" dirty="0">
                <a:solidFill>
                  <a:schemeClr val="tx1"/>
                </a:solidFill>
              </a:rPr>
              <a:t>. </a:t>
            </a:r>
            <a:endParaRPr lang="en-US" sz="2000" dirty="0">
              <a:solidFill>
                <a:schemeClr val="tx1"/>
              </a:solidFill>
            </a:endParaRPr>
          </a:p>
        </p:txBody>
      </p:sp>
      <p:sp>
        <p:nvSpPr>
          <p:cNvPr id="29" name="TextBox 28">
            <a:extLst>
              <a:ext uri="{FF2B5EF4-FFF2-40B4-BE49-F238E27FC236}">
                <a16:creationId xmlns:a16="http://schemas.microsoft.com/office/drawing/2014/main" xmlns="" id="{0F9D99C7-0439-4838-B4CB-8E4B5F2D60E0}"/>
              </a:ext>
            </a:extLst>
          </p:cNvPr>
          <p:cNvSpPr txBox="1"/>
          <p:nvPr/>
        </p:nvSpPr>
        <p:spPr>
          <a:xfrm>
            <a:off x="406262" y="1682444"/>
            <a:ext cx="3389202" cy="1571424"/>
          </a:xfrm>
          <a:prstGeom prst="roundRect">
            <a:avLst/>
          </a:prstGeom>
          <a:solidFill>
            <a:schemeClr val="accent4">
              <a:lumMod val="20000"/>
              <a:lumOff val="80000"/>
            </a:schemeClr>
          </a:solidFill>
          <a:ln w="19050">
            <a:solidFill>
              <a:schemeClr val="accent3"/>
            </a:solidFill>
            <a:prstDash val="lgDash"/>
          </a:ln>
        </p:spPr>
        <p:txBody>
          <a:bodyPr wrap="square">
            <a:spAutoFit/>
          </a:bodyPr>
          <a:lstStyle/>
          <a:p>
            <a:pPr algn="just">
              <a:lnSpc>
                <a:spcPct val="150000"/>
              </a:lnSpc>
            </a:pPr>
            <a:r>
              <a:rPr lang="en-US" sz="2000" dirty="0" err="1"/>
              <a:t>Tại</a:t>
            </a:r>
            <a:r>
              <a:rPr lang="en-US" sz="2000" dirty="0"/>
              <a:t> </a:t>
            </a:r>
            <a:r>
              <a:rPr lang="en-US" sz="2000" dirty="0" err="1"/>
              <a:t>sao</a:t>
            </a:r>
            <a:r>
              <a:rPr lang="en-US" sz="2000" dirty="0"/>
              <a:t> </a:t>
            </a:r>
            <a:r>
              <a:rPr lang="en-US" sz="2000" dirty="0" err="1"/>
              <a:t>cần</a:t>
            </a:r>
            <a:r>
              <a:rPr lang="en-US" sz="2000" dirty="0"/>
              <a:t> </a:t>
            </a:r>
            <a:r>
              <a:rPr lang="en-US" sz="2000" dirty="0" err="1"/>
              <a:t>bổ</a:t>
            </a:r>
            <a:r>
              <a:rPr lang="en-US" sz="2000" dirty="0"/>
              <a:t> sung n</a:t>
            </a:r>
            <a:r>
              <a:rPr lang="vi-VN" sz="2000" dirty="0"/>
              <a:t>ư</a:t>
            </a:r>
            <a:r>
              <a:rPr lang="en-US" sz="2000" dirty="0" err="1"/>
              <a:t>ớc</a:t>
            </a:r>
            <a:r>
              <a:rPr lang="en-US" sz="2000" dirty="0"/>
              <a:t> </a:t>
            </a:r>
            <a:r>
              <a:rPr lang="en-US" sz="2000" dirty="0" err="1"/>
              <a:t>trong</a:t>
            </a:r>
            <a:r>
              <a:rPr lang="en-US" sz="2000" dirty="0"/>
              <a:t> </a:t>
            </a:r>
            <a:r>
              <a:rPr lang="en-US" sz="2000" dirty="0" err="1"/>
              <a:t>quá</a:t>
            </a:r>
            <a:r>
              <a:rPr lang="en-US" sz="2000" dirty="0"/>
              <a:t> </a:t>
            </a:r>
            <a:r>
              <a:rPr lang="en-US" sz="2000" dirty="0" err="1"/>
              <a:t>trình</a:t>
            </a:r>
            <a:r>
              <a:rPr lang="en-US" sz="2000" dirty="0"/>
              <a:t> </a:t>
            </a:r>
            <a:r>
              <a:rPr lang="en-US" sz="2000" dirty="0" err="1"/>
              <a:t>luyện</a:t>
            </a:r>
            <a:r>
              <a:rPr lang="en-US" sz="2000" dirty="0"/>
              <a:t> </a:t>
            </a:r>
            <a:r>
              <a:rPr lang="en-US" sz="2000" dirty="0" err="1"/>
              <a:t>tập</a:t>
            </a:r>
            <a:r>
              <a:rPr lang="en-US" sz="2000" dirty="0"/>
              <a:t> </a:t>
            </a:r>
            <a:r>
              <a:rPr lang="en-US" sz="2000" dirty="0" err="1"/>
              <a:t>thể</a:t>
            </a:r>
            <a:r>
              <a:rPr lang="en-US" sz="2000" dirty="0"/>
              <a:t> </a:t>
            </a:r>
            <a:r>
              <a:rPr lang="en-US" sz="2000" dirty="0" err="1"/>
              <a:t>dục</a:t>
            </a:r>
            <a:r>
              <a:rPr lang="en-US" sz="2000" dirty="0"/>
              <a:t>, </a:t>
            </a:r>
            <a:r>
              <a:rPr lang="en-US" sz="2000" dirty="0" err="1"/>
              <a:t>thể</a:t>
            </a:r>
            <a:r>
              <a:rPr lang="en-US" sz="2000" dirty="0"/>
              <a:t> </a:t>
            </a:r>
            <a:r>
              <a:rPr lang="en-US" sz="2000" dirty="0" err="1"/>
              <a:t>thao</a:t>
            </a:r>
            <a:r>
              <a:rPr lang="en-US" sz="2000" dirty="0"/>
              <a:t>?</a:t>
            </a:r>
          </a:p>
        </p:txBody>
      </p:sp>
      <p:pic>
        <p:nvPicPr>
          <p:cNvPr id="30" name="Picture 5">
            <a:extLst>
              <a:ext uri="{FF2B5EF4-FFF2-40B4-BE49-F238E27FC236}">
                <a16:creationId xmlns:a16="http://schemas.microsoft.com/office/drawing/2014/main" xmlns="" id="{99C62043-490B-4BD0-BB2B-FDF0C60A4B8D}"/>
              </a:ext>
            </a:extLst>
          </p:cNvPr>
          <p:cNvPicPr>
            <a:picLocks noChangeAspect="1"/>
          </p:cNvPicPr>
          <p:nvPr/>
        </p:nvPicPr>
        <p:blipFill>
          <a:blip r:embed="rId5"/>
          <a:srcRect/>
          <a:stretch>
            <a:fillRect/>
          </a:stretch>
        </p:blipFill>
        <p:spPr>
          <a:xfrm>
            <a:off x="2750711" y="3461807"/>
            <a:ext cx="1044753" cy="1681694"/>
          </a:xfrm>
          <a:prstGeom prst="rect">
            <a:avLst/>
          </a:prstGeom>
        </p:spPr>
      </p:pic>
    </p:spTree>
    <p:extLst>
      <p:ext uri="{BB962C8B-B14F-4D97-AF65-F5344CB8AC3E}">
        <p14:creationId xmlns:p14="http://schemas.microsoft.com/office/powerpoint/2010/main" val="2860436815"/>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750"/>
                                        <p:tgtEl>
                                          <p:spTgt spid="29"/>
                                        </p:tgtEl>
                                      </p:cBhvr>
                                    </p:animEffect>
                                    <p:anim calcmode="lin" valueType="num">
                                      <p:cBhvr>
                                        <p:cTn id="11" dur="750" fill="hold"/>
                                        <p:tgtEl>
                                          <p:spTgt spid="29"/>
                                        </p:tgtEl>
                                        <p:attrNameLst>
                                          <p:attrName>ppt_x</p:attrName>
                                        </p:attrNameLst>
                                      </p:cBhvr>
                                      <p:tavLst>
                                        <p:tav tm="0">
                                          <p:val>
                                            <p:strVal val="#ppt_x"/>
                                          </p:val>
                                        </p:tav>
                                        <p:tav tm="100000">
                                          <p:val>
                                            <p:strVal val="#ppt_x"/>
                                          </p:val>
                                        </p:tav>
                                      </p:tavLst>
                                    </p:anim>
                                    <p:anim calcmode="lin" valueType="num">
                                      <p:cBhvr>
                                        <p:cTn id="12" dur="750" fill="hold"/>
                                        <p:tgtEl>
                                          <p:spTgt spid="29"/>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1000"/>
                                        <p:tgtEl>
                                          <p:spTgt spid="30"/>
                                        </p:tgtEl>
                                      </p:cBhvr>
                                    </p:animEffect>
                                    <p:anim calcmode="lin" valueType="num">
                                      <p:cBhvr>
                                        <p:cTn id="16" dur="1000" fill="hold"/>
                                        <p:tgtEl>
                                          <p:spTgt spid="30"/>
                                        </p:tgtEl>
                                        <p:attrNameLst>
                                          <p:attrName>ppt_x</p:attrName>
                                        </p:attrNameLst>
                                      </p:cBhvr>
                                      <p:tavLst>
                                        <p:tav tm="0">
                                          <p:val>
                                            <p:strVal val="#ppt_x"/>
                                          </p:val>
                                        </p:tav>
                                        <p:tav tm="100000">
                                          <p:val>
                                            <p:strVal val="#ppt_x"/>
                                          </p:val>
                                        </p:tav>
                                      </p:tavLst>
                                    </p:anim>
                                    <p:anim calcmode="lin" valueType="num">
                                      <p:cBhvr>
                                        <p:cTn id="17"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animBg="1"/>
      <p:bldP spid="2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xmlns="" id="{33EDF91F-1403-4359-A2B3-FBF7F899928B}"/>
              </a:ext>
            </a:extLst>
          </p:cNvPr>
          <p:cNvSpPr txBox="1"/>
          <p:nvPr/>
        </p:nvSpPr>
        <p:spPr>
          <a:xfrm>
            <a:off x="347077" y="660977"/>
            <a:ext cx="8317513" cy="923330"/>
          </a:xfrm>
          <a:prstGeom prst="rect">
            <a:avLst/>
          </a:prstGeom>
          <a:noFill/>
        </p:spPr>
        <p:txBody>
          <a:bodyPr wrap="square">
            <a:spAutoFit/>
          </a:bodyPr>
          <a:lstStyle/>
          <a:p>
            <a:pPr marL="0" marR="0" lvl="0" indent="0" algn="just" defTabSz="914400" rtl="0" eaLnBrk="1" fontAlgn="auto" latinLnBrk="0" hangingPunct="1">
              <a:lnSpc>
                <a:spcPct val="150000"/>
              </a:lnSpc>
              <a:spcBef>
                <a:spcPts val="100"/>
              </a:spcBef>
              <a:spcAft>
                <a:spcPts val="100"/>
              </a:spcAft>
              <a:buClr>
                <a:srgbClr val="000000"/>
              </a:buClr>
              <a:buSzTx/>
              <a:buFont typeface="Arial"/>
              <a:buNone/>
              <a:tabLst/>
              <a:defRPr/>
            </a:pPr>
            <a:r>
              <a:rPr kumimoji="0" lang="en-US" sz="1800" b="1"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Arial"/>
                <a:sym typeface="Arial"/>
              </a:rPr>
              <a:t>Câu</a:t>
            </a:r>
            <a:r>
              <a:rPr kumimoji="0" lang="en-US" sz="1800" b="1" i="0" u="none" strike="noStrike" kern="0" cap="none" spc="0" normalizeH="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1800" b="1" i="0" u="none" strike="noStrike" kern="0" cap="none" spc="0" normalizeH="0" noProof="0" dirty="0" smtClean="0">
                <a:ln>
                  <a:noFill/>
                </a:ln>
                <a:solidFill>
                  <a:srgbClr val="000000"/>
                </a:solidFill>
                <a:effectLst/>
                <a:uLnTx/>
                <a:uFillTx/>
                <a:latin typeface="Arial"/>
                <a:ea typeface="Times New Roman" panose="02020603050405020304" pitchFamily="18" charset="0"/>
                <a:cs typeface="Arial"/>
                <a:sym typeface="Arial"/>
              </a:rPr>
              <a:t>3: </a:t>
            </a:r>
            <a:r>
              <a:rPr kumimoji="0" lang="en-US" sz="1800" i="0" u="none" strike="noStrike" kern="0" cap="none" spc="0" normalizeH="0" noProof="0" dirty="0" err="1">
                <a:ln>
                  <a:noFill/>
                </a:ln>
                <a:solidFill>
                  <a:srgbClr val="000000"/>
                </a:solidFill>
                <a:effectLst/>
                <a:uLnTx/>
                <a:uFillTx/>
                <a:latin typeface="Arial"/>
                <a:ea typeface="Times New Roman" panose="02020603050405020304" pitchFamily="18" charset="0"/>
                <a:cs typeface="Arial"/>
                <a:sym typeface="Arial"/>
              </a:rPr>
              <a:t>Điền</a:t>
            </a:r>
            <a:r>
              <a:rPr kumimoji="0" lang="en-US" sz="1800" i="0" u="none" strike="noStrike" kern="0" cap="none" spc="0" normalizeH="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1800" i="0" u="none" strike="noStrike" kern="0" cap="none" spc="0" normalizeH="0" noProof="0" dirty="0" err="1">
                <a:ln>
                  <a:noFill/>
                </a:ln>
                <a:solidFill>
                  <a:srgbClr val="000000"/>
                </a:solidFill>
                <a:effectLst/>
                <a:uLnTx/>
                <a:uFillTx/>
                <a:latin typeface="Arial"/>
                <a:ea typeface="Times New Roman" panose="02020603050405020304" pitchFamily="18" charset="0"/>
                <a:cs typeface="Arial"/>
                <a:sym typeface="Arial"/>
              </a:rPr>
              <a:t>tên</a:t>
            </a:r>
            <a:r>
              <a:rPr kumimoji="0" lang="en-US" sz="1800" i="0" u="none" strike="noStrike" kern="0" cap="none" spc="0" normalizeH="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1800" i="0" u="none" strike="noStrike" kern="0" cap="none" spc="0" normalizeH="0" noProof="0" dirty="0" err="1">
                <a:ln>
                  <a:noFill/>
                </a:ln>
                <a:solidFill>
                  <a:srgbClr val="000000"/>
                </a:solidFill>
                <a:effectLst/>
                <a:uLnTx/>
                <a:uFillTx/>
                <a:latin typeface="Arial"/>
                <a:ea typeface="Times New Roman" panose="02020603050405020304" pitchFamily="18" charset="0"/>
                <a:cs typeface="Arial"/>
                <a:sym typeface="Arial"/>
              </a:rPr>
              <a:t>và</a:t>
            </a:r>
            <a:r>
              <a:rPr kumimoji="0" lang="en-US" sz="1800" i="0" u="none" strike="noStrike" kern="0" cap="none" spc="0" normalizeH="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1800" i="0" u="none" strike="noStrike" kern="0" cap="none" spc="0" normalizeH="0" noProof="0" dirty="0" err="1">
                <a:ln>
                  <a:noFill/>
                </a:ln>
                <a:solidFill>
                  <a:srgbClr val="000000"/>
                </a:solidFill>
                <a:effectLst/>
                <a:uLnTx/>
                <a:uFillTx/>
                <a:latin typeface="Arial"/>
                <a:ea typeface="Times New Roman" panose="02020603050405020304" pitchFamily="18" charset="0"/>
                <a:cs typeface="Arial"/>
                <a:sym typeface="Arial"/>
              </a:rPr>
              <a:t>vai</a:t>
            </a:r>
            <a:r>
              <a:rPr kumimoji="0" lang="en-US" sz="1800" i="0" u="none" strike="noStrike" kern="0" cap="none" spc="0" normalizeH="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1800" i="0" u="none" strike="noStrike" kern="0" cap="none" spc="0" normalizeH="0" noProof="0" dirty="0" err="1">
                <a:ln>
                  <a:noFill/>
                </a:ln>
                <a:solidFill>
                  <a:srgbClr val="000000"/>
                </a:solidFill>
                <a:effectLst/>
                <a:uLnTx/>
                <a:uFillTx/>
                <a:latin typeface="Arial"/>
                <a:ea typeface="Times New Roman" panose="02020603050405020304" pitchFamily="18" charset="0"/>
                <a:cs typeface="Arial"/>
                <a:sym typeface="Arial"/>
              </a:rPr>
              <a:t>trò</a:t>
            </a:r>
            <a:r>
              <a:rPr kumimoji="0" lang="en-US" sz="1800" i="0" u="none" strike="noStrike" kern="0" cap="none" spc="0" normalizeH="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1800" i="0" u="none" strike="noStrike" kern="0" cap="none" spc="0" normalizeH="0" noProof="0" dirty="0" err="1">
                <a:ln>
                  <a:noFill/>
                </a:ln>
                <a:solidFill>
                  <a:srgbClr val="000000"/>
                </a:solidFill>
                <a:effectLst/>
                <a:uLnTx/>
                <a:uFillTx/>
                <a:latin typeface="Arial"/>
                <a:ea typeface="Times New Roman" panose="02020603050405020304" pitchFamily="18" charset="0"/>
                <a:cs typeface="Arial"/>
                <a:sym typeface="Arial"/>
              </a:rPr>
              <a:t>của</a:t>
            </a:r>
            <a:r>
              <a:rPr kumimoji="0" lang="en-US" sz="1800" i="0" u="none" strike="noStrike" kern="0" cap="none" spc="0" normalizeH="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1800" i="0" u="none" strike="noStrike" kern="0" cap="none" spc="0" normalizeH="0" noProof="0" dirty="0" err="1">
                <a:ln>
                  <a:noFill/>
                </a:ln>
                <a:solidFill>
                  <a:srgbClr val="000000"/>
                </a:solidFill>
                <a:effectLst/>
                <a:uLnTx/>
                <a:uFillTx/>
                <a:latin typeface="Arial"/>
                <a:ea typeface="Times New Roman" panose="02020603050405020304" pitchFamily="18" charset="0"/>
                <a:cs typeface="Arial"/>
                <a:sym typeface="Arial"/>
              </a:rPr>
              <a:t>các</a:t>
            </a:r>
            <a:r>
              <a:rPr kumimoji="0" lang="en-US" sz="1800" i="0" u="none" strike="noStrike" kern="0" cap="none" spc="0" normalizeH="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1800" i="0" u="none" strike="noStrike" kern="0" cap="none" spc="0" normalizeH="0" noProof="0" dirty="0" err="1">
                <a:ln>
                  <a:noFill/>
                </a:ln>
                <a:solidFill>
                  <a:srgbClr val="000000"/>
                </a:solidFill>
                <a:effectLst/>
                <a:uLnTx/>
                <a:uFillTx/>
                <a:latin typeface="Arial"/>
                <a:ea typeface="Times New Roman" panose="02020603050405020304" pitchFamily="18" charset="0"/>
                <a:cs typeface="Arial"/>
                <a:sym typeface="Arial"/>
              </a:rPr>
              <a:t>cơ</a:t>
            </a:r>
            <a:r>
              <a:rPr kumimoji="0" lang="en-US" sz="1800" i="0" u="none" strike="noStrike" kern="0" cap="none" spc="0" normalizeH="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1800" i="0" u="none" strike="noStrike" kern="0" cap="none" spc="0" normalizeH="0" noProof="0" dirty="0" err="1">
                <a:ln>
                  <a:noFill/>
                </a:ln>
                <a:solidFill>
                  <a:srgbClr val="000000"/>
                </a:solidFill>
                <a:effectLst/>
                <a:uLnTx/>
                <a:uFillTx/>
                <a:latin typeface="Arial"/>
                <a:ea typeface="Times New Roman" panose="02020603050405020304" pitchFamily="18" charset="0"/>
                <a:cs typeface="Arial"/>
                <a:sym typeface="Arial"/>
              </a:rPr>
              <a:t>quan</a:t>
            </a:r>
            <a:r>
              <a:rPr kumimoji="0" lang="en-US" sz="1800" i="0" u="none" strike="noStrike" kern="0" cap="none" spc="0" normalizeH="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1800" i="0" u="none" strike="noStrike" kern="0" cap="none" spc="0" normalizeH="0" noProof="0" dirty="0" err="1">
                <a:ln>
                  <a:noFill/>
                </a:ln>
                <a:solidFill>
                  <a:srgbClr val="000000"/>
                </a:solidFill>
                <a:effectLst/>
                <a:uLnTx/>
                <a:uFillTx/>
                <a:latin typeface="Arial"/>
                <a:ea typeface="Times New Roman" panose="02020603050405020304" pitchFamily="18" charset="0"/>
                <a:cs typeface="Arial"/>
                <a:sym typeface="Arial"/>
              </a:rPr>
              <a:t>tham</a:t>
            </a:r>
            <a:r>
              <a:rPr kumimoji="0" lang="en-US" sz="1800" i="0" u="none" strike="noStrike" kern="0" cap="none" spc="0" normalizeH="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1800" i="0" u="none" strike="noStrike" kern="0" cap="none" spc="0" normalizeH="0" noProof="0" dirty="0" err="1">
                <a:ln>
                  <a:noFill/>
                </a:ln>
                <a:solidFill>
                  <a:srgbClr val="000000"/>
                </a:solidFill>
                <a:effectLst/>
                <a:uLnTx/>
                <a:uFillTx/>
                <a:latin typeface="Arial"/>
                <a:ea typeface="Times New Roman" panose="02020603050405020304" pitchFamily="18" charset="0"/>
                <a:cs typeface="Arial"/>
                <a:sym typeface="Arial"/>
              </a:rPr>
              <a:t>gia</a:t>
            </a:r>
            <a:r>
              <a:rPr kumimoji="0" lang="en-US" sz="1800" i="0" u="none" strike="noStrike" kern="0" cap="none" spc="0" normalizeH="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1800" i="0" u="none" strike="noStrike" kern="0" cap="none" spc="0" normalizeH="0" noProof="0" dirty="0" err="1">
                <a:ln>
                  <a:noFill/>
                </a:ln>
                <a:solidFill>
                  <a:srgbClr val="000000"/>
                </a:solidFill>
                <a:effectLst/>
                <a:uLnTx/>
                <a:uFillTx/>
                <a:latin typeface="Arial"/>
                <a:ea typeface="Times New Roman" panose="02020603050405020304" pitchFamily="18" charset="0"/>
                <a:cs typeface="Arial"/>
                <a:sym typeface="Arial"/>
              </a:rPr>
              <a:t>vào</a:t>
            </a:r>
            <a:r>
              <a:rPr kumimoji="0" lang="en-US" sz="1800" i="0" u="none" strike="noStrike" kern="0" cap="none" spc="0" normalizeH="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1800" i="0" u="none" strike="noStrike" kern="0" cap="none" spc="0" normalizeH="0" noProof="0" dirty="0" err="1">
                <a:ln>
                  <a:noFill/>
                </a:ln>
                <a:solidFill>
                  <a:srgbClr val="000000"/>
                </a:solidFill>
                <a:effectLst/>
                <a:uLnTx/>
                <a:uFillTx/>
                <a:latin typeface="Arial"/>
                <a:ea typeface="Times New Roman" panose="02020603050405020304" pitchFamily="18" charset="0"/>
                <a:cs typeface="Arial"/>
                <a:sym typeface="Arial"/>
              </a:rPr>
              <a:t>quá</a:t>
            </a:r>
            <a:r>
              <a:rPr kumimoji="0" lang="en-US" sz="1800" i="0" u="none" strike="noStrike" kern="0" cap="none" spc="0" normalizeH="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1800" i="0" u="none" strike="noStrike" kern="0" cap="none" spc="0" normalizeH="0" noProof="0" dirty="0" err="1">
                <a:ln>
                  <a:noFill/>
                </a:ln>
                <a:solidFill>
                  <a:srgbClr val="000000"/>
                </a:solidFill>
                <a:effectLst/>
                <a:uLnTx/>
                <a:uFillTx/>
                <a:latin typeface="Arial"/>
                <a:ea typeface="Times New Roman" panose="02020603050405020304" pitchFamily="18" charset="0"/>
                <a:cs typeface="Arial"/>
                <a:sym typeface="Arial"/>
              </a:rPr>
              <a:t>trình</a:t>
            </a:r>
            <a:r>
              <a:rPr kumimoji="0" lang="en-US" sz="1800" i="0" u="none" strike="noStrike" kern="0" cap="none" spc="0" normalizeH="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1800" i="0" u="none" strike="noStrike" kern="0" cap="none" spc="0" normalizeH="0" noProof="0" dirty="0" err="1">
                <a:ln>
                  <a:noFill/>
                </a:ln>
                <a:solidFill>
                  <a:srgbClr val="000000"/>
                </a:solidFill>
                <a:effectLst/>
                <a:uLnTx/>
                <a:uFillTx/>
                <a:latin typeface="Arial"/>
                <a:ea typeface="Times New Roman" panose="02020603050405020304" pitchFamily="18" charset="0"/>
                <a:cs typeface="Arial"/>
                <a:sym typeface="Arial"/>
              </a:rPr>
              <a:t>bài</a:t>
            </a:r>
            <a:r>
              <a:rPr kumimoji="0" lang="en-US" sz="1800" i="0" u="none" strike="noStrike" kern="0" cap="none" spc="0" normalizeH="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1800" i="0" u="none" strike="noStrike" kern="0" cap="none" spc="0" normalizeH="0" noProof="0" dirty="0" err="1">
                <a:ln>
                  <a:noFill/>
                </a:ln>
                <a:solidFill>
                  <a:srgbClr val="000000"/>
                </a:solidFill>
                <a:effectLst/>
                <a:uLnTx/>
                <a:uFillTx/>
                <a:latin typeface="Arial"/>
                <a:ea typeface="Times New Roman" panose="02020603050405020304" pitchFamily="18" charset="0"/>
                <a:cs typeface="Arial"/>
                <a:sym typeface="Arial"/>
              </a:rPr>
              <a:t>tiết</a:t>
            </a:r>
            <a:r>
              <a:rPr kumimoji="0" lang="en-US" sz="1800" i="0" u="none" strike="noStrike" kern="0" cap="none" spc="0" normalizeH="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1800" i="0" u="none" strike="noStrike" kern="0" cap="none" spc="0" normalizeH="0" noProof="0" dirty="0" err="1">
                <a:ln>
                  <a:noFill/>
                </a:ln>
                <a:solidFill>
                  <a:srgbClr val="000000"/>
                </a:solidFill>
                <a:effectLst/>
                <a:uLnTx/>
                <a:uFillTx/>
                <a:latin typeface="Arial"/>
                <a:ea typeface="Times New Roman" panose="02020603050405020304" pitchFamily="18" charset="0"/>
                <a:cs typeface="Arial"/>
                <a:sym typeface="Arial"/>
              </a:rPr>
              <a:t>của</a:t>
            </a:r>
            <a:r>
              <a:rPr kumimoji="0" lang="en-US" sz="1800" i="0" u="none" strike="noStrike" kern="0" cap="none" spc="0" normalizeH="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1800" i="0" u="none" strike="noStrike" kern="0" cap="none" spc="0" normalizeH="0" noProof="0" dirty="0" err="1">
                <a:ln>
                  <a:noFill/>
                </a:ln>
                <a:solidFill>
                  <a:srgbClr val="000000"/>
                </a:solidFill>
                <a:effectLst/>
                <a:uLnTx/>
                <a:uFillTx/>
                <a:latin typeface="Arial"/>
                <a:ea typeface="Times New Roman" panose="02020603050405020304" pitchFamily="18" charset="0"/>
                <a:cs typeface="Arial"/>
                <a:sym typeface="Arial"/>
              </a:rPr>
              <a:t>cơ</a:t>
            </a:r>
            <a:r>
              <a:rPr kumimoji="0" lang="en-US" sz="1800" i="0" u="none" strike="noStrike" kern="0" cap="none" spc="0" normalizeH="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1800" i="0" u="none" strike="noStrike" kern="0" cap="none" spc="0" normalizeH="0" noProof="0" dirty="0" err="1">
                <a:ln>
                  <a:noFill/>
                </a:ln>
                <a:solidFill>
                  <a:srgbClr val="000000"/>
                </a:solidFill>
                <a:effectLst/>
                <a:uLnTx/>
                <a:uFillTx/>
                <a:latin typeface="Arial"/>
                <a:ea typeface="Times New Roman" panose="02020603050405020304" pitchFamily="18" charset="0"/>
                <a:cs typeface="Arial"/>
                <a:sym typeface="Arial"/>
              </a:rPr>
              <a:t>thể</a:t>
            </a:r>
            <a:r>
              <a:rPr kumimoji="0" lang="en-US" sz="1800" i="0" u="none" strike="noStrike" kern="0" cap="none" spc="0" normalizeH="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1800" i="0" u="none" strike="noStrike" kern="0" cap="none" spc="0" normalizeH="0" noProof="0" dirty="0" err="1">
                <a:ln>
                  <a:noFill/>
                </a:ln>
                <a:solidFill>
                  <a:srgbClr val="000000"/>
                </a:solidFill>
                <a:effectLst/>
                <a:uLnTx/>
                <a:uFillTx/>
                <a:latin typeface="Arial"/>
                <a:ea typeface="Times New Roman" panose="02020603050405020304" pitchFamily="18" charset="0"/>
                <a:cs typeface="Arial"/>
                <a:sym typeface="Arial"/>
              </a:rPr>
              <a:t>vào</a:t>
            </a:r>
            <a:r>
              <a:rPr kumimoji="0" lang="en-US" sz="1800" i="0" u="none" strike="noStrike" kern="0" cap="none" spc="0" normalizeH="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1800" i="0" u="none" strike="noStrike" kern="0" cap="none" spc="0" normalizeH="0" noProof="0" dirty="0" err="1">
                <a:ln>
                  <a:noFill/>
                </a:ln>
                <a:solidFill>
                  <a:srgbClr val="000000"/>
                </a:solidFill>
                <a:effectLst/>
                <a:uLnTx/>
                <a:uFillTx/>
                <a:latin typeface="Arial"/>
                <a:ea typeface="Times New Roman" panose="02020603050405020304" pitchFamily="18" charset="0"/>
                <a:cs typeface="Arial"/>
                <a:sym typeface="Arial"/>
              </a:rPr>
              <a:t>bảng</a:t>
            </a:r>
            <a:r>
              <a:rPr kumimoji="0" lang="en-US" sz="1800" i="0" u="none" strike="noStrike" kern="0" cap="none" spc="0" normalizeH="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1800" i="0" u="none" strike="noStrike" kern="0" cap="none" spc="0" normalizeH="0" noProof="0" dirty="0" err="1">
                <a:ln>
                  <a:noFill/>
                </a:ln>
                <a:solidFill>
                  <a:srgbClr val="000000"/>
                </a:solidFill>
                <a:effectLst/>
                <a:uLnTx/>
                <a:uFillTx/>
                <a:latin typeface="Arial"/>
                <a:ea typeface="Times New Roman" panose="02020603050405020304" pitchFamily="18" charset="0"/>
                <a:cs typeface="Arial"/>
                <a:sym typeface="Arial"/>
              </a:rPr>
              <a:t>sau</a:t>
            </a:r>
            <a:r>
              <a:rPr kumimoji="0" lang="en-US" sz="1800" i="0" u="none" strike="noStrike" kern="0" cap="none" spc="0" normalizeH="0" noProof="0" dirty="0">
                <a:ln>
                  <a:noFill/>
                </a:ln>
                <a:solidFill>
                  <a:srgbClr val="000000"/>
                </a:solidFill>
                <a:effectLst/>
                <a:uLnTx/>
                <a:uFillTx/>
                <a:latin typeface="Arial"/>
                <a:ea typeface="Times New Roman" panose="02020603050405020304" pitchFamily="18" charset="0"/>
                <a:cs typeface="Arial"/>
                <a:sym typeface="Arial"/>
              </a:rPr>
              <a:t>:</a:t>
            </a:r>
            <a:endParaRPr kumimoji="0" lang="en-US" sz="1800" i="0" u="none" strike="noStrike" kern="0" cap="none" spc="0" normalizeH="0" baseline="0" noProof="0" dirty="0">
              <a:ln>
                <a:noFill/>
              </a:ln>
              <a:solidFill>
                <a:srgbClr val="000000"/>
              </a:solidFill>
              <a:effectLst/>
              <a:uLnTx/>
              <a:uFillTx/>
              <a:latin typeface="Arial"/>
              <a:ea typeface="Calibri" panose="020F0502020204030204" pitchFamily="34" charset="0"/>
              <a:cs typeface="Arial"/>
              <a:sym typeface="Arial"/>
            </a:endParaRPr>
          </a:p>
        </p:txBody>
      </p:sp>
      <p:grpSp>
        <p:nvGrpSpPr>
          <p:cNvPr id="19" name="Google Shape;1919;p82">
            <a:extLst>
              <a:ext uri="{FF2B5EF4-FFF2-40B4-BE49-F238E27FC236}">
                <a16:creationId xmlns:a16="http://schemas.microsoft.com/office/drawing/2014/main" xmlns="" id="{6EDFB6E8-B9C8-4FEB-AFD3-81D64760681C}"/>
              </a:ext>
            </a:extLst>
          </p:cNvPr>
          <p:cNvGrpSpPr/>
          <p:nvPr/>
        </p:nvGrpSpPr>
        <p:grpSpPr>
          <a:xfrm>
            <a:off x="232635" y="146127"/>
            <a:ext cx="736473" cy="536001"/>
            <a:chOff x="1937725" y="3004200"/>
            <a:chExt cx="965325" cy="686100"/>
          </a:xfrm>
        </p:grpSpPr>
        <p:sp>
          <p:nvSpPr>
            <p:cNvPr id="20" name="Google Shape;1920;p82">
              <a:extLst>
                <a:ext uri="{FF2B5EF4-FFF2-40B4-BE49-F238E27FC236}">
                  <a16:creationId xmlns:a16="http://schemas.microsoft.com/office/drawing/2014/main" xmlns="" id="{4C999917-ED17-4366-BD36-77B66A4E9CB2}"/>
                </a:ext>
              </a:extLst>
            </p:cNvPr>
            <p:cNvSpPr/>
            <p:nvPr/>
          </p:nvSpPr>
          <p:spPr>
            <a:xfrm>
              <a:off x="1988575" y="3005175"/>
              <a:ext cx="787200" cy="593225"/>
            </a:xfrm>
            <a:custGeom>
              <a:avLst/>
              <a:gdLst/>
              <a:ahLst/>
              <a:cxnLst/>
              <a:rect l="l" t="t" r="r" b="b"/>
              <a:pathLst>
                <a:path w="31488" h="23729" extrusionOk="0">
                  <a:moveTo>
                    <a:pt x="14553" y="0"/>
                  </a:moveTo>
                  <a:cubicBezTo>
                    <a:pt x="13762" y="0"/>
                    <a:pt x="12972" y="93"/>
                    <a:pt x="12197" y="303"/>
                  </a:cubicBezTo>
                  <a:cubicBezTo>
                    <a:pt x="10206" y="838"/>
                    <a:pt x="8414" y="2008"/>
                    <a:pt x="6821" y="3303"/>
                  </a:cubicBezTo>
                  <a:cubicBezTo>
                    <a:pt x="5203" y="4622"/>
                    <a:pt x="3784" y="6165"/>
                    <a:pt x="2602" y="7883"/>
                  </a:cubicBezTo>
                  <a:cubicBezTo>
                    <a:pt x="1469" y="9513"/>
                    <a:pt x="100" y="11666"/>
                    <a:pt x="13" y="13707"/>
                  </a:cubicBezTo>
                  <a:cubicBezTo>
                    <a:pt x="1" y="13844"/>
                    <a:pt x="38" y="13981"/>
                    <a:pt x="113" y="14105"/>
                  </a:cubicBezTo>
                  <a:cubicBezTo>
                    <a:pt x="75" y="14329"/>
                    <a:pt x="175" y="14553"/>
                    <a:pt x="362" y="14703"/>
                  </a:cubicBezTo>
                  <a:cubicBezTo>
                    <a:pt x="2241" y="16146"/>
                    <a:pt x="4904" y="16893"/>
                    <a:pt x="7120" y="17690"/>
                  </a:cubicBezTo>
                  <a:cubicBezTo>
                    <a:pt x="9459" y="18524"/>
                    <a:pt x="11836" y="19283"/>
                    <a:pt x="14226" y="19992"/>
                  </a:cubicBezTo>
                  <a:cubicBezTo>
                    <a:pt x="16603" y="20714"/>
                    <a:pt x="19005" y="21386"/>
                    <a:pt x="21407" y="22008"/>
                  </a:cubicBezTo>
                  <a:cubicBezTo>
                    <a:pt x="23784" y="22618"/>
                    <a:pt x="26273" y="23427"/>
                    <a:pt x="28713" y="23664"/>
                  </a:cubicBezTo>
                  <a:cubicBezTo>
                    <a:pt x="28750" y="23670"/>
                    <a:pt x="28790" y="23673"/>
                    <a:pt x="28831" y="23673"/>
                  </a:cubicBezTo>
                  <a:cubicBezTo>
                    <a:pt x="28871" y="23673"/>
                    <a:pt x="28912" y="23670"/>
                    <a:pt x="28949" y="23664"/>
                  </a:cubicBezTo>
                  <a:cubicBezTo>
                    <a:pt x="29072" y="23708"/>
                    <a:pt x="29197" y="23728"/>
                    <a:pt x="29320" y="23728"/>
                  </a:cubicBezTo>
                  <a:cubicBezTo>
                    <a:pt x="29853" y="23728"/>
                    <a:pt x="30337" y="23336"/>
                    <a:pt x="30418" y="22780"/>
                  </a:cubicBezTo>
                  <a:cubicBezTo>
                    <a:pt x="31065" y="18076"/>
                    <a:pt x="31488" y="12948"/>
                    <a:pt x="29260" y="8580"/>
                  </a:cubicBezTo>
                  <a:cubicBezTo>
                    <a:pt x="27256" y="4634"/>
                    <a:pt x="22888" y="2207"/>
                    <a:pt x="18856" y="801"/>
                  </a:cubicBezTo>
                  <a:cubicBezTo>
                    <a:pt x="17476" y="317"/>
                    <a:pt x="16012" y="0"/>
                    <a:pt x="1455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1921;p82">
              <a:extLst>
                <a:ext uri="{FF2B5EF4-FFF2-40B4-BE49-F238E27FC236}">
                  <a16:creationId xmlns:a16="http://schemas.microsoft.com/office/drawing/2014/main" xmlns="" id="{CE57A485-199A-47CA-93AD-E164BBA54580}"/>
                </a:ext>
              </a:extLst>
            </p:cNvPr>
            <p:cNvSpPr/>
            <p:nvPr/>
          </p:nvSpPr>
          <p:spPr>
            <a:xfrm>
              <a:off x="1937725" y="3402425"/>
              <a:ext cx="784350" cy="287875"/>
            </a:xfrm>
            <a:custGeom>
              <a:avLst/>
              <a:gdLst/>
              <a:ahLst/>
              <a:cxnLst/>
              <a:rect l="l" t="t" r="r" b="b"/>
              <a:pathLst>
                <a:path w="31374" h="11515" extrusionOk="0">
                  <a:moveTo>
                    <a:pt x="1429" y="0"/>
                  </a:moveTo>
                  <a:cubicBezTo>
                    <a:pt x="349" y="0"/>
                    <a:pt x="0" y="1526"/>
                    <a:pt x="1101" y="2049"/>
                  </a:cubicBezTo>
                  <a:cubicBezTo>
                    <a:pt x="5532" y="4139"/>
                    <a:pt x="10423" y="5533"/>
                    <a:pt x="15078" y="7064"/>
                  </a:cubicBezTo>
                  <a:cubicBezTo>
                    <a:pt x="19770" y="8607"/>
                    <a:pt x="24499" y="10076"/>
                    <a:pt x="29241" y="11457"/>
                  </a:cubicBezTo>
                  <a:cubicBezTo>
                    <a:pt x="29372" y="11497"/>
                    <a:pt x="29498" y="11515"/>
                    <a:pt x="29617" y="11515"/>
                  </a:cubicBezTo>
                  <a:cubicBezTo>
                    <a:pt x="30852" y="11515"/>
                    <a:pt x="31373" y="9565"/>
                    <a:pt x="30000" y="9167"/>
                  </a:cubicBezTo>
                  <a:cubicBezTo>
                    <a:pt x="25258" y="7774"/>
                    <a:pt x="20529" y="6305"/>
                    <a:pt x="15837" y="4762"/>
                  </a:cubicBezTo>
                  <a:cubicBezTo>
                    <a:pt x="11170" y="3231"/>
                    <a:pt x="6515" y="1302"/>
                    <a:pt x="1761" y="45"/>
                  </a:cubicBezTo>
                  <a:cubicBezTo>
                    <a:pt x="1644" y="14"/>
                    <a:pt x="1533" y="0"/>
                    <a:pt x="142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1922;p82">
              <a:extLst>
                <a:ext uri="{FF2B5EF4-FFF2-40B4-BE49-F238E27FC236}">
                  <a16:creationId xmlns:a16="http://schemas.microsoft.com/office/drawing/2014/main" xmlns="" id="{7A6381BA-3BA6-4A18-8FEC-7CE083FB557E}"/>
                </a:ext>
              </a:extLst>
            </p:cNvPr>
            <p:cNvSpPr/>
            <p:nvPr/>
          </p:nvSpPr>
          <p:spPr>
            <a:xfrm>
              <a:off x="1957575" y="3004200"/>
              <a:ext cx="155175" cy="165725"/>
            </a:xfrm>
            <a:custGeom>
              <a:avLst/>
              <a:gdLst/>
              <a:ahLst/>
              <a:cxnLst/>
              <a:rect l="l" t="t" r="r" b="b"/>
              <a:pathLst>
                <a:path w="6207" h="6629" extrusionOk="0">
                  <a:moveTo>
                    <a:pt x="3018" y="0"/>
                  </a:moveTo>
                  <a:cubicBezTo>
                    <a:pt x="2776" y="0"/>
                    <a:pt x="2533" y="76"/>
                    <a:pt x="2348" y="243"/>
                  </a:cubicBezTo>
                  <a:cubicBezTo>
                    <a:pt x="0" y="2328"/>
                    <a:pt x="2104" y="6628"/>
                    <a:pt x="5019" y="6628"/>
                  </a:cubicBezTo>
                  <a:cubicBezTo>
                    <a:pt x="5148" y="6628"/>
                    <a:pt x="5278" y="6620"/>
                    <a:pt x="5410" y="6602"/>
                  </a:cubicBezTo>
                  <a:cubicBezTo>
                    <a:pt x="6107" y="6515"/>
                    <a:pt x="6206" y="5669"/>
                    <a:pt x="5547" y="5420"/>
                  </a:cubicBezTo>
                  <a:cubicBezTo>
                    <a:pt x="4651" y="5084"/>
                    <a:pt x="3817" y="4574"/>
                    <a:pt x="3493" y="3603"/>
                  </a:cubicBezTo>
                  <a:cubicBezTo>
                    <a:pt x="3207" y="2670"/>
                    <a:pt x="3643" y="1960"/>
                    <a:pt x="3929" y="1101"/>
                  </a:cubicBezTo>
                  <a:cubicBezTo>
                    <a:pt x="4156" y="428"/>
                    <a:pt x="3590" y="0"/>
                    <a:pt x="30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1923;p82">
              <a:extLst>
                <a:ext uri="{FF2B5EF4-FFF2-40B4-BE49-F238E27FC236}">
                  <a16:creationId xmlns:a16="http://schemas.microsoft.com/office/drawing/2014/main" xmlns="" id="{7830265C-3FB1-4746-BE2C-4793F94E0401}"/>
                </a:ext>
              </a:extLst>
            </p:cNvPr>
            <p:cNvSpPr/>
            <p:nvPr/>
          </p:nvSpPr>
          <p:spPr>
            <a:xfrm>
              <a:off x="2202025" y="3158000"/>
              <a:ext cx="160550" cy="113925"/>
            </a:xfrm>
            <a:custGeom>
              <a:avLst/>
              <a:gdLst/>
              <a:ahLst/>
              <a:cxnLst/>
              <a:rect l="l" t="t" r="r" b="b"/>
              <a:pathLst>
                <a:path w="6422" h="4557" extrusionOk="0">
                  <a:moveTo>
                    <a:pt x="3244" y="0"/>
                  </a:moveTo>
                  <a:cubicBezTo>
                    <a:pt x="2995" y="0"/>
                    <a:pt x="2721" y="211"/>
                    <a:pt x="2713" y="488"/>
                  </a:cubicBezTo>
                  <a:cubicBezTo>
                    <a:pt x="2701" y="811"/>
                    <a:pt x="2713" y="1135"/>
                    <a:pt x="2713" y="1471"/>
                  </a:cubicBezTo>
                  <a:cubicBezTo>
                    <a:pt x="1992" y="1571"/>
                    <a:pt x="1295" y="1683"/>
                    <a:pt x="610" y="1819"/>
                  </a:cubicBezTo>
                  <a:cubicBezTo>
                    <a:pt x="0" y="1931"/>
                    <a:pt x="199" y="2778"/>
                    <a:pt x="747" y="2828"/>
                  </a:cubicBezTo>
                  <a:cubicBezTo>
                    <a:pt x="1419" y="2890"/>
                    <a:pt x="2116" y="2915"/>
                    <a:pt x="2826" y="2927"/>
                  </a:cubicBezTo>
                  <a:cubicBezTo>
                    <a:pt x="2863" y="3263"/>
                    <a:pt x="2913" y="3612"/>
                    <a:pt x="2962" y="3923"/>
                  </a:cubicBezTo>
                  <a:cubicBezTo>
                    <a:pt x="3033" y="4364"/>
                    <a:pt x="3361" y="4556"/>
                    <a:pt x="3712" y="4556"/>
                  </a:cubicBezTo>
                  <a:cubicBezTo>
                    <a:pt x="4233" y="4556"/>
                    <a:pt x="4804" y="4131"/>
                    <a:pt x="4655" y="3462"/>
                  </a:cubicBezTo>
                  <a:cubicBezTo>
                    <a:pt x="4605" y="3276"/>
                    <a:pt x="4555" y="3089"/>
                    <a:pt x="4506" y="2915"/>
                  </a:cubicBezTo>
                  <a:cubicBezTo>
                    <a:pt x="4792" y="2902"/>
                    <a:pt x="5091" y="2890"/>
                    <a:pt x="5364" y="2865"/>
                  </a:cubicBezTo>
                  <a:cubicBezTo>
                    <a:pt x="6398" y="2803"/>
                    <a:pt x="6422" y="1234"/>
                    <a:pt x="5412" y="1234"/>
                  </a:cubicBezTo>
                  <a:cubicBezTo>
                    <a:pt x="5401" y="1234"/>
                    <a:pt x="5389" y="1234"/>
                    <a:pt x="5377" y="1234"/>
                  </a:cubicBezTo>
                  <a:cubicBezTo>
                    <a:pt x="4929" y="1259"/>
                    <a:pt x="4481" y="1297"/>
                    <a:pt x="4033" y="1334"/>
                  </a:cubicBezTo>
                  <a:cubicBezTo>
                    <a:pt x="3896" y="961"/>
                    <a:pt x="3759" y="587"/>
                    <a:pt x="3597" y="239"/>
                  </a:cubicBezTo>
                  <a:cubicBezTo>
                    <a:pt x="3524" y="70"/>
                    <a:pt x="3388" y="0"/>
                    <a:pt x="324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1924;p82">
              <a:extLst>
                <a:ext uri="{FF2B5EF4-FFF2-40B4-BE49-F238E27FC236}">
                  <a16:creationId xmlns:a16="http://schemas.microsoft.com/office/drawing/2014/main" xmlns="" id="{AE7D4FD7-44A2-40E8-8F2B-81FEC3640F05}"/>
                </a:ext>
              </a:extLst>
            </p:cNvPr>
            <p:cNvSpPr/>
            <p:nvPr/>
          </p:nvSpPr>
          <p:spPr>
            <a:xfrm>
              <a:off x="2477700" y="3244575"/>
              <a:ext cx="160550" cy="113900"/>
            </a:xfrm>
            <a:custGeom>
              <a:avLst/>
              <a:gdLst/>
              <a:ahLst/>
              <a:cxnLst/>
              <a:rect l="l" t="t" r="r" b="b"/>
              <a:pathLst>
                <a:path w="6422" h="4556" extrusionOk="0">
                  <a:moveTo>
                    <a:pt x="3229" y="0"/>
                  </a:moveTo>
                  <a:cubicBezTo>
                    <a:pt x="2978" y="0"/>
                    <a:pt x="2709" y="210"/>
                    <a:pt x="2701" y="485"/>
                  </a:cubicBezTo>
                  <a:cubicBezTo>
                    <a:pt x="2688" y="808"/>
                    <a:pt x="2701" y="1144"/>
                    <a:pt x="2701" y="1480"/>
                  </a:cubicBezTo>
                  <a:cubicBezTo>
                    <a:pt x="1991" y="1567"/>
                    <a:pt x="1282" y="1679"/>
                    <a:pt x="598" y="1816"/>
                  </a:cubicBezTo>
                  <a:cubicBezTo>
                    <a:pt x="0" y="1941"/>
                    <a:pt x="199" y="2787"/>
                    <a:pt x="734" y="2837"/>
                  </a:cubicBezTo>
                  <a:cubicBezTo>
                    <a:pt x="1419" y="2887"/>
                    <a:pt x="2116" y="2924"/>
                    <a:pt x="2813" y="2936"/>
                  </a:cubicBezTo>
                  <a:cubicBezTo>
                    <a:pt x="2850" y="3272"/>
                    <a:pt x="2900" y="3608"/>
                    <a:pt x="2950" y="3932"/>
                  </a:cubicBezTo>
                  <a:cubicBezTo>
                    <a:pt x="3020" y="4366"/>
                    <a:pt x="3347" y="4556"/>
                    <a:pt x="3698" y="4556"/>
                  </a:cubicBezTo>
                  <a:cubicBezTo>
                    <a:pt x="4222" y="4556"/>
                    <a:pt x="4799" y="4130"/>
                    <a:pt x="4642" y="3459"/>
                  </a:cubicBezTo>
                  <a:cubicBezTo>
                    <a:pt x="4605" y="3285"/>
                    <a:pt x="4555" y="3098"/>
                    <a:pt x="4505" y="2911"/>
                  </a:cubicBezTo>
                  <a:cubicBezTo>
                    <a:pt x="4792" y="2899"/>
                    <a:pt x="5078" y="2887"/>
                    <a:pt x="5364" y="2874"/>
                  </a:cubicBezTo>
                  <a:cubicBezTo>
                    <a:pt x="6394" y="2801"/>
                    <a:pt x="6421" y="1243"/>
                    <a:pt x="5412" y="1243"/>
                  </a:cubicBezTo>
                  <a:cubicBezTo>
                    <a:pt x="5396" y="1243"/>
                    <a:pt x="5380" y="1243"/>
                    <a:pt x="5364" y="1244"/>
                  </a:cubicBezTo>
                  <a:cubicBezTo>
                    <a:pt x="4929" y="1256"/>
                    <a:pt x="4481" y="1294"/>
                    <a:pt x="4020" y="1331"/>
                  </a:cubicBezTo>
                  <a:cubicBezTo>
                    <a:pt x="3896" y="958"/>
                    <a:pt x="3746" y="584"/>
                    <a:pt x="3597" y="248"/>
                  </a:cubicBezTo>
                  <a:cubicBezTo>
                    <a:pt x="3519" y="73"/>
                    <a:pt x="3377" y="0"/>
                    <a:pt x="322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1925;p82">
              <a:extLst>
                <a:ext uri="{FF2B5EF4-FFF2-40B4-BE49-F238E27FC236}">
                  <a16:creationId xmlns:a16="http://schemas.microsoft.com/office/drawing/2014/main" xmlns="" id="{6591820F-317F-40C3-908E-2745F9ED7588}"/>
                </a:ext>
              </a:extLst>
            </p:cNvPr>
            <p:cNvSpPr/>
            <p:nvPr/>
          </p:nvSpPr>
          <p:spPr>
            <a:xfrm>
              <a:off x="2349200" y="3356550"/>
              <a:ext cx="52275" cy="40475"/>
            </a:xfrm>
            <a:custGeom>
              <a:avLst/>
              <a:gdLst/>
              <a:ahLst/>
              <a:cxnLst/>
              <a:rect l="l" t="t" r="r" b="b"/>
              <a:pathLst>
                <a:path w="2091" h="1619" extrusionOk="0">
                  <a:moveTo>
                    <a:pt x="1046" y="1"/>
                  </a:moveTo>
                  <a:cubicBezTo>
                    <a:pt x="0" y="1"/>
                    <a:pt x="0" y="1619"/>
                    <a:pt x="1046" y="1619"/>
                  </a:cubicBezTo>
                  <a:cubicBezTo>
                    <a:pt x="2091" y="1619"/>
                    <a:pt x="2091" y="1"/>
                    <a:pt x="104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1926;p82">
              <a:extLst>
                <a:ext uri="{FF2B5EF4-FFF2-40B4-BE49-F238E27FC236}">
                  <a16:creationId xmlns:a16="http://schemas.microsoft.com/office/drawing/2014/main" xmlns="" id="{3535A7FD-31B0-4992-92FA-A436F1059338}"/>
                </a:ext>
              </a:extLst>
            </p:cNvPr>
            <p:cNvSpPr/>
            <p:nvPr/>
          </p:nvSpPr>
          <p:spPr>
            <a:xfrm>
              <a:off x="2730100" y="3285000"/>
              <a:ext cx="172950" cy="157175"/>
            </a:xfrm>
            <a:custGeom>
              <a:avLst/>
              <a:gdLst/>
              <a:ahLst/>
              <a:cxnLst/>
              <a:rect l="l" t="t" r="r" b="b"/>
              <a:pathLst>
                <a:path w="6918" h="6287" extrusionOk="0">
                  <a:moveTo>
                    <a:pt x="4993" y="1"/>
                  </a:moveTo>
                  <a:cubicBezTo>
                    <a:pt x="4476" y="1"/>
                    <a:pt x="3975" y="336"/>
                    <a:pt x="4092" y="958"/>
                  </a:cubicBezTo>
                  <a:cubicBezTo>
                    <a:pt x="4279" y="2004"/>
                    <a:pt x="4577" y="2975"/>
                    <a:pt x="3843" y="3908"/>
                  </a:cubicBezTo>
                  <a:cubicBezTo>
                    <a:pt x="3298" y="4580"/>
                    <a:pt x="2501" y="4841"/>
                    <a:pt x="1689" y="4841"/>
                  </a:cubicBezTo>
                  <a:cubicBezTo>
                    <a:pt x="1389" y="4841"/>
                    <a:pt x="1086" y="4806"/>
                    <a:pt x="794" y="4742"/>
                  </a:cubicBezTo>
                  <a:cubicBezTo>
                    <a:pt x="761" y="4735"/>
                    <a:pt x="729" y="4732"/>
                    <a:pt x="698" y="4732"/>
                  </a:cubicBezTo>
                  <a:cubicBezTo>
                    <a:pt x="276" y="4732"/>
                    <a:pt x="0" y="5323"/>
                    <a:pt x="371" y="5601"/>
                  </a:cubicBezTo>
                  <a:cubicBezTo>
                    <a:pt x="1023" y="6060"/>
                    <a:pt x="1781" y="6287"/>
                    <a:pt x="2537" y="6287"/>
                  </a:cubicBezTo>
                  <a:cubicBezTo>
                    <a:pt x="3440" y="6287"/>
                    <a:pt x="4339" y="5964"/>
                    <a:pt x="5050" y="5327"/>
                  </a:cubicBezTo>
                  <a:cubicBezTo>
                    <a:pt x="6332" y="4169"/>
                    <a:pt x="6917" y="1830"/>
                    <a:pt x="5810" y="374"/>
                  </a:cubicBezTo>
                  <a:cubicBezTo>
                    <a:pt x="5618" y="122"/>
                    <a:pt x="5303" y="1"/>
                    <a:pt x="499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5" name="TextBox 14">
            <a:extLst>
              <a:ext uri="{FF2B5EF4-FFF2-40B4-BE49-F238E27FC236}">
                <a16:creationId xmlns:a16="http://schemas.microsoft.com/office/drawing/2014/main" xmlns="" id="{ADD304B4-17D9-4712-9FF4-444B9D67AB34}"/>
              </a:ext>
            </a:extLst>
          </p:cNvPr>
          <p:cNvSpPr txBox="1"/>
          <p:nvPr/>
        </p:nvSpPr>
        <p:spPr>
          <a:xfrm>
            <a:off x="3059913" y="188589"/>
            <a:ext cx="3338472" cy="577850"/>
          </a:xfrm>
          <a:prstGeom prst="rect">
            <a:avLst/>
          </a:prstGeom>
          <a:noFill/>
        </p:spPr>
        <p:txBody>
          <a:bodyPr wrap="square">
            <a:spAutoFit/>
          </a:bodyPr>
          <a:lstStyle/>
          <a:p>
            <a:pPr marL="0" marR="0" lvl="0" indent="0" algn="ctr" defTabSz="914400" rtl="0" eaLnBrk="1" fontAlgn="auto" latinLnBrk="0" hangingPunct="1">
              <a:lnSpc>
                <a:spcPct val="150000"/>
              </a:lnSpc>
              <a:spcBef>
                <a:spcPts val="100"/>
              </a:spcBef>
              <a:spcAft>
                <a:spcPts val="100"/>
              </a:spcAft>
              <a:buClr>
                <a:srgbClr val="000000"/>
              </a:buClr>
              <a:buSzTx/>
              <a:buFont typeface="Arial"/>
              <a:buNone/>
              <a:tabLst/>
              <a:defRPr/>
            </a:pPr>
            <a:r>
              <a:rPr kumimoji="0" lang="en-US" sz="2400" b="1" i="0" u="none" strike="noStrike" kern="0" cap="none" spc="0" normalizeH="0" baseline="0" noProof="0" dirty="0">
                <a:ln>
                  <a:noFill/>
                </a:ln>
                <a:solidFill>
                  <a:srgbClr val="FC9CB2">
                    <a:lumMod val="50000"/>
                  </a:srgbClr>
                </a:solidFill>
                <a:effectLst/>
                <a:uLnTx/>
                <a:uFillTx/>
                <a:latin typeface="Arial"/>
                <a:ea typeface="Times New Roman" panose="02020603050405020304" pitchFamily="18" charset="0"/>
                <a:cs typeface="Arial"/>
                <a:sym typeface="Arial"/>
              </a:rPr>
              <a:t>PHIẾU HỌC TẬP</a:t>
            </a:r>
            <a:endParaRPr kumimoji="0" lang="en-US" sz="2400" b="0" i="0" u="none" strike="noStrike" kern="0" cap="none" spc="0" normalizeH="0" baseline="0" noProof="0" dirty="0">
              <a:ln>
                <a:noFill/>
              </a:ln>
              <a:solidFill>
                <a:srgbClr val="FC9CB2">
                  <a:lumMod val="50000"/>
                </a:srgbClr>
              </a:solidFill>
              <a:effectLst/>
              <a:uLnTx/>
              <a:uFillTx/>
              <a:latin typeface="Arial"/>
              <a:ea typeface="Calibri" panose="020F0502020204030204" pitchFamily="34" charset="0"/>
              <a:cs typeface="Arial"/>
              <a:sym typeface="Arial"/>
            </a:endParaRPr>
          </a:p>
        </p:txBody>
      </p:sp>
      <p:graphicFrame>
        <p:nvGraphicFramePr>
          <p:cNvPr id="2" name="Table 1">
            <a:extLst>
              <a:ext uri="{FF2B5EF4-FFF2-40B4-BE49-F238E27FC236}">
                <a16:creationId xmlns:a16="http://schemas.microsoft.com/office/drawing/2014/main" xmlns="" id="{127C1CF2-0E0C-44FF-A5B9-718006663ADD}"/>
              </a:ext>
            </a:extLst>
          </p:cNvPr>
          <p:cNvGraphicFramePr>
            <a:graphicFrameLocks noGrp="1"/>
          </p:cNvGraphicFramePr>
          <p:nvPr>
            <p:extLst>
              <p:ext uri="{D42A27DB-BD31-4B8C-83A1-F6EECF244321}">
                <p14:modId xmlns:p14="http://schemas.microsoft.com/office/powerpoint/2010/main" val="3995543384"/>
              </p:ext>
            </p:extLst>
          </p:nvPr>
        </p:nvGraphicFramePr>
        <p:xfrm>
          <a:off x="232635" y="1583655"/>
          <a:ext cx="8762509" cy="3300472"/>
        </p:xfrm>
        <a:graphic>
          <a:graphicData uri="http://schemas.openxmlformats.org/drawingml/2006/table">
            <a:tbl>
              <a:tblPr firstRow="1" bandRow="1">
                <a:tableStyleId>{2CE76074-B2E0-4C4E-B769-3136D7D74115}</a:tableStyleId>
              </a:tblPr>
              <a:tblGrid>
                <a:gridCol w="2847449">
                  <a:extLst>
                    <a:ext uri="{9D8B030D-6E8A-4147-A177-3AD203B41FA5}">
                      <a16:colId xmlns:a16="http://schemas.microsoft.com/office/drawing/2014/main" xmlns="" val="3312020312"/>
                    </a:ext>
                  </a:extLst>
                </a:gridCol>
                <a:gridCol w="5915060">
                  <a:extLst>
                    <a:ext uri="{9D8B030D-6E8A-4147-A177-3AD203B41FA5}">
                      <a16:colId xmlns:a16="http://schemas.microsoft.com/office/drawing/2014/main" xmlns="" val="3144447171"/>
                    </a:ext>
                  </a:extLst>
                </a:gridCol>
              </a:tblGrid>
              <a:tr h="521592">
                <a:tc>
                  <a:txBody>
                    <a:bodyPr/>
                    <a:lstStyle/>
                    <a:p>
                      <a:pPr algn="ctr"/>
                      <a:r>
                        <a:rPr lang="en-US" sz="2000" b="1" dirty="0"/>
                        <a:t>C</a:t>
                      </a:r>
                      <a:r>
                        <a:rPr lang="vi-VN" sz="2000" b="1" dirty="0"/>
                        <a:t>ơ</a:t>
                      </a:r>
                      <a:r>
                        <a:rPr lang="en-US" sz="2000" b="1" dirty="0"/>
                        <a:t> </a:t>
                      </a:r>
                      <a:r>
                        <a:rPr lang="en-US" sz="2000" b="1" dirty="0" err="1"/>
                        <a:t>quan</a:t>
                      </a:r>
                      <a:endParaRPr lang="en-US" sz="20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7F88"/>
                    </a:solidFill>
                  </a:tcPr>
                </a:tc>
                <a:tc>
                  <a:txBody>
                    <a:bodyPr/>
                    <a:lstStyle/>
                    <a:p>
                      <a:pPr algn="ctr"/>
                      <a:r>
                        <a:rPr lang="en-US" sz="2000" b="1" dirty="0" err="1"/>
                        <a:t>Vai</a:t>
                      </a:r>
                      <a:r>
                        <a:rPr lang="en-US" sz="2000" b="1" dirty="0"/>
                        <a:t> </a:t>
                      </a:r>
                      <a:r>
                        <a:rPr lang="en-US" sz="2000" b="1" dirty="0" err="1"/>
                        <a:t>trò</a:t>
                      </a:r>
                      <a:r>
                        <a:rPr lang="en-US" sz="2000" b="1" dirty="0"/>
                        <a:t> </a:t>
                      </a:r>
                      <a:r>
                        <a:rPr lang="en-US" sz="2000" b="1" dirty="0" err="1"/>
                        <a:t>trong</a:t>
                      </a:r>
                      <a:r>
                        <a:rPr lang="en-US" sz="2000" b="1" dirty="0"/>
                        <a:t> </a:t>
                      </a:r>
                      <a:r>
                        <a:rPr lang="en-US" sz="2000" b="1" dirty="0" err="1"/>
                        <a:t>bài</a:t>
                      </a:r>
                      <a:r>
                        <a:rPr lang="en-US" sz="2000" b="1" dirty="0"/>
                        <a:t> </a:t>
                      </a:r>
                      <a:r>
                        <a:rPr lang="en-US" sz="2000" b="1" dirty="0" err="1"/>
                        <a:t>tiết</a:t>
                      </a:r>
                      <a:endParaRPr lang="en-US" sz="20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7F88"/>
                    </a:solidFill>
                  </a:tcPr>
                </a:tc>
                <a:extLst>
                  <a:ext uri="{0D108BD9-81ED-4DB2-BD59-A6C34878D82A}">
                    <a16:rowId xmlns:a16="http://schemas.microsoft.com/office/drawing/2014/main" xmlns="" val="1602055488"/>
                  </a:ext>
                </a:extLst>
              </a:tr>
              <a:tr h="566480">
                <a:tc>
                  <a:txBody>
                    <a:bodyPr/>
                    <a:lstStyle/>
                    <a:p>
                      <a:pPr marL="0" marR="0" algn="ctr">
                        <a:lnSpc>
                          <a:spcPct val="150000"/>
                        </a:lnSpc>
                        <a:spcBef>
                          <a:spcPts val="100"/>
                        </a:spcBef>
                        <a:spcAft>
                          <a:spcPts val="100"/>
                        </a:spcAft>
                      </a:pPr>
                      <a:r>
                        <a:rPr lang="en-US" sz="1800" b="1" dirty="0">
                          <a:effectLst/>
                          <a:latin typeface="+mj-lt"/>
                          <a:ea typeface="Times New Roman" panose="02020603050405020304" pitchFamily="18" charset="0"/>
                        </a:rPr>
                        <a:t>Da</a:t>
                      </a:r>
                      <a:endParaRPr lang="en-US" sz="1600" dirty="0">
                        <a:effectLst/>
                        <a:latin typeface="+mj-lt"/>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50000"/>
                        </a:lnSpc>
                        <a:spcBef>
                          <a:spcPts val="100"/>
                        </a:spcBef>
                        <a:spcAft>
                          <a:spcPts val="100"/>
                        </a:spcAft>
                      </a:pPr>
                      <a:r>
                        <a:rPr lang="en-US" sz="1800">
                          <a:effectLst/>
                          <a:latin typeface="+mj-lt"/>
                          <a:ea typeface="Times New Roman" panose="02020603050405020304" pitchFamily="18" charset="0"/>
                        </a:rPr>
                        <a:t>Đào thải các chất dư thừa, chất thải thông qua việc tiết mồ hôi</a:t>
                      </a:r>
                      <a:endParaRPr lang="en-US" sz="1600">
                        <a:effectLst/>
                        <a:latin typeface="+mj-lt"/>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647175258"/>
                  </a:ext>
                </a:extLst>
              </a:tr>
              <a:tr h="566480">
                <a:tc>
                  <a:txBody>
                    <a:bodyPr/>
                    <a:lstStyle/>
                    <a:p>
                      <a:pPr marL="0" marR="0" algn="ctr">
                        <a:lnSpc>
                          <a:spcPct val="150000"/>
                        </a:lnSpc>
                        <a:spcBef>
                          <a:spcPts val="100"/>
                        </a:spcBef>
                        <a:spcAft>
                          <a:spcPts val="100"/>
                        </a:spcAft>
                      </a:pPr>
                      <a:r>
                        <a:rPr lang="en-US" sz="1800" b="1" dirty="0">
                          <a:effectLst/>
                          <a:latin typeface="+mj-lt"/>
                          <a:ea typeface="Times New Roman" panose="02020603050405020304" pitchFamily="18" charset="0"/>
                        </a:rPr>
                        <a:t>Gan</a:t>
                      </a:r>
                      <a:endParaRPr lang="en-US" sz="1600" dirty="0">
                        <a:effectLst/>
                        <a:latin typeface="+mj-lt"/>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50000"/>
                        </a:lnSpc>
                        <a:spcBef>
                          <a:spcPts val="100"/>
                        </a:spcBef>
                        <a:spcAft>
                          <a:spcPts val="100"/>
                        </a:spcAft>
                      </a:pPr>
                      <a:r>
                        <a:rPr lang="en-US" sz="1800" dirty="0" err="1">
                          <a:effectLst/>
                          <a:latin typeface="+mj-lt"/>
                          <a:ea typeface="Times New Roman" panose="02020603050405020304" pitchFamily="18" charset="0"/>
                        </a:rPr>
                        <a:t>Chuyển</a:t>
                      </a:r>
                      <a:r>
                        <a:rPr lang="en-US" sz="1800" dirty="0">
                          <a:effectLst/>
                          <a:latin typeface="+mj-lt"/>
                          <a:ea typeface="Times New Roman" panose="02020603050405020304" pitchFamily="18" charset="0"/>
                        </a:rPr>
                        <a:t> </a:t>
                      </a:r>
                      <a:r>
                        <a:rPr lang="en-US" sz="1800" dirty="0" err="1">
                          <a:effectLst/>
                          <a:latin typeface="+mj-lt"/>
                          <a:ea typeface="Times New Roman" panose="02020603050405020304" pitchFamily="18" charset="0"/>
                        </a:rPr>
                        <a:t>hóa</a:t>
                      </a:r>
                      <a:r>
                        <a:rPr lang="en-US" sz="1800" dirty="0">
                          <a:effectLst/>
                          <a:latin typeface="+mj-lt"/>
                          <a:ea typeface="Times New Roman" panose="02020603050405020304" pitchFamily="18" charset="0"/>
                        </a:rPr>
                        <a:t> </a:t>
                      </a:r>
                      <a:r>
                        <a:rPr lang="en-US" sz="1800" dirty="0" err="1">
                          <a:effectLst/>
                          <a:latin typeface="+mj-lt"/>
                          <a:ea typeface="Times New Roman" panose="02020603050405020304" pitchFamily="18" charset="0"/>
                        </a:rPr>
                        <a:t>các</a:t>
                      </a:r>
                      <a:r>
                        <a:rPr lang="en-US" sz="1800" dirty="0">
                          <a:effectLst/>
                          <a:latin typeface="+mj-lt"/>
                          <a:ea typeface="Times New Roman" panose="02020603050405020304" pitchFamily="18" charset="0"/>
                        </a:rPr>
                        <a:t> </a:t>
                      </a:r>
                      <a:r>
                        <a:rPr lang="en-US" sz="1800" dirty="0" err="1">
                          <a:effectLst/>
                          <a:latin typeface="+mj-lt"/>
                          <a:ea typeface="Times New Roman" panose="02020603050405020304" pitchFamily="18" charset="0"/>
                        </a:rPr>
                        <a:t>chất</a:t>
                      </a:r>
                      <a:r>
                        <a:rPr lang="en-US" sz="1800" dirty="0">
                          <a:effectLst/>
                          <a:latin typeface="+mj-lt"/>
                          <a:ea typeface="Times New Roman" panose="02020603050405020304" pitchFamily="18" charset="0"/>
                        </a:rPr>
                        <a:t> </a:t>
                      </a:r>
                      <a:r>
                        <a:rPr lang="en-US" sz="1800" dirty="0" err="1">
                          <a:effectLst/>
                          <a:latin typeface="+mj-lt"/>
                          <a:ea typeface="Times New Roman" panose="02020603050405020304" pitchFamily="18" charset="0"/>
                        </a:rPr>
                        <a:t>dư</a:t>
                      </a:r>
                      <a:r>
                        <a:rPr lang="en-US" sz="1800" dirty="0">
                          <a:effectLst/>
                          <a:latin typeface="+mj-lt"/>
                          <a:ea typeface="Times New Roman" panose="02020603050405020304" pitchFamily="18" charset="0"/>
                        </a:rPr>
                        <a:t> </a:t>
                      </a:r>
                      <a:r>
                        <a:rPr lang="en-US" sz="1800" dirty="0" err="1">
                          <a:effectLst/>
                          <a:latin typeface="+mj-lt"/>
                          <a:ea typeface="Times New Roman" panose="02020603050405020304" pitchFamily="18" charset="0"/>
                        </a:rPr>
                        <a:t>thừa</a:t>
                      </a:r>
                      <a:r>
                        <a:rPr lang="en-US" sz="1800" dirty="0">
                          <a:effectLst/>
                          <a:latin typeface="+mj-lt"/>
                          <a:ea typeface="Times New Roman" panose="02020603050405020304" pitchFamily="18" charset="0"/>
                        </a:rPr>
                        <a:t> </a:t>
                      </a:r>
                      <a:r>
                        <a:rPr lang="en-US" sz="1800" dirty="0" err="1">
                          <a:effectLst/>
                          <a:latin typeface="+mj-lt"/>
                          <a:ea typeface="Times New Roman" panose="02020603050405020304" pitchFamily="18" charset="0"/>
                        </a:rPr>
                        <a:t>và</a:t>
                      </a:r>
                      <a:r>
                        <a:rPr lang="en-US" sz="1800" dirty="0">
                          <a:effectLst/>
                          <a:latin typeface="+mj-lt"/>
                          <a:ea typeface="Times New Roman" panose="02020603050405020304" pitchFamily="18" charset="0"/>
                        </a:rPr>
                        <a:t> </a:t>
                      </a:r>
                      <a:r>
                        <a:rPr lang="en-US" sz="1800" dirty="0" err="1">
                          <a:effectLst/>
                          <a:latin typeface="+mj-lt"/>
                          <a:ea typeface="Times New Roman" panose="02020603050405020304" pitchFamily="18" charset="0"/>
                        </a:rPr>
                        <a:t>độc</a:t>
                      </a:r>
                      <a:r>
                        <a:rPr lang="en-US" sz="1800" dirty="0">
                          <a:effectLst/>
                          <a:latin typeface="+mj-lt"/>
                          <a:ea typeface="Times New Roman" panose="02020603050405020304" pitchFamily="18" charset="0"/>
                        </a:rPr>
                        <a:t> </a:t>
                      </a:r>
                      <a:r>
                        <a:rPr lang="en-US" sz="1800" dirty="0" err="1">
                          <a:effectLst/>
                          <a:latin typeface="+mj-lt"/>
                          <a:ea typeface="Times New Roman" panose="02020603050405020304" pitchFamily="18" charset="0"/>
                        </a:rPr>
                        <a:t>hại</a:t>
                      </a:r>
                      <a:r>
                        <a:rPr lang="en-US" sz="1800" dirty="0">
                          <a:effectLst/>
                          <a:latin typeface="+mj-lt"/>
                          <a:ea typeface="Times New Roman" panose="02020603050405020304" pitchFamily="18" charset="0"/>
                        </a:rPr>
                        <a:t> </a:t>
                      </a:r>
                      <a:r>
                        <a:rPr lang="en-US" sz="1800" dirty="0" err="1">
                          <a:effectLst/>
                          <a:latin typeface="+mj-lt"/>
                          <a:ea typeface="Times New Roman" panose="02020603050405020304" pitchFamily="18" charset="0"/>
                        </a:rPr>
                        <a:t>trong</a:t>
                      </a:r>
                      <a:r>
                        <a:rPr lang="en-US" sz="1800" dirty="0">
                          <a:effectLst/>
                          <a:latin typeface="+mj-lt"/>
                          <a:ea typeface="Times New Roman" panose="02020603050405020304" pitchFamily="18" charset="0"/>
                        </a:rPr>
                        <a:t> </a:t>
                      </a:r>
                      <a:r>
                        <a:rPr lang="en-US" sz="1800" dirty="0" err="1">
                          <a:effectLst/>
                          <a:latin typeface="+mj-lt"/>
                          <a:ea typeface="Times New Roman" panose="02020603050405020304" pitchFamily="18" charset="0"/>
                        </a:rPr>
                        <a:t>cơ</a:t>
                      </a:r>
                      <a:r>
                        <a:rPr lang="en-US" sz="1800" dirty="0">
                          <a:effectLst/>
                          <a:latin typeface="+mj-lt"/>
                          <a:ea typeface="Times New Roman" panose="02020603050405020304" pitchFamily="18" charset="0"/>
                        </a:rPr>
                        <a:t> </a:t>
                      </a:r>
                      <a:r>
                        <a:rPr lang="en-US" sz="1800" dirty="0" err="1">
                          <a:effectLst/>
                          <a:latin typeface="+mj-lt"/>
                          <a:ea typeface="Times New Roman" panose="02020603050405020304" pitchFamily="18" charset="0"/>
                        </a:rPr>
                        <a:t>thể</a:t>
                      </a:r>
                      <a:r>
                        <a:rPr lang="en-US" sz="1800" dirty="0">
                          <a:effectLst/>
                          <a:latin typeface="+mj-lt"/>
                          <a:ea typeface="Times New Roman" panose="02020603050405020304" pitchFamily="18" charset="0"/>
                        </a:rPr>
                        <a:t>.</a:t>
                      </a:r>
                      <a:endParaRPr lang="en-US" sz="1600" dirty="0">
                        <a:effectLst/>
                        <a:latin typeface="+mj-lt"/>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835375673"/>
                  </a:ext>
                </a:extLst>
              </a:tr>
              <a:tr h="566480">
                <a:tc>
                  <a:txBody>
                    <a:bodyPr/>
                    <a:lstStyle/>
                    <a:p>
                      <a:pPr marL="0" marR="0" algn="ctr">
                        <a:lnSpc>
                          <a:spcPct val="150000"/>
                        </a:lnSpc>
                        <a:spcBef>
                          <a:spcPts val="100"/>
                        </a:spcBef>
                        <a:spcAft>
                          <a:spcPts val="100"/>
                        </a:spcAft>
                      </a:pPr>
                      <a:r>
                        <a:rPr lang="en-US" sz="1800" b="1">
                          <a:effectLst/>
                          <a:latin typeface="+mj-lt"/>
                          <a:ea typeface="Times New Roman" panose="02020603050405020304" pitchFamily="18" charset="0"/>
                        </a:rPr>
                        <a:t>Phổi</a:t>
                      </a:r>
                      <a:endParaRPr lang="en-US" sz="1600">
                        <a:effectLst/>
                        <a:latin typeface="+mj-lt"/>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50000"/>
                        </a:lnSpc>
                        <a:spcBef>
                          <a:spcPts val="100"/>
                        </a:spcBef>
                        <a:spcAft>
                          <a:spcPts val="100"/>
                        </a:spcAft>
                      </a:pPr>
                      <a:r>
                        <a:rPr lang="en-US" sz="1800" dirty="0" err="1">
                          <a:effectLst/>
                          <a:latin typeface="+mj-lt"/>
                          <a:ea typeface="Times New Roman" panose="02020603050405020304" pitchFamily="18" charset="0"/>
                        </a:rPr>
                        <a:t>Đào</a:t>
                      </a:r>
                      <a:r>
                        <a:rPr lang="en-US" sz="1800" dirty="0">
                          <a:effectLst/>
                          <a:latin typeface="+mj-lt"/>
                          <a:ea typeface="Times New Roman" panose="02020603050405020304" pitchFamily="18" charset="0"/>
                        </a:rPr>
                        <a:t> </a:t>
                      </a:r>
                      <a:r>
                        <a:rPr lang="en-US" sz="1800" dirty="0" err="1">
                          <a:effectLst/>
                          <a:latin typeface="+mj-lt"/>
                          <a:ea typeface="Times New Roman" panose="02020603050405020304" pitchFamily="18" charset="0"/>
                        </a:rPr>
                        <a:t>thải</a:t>
                      </a:r>
                      <a:r>
                        <a:rPr lang="en-US" sz="1800" dirty="0">
                          <a:effectLst/>
                          <a:latin typeface="+mj-lt"/>
                          <a:ea typeface="Times New Roman" panose="02020603050405020304" pitchFamily="18" charset="0"/>
                        </a:rPr>
                        <a:t> </a:t>
                      </a:r>
                      <a:r>
                        <a:rPr lang="en-US" sz="1800" dirty="0" err="1">
                          <a:effectLst/>
                          <a:latin typeface="+mj-lt"/>
                          <a:ea typeface="Times New Roman" panose="02020603050405020304" pitchFamily="18" charset="0"/>
                        </a:rPr>
                        <a:t>khí</a:t>
                      </a:r>
                      <a:r>
                        <a:rPr lang="en-US" sz="1800" dirty="0">
                          <a:effectLst/>
                          <a:latin typeface="+mj-lt"/>
                          <a:ea typeface="Times New Roman" panose="02020603050405020304" pitchFamily="18" charset="0"/>
                        </a:rPr>
                        <a:t> CO</a:t>
                      </a:r>
                      <a:r>
                        <a:rPr lang="en-US" sz="1800" baseline="-25000" dirty="0">
                          <a:effectLst/>
                          <a:latin typeface="+mj-lt"/>
                          <a:ea typeface="Times New Roman" panose="02020603050405020304" pitchFamily="18" charset="0"/>
                        </a:rPr>
                        <a:t>2</a:t>
                      </a:r>
                      <a:r>
                        <a:rPr lang="en-US" sz="1800" dirty="0">
                          <a:effectLst/>
                          <a:latin typeface="+mj-lt"/>
                          <a:ea typeface="Times New Roman" panose="02020603050405020304" pitchFamily="18" charset="0"/>
                        </a:rPr>
                        <a:t> </a:t>
                      </a:r>
                      <a:r>
                        <a:rPr lang="en-US" sz="1800" dirty="0" err="1">
                          <a:effectLst/>
                          <a:latin typeface="+mj-lt"/>
                          <a:ea typeface="Times New Roman" panose="02020603050405020304" pitchFamily="18" charset="0"/>
                        </a:rPr>
                        <a:t>và</a:t>
                      </a:r>
                      <a:r>
                        <a:rPr lang="en-US" sz="1800" dirty="0">
                          <a:effectLst/>
                          <a:latin typeface="+mj-lt"/>
                          <a:ea typeface="Times New Roman" panose="02020603050405020304" pitchFamily="18" charset="0"/>
                        </a:rPr>
                        <a:t> </a:t>
                      </a:r>
                      <a:r>
                        <a:rPr lang="en-US" sz="1800" dirty="0" err="1">
                          <a:effectLst/>
                          <a:latin typeface="+mj-lt"/>
                          <a:ea typeface="Times New Roman" panose="02020603050405020304" pitchFamily="18" charset="0"/>
                        </a:rPr>
                        <a:t>hơi</a:t>
                      </a:r>
                      <a:r>
                        <a:rPr lang="en-US" sz="1800" dirty="0">
                          <a:effectLst/>
                          <a:latin typeface="+mj-lt"/>
                          <a:ea typeface="Times New Roman" panose="02020603050405020304" pitchFamily="18" charset="0"/>
                        </a:rPr>
                        <a:t> nước.</a:t>
                      </a:r>
                      <a:endParaRPr lang="en-US" sz="1600" dirty="0">
                        <a:effectLst/>
                        <a:latin typeface="+mj-lt"/>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30519707"/>
                  </a:ext>
                </a:extLst>
              </a:tr>
              <a:tr h="566480">
                <a:tc>
                  <a:txBody>
                    <a:bodyPr/>
                    <a:lstStyle/>
                    <a:p>
                      <a:pPr marL="0" marR="0" algn="ctr">
                        <a:lnSpc>
                          <a:spcPct val="150000"/>
                        </a:lnSpc>
                        <a:spcBef>
                          <a:spcPts val="100"/>
                        </a:spcBef>
                        <a:spcAft>
                          <a:spcPts val="100"/>
                        </a:spcAft>
                      </a:pPr>
                      <a:r>
                        <a:rPr lang="en-US" sz="1800" b="1" dirty="0" err="1">
                          <a:effectLst/>
                          <a:latin typeface="+mj-lt"/>
                          <a:ea typeface="Times New Roman" panose="02020603050405020304" pitchFamily="18" charset="0"/>
                        </a:rPr>
                        <a:t>Thận</a:t>
                      </a:r>
                      <a:endParaRPr lang="en-US" sz="1600" dirty="0">
                        <a:effectLst/>
                        <a:latin typeface="+mj-lt"/>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50000"/>
                        </a:lnSpc>
                        <a:spcBef>
                          <a:spcPts val="100"/>
                        </a:spcBef>
                        <a:spcAft>
                          <a:spcPts val="100"/>
                        </a:spcAft>
                      </a:pPr>
                      <a:r>
                        <a:rPr lang="en-US" sz="1800" dirty="0" err="1">
                          <a:effectLst/>
                          <a:latin typeface="+mj-lt"/>
                          <a:ea typeface="Times New Roman" panose="02020603050405020304" pitchFamily="18" charset="0"/>
                        </a:rPr>
                        <a:t>Lọc</a:t>
                      </a:r>
                      <a:r>
                        <a:rPr lang="en-US" sz="1800" dirty="0">
                          <a:effectLst/>
                          <a:latin typeface="+mj-lt"/>
                          <a:ea typeface="Times New Roman" panose="02020603050405020304" pitchFamily="18" charset="0"/>
                        </a:rPr>
                        <a:t> </a:t>
                      </a:r>
                      <a:r>
                        <a:rPr lang="en-US" sz="1800" dirty="0" err="1">
                          <a:effectLst/>
                          <a:latin typeface="+mj-lt"/>
                          <a:ea typeface="Times New Roman" panose="02020603050405020304" pitchFamily="18" charset="0"/>
                        </a:rPr>
                        <a:t>máu</a:t>
                      </a:r>
                      <a:r>
                        <a:rPr lang="en-US" sz="1800" dirty="0">
                          <a:effectLst/>
                          <a:latin typeface="+mj-lt"/>
                          <a:ea typeface="Times New Roman" panose="02020603050405020304" pitchFamily="18" charset="0"/>
                        </a:rPr>
                        <a:t> </a:t>
                      </a:r>
                      <a:r>
                        <a:rPr lang="en-US" sz="1800" dirty="0" err="1">
                          <a:effectLst/>
                          <a:latin typeface="+mj-lt"/>
                          <a:ea typeface="Times New Roman" panose="02020603050405020304" pitchFamily="18" charset="0"/>
                        </a:rPr>
                        <a:t>để</a:t>
                      </a:r>
                      <a:r>
                        <a:rPr lang="en-US" sz="1800" dirty="0">
                          <a:effectLst/>
                          <a:latin typeface="+mj-lt"/>
                          <a:ea typeface="Times New Roman" panose="02020603050405020304" pitchFamily="18" charset="0"/>
                        </a:rPr>
                        <a:t> </a:t>
                      </a:r>
                      <a:r>
                        <a:rPr lang="en-US" sz="1800" dirty="0" err="1">
                          <a:effectLst/>
                          <a:latin typeface="+mj-lt"/>
                          <a:ea typeface="Times New Roman" panose="02020603050405020304" pitchFamily="18" charset="0"/>
                        </a:rPr>
                        <a:t>đào</a:t>
                      </a:r>
                      <a:r>
                        <a:rPr lang="en-US" sz="1800" dirty="0">
                          <a:effectLst/>
                          <a:latin typeface="+mj-lt"/>
                          <a:ea typeface="Times New Roman" panose="02020603050405020304" pitchFamily="18" charset="0"/>
                        </a:rPr>
                        <a:t> </a:t>
                      </a:r>
                      <a:r>
                        <a:rPr lang="en-US" sz="1800" dirty="0" err="1">
                          <a:effectLst/>
                          <a:latin typeface="+mj-lt"/>
                          <a:ea typeface="Times New Roman" panose="02020603050405020304" pitchFamily="18" charset="0"/>
                        </a:rPr>
                        <a:t>thải</a:t>
                      </a:r>
                      <a:r>
                        <a:rPr lang="en-US" sz="1800" dirty="0">
                          <a:effectLst/>
                          <a:latin typeface="+mj-lt"/>
                          <a:ea typeface="Times New Roman" panose="02020603050405020304" pitchFamily="18" charset="0"/>
                        </a:rPr>
                        <a:t> </a:t>
                      </a:r>
                      <a:r>
                        <a:rPr lang="en-US" sz="1800" dirty="0" err="1">
                          <a:effectLst/>
                          <a:latin typeface="+mj-lt"/>
                          <a:ea typeface="Times New Roman" panose="02020603050405020304" pitchFamily="18" charset="0"/>
                        </a:rPr>
                        <a:t>các</a:t>
                      </a:r>
                      <a:r>
                        <a:rPr lang="en-US" sz="1800" dirty="0">
                          <a:effectLst/>
                          <a:latin typeface="+mj-lt"/>
                          <a:ea typeface="Times New Roman" panose="02020603050405020304" pitchFamily="18" charset="0"/>
                        </a:rPr>
                        <a:t> </a:t>
                      </a:r>
                      <a:r>
                        <a:rPr lang="en-US" sz="1800" dirty="0" err="1">
                          <a:effectLst/>
                          <a:latin typeface="+mj-lt"/>
                          <a:ea typeface="Times New Roman" panose="02020603050405020304" pitchFamily="18" charset="0"/>
                        </a:rPr>
                        <a:t>chất</a:t>
                      </a:r>
                      <a:r>
                        <a:rPr lang="en-US" sz="1800" dirty="0">
                          <a:effectLst/>
                          <a:latin typeface="+mj-lt"/>
                          <a:ea typeface="Times New Roman" panose="02020603050405020304" pitchFamily="18" charset="0"/>
                        </a:rPr>
                        <a:t> </a:t>
                      </a:r>
                      <a:r>
                        <a:rPr lang="en-US" sz="1800" dirty="0" err="1">
                          <a:effectLst/>
                          <a:latin typeface="+mj-lt"/>
                          <a:ea typeface="Times New Roman" panose="02020603050405020304" pitchFamily="18" charset="0"/>
                        </a:rPr>
                        <a:t>dư</a:t>
                      </a:r>
                      <a:r>
                        <a:rPr lang="en-US" sz="1800" dirty="0">
                          <a:effectLst/>
                          <a:latin typeface="+mj-lt"/>
                          <a:ea typeface="Times New Roman" panose="02020603050405020304" pitchFamily="18" charset="0"/>
                        </a:rPr>
                        <a:t> </a:t>
                      </a:r>
                      <a:r>
                        <a:rPr lang="en-US" sz="1800" dirty="0" err="1">
                          <a:effectLst/>
                          <a:latin typeface="+mj-lt"/>
                          <a:ea typeface="Times New Roman" panose="02020603050405020304" pitchFamily="18" charset="0"/>
                        </a:rPr>
                        <a:t>thừa</a:t>
                      </a:r>
                      <a:r>
                        <a:rPr lang="en-US" sz="1800" dirty="0">
                          <a:effectLst/>
                          <a:latin typeface="+mj-lt"/>
                          <a:ea typeface="Times New Roman" panose="02020603050405020304" pitchFamily="18" charset="0"/>
                        </a:rPr>
                        <a:t>, </a:t>
                      </a:r>
                      <a:r>
                        <a:rPr lang="en-US" sz="1800" dirty="0" err="1">
                          <a:effectLst/>
                          <a:latin typeface="+mj-lt"/>
                          <a:ea typeface="Times New Roman" panose="02020603050405020304" pitchFamily="18" charset="0"/>
                        </a:rPr>
                        <a:t>chất</a:t>
                      </a:r>
                      <a:r>
                        <a:rPr lang="en-US" sz="1800" dirty="0">
                          <a:effectLst/>
                          <a:latin typeface="+mj-lt"/>
                          <a:ea typeface="Times New Roman" panose="02020603050405020304" pitchFamily="18" charset="0"/>
                        </a:rPr>
                        <a:t> </a:t>
                      </a:r>
                      <a:r>
                        <a:rPr lang="en-US" sz="1800" dirty="0" err="1">
                          <a:effectLst/>
                          <a:latin typeface="+mj-lt"/>
                          <a:ea typeface="Times New Roman" panose="02020603050405020304" pitchFamily="18" charset="0"/>
                        </a:rPr>
                        <a:t>thải</a:t>
                      </a:r>
                      <a:r>
                        <a:rPr lang="en-US" sz="1800" dirty="0">
                          <a:effectLst/>
                          <a:latin typeface="+mj-lt"/>
                          <a:ea typeface="Times New Roman" panose="02020603050405020304" pitchFamily="18" charset="0"/>
                        </a:rPr>
                        <a:t> </a:t>
                      </a:r>
                      <a:r>
                        <a:rPr lang="en-US" sz="1800" dirty="0" err="1">
                          <a:effectLst/>
                          <a:latin typeface="+mj-lt"/>
                          <a:ea typeface="Times New Roman" panose="02020603050405020304" pitchFamily="18" charset="0"/>
                        </a:rPr>
                        <a:t>thông</a:t>
                      </a:r>
                      <a:r>
                        <a:rPr lang="en-US" sz="1800" dirty="0">
                          <a:effectLst/>
                          <a:latin typeface="+mj-lt"/>
                          <a:ea typeface="Times New Roman" panose="02020603050405020304" pitchFamily="18" charset="0"/>
                        </a:rPr>
                        <a:t> qua nước </a:t>
                      </a:r>
                      <a:r>
                        <a:rPr lang="en-US" sz="1800" dirty="0" err="1">
                          <a:effectLst/>
                          <a:latin typeface="+mj-lt"/>
                          <a:ea typeface="Times New Roman" panose="02020603050405020304" pitchFamily="18" charset="0"/>
                        </a:rPr>
                        <a:t>tiểu</a:t>
                      </a:r>
                      <a:r>
                        <a:rPr lang="en-US" sz="1800" dirty="0">
                          <a:effectLst/>
                          <a:latin typeface="+mj-lt"/>
                          <a:ea typeface="Times New Roman" panose="02020603050405020304" pitchFamily="18" charset="0"/>
                        </a:rPr>
                        <a:t>.</a:t>
                      </a:r>
                      <a:endParaRPr lang="en-US" sz="1600" dirty="0">
                        <a:effectLst/>
                        <a:latin typeface="+mj-lt"/>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883300259"/>
                  </a:ext>
                </a:extLst>
              </a:tr>
            </a:tbl>
          </a:graphicData>
        </a:graphic>
      </p:graphicFrame>
    </p:spTree>
    <p:extLst>
      <p:ext uri="{BB962C8B-B14F-4D97-AF65-F5344CB8AC3E}">
        <p14:creationId xmlns:p14="http://schemas.microsoft.com/office/powerpoint/2010/main" val="3181467643"/>
      </p:ext>
    </p:extLst>
  </p:cSld>
  <p:clrMapOvr>
    <a:masterClrMapping/>
  </p:clrMapOvr>
  <p:transition spd="med">
    <p:random/>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xmlns="" id="{33EDF91F-1403-4359-A2B3-FBF7F899928B}"/>
              </a:ext>
            </a:extLst>
          </p:cNvPr>
          <p:cNvSpPr txBox="1"/>
          <p:nvPr/>
        </p:nvSpPr>
        <p:spPr>
          <a:xfrm>
            <a:off x="247780" y="948075"/>
            <a:ext cx="3831240" cy="553998"/>
          </a:xfrm>
          <a:prstGeom prst="rect">
            <a:avLst/>
          </a:prstGeom>
          <a:noFill/>
        </p:spPr>
        <p:txBody>
          <a:bodyPr wrap="square">
            <a:spAutoFit/>
          </a:bodyPr>
          <a:lstStyle/>
          <a:p>
            <a:pPr lvl="0" algn="just">
              <a:lnSpc>
                <a:spcPct val="150000"/>
              </a:lnSpc>
              <a:spcBef>
                <a:spcPts val="100"/>
              </a:spcBef>
              <a:spcAft>
                <a:spcPts val="100"/>
              </a:spcAft>
              <a:defRPr/>
            </a:pPr>
            <a:r>
              <a:rPr kumimoji="0" lang="en-US" sz="2000" b="1" i="0" u="none" strike="noStrike" kern="0" cap="none" spc="0" normalizeH="0" baseline="0" noProof="0" dirty="0" err="1">
                <a:ln>
                  <a:noFill/>
                </a:ln>
                <a:solidFill>
                  <a:srgbClr val="000000"/>
                </a:solidFill>
                <a:effectLst/>
                <a:uLnTx/>
                <a:uFillTx/>
                <a:ea typeface="Times New Roman" panose="02020603050405020304" pitchFamily="18" charset="0"/>
                <a:sym typeface="Arial"/>
              </a:rPr>
              <a:t>Câu</a:t>
            </a:r>
            <a:r>
              <a:rPr lang="en-US" sz="2000" b="1" dirty="0">
                <a:ea typeface="Times New Roman" panose="02020603050405020304" pitchFamily="18" charset="0"/>
              </a:rPr>
              <a:t> </a:t>
            </a:r>
            <a:r>
              <a:rPr lang="en-US" sz="2000" b="1" dirty="0" smtClean="0">
                <a:ea typeface="Times New Roman" panose="02020603050405020304" pitchFamily="18" charset="0"/>
              </a:rPr>
              <a:t>4: </a:t>
            </a:r>
            <a:r>
              <a:rPr lang="en-US" sz="2000" dirty="0" err="1">
                <a:ea typeface="Times New Roman" panose="02020603050405020304" pitchFamily="18" charset="0"/>
              </a:rPr>
              <a:t>Thế</a:t>
            </a:r>
            <a:r>
              <a:rPr lang="en-US" sz="2000" dirty="0">
                <a:ea typeface="Times New Roman" panose="02020603050405020304" pitchFamily="18" charset="0"/>
              </a:rPr>
              <a:t> </a:t>
            </a:r>
            <a:r>
              <a:rPr lang="en-US" sz="2000" dirty="0" err="1">
                <a:ea typeface="Times New Roman" panose="02020603050405020304" pitchFamily="18" charset="0"/>
              </a:rPr>
              <a:t>nào</a:t>
            </a:r>
            <a:r>
              <a:rPr lang="en-US" sz="2000" dirty="0">
                <a:ea typeface="Times New Roman" panose="02020603050405020304" pitchFamily="18" charset="0"/>
              </a:rPr>
              <a:t> </a:t>
            </a:r>
            <a:r>
              <a:rPr lang="en-US" sz="2000" dirty="0" err="1">
                <a:ea typeface="Times New Roman" panose="02020603050405020304" pitchFamily="18" charset="0"/>
              </a:rPr>
              <a:t>là</a:t>
            </a:r>
            <a:r>
              <a:rPr lang="en-US" sz="2000" dirty="0">
                <a:ea typeface="Times New Roman" panose="02020603050405020304" pitchFamily="18" charset="0"/>
              </a:rPr>
              <a:t> </a:t>
            </a:r>
            <a:r>
              <a:rPr lang="en-US" sz="2000" dirty="0" err="1">
                <a:ea typeface="Times New Roman" panose="02020603050405020304" pitchFamily="18" charset="0"/>
              </a:rPr>
              <a:t>bài</a:t>
            </a:r>
            <a:r>
              <a:rPr lang="en-US" sz="2000" dirty="0">
                <a:ea typeface="Times New Roman" panose="02020603050405020304" pitchFamily="18" charset="0"/>
              </a:rPr>
              <a:t> </a:t>
            </a:r>
            <a:r>
              <a:rPr lang="en-US" sz="2000" dirty="0" err="1">
                <a:ea typeface="Times New Roman" panose="02020603050405020304" pitchFamily="18" charset="0"/>
              </a:rPr>
              <a:t>tiết</a:t>
            </a:r>
            <a:r>
              <a:rPr lang="en-US" sz="2000" dirty="0">
                <a:ea typeface="Times New Roman" panose="02020603050405020304" pitchFamily="18" charset="0"/>
              </a:rPr>
              <a:t>?</a:t>
            </a:r>
            <a:endParaRPr kumimoji="0" lang="en-US" sz="2000" i="0" u="none" strike="noStrike" kern="0" cap="none" spc="0" normalizeH="0" baseline="0" noProof="0" dirty="0">
              <a:ln>
                <a:noFill/>
              </a:ln>
              <a:solidFill>
                <a:srgbClr val="000000"/>
              </a:solidFill>
              <a:effectLst/>
              <a:uLnTx/>
              <a:uFillTx/>
              <a:ea typeface="Calibri" panose="020F0502020204030204" pitchFamily="34" charset="0"/>
              <a:sym typeface="Arial"/>
            </a:endParaRPr>
          </a:p>
        </p:txBody>
      </p:sp>
      <p:grpSp>
        <p:nvGrpSpPr>
          <p:cNvPr id="19" name="Google Shape;1919;p82">
            <a:extLst>
              <a:ext uri="{FF2B5EF4-FFF2-40B4-BE49-F238E27FC236}">
                <a16:creationId xmlns:a16="http://schemas.microsoft.com/office/drawing/2014/main" xmlns="" id="{6EDFB6E8-B9C8-4FEB-AFD3-81D64760681C}"/>
              </a:ext>
            </a:extLst>
          </p:cNvPr>
          <p:cNvGrpSpPr/>
          <p:nvPr/>
        </p:nvGrpSpPr>
        <p:grpSpPr>
          <a:xfrm>
            <a:off x="232635" y="146127"/>
            <a:ext cx="736473" cy="536001"/>
            <a:chOff x="1937725" y="3004200"/>
            <a:chExt cx="965325" cy="686100"/>
          </a:xfrm>
        </p:grpSpPr>
        <p:sp>
          <p:nvSpPr>
            <p:cNvPr id="20" name="Google Shape;1920;p82">
              <a:extLst>
                <a:ext uri="{FF2B5EF4-FFF2-40B4-BE49-F238E27FC236}">
                  <a16:creationId xmlns:a16="http://schemas.microsoft.com/office/drawing/2014/main" xmlns="" id="{4C999917-ED17-4366-BD36-77B66A4E9CB2}"/>
                </a:ext>
              </a:extLst>
            </p:cNvPr>
            <p:cNvSpPr/>
            <p:nvPr/>
          </p:nvSpPr>
          <p:spPr>
            <a:xfrm>
              <a:off x="1988575" y="3005175"/>
              <a:ext cx="787200" cy="593225"/>
            </a:xfrm>
            <a:custGeom>
              <a:avLst/>
              <a:gdLst/>
              <a:ahLst/>
              <a:cxnLst/>
              <a:rect l="l" t="t" r="r" b="b"/>
              <a:pathLst>
                <a:path w="31488" h="23729" extrusionOk="0">
                  <a:moveTo>
                    <a:pt x="14553" y="0"/>
                  </a:moveTo>
                  <a:cubicBezTo>
                    <a:pt x="13762" y="0"/>
                    <a:pt x="12972" y="93"/>
                    <a:pt x="12197" y="303"/>
                  </a:cubicBezTo>
                  <a:cubicBezTo>
                    <a:pt x="10206" y="838"/>
                    <a:pt x="8414" y="2008"/>
                    <a:pt x="6821" y="3303"/>
                  </a:cubicBezTo>
                  <a:cubicBezTo>
                    <a:pt x="5203" y="4622"/>
                    <a:pt x="3784" y="6165"/>
                    <a:pt x="2602" y="7883"/>
                  </a:cubicBezTo>
                  <a:cubicBezTo>
                    <a:pt x="1469" y="9513"/>
                    <a:pt x="100" y="11666"/>
                    <a:pt x="13" y="13707"/>
                  </a:cubicBezTo>
                  <a:cubicBezTo>
                    <a:pt x="1" y="13844"/>
                    <a:pt x="38" y="13981"/>
                    <a:pt x="113" y="14105"/>
                  </a:cubicBezTo>
                  <a:cubicBezTo>
                    <a:pt x="75" y="14329"/>
                    <a:pt x="175" y="14553"/>
                    <a:pt x="362" y="14703"/>
                  </a:cubicBezTo>
                  <a:cubicBezTo>
                    <a:pt x="2241" y="16146"/>
                    <a:pt x="4904" y="16893"/>
                    <a:pt x="7120" y="17690"/>
                  </a:cubicBezTo>
                  <a:cubicBezTo>
                    <a:pt x="9459" y="18524"/>
                    <a:pt x="11836" y="19283"/>
                    <a:pt x="14226" y="19992"/>
                  </a:cubicBezTo>
                  <a:cubicBezTo>
                    <a:pt x="16603" y="20714"/>
                    <a:pt x="19005" y="21386"/>
                    <a:pt x="21407" y="22008"/>
                  </a:cubicBezTo>
                  <a:cubicBezTo>
                    <a:pt x="23784" y="22618"/>
                    <a:pt x="26273" y="23427"/>
                    <a:pt x="28713" y="23664"/>
                  </a:cubicBezTo>
                  <a:cubicBezTo>
                    <a:pt x="28750" y="23670"/>
                    <a:pt x="28790" y="23673"/>
                    <a:pt x="28831" y="23673"/>
                  </a:cubicBezTo>
                  <a:cubicBezTo>
                    <a:pt x="28871" y="23673"/>
                    <a:pt x="28912" y="23670"/>
                    <a:pt x="28949" y="23664"/>
                  </a:cubicBezTo>
                  <a:cubicBezTo>
                    <a:pt x="29072" y="23708"/>
                    <a:pt x="29197" y="23728"/>
                    <a:pt x="29320" y="23728"/>
                  </a:cubicBezTo>
                  <a:cubicBezTo>
                    <a:pt x="29853" y="23728"/>
                    <a:pt x="30337" y="23336"/>
                    <a:pt x="30418" y="22780"/>
                  </a:cubicBezTo>
                  <a:cubicBezTo>
                    <a:pt x="31065" y="18076"/>
                    <a:pt x="31488" y="12948"/>
                    <a:pt x="29260" y="8580"/>
                  </a:cubicBezTo>
                  <a:cubicBezTo>
                    <a:pt x="27256" y="4634"/>
                    <a:pt x="22888" y="2207"/>
                    <a:pt x="18856" y="801"/>
                  </a:cubicBezTo>
                  <a:cubicBezTo>
                    <a:pt x="17476" y="317"/>
                    <a:pt x="16012" y="0"/>
                    <a:pt x="1455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1921;p82">
              <a:extLst>
                <a:ext uri="{FF2B5EF4-FFF2-40B4-BE49-F238E27FC236}">
                  <a16:creationId xmlns:a16="http://schemas.microsoft.com/office/drawing/2014/main" xmlns="" id="{CE57A485-199A-47CA-93AD-E164BBA54580}"/>
                </a:ext>
              </a:extLst>
            </p:cNvPr>
            <p:cNvSpPr/>
            <p:nvPr/>
          </p:nvSpPr>
          <p:spPr>
            <a:xfrm>
              <a:off x="1937725" y="3402425"/>
              <a:ext cx="784350" cy="287875"/>
            </a:xfrm>
            <a:custGeom>
              <a:avLst/>
              <a:gdLst/>
              <a:ahLst/>
              <a:cxnLst/>
              <a:rect l="l" t="t" r="r" b="b"/>
              <a:pathLst>
                <a:path w="31374" h="11515" extrusionOk="0">
                  <a:moveTo>
                    <a:pt x="1429" y="0"/>
                  </a:moveTo>
                  <a:cubicBezTo>
                    <a:pt x="349" y="0"/>
                    <a:pt x="0" y="1526"/>
                    <a:pt x="1101" y="2049"/>
                  </a:cubicBezTo>
                  <a:cubicBezTo>
                    <a:pt x="5532" y="4139"/>
                    <a:pt x="10423" y="5533"/>
                    <a:pt x="15078" y="7064"/>
                  </a:cubicBezTo>
                  <a:cubicBezTo>
                    <a:pt x="19770" y="8607"/>
                    <a:pt x="24499" y="10076"/>
                    <a:pt x="29241" y="11457"/>
                  </a:cubicBezTo>
                  <a:cubicBezTo>
                    <a:pt x="29372" y="11497"/>
                    <a:pt x="29498" y="11515"/>
                    <a:pt x="29617" y="11515"/>
                  </a:cubicBezTo>
                  <a:cubicBezTo>
                    <a:pt x="30852" y="11515"/>
                    <a:pt x="31373" y="9565"/>
                    <a:pt x="30000" y="9167"/>
                  </a:cubicBezTo>
                  <a:cubicBezTo>
                    <a:pt x="25258" y="7774"/>
                    <a:pt x="20529" y="6305"/>
                    <a:pt x="15837" y="4762"/>
                  </a:cubicBezTo>
                  <a:cubicBezTo>
                    <a:pt x="11170" y="3231"/>
                    <a:pt x="6515" y="1302"/>
                    <a:pt x="1761" y="45"/>
                  </a:cubicBezTo>
                  <a:cubicBezTo>
                    <a:pt x="1644" y="14"/>
                    <a:pt x="1533" y="0"/>
                    <a:pt x="142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1922;p82">
              <a:extLst>
                <a:ext uri="{FF2B5EF4-FFF2-40B4-BE49-F238E27FC236}">
                  <a16:creationId xmlns:a16="http://schemas.microsoft.com/office/drawing/2014/main" xmlns="" id="{7A6381BA-3BA6-4A18-8FEC-7CE083FB557E}"/>
                </a:ext>
              </a:extLst>
            </p:cNvPr>
            <p:cNvSpPr/>
            <p:nvPr/>
          </p:nvSpPr>
          <p:spPr>
            <a:xfrm>
              <a:off x="1957575" y="3004200"/>
              <a:ext cx="155175" cy="165725"/>
            </a:xfrm>
            <a:custGeom>
              <a:avLst/>
              <a:gdLst/>
              <a:ahLst/>
              <a:cxnLst/>
              <a:rect l="l" t="t" r="r" b="b"/>
              <a:pathLst>
                <a:path w="6207" h="6629" extrusionOk="0">
                  <a:moveTo>
                    <a:pt x="3018" y="0"/>
                  </a:moveTo>
                  <a:cubicBezTo>
                    <a:pt x="2776" y="0"/>
                    <a:pt x="2533" y="76"/>
                    <a:pt x="2348" y="243"/>
                  </a:cubicBezTo>
                  <a:cubicBezTo>
                    <a:pt x="0" y="2328"/>
                    <a:pt x="2104" y="6628"/>
                    <a:pt x="5019" y="6628"/>
                  </a:cubicBezTo>
                  <a:cubicBezTo>
                    <a:pt x="5148" y="6628"/>
                    <a:pt x="5278" y="6620"/>
                    <a:pt x="5410" y="6602"/>
                  </a:cubicBezTo>
                  <a:cubicBezTo>
                    <a:pt x="6107" y="6515"/>
                    <a:pt x="6206" y="5669"/>
                    <a:pt x="5547" y="5420"/>
                  </a:cubicBezTo>
                  <a:cubicBezTo>
                    <a:pt x="4651" y="5084"/>
                    <a:pt x="3817" y="4574"/>
                    <a:pt x="3493" y="3603"/>
                  </a:cubicBezTo>
                  <a:cubicBezTo>
                    <a:pt x="3207" y="2670"/>
                    <a:pt x="3643" y="1960"/>
                    <a:pt x="3929" y="1101"/>
                  </a:cubicBezTo>
                  <a:cubicBezTo>
                    <a:pt x="4156" y="428"/>
                    <a:pt x="3590" y="0"/>
                    <a:pt x="30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1923;p82">
              <a:extLst>
                <a:ext uri="{FF2B5EF4-FFF2-40B4-BE49-F238E27FC236}">
                  <a16:creationId xmlns:a16="http://schemas.microsoft.com/office/drawing/2014/main" xmlns="" id="{7830265C-3FB1-4746-BE2C-4793F94E0401}"/>
                </a:ext>
              </a:extLst>
            </p:cNvPr>
            <p:cNvSpPr/>
            <p:nvPr/>
          </p:nvSpPr>
          <p:spPr>
            <a:xfrm>
              <a:off x="2202025" y="3158000"/>
              <a:ext cx="160550" cy="113925"/>
            </a:xfrm>
            <a:custGeom>
              <a:avLst/>
              <a:gdLst/>
              <a:ahLst/>
              <a:cxnLst/>
              <a:rect l="l" t="t" r="r" b="b"/>
              <a:pathLst>
                <a:path w="6422" h="4557" extrusionOk="0">
                  <a:moveTo>
                    <a:pt x="3244" y="0"/>
                  </a:moveTo>
                  <a:cubicBezTo>
                    <a:pt x="2995" y="0"/>
                    <a:pt x="2721" y="211"/>
                    <a:pt x="2713" y="488"/>
                  </a:cubicBezTo>
                  <a:cubicBezTo>
                    <a:pt x="2701" y="811"/>
                    <a:pt x="2713" y="1135"/>
                    <a:pt x="2713" y="1471"/>
                  </a:cubicBezTo>
                  <a:cubicBezTo>
                    <a:pt x="1992" y="1571"/>
                    <a:pt x="1295" y="1683"/>
                    <a:pt x="610" y="1819"/>
                  </a:cubicBezTo>
                  <a:cubicBezTo>
                    <a:pt x="0" y="1931"/>
                    <a:pt x="199" y="2778"/>
                    <a:pt x="747" y="2828"/>
                  </a:cubicBezTo>
                  <a:cubicBezTo>
                    <a:pt x="1419" y="2890"/>
                    <a:pt x="2116" y="2915"/>
                    <a:pt x="2826" y="2927"/>
                  </a:cubicBezTo>
                  <a:cubicBezTo>
                    <a:pt x="2863" y="3263"/>
                    <a:pt x="2913" y="3612"/>
                    <a:pt x="2962" y="3923"/>
                  </a:cubicBezTo>
                  <a:cubicBezTo>
                    <a:pt x="3033" y="4364"/>
                    <a:pt x="3361" y="4556"/>
                    <a:pt x="3712" y="4556"/>
                  </a:cubicBezTo>
                  <a:cubicBezTo>
                    <a:pt x="4233" y="4556"/>
                    <a:pt x="4804" y="4131"/>
                    <a:pt x="4655" y="3462"/>
                  </a:cubicBezTo>
                  <a:cubicBezTo>
                    <a:pt x="4605" y="3276"/>
                    <a:pt x="4555" y="3089"/>
                    <a:pt x="4506" y="2915"/>
                  </a:cubicBezTo>
                  <a:cubicBezTo>
                    <a:pt x="4792" y="2902"/>
                    <a:pt x="5091" y="2890"/>
                    <a:pt x="5364" y="2865"/>
                  </a:cubicBezTo>
                  <a:cubicBezTo>
                    <a:pt x="6398" y="2803"/>
                    <a:pt x="6422" y="1234"/>
                    <a:pt x="5412" y="1234"/>
                  </a:cubicBezTo>
                  <a:cubicBezTo>
                    <a:pt x="5401" y="1234"/>
                    <a:pt x="5389" y="1234"/>
                    <a:pt x="5377" y="1234"/>
                  </a:cubicBezTo>
                  <a:cubicBezTo>
                    <a:pt x="4929" y="1259"/>
                    <a:pt x="4481" y="1297"/>
                    <a:pt x="4033" y="1334"/>
                  </a:cubicBezTo>
                  <a:cubicBezTo>
                    <a:pt x="3896" y="961"/>
                    <a:pt x="3759" y="587"/>
                    <a:pt x="3597" y="239"/>
                  </a:cubicBezTo>
                  <a:cubicBezTo>
                    <a:pt x="3524" y="70"/>
                    <a:pt x="3388" y="0"/>
                    <a:pt x="324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1924;p82">
              <a:extLst>
                <a:ext uri="{FF2B5EF4-FFF2-40B4-BE49-F238E27FC236}">
                  <a16:creationId xmlns:a16="http://schemas.microsoft.com/office/drawing/2014/main" xmlns="" id="{AE7D4FD7-44A2-40E8-8F2B-81FEC3640F05}"/>
                </a:ext>
              </a:extLst>
            </p:cNvPr>
            <p:cNvSpPr/>
            <p:nvPr/>
          </p:nvSpPr>
          <p:spPr>
            <a:xfrm>
              <a:off x="2477700" y="3244575"/>
              <a:ext cx="160550" cy="113900"/>
            </a:xfrm>
            <a:custGeom>
              <a:avLst/>
              <a:gdLst/>
              <a:ahLst/>
              <a:cxnLst/>
              <a:rect l="l" t="t" r="r" b="b"/>
              <a:pathLst>
                <a:path w="6422" h="4556" extrusionOk="0">
                  <a:moveTo>
                    <a:pt x="3229" y="0"/>
                  </a:moveTo>
                  <a:cubicBezTo>
                    <a:pt x="2978" y="0"/>
                    <a:pt x="2709" y="210"/>
                    <a:pt x="2701" y="485"/>
                  </a:cubicBezTo>
                  <a:cubicBezTo>
                    <a:pt x="2688" y="808"/>
                    <a:pt x="2701" y="1144"/>
                    <a:pt x="2701" y="1480"/>
                  </a:cubicBezTo>
                  <a:cubicBezTo>
                    <a:pt x="1991" y="1567"/>
                    <a:pt x="1282" y="1679"/>
                    <a:pt x="598" y="1816"/>
                  </a:cubicBezTo>
                  <a:cubicBezTo>
                    <a:pt x="0" y="1941"/>
                    <a:pt x="199" y="2787"/>
                    <a:pt x="734" y="2837"/>
                  </a:cubicBezTo>
                  <a:cubicBezTo>
                    <a:pt x="1419" y="2887"/>
                    <a:pt x="2116" y="2924"/>
                    <a:pt x="2813" y="2936"/>
                  </a:cubicBezTo>
                  <a:cubicBezTo>
                    <a:pt x="2850" y="3272"/>
                    <a:pt x="2900" y="3608"/>
                    <a:pt x="2950" y="3932"/>
                  </a:cubicBezTo>
                  <a:cubicBezTo>
                    <a:pt x="3020" y="4366"/>
                    <a:pt x="3347" y="4556"/>
                    <a:pt x="3698" y="4556"/>
                  </a:cubicBezTo>
                  <a:cubicBezTo>
                    <a:pt x="4222" y="4556"/>
                    <a:pt x="4799" y="4130"/>
                    <a:pt x="4642" y="3459"/>
                  </a:cubicBezTo>
                  <a:cubicBezTo>
                    <a:pt x="4605" y="3285"/>
                    <a:pt x="4555" y="3098"/>
                    <a:pt x="4505" y="2911"/>
                  </a:cubicBezTo>
                  <a:cubicBezTo>
                    <a:pt x="4792" y="2899"/>
                    <a:pt x="5078" y="2887"/>
                    <a:pt x="5364" y="2874"/>
                  </a:cubicBezTo>
                  <a:cubicBezTo>
                    <a:pt x="6394" y="2801"/>
                    <a:pt x="6421" y="1243"/>
                    <a:pt x="5412" y="1243"/>
                  </a:cubicBezTo>
                  <a:cubicBezTo>
                    <a:pt x="5396" y="1243"/>
                    <a:pt x="5380" y="1243"/>
                    <a:pt x="5364" y="1244"/>
                  </a:cubicBezTo>
                  <a:cubicBezTo>
                    <a:pt x="4929" y="1256"/>
                    <a:pt x="4481" y="1294"/>
                    <a:pt x="4020" y="1331"/>
                  </a:cubicBezTo>
                  <a:cubicBezTo>
                    <a:pt x="3896" y="958"/>
                    <a:pt x="3746" y="584"/>
                    <a:pt x="3597" y="248"/>
                  </a:cubicBezTo>
                  <a:cubicBezTo>
                    <a:pt x="3519" y="73"/>
                    <a:pt x="3377" y="0"/>
                    <a:pt x="322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1925;p82">
              <a:extLst>
                <a:ext uri="{FF2B5EF4-FFF2-40B4-BE49-F238E27FC236}">
                  <a16:creationId xmlns:a16="http://schemas.microsoft.com/office/drawing/2014/main" xmlns="" id="{6591820F-317F-40C3-908E-2745F9ED7588}"/>
                </a:ext>
              </a:extLst>
            </p:cNvPr>
            <p:cNvSpPr/>
            <p:nvPr/>
          </p:nvSpPr>
          <p:spPr>
            <a:xfrm>
              <a:off x="2349200" y="3356550"/>
              <a:ext cx="52275" cy="40475"/>
            </a:xfrm>
            <a:custGeom>
              <a:avLst/>
              <a:gdLst/>
              <a:ahLst/>
              <a:cxnLst/>
              <a:rect l="l" t="t" r="r" b="b"/>
              <a:pathLst>
                <a:path w="2091" h="1619" extrusionOk="0">
                  <a:moveTo>
                    <a:pt x="1046" y="1"/>
                  </a:moveTo>
                  <a:cubicBezTo>
                    <a:pt x="0" y="1"/>
                    <a:pt x="0" y="1619"/>
                    <a:pt x="1046" y="1619"/>
                  </a:cubicBezTo>
                  <a:cubicBezTo>
                    <a:pt x="2091" y="1619"/>
                    <a:pt x="2091" y="1"/>
                    <a:pt x="104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1926;p82">
              <a:extLst>
                <a:ext uri="{FF2B5EF4-FFF2-40B4-BE49-F238E27FC236}">
                  <a16:creationId xmlns:a16="http://schemas.microsoft.com/office/drawing/2014/main" xmlns="" id="{3535A7FD-31B0-4992-92FA-A436F1059338}"/>
                </a:ext>
              </a:extLst>
            </p:cNvPr>
            <p:cNvSpPr/>
            <p:nvPr/>
          </p:nvSpPr>
          <p:spPr>
            <a:xfrm>
              <a:off x="2730100" y="3285000"/>
              <a:ext cx="172950" cy="157175"/>
            </a:xfrm>
            <a:custGeom>
              <a:avLst/>
              <a:gdLst/>
              <a:ahLst/>
              <a:cxnLst/>
              <a:rect l="l" t="t" r="r" b="b"/>
              <a:pathLst>
                <a:path w="6918" h="6287" extrusionOk="0">
                  <a:moveTo>
                    <a:pt x="4993" y="1"/>
                  </a:moveTo>
                  <a:cubicBezTo>
                    <a:pt x="4476" y="1"/>
                    <a:pt x="3975" y="336"/>
                    <a:pt x="4092" y="958"/>
                  </a:cubicBezTo>
                  <a:cubicBezTo>
                    <a:pt x="4279" y="2004"/>
                    <a:pt x="4577" y="2975"/>
                    <a:pt x="3843" y="3908"/>
                  </a:cubicBezTo>
                  <a:cubicBezTo>
                    <a:pt x="3298" y="4580"/>
                    <a:pt x="2501" y="4841"/>
                    <a:pt x="1689" y="4841"/>
                  </a:cubicBezTo>
                  <a:cubicBezTo>
                    <a:pt x="1389" y="4841"/>
                    <a:pt x="1086" y="4806"/>
                    <a:pt x="794" y="4742"/>
                  </a:cubicBezTo>
                  <a:cubicBezTo>
                    <a:pt x="761" y="4735"/>
                    <a:pt x="729" y="4732"/>
                    <a:pt x="698" y="4732"/>
                  </a:cubicBezTo>
                  <a:cubicBezTo>
                    <a:pt x="276" y="4732"/>
                    <a:pt x="0" y="5323"/>
                    <a:pt x="371" y="5601"/>
                  </a:cubicBezTo>
                  <a:cubicBezTo>
                    <a:pt x="1023" y="6060"/>
                    <a:pt x="1781" y="6287"/>
                    <a:pt x="2537" y="6287"/>
                  </a:cubicBezTo>
                  <a:cubicBezTo>
                    <a:pt x="3440" y="6287"/>
                    <a:pt x="4339" y="5964"/>
                    <a:pt x="5050" y="5327"/>
                  </a:cubicBezTo>
                  <a:cubicBezTo>
                    <a:pt x="6332" y="4169"/>
                    <a:pt x="6917" y="1830"/>
                    <a:pt x="5810" y="374"/>
                  </a:cubicBezTo>
                  <a:cubicBezTo>
                    <a:pt x="5618" y="122"/>
                    <a:pt x="5303" y="1"/>
                    <a:pt x="499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5" name="TextBox 14">
            <a:extLst>
              <a:ext uri="{FF2B5EF4-FFF2-40B4-BE49-F238E27FC236}">
                <a16:creationId xmlns:a16="http://schemas.microsoft.com/office/drawing/2014/main" xmlns="" id="{ADD304B4-17D9-4712-9FF4-444B9D67AB34}"/>
              </a:ext>
            </a:extLst>
          </p:cNvPr>
          <p:cNvSpPr txBox="1"/>
          <p:nvPr/>
        </p:nvSpPr>
        <p:spPr>
          <a:xfrm>
            <a:off x="3059913" y="188589"/>
            <a:ext cx="3338472" cy="577850"/>
          </a:xfrm>
          <a:prstGeom prst="rect">
            <a:avLst/>
          </a:prstGeom>
          <a:noFill/>
        </p:spPr>
        <p:txBody>
          <a:bodyPr wrap="square">
            <a:spAutoFit/>
          </a:bodyPr>
          <a:lstStyle/>
          <a:p>
            <a:pPr marL="0" marR="0" lvl="0" indent="0" algn="ctr" defTabSz="914400" rtl="0" eaLnBrk="1" fontAlgn="auto" latinLnBrk="0" hangingPunct="1">
              <a:lnSpc>
                <a:spcPct val="150000"/>
              </a:lnSpc>
              <a:spcBef>
                <a:spcPts val="100"/>
              </a:spcBef>
              <a:spcAft>
                <a:spcPts val="100"/>
              </a:spcAft>
              <a:buClr>
                <a:srgbClr val="000000"/>
              </a:buClr>
              <a:buSzTx/>
              <a:buFont typeface="Arial"/>
              <a:buNone/>
              <a:tabLst/>
              <a:defRPr/>
            </a:pPr>
            <a:r>
              <a:rPr kumimoji="0" lang="en-US" sz="2400" b="1" i="0" u="none" strike="noStrike" kern="0" cap="none" spc="0" normalizeH="0" baseline="0" noProof="0" dirty="0">
                <a:ln>
                  <a:noFill/>
                </a:ln>
                <a:solidFill>
                  <a:srgbClr val="FC9CB2">
                    <a:lumMod val="50000"/>
                  </a:srgbClr>
                </a:solidFill>
                <a:effectLst/>
                <a:uLnTx/>
                <a:uFillTx/>
                <a:latin typeface="Arial"/>
                <a:ea typeface="Times New Roman" panose="02020603050405020304" pitchFamily="18" charset="0"/>
                <a:cs typeface="Arial"/>
                <a:sym typeface="Arial"/>
              </a:rPr>
              <a:t>PHIẾU HỌC TẬP</a:t>
            </a:r>
            <a:endParaRPr kumimoji="0" lang="en-US" sz="2400" b="0" i="0" u="none" strike="noStrike" kern="0" cap="none" spc="0" normalizeH="0" baseline="0" noProof="0" dirty="0">
              <a:ln>
                <a:noFill/>
              </a:ln>
              <a:solidFill>
                <a:srgbClr val="FC9CB2">
                  <a:lumMod val="50000"/>
                </a:srgbClr>
              </a:solidFill>
              <a:effectLst/>
              <a:uLnTx/>
              <a:uFillTx/>
              <a:latin typeface="Arial"/>
              <a:ea typeface="Calibri" panose="020F0502020204030204" pitchFamily="34" charset="0"/>
              <a:cs typeface="Arial"/>
              <a:sym typeface="Arial"/>
            </a:endParaRPr>
          </a:p>
        </p:txBody>
      </p:sp>
      <p:sp>
        <p:nvSpPr>
          <p:cNvPr id="3" name="Speech Bubble: Oval 2">
            <a:extLst>
              <a:ext uri="{FF2B5EF4-FFF2-40B4-BE49-F238E27FC236}">
                <a16:creationId xmlns:a16="http://schemas.microsoft.com/office/drawing/2014/main" xmlns="" id="{DFBCDB1E-27DB-407D-9445-06D4BD547EEF}"/>
              </a:ext>
            </a:extLst>
          </p:cNvPr>
          <p:cNvSpPr/>
          <p:nvPr/>
        </p:nvSpPr>
        <p:spPr>
          <a:xfrm>
            <a:off x="2988345" y="1525924"/>
            <a:ext cx="5626265" cy="2812167"/>
          </a:xfrm>
          <a:prstGeom prst="wedgeEllipseCallout">
            <a:avLst>
              <a:gd name="adj1" fmla="val 38741"/>
              <a:gd name="adj2" fmla="val 54191"/>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lnSpc>
                <a:spcPct val="150000"/>
              </a:lnSpc>
            </a:pPr>
            <a:r>
              <a:rPr lang="vi-VN" sz="2400" dirty="0">
                <a:solidFill>
                  <a:schemeClr val="tx1"/>
                </a:solidFill>
              </a:rPr>
              <a:t>Bài tiết là quá trình lọc và thải các chất dư thừa, chất độc hại sinh ra do quá trình trao đổi chất của cơ thể.</a:t>
            </a:r>
            <a:endParaRPr lang="en-US" sz="2400" dirty="0">
              <a:solidFill>
                <a:schemeClr val="tx1"/>
              </a:solidFill>
            </a:endParaRPr>
          </a:p>
        </p:txBody>
      </p:sp>
      <p:pic>
        <p:nvPicPr>
          <p:cNvPr id="14" name="Picture 13">
            <a:extLst>
              <a:ext uri="{FF2B5EF4-FFF2-40B4-BE49-F238E27FC236}">
                <a16:creationId xmlns:a16="http://schemas.microsoft.com/office/drawing/2014/main" xmlns="" id="{9947FEED-6C00-4981-A011-7BF7C902D81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3532684"/>
            <a:ext cx="3501774" cy="1610816"/>
          </a:xfrm>
          <a:prstGeom prst="rect">
            <a:avLst/>
          </a:prstGeom>
        </p:spPr>
      </p:pic>
    </p:spTree>
    <p:extLst>
      <p:ext uri="{BB962C8B-B14F-4D97-AF65-F5344CB8AC3E}">
        <p14:creationId xmlns:p14="http://schemas.microsoft.com/office/powerpoint/2010/main" val="2615315066"/>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xmlns="" id="{33EDF91F-1403-4359-A2B3-FBF7F899928B}"/>
              </a:ext>
            </a:extLst>
          </p:cNvPr>
          <p:cNvSpPr txBox="1"/>
          <p:nvPr/>
        </p:nvSpPr>
        <p:spPr>
          <a:xfrm>
            <a:off x="247779" y="948075"/>
            <a:ext cx="8317513" cy="553998"/>
          </a:xfrm>
          <a:prstGeom prst="rect">
            <a:avLst/>
          </a:prstGeom>
          <a:noFill/>
        </p:spPr>
        <p:txBody>
          <a:bodyPr wrap="square">
            <a:spAutoFit/>
          </a:bodyPr>
          <a:lstStyle/>
          <a:p>
            <a:pPr lvl="0" algn="just">
              <a:lnSpc>
                <a:spcPct val="150000"/>
              </a:lnSpc>
              <a:spcBef>
                <a:spcPts val="100"/>
              </a:spcBef>
              <a:spcAft>
                <a:spcPts val="100"/>
              </a:spcAft>
              <a:defRPr/>
            </a:pPr>
            <a:r>
              <a:rPr kumimoji="0" lang="en-US" sz="2000" b="1" i="0" u="none" strike="noStrike" kern="0" cap="none" spc="0" normalizeH="0" baseline="0" noProof="0" dirty="0" err="1">
                <a:ln>
                  <a:noFill/>
                </a:ln>
                <a:solidFill>
                  <a:srgbClr val="000000"/>
                </a:solidFill>
                <a:effectLst/>
                <a:uLnTx/>
                <a:uFillTx/>
                <a:ea typeface="Times New Roman" panose="02020603050405020304" pitchFamily="18" charset="0"/>
                <a:sym typeface="Arial"/>
              </a:rPr>
              <a:t>Câu</a:t>
            </a:r>
            <a:r>
              <a:rPr lang="en-US" sz="2000" b="1" dirty="0">
                <a:ea typeface="Times New Roman" panose="02020603050405020304" pitchFamily="18" charset="0"/>
              </a:rPr>
              <a:t> </a:t>
            </a:r>
            <a:r>
              <a:rPr lang="en-US" sz="2000" b="1" dirty="0" smtClean="0">
                <a:ea typeface="Times New Roman" panose="02020603050405020304" pitchFamily="18" charset="0"/>
              </a:rPr>
              <a:t>5: </a:t>
            </a:r>
            <a:r>
              <a:rPr lang="vi-VN" sz="2000" dirty="0">
                <a:ea typeface="Times New Roman" panose="02020603050405020304" pitchFamily="18" charset="0"/>
              </a:rPr>
              <a:t>Nêu tên các cơ quan của hệ bài tiết nước tiểu.</a:t>
            </a:r>
            <a:endParaRPr kumimoji="0" lang="en-US" sz="2000" i="0" u="none" strike="noStrike" kern="0" cap="none" spc="0" normalizeH="0" baseline="0" noProof="0" dirty="0">
              <a:ln>
                <a:noFill/>
              </a:ln>
              <a:solidFill>
                <a:srgbClr val="000000"/>
              </a:solidFill>
              <a:effectLst/>
              <a:uLnTx/>
              <a:uFillTx/>
              <a:ea typeface="Calibri" panose="020F0502020204030204" pitchFamily="34" charset="0"/>
              <a:sym typeface="Arial"/>
            </a:endParaRPr>
          </a:p>
        </p:txBody>
      </p:sp>
      <p:grpSp>
        <p:nvGrpSpPr>
          <p:cNvPr id="19" name="Google Shape;1919;p82">
            <a:extLst>
              <a:ext uri="{FF2B5EF4-FFF2-40B4-BE49-F238E27FC236}">
                <a16:creationId xmlns:a16="http://schemas.microsoft.com/office/drawing/2014/main" xmlns="" id="{6EDFB6E8-B9C8-4FEB-AFD3-81D64760681C}"/>
              </a:ext>
            </a:extLst>
          </p:cNvPr>
          <p:cNvGrpSpPr/>
          <p:nvPr/>
        </p:nvGrpSpPr>
        <p:grpSpPr>
          <a:xfrm>
            <a:off x="232635" y="146127"/>
            <a:ext cx="736473" cy="536001"/>
            <a:chOff x="1937725" y="3004200"/>
            <a:chExt cx="965325" cy="686100"/>
          </a:xfrm>
        </p:grpSpPr>
        <p:sp>
          <p:nvSpPr>
            <p:cNvPr id="20" name="Google Shape;1920;p82">
              <a:extLst>
                <a:ext uri="{FF2B5EF4-FFF2-40B4-BE49-F238E27FC236}">
                  <a16:creationId xmlns:a16="http://schemas.microsoft.com/office/drawing/2014/main" xmlns="" id="{4C999917-ED17-4366-BD36-77B66A4E9CB2}"/>
                </a:ext>
              </a:extLst>
            </p:cNvPr>
            <p:cNvSpPr/>
            <p:nvPr/>
          </p:nvSpPr>
          <p:spPr>
            <a:xfrm>
              <a:off x="1988575" y="3005175"/>
              <a:ext cx="787200" cy="593225"/>
            </a:xfrm>
            <a:custGeom>
              <a:avLst/>
              <a:gdLst/>
              <a:ahLst/>
              <a:cxnLst/>
              <a:rect l="l" t="t" r="r" b="b"/>
              <a:pathLst>
                <a:path w="31488" h="23729" extrusionOk="0">
                  <a:moveTo>
                    <a:pt x="14553" y="0"/>
                  </a:moveTo>
                  <a:cubicBezTo>
                    <a:pt x="13762" y="0"/>
                    <a:pt x="12972" y="93"/>
                    <a:pt x="12197" y="303"/>
                  </a:cubicBezTo>
                  <a:cubicBezTo>
                    <a:pt x="10206" y="838"/>
                    <a:pt x="8414" y="2008"/>
                    <a:pt x="6821" y="3303"/>
                  </a:cubicBezTo>
                  <a:cubicBezTo>
                    <a:pt x="5203" y="4622"/>
                    <a:pt x="3784" y="6165"/>
                    <a:pt x="2602" y="7883"/>
                  </a:cubicBezTo>
                  <a:cubicBezTo>
                    <a:pt x="1469" y="9513"/>
                    <a:pt x="100" y="11666"/>
                    <a:pt x="13" y="13707"/>
                  </a:cubicBezTo>
                  <a:cubicBezTo>
                    <a:pt x="1" y="13844"/>
                    <a:pt x="38" y="13981"/>
                    <a:pt x="113" y="14105"/>
                  </a:cubicBezTo>
                  <a:cubicBezTo>
                    <a:pt x="75" y="14329"/>
                    <a:pt x="175" y="14553"/>
                    <a:pt x="362" y="14703"/>
                  </a:cubicBezTo>
                  <a:cubicBezTo>
                    <a:pt x="2241" y="16146"/>
                    <a:pt x="4904" y="16893"/>
                    <a:pt x="7120" y="17690"/>
                  </a:cubicBezTo>
                  <a:cubicBezTo>
                    <a:pt x="9459" y="18524"/>
                    <a:pt x="11836" y="19283"/>
                    <a:pt x="14226" y="19992"/>
                  </a:cubicBezTo>
                  <a:cubicBezTo>
                    <a:pt x="16603" y="20714"/>
                    <a:pt x="19005" y="21386"/>
                    <a:pt x="21407" y="22008"/>
                  </a:cubicBezTo>
                  <a:cubicBezTo>
                    <a:pt x="23784" y="22618"/>
                    <a:pt x="26273" y="23427"/>
                    <a:pt x="28713" y="23664"/>
                  </a:cubicBezTo>
                  <a:cubicBezTo>
                    <a:pt x="28750" y="23670"/>
                    <a:pt x="28790" y="23673"/>
                    <a:pt x="28831" y="23673"/>
                  </a:cubicBezTo>
                  <a:cubicBezTo>
                    <a:pt x="28871" y="23673"/>
                    <a:pt x="28912" y="23670"/>
                    <a:pt x="28949" y="23664"/>
                  </a:cubicBezTo>
                  <a:cubicBezTo>
                    <a:pt x="29072" y="23708"/>
                    <a:pt x="29197" y="23728"/>
                    <a:pt x="29320" y="23728"/>
                  </a:cubicBezTo>
                  <a:cubicBezTo>
                    <a:pt x="29853" y="23728"/>
                    <a:pt x="30337" y="23336"/>
                    <a:pt x="30418" y="22780"/>
                  </a:cubicBezTo>
                  <a:cubicBezTo>
                    <a:pt x="31065" y="18076"/>
                    <a:pt x="31488" y="12948"/>
                    <a:pt x="29260" y="8580"/>
                  </a:cubicBezTo>
                  <a:cubicBezTo>
                    <a:pt x="27256" y="4634"/>
                    <a:pt x="22888" y="2207"/>
                    <a:pt x="18856" y="801"/>
                  </a:cubicBezTo>
                  <a:cubicBezTo>
                    <a:pt x="17476" y="317"/>
                    <a:pt x="16012" y="0"/>
                    <a:pt x="1455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1921;p82">
              <a:extLst>
                <a:ext uri="{FF2B5EF4-FFF2-40B4-BE49-F238E27FC236}">
                  <a16:creationId xmlns:a16="http://schemas.microsoft.com/office/drawing/2014/main" xmlns="" id="{CE57A485-199A-47CA-93AD-E164BBA54580}"/>
                </a:ext>
              </a:extLst>
            </p:cNvPr>
            <p:cNvSpPr/>
            <p:nvPr/>
          </p:nvSpPr>
          <p:spPr>
            <a:xfrm>
              <a:off x="1937725" y="3402425"/>
              <a:ext cx="784350" cy="287875"/>
            </a:xfrm>
            <a:custGeom>
              <a:avLst/>
              <a:gdLst/>
              <a:ahLst/>
              <a:cxnLst/>
              <a:rect l="l" t="t" r="r" b="b"/>
              <a:pathLst>
                <a:path w="31374" h="11515" extrusionOk="0">
                  <a:moveTo>
                    <a:pt x="1429" y="0"/>
                  </a:moveTo>
                  <a:cubicBezTo>
                    <a:pt x="349" y="0"/>
                    <a:pt x="0" y="1526"/>
                    <a:pt x="1101" y="2049"/>
                  </a:cubicBezTo>
                  <a:cubicBezTo>
                    <a:pt x="5532" y="4139"/>
                    <a:pt x="10423" y="5533"/>
                    <a:pt x="15078" y="7064"/>
                  </a:cubicBezTo>
                  <a:cubicBezTo>
                    <a:pt x="19770" y="8607"/>
                    <a:pt x="24499" y="10076"/>
                    <a:pt x="29241" y="11457"/>
                  </a:cubicBezTo>
                  <a:cubicBezTo>
                    <a:pt x="29372" y="11497"/>
                    <a:pt x="29498" y="11515"/>
                    <a:pt x="29617" y="11515"/>
                  </a:cubicBezTo>
                  <a:cubicBezTo>
                    <a:pt x="30852" y="11515"/>
                    <a:pt x="31373" y="9565"/>
                    <a:pt x="30000" y="9167"/>
                  </a:cubicBezTo>
                  <a:cubicBezTo>
                    <a:pt x="25258" y="7774"/>
                    <a:pt x="20529" y="6305"/>
                    <a:pt x="15837" y="4762"/>
                  </a:cubicBezTo>
                  <a:cubicBezTo>
                    <a:pt x="11170" y="3231"/>
                    <a:pt x="6515" y="1302"/>
                    <a:pt x="1761" y="45"/>
                  </a:cubicBezTo>
                  <a:cubicBezTo>
                    <a:pt x="1644" y="14"/>
                    <a:pt x="1533" y="0"/>
                    <a:pt x="142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1922;p82">
              <a:extLst>
                <a:ext uri="{FF2B5EF4-FFF2-40B4-BE49-F238E27FC236}">
                  <a16:creationId xmlns:a16="http://schemas.microsoft.com/office/drawing/2014/main" xmlns="" id="{7A6381BA-3BA6-4A18-8FEC-7CE083FB557E}"/>
                </a:ext>
              </a:extLst>
            </p:cNvPr>
            <p:cNvSpPr/>
            <p:nvPr/>
          </p:nvSpPr>
          <p:spPr>
            <a:xfrm>
              <a:off x="1957575" y="3004200"/>
              <a:ext cx="155175" cy="165725"/>
            </a:xfrm>
            <a:custGeom>
              <a:avLst/>
              <a:gdLst/>
              <a:ahLst/>
              <a:cxnLst/>
              <a:rect l="l" t="t" r="r" b="b"/>
              <a:pathLst>
                <a:path w="6207" h="6629" extrusionOk="0">
                  <a:moveTo>
                    <a:pt x="3018" y="0"/>
                  </a:moveTo>
                  <a:cubicBezTo>
                    <a:pt x="2776" y="0"/>
                    <a:pt x="2533" y="76"/>
                    <a:pt x="2348" y="243"/>
                  </a:cubicBezTo>
                  <a:cubicBezTo>
                    <a:pt x="0" y="2328"/>
                    <a:pt x="2104" y="6628"/>
                    <a:pt x="5019" y="6628"/>
                  </a:cubicBezTo>
                  <a:cubicBezTo>
                    <a:pt x="5148" y="6628"/>
                    <a:pt x="5278" y="6620"/>
                    <a:pt x="5410" y="6602"/>
                  </a:cubicBezTo>
                  <a:cubicBezTo>
                    <a:pt x="6107" y="6515"/>
                    <a:pt x="6206" y="5669"/>
                    <a:pt x="5547" y="5420"/>
                  </a:cubicBezTo>
                  <a:cubicBezTo>
                    <a:pt x="4651" y="5084"/>
                    <a:pt x="3817" y="4574"/>
                    <a:pt x="3493" y="3603"/>
                  </a:cubicBezTo>
                  <a:cubicBezTo>
                    <a:pt x="3207" y="2670"/>
                    <a:pt x="3643" y="1960"/>
                    <a:pt x="3929" y="1101"/>
                  </a:cubicBezTo>
                  <a:cubicBezTo>
                    <a:pt x="4156" y="428"/>
                    <a:pt x="3590" y="0"/>
                    <a:pt x="30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1923;p82">
              <a:extLst>
                <a:ext uri="{FF2B5EF4-FFF2-40B4-BE49-F238E27FC236}">
                  <a16:creationId xmlns:a16="http://schemas.microsoft.com/office/drawing/2014/main" xmlns="" id="{7830265C-3FB1-4746-BE2C-4793F94E0401}"/>
                </a:ext>
              </a:extLst>
            </p:cNvPr>
            <p:cNvSpPr/>
            <p:nvPr/>
          </p:nvSpPr>
          <p:spPr>
            <a:xfrm>
              <a:off x="2202025" y="3158000"/>
              <a:ext cx="160550" cy="113925"/>
            </a:xfrm>
            <a:custGeom>
              <a:avLst/>
              <a:gdLst/>
              <a:ahLst/>
              <a:cxnLst/>
              <a:rect l="l" t="t" r="r" b="b"/>
              <a:pathLst>
                <a:path w="6422" h="4557" extrusionOk="0">
                  <a:moveTo>
                    <a:pt x="3244" y="0"/>
                  </a:moveTo>
                  <a:cubicBezTo>
                    <a:pt x="2995" y="0"/>
                    <a:pt x="2721" y="211"/>
                    <a:pt x="2713" y="488"/>
                  </a:cubicBezTo>
                  <a:cubicBezTo>
                    <a:pt x="2701" y="811"/>
                    <a:pt x="2713" y="1135"/>
                    <a:pt x="2713" y="1471"/>
                  </a:cubicBezTo>
                  <a:cubicBezTo>
                    <a:pt x="1992" y="1571"/>
                    <a:pt x="1295" y="1683"/>
                    <a:pt x="610" y="1819"/>
                  </a:cubicBezTo>
                  <a:cubicBezTo>
                    <a:pt x="0" y="1931"/>
                    <a:pt x="199" y="2778"/>
                    <a:pt x="747" y="2828"/>
                  </a:cubicBezTo>
                  <a:cubicBezTo>
                    <a:pt x="1419" y="2890"/>
                    <a:pt x="2116" y="2915"/>
                    <a:pt x="2826" y="2927"/>
                  </a:cubicBezTo>
                  <a:cubicBezTo>
                    <a:pt x="2863" y="3263"/>
                    <a:pt x="2913" y="3612"/>
                    <a:pt x="2962" y="3923"/>
                  </a:cubicBezTo>
                  <a:cubicBezTo>
                    <a:pt x="3033" y="4364"/>
                    <a:pt x="3361" y="4556"/>
                    <a:pt x="3712" y="4556"/>
                  </a:cubicBezTo>
                  <a:cubicBezTo>
                    <a:pt x="4233" y="4556"/>
                    <a:pt x="4804" y="4131"/>
                    <a:pt x="4655" y="3462"/>
                  </a:cubicBezTo>
                  <a:cubicBezTo>
                    <a:pt x="4605" y="3276"/>
                    <a:pt x="4555" y="3089"/>
                    <a:pt x="4506" y="2915"/>
                  </a:cubicBezTo>
                  <a:cubicBezTo>
                    <a:pt x="4792" y="2902"/>
                    <a:pt x="5091" y="2890"/>
                    <a:pt x="5364" y="2865"/>
                  </a:cubicBezTo>
                  <a:cubicBezTo>
                    <a:pt x="6398" y="2803"/>
                    <a:pt x="6422" y="1234"/>
                    <a:pt x="5412" y="1234"/>
                  </a:cubicBezTo>
                  <a:cubicBezTo>
                    <a:pt x="5401" y="1234"/>
                    <a:pt x="5389" y="1234"/>
                    <a:pt x="5377" y="1234"/>
                  </a:cubicBezTo>
                  <a:cubicBezTo>
                    <a:pt x="4929" y="1259"/>
                    <a:pt x="4481" y="1297"/>
                    <a:pt x="4033" y="1334"/>
                  </a:cubicBezTo>
                  <a:cubicBezTo>
                    <a:pt x="3896" y="961"/>
                    <a:pt x="3759" y="587"/>
                    <a:pt x="3597" y="239"/>
                  </a:cubicBezTo>
                  <a:cubicBezTo>
                    <a:pt x="3524" y="70"/>
                    <a:pt x="3388" y="0"/>
                    <a:pt x="324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1924;p82">
              <a:extLst>
                <a:ext uri="{FF2B5EF4-FFF2-40B4-BE49-F238E27FC236}">
                  <a16:creationId xmlns:a16="http://schemas.microsoft.com/office/drawing/2014/main" xmlns="" id="{AE7D4FD7-44A2-40E8-8F2B-81FEC3640F05}"/>
                </a:ext>
              </a:extLst>
            </p:cNvPr>
            <p:cNvSpPr/>
            <p:nvPr/>
          </p:nvSpPr>
          <p:spPr>
            <a:xfrm>
              <a:off x="2477700" y="3244575"/>
              <a:ext cx="160550" cy="113900"/>
            </a:xfrm>
            <a:custGeom>
              <a:avLst/>
              <a:gdLst/>
              <a:ahLst/>
              <a:cxnLst/>
              <a:rect l="l" t="t" r="r" b="b"/>
              <a:pathLst>
                <a:path w="6422" h="4556" extrusionOk="0">
                  <a:moveTo>
                    <a:pt x="3229" y="0"/>
                  </a:moveTo>
                  <a:cubicBezTo>
                    <a:pt x="2978" y="0"/>
                    <a:pt x="2709" y="210"/>
                    <a:pt x="2701" y="485"/>
                  </a:cubicBezTo>
                  <a:cubicBezTo>
                    <a:pt x="2688" y="808"/>
                    <a:pt x="2701" y="1144"/>
                    <a:pt x="2701" y="1480"/>
                  </a:cubicBezTo>
                  <a:cubicBezTo>
                    <a:pt x="1991" y="1567"/>
                    <a:pt x="1282" y="1679"/>
                    <a:pt x="598" y="1816"/>
                  </a:cubicBezTo>
                  <a:cubicBezTo>
                    <a:pt x="0" y="1941"/>
                    <a:pt x="199" y="2787"/>
                    <a:pt x="734" y="2837"/>
                  </a:cubicBezTo>
                  <a:cubicBezTo>
                    <a:pt x="1419" y="2887"/>
                    <a:pt x="2116" y="2924"/>
                    <a:pt x="2813" y="2936"/>
                  </a:cubicBezTo>
                  <a:cubicBezTo>
                    <a:pt x="2850" y="3272"/>
                    <a:pt x="2900" y="3608"/>
                    <a:pt x="2950" y="3932"/>
                  </a:cubicBezTo>
                  <a:cubicBezTo>
                    <a:pt x="3020" y="4366"/>
                    <a:pt x="3347" y="4556"/>
                    <a:pt x="3698" y="4556"/>
                  </a:cubicBezTo>
                  <a:cubicBezTo>
                    <a:pt x="4222" y="4556"/>
                    <a:pt x="4799" y="4130"/>
                    <a:pt x="4642" y="3459"/>
                  </a:cubicBezTo>
                  <a:cubicBezTo>
                    <a:pt x="4605" y="3285"/>
                    <a:pt x="4555" y="3098"/>
                    <a:pt x="4505" y="2911"/>
                  </a:cubicBezTo>
                  <a:cubicBezTo>
                    <a:pt x="4792" y="2899"/>
                    <a:pt x="5078" y="2887"/>
                    <a:pt x="5364" y="2874"/>
                  </a:cubicBezTo>
                  <a:cubicBezTo>
                    <a:pt x="6394" y="2801"/>
                    <a:pt x="6421" y="1243"/>
                    <a:pt x="5412" y="1243"/>
                  </a:cubicBezTo>
                  <a:cubicBezTo>
                    <a:pt x="5396" y="1243"/>
                    <a:pt x="5380" y="1243"/>
                    <a:pt x="5364" y="1244"/>
                  </a:cubicBezTo>
                  <a:cubicBezTo>
                    <a:pt x="4929" y="1256"/>
                    <a:pt x="4481" y="1294"/>
                    <a:pt x="4020" y="1331"/>
                  </a:cubicBezTo>
                  <a:cubicBezTo>
                    <a:pt x="3896" y="958"/>
                    <a:pt x="3746" y="584"/>
                    <a:pt x="3597" y="248"/>
                  </a:cubicBezTo>
                  <a:cubicBezTo>
                    <a:pt x="3519" y="73"/>
                    <a:pt x="3377" y="0"/>
                    <a:pt x="322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1925;p82">
              <a:extLst>
                <a:ext uri="{FF2B5EF4-FFF2-40B4-BE49-F238E27FC236}">
                  <a16:creationId xmlns:a16="http://schemas.microsoft.com/office/drawing/2014/main" xmlns="" id="{6591820F-317F-40C3-908E-2745F9ED7588}"/>
                </a:ext>
              </a:extLst>
            </p:cNvPr>
            <p:cNvSpPr/>
            <p:nvPr/>
          </p:nvSpPr>
          <p:spPr>
            <a:xfrm>
              <a:off x="2349200" y="3356550"/>
              <a:ext cx="52275" cy="40475"/>
            </a:xfrm>
            <a:custGeom>
              <a:avLst/>
              <a:gdLst/>
              <a:ahLst/>
              <a:cxnLst/>
              <a:rect l="l" t="t" r="r" b="b"/>
              <a:pathLst>
                <a:path w="2091" h="1619" extrusionOk="0">
                  <a:moveTo>
                    <a:pt x="1046" y="1"/>
                  </a:moveTo>
                  <a:cubicBezTo>
                    <a:pt x="0" y="1"/>
                    <a:pt x="0" y="1619"/>
                    <a:pt x="1046" y="1619"/>
                  </a:cubicBezTo>
                  <a:cubicBezTo>
                    <a:pt x="2091" y="1619"/>
                    <a:pt x="2091" y="1"/>
                    <a:pt x="104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1926;p82">
              <a:extLst>
                <a:ext uri="{FF2B5EF4-FFF2-40B4-BE49-F238E27FC236}">
                  <a16:creationId xmlns:a16="http://schemas.microsoft.com/office/drawing/2014/main" xmlns="" id="{3535A7FD-31B0-4992-92FA-A436F1059338}"/>
                </a:ext>
              </a:extLst>
            </p:cNvPr>
            <p:cNvSpPr/>
            <p:nvPr/>
          </p:nvSpPr>
          <p:spPr>
            <a:xfrm>
              <a:off x="2730100" y="3285000"/>
              <a:ext cx="172950" cy="157175"/>
            </a:xfrm>
            <a:custGeom>
              <a:avLst/>
              <a:gdLst/>
              <a:ahLst/>
              <a:cxnLst/>
              <a:rect l="l" t="t" r="r" b="b"/>
              <a:pathLst>
                <a:path w="6918" h="6287" extrusionOk="0">
                  <a:moveTo>
                    <a:pt x="4993" y="1"/>
                  </a:moveTo>
                  <a:cubicBezTo>
                    <a:pt x="4476" y="1"/>
                    <a:pt x="3975" y="336"/>
                    <a:pt x="4092" y="958"/>
                  </a:cubicBezTo>
                  <a:cubicBezTo>
                    <a:pt x="4279" y="2004"/>
                    <a:pt x="4577" y="2975"/>
                    <a:pt x="3843" y="3908"/>
                  </a:cubicBezTo>
                  <a:cubicBezTo>
                    <a:pt x="3298" y="4580"/>
                    <a:pt x="2501" y="4841"/>
                    <a:pt x="1689" y="4841"/>
                  </a:cubicBezTo>
                  <a:cubicBezTo>
                    <a:pt x="1389" y="4841"/>
                    <a:pt x="1086" y="4806"/>
                    <a:pt x="794" y="4742"/>
                  </a:cubicBezTo>
                  <a:cubicBezTo>
                    <a:pt x="761" y="4735"/>
                    <a:pt x="729" y="4732"/>
                    <a:pt x="698" y="4732"/>
                  </a:cubicBezTo>
                  <a:cubicBezTo>
                    <a:pt x="276" y="4732"/>
                    <a:pt x="0" y="5323"/>
                    <a:pt x="371" y="5601"/>
                  </a:cubicBezTo>
                  <a:cubicBezTo>
                    <a:pt x="1023" y="6060"/>
                    <a:pt x="1781" y="6287"/>
                    <a:pt x="2537" y="6287"/>
                  </a:cubicBezTo>
                  <a:cubicBezTo>
                    <a:pt x="3440" y="6287"/>
                    <a:pt x="4339" y="5964"/>
                    <a:pt x="5050" y="5327"/>
                  </a:cubicBezTo>
                  <a:cubicBezTo>
                    <a:pt x="6332" y="4169"/>
                    <a:pt x="6917" y="1830"/>
                    <a:pt x="5810" y="374"/>
                  </a:cubicBezTo>
                  <a:cubicBezTo>
                    <a:pt x="5618" y="122"/>
                    <a:pt x="5303" y="1"/>
                    <a:pt x="499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5" name="TextBox 14">
            <a:extLst>
              <a:ext uri="{FF2B5EF4-FFF2-40B4-BE49-F238E27FC236}">
                <a16:creationId xmlns:a16="http://schemas.microsoft.com/office/drawing/2014/main" xmlns="" id="{ADD304B4-17D9-4712-9FF4-444B9D67AB34}"/>
              </a:ext>
            </a:extLst>
          </p:cNvPr>
          <p:cNvSpPr txBox="1"/>
          <p:nvPr/>
        </p:nvSpPr>
        <p:spPr>
          <a:xfrm>
            <a:off x="3059913" y="188589"/>
            <a:ext cx="3338472" cy="577850"/>
          </a:xfrm>
          <a:prstGeom prst="rect">
            <a:avLst/>
          </a:prstGeom>
          <a:noFill/>
        </p:spPr>
        <p:txBody>
          <a:bodyPr wrap="square">
            <a:spAutoFit/>
          </a:bodyPr>
          <a:lstStyle/>
          <a:p>
            <a:pPr marL="0" marR="0" lvl="0" indent="0" algn="ctr" defTabSz="914400" rtl="0" eaLnBrk="1" fontAlgn="auto" latinLnBrk="0" hangingPunct="1">
              <a:lnSpc>
                <a:spcPct val="150000"/>
              </a:lnSpc>
              <a:spcBef>
                <a:spcPts val="100"/>
              </a:spcBef>
              <a:spcAft>
                <a:spcPts val="100"/>
              </a:spcAft>
              <a:buClr>
                <a:srgbClr val="000000"/>
              </a:buClr>
              <a:buSzTx/>
              <a:buFont typeface="Arial"/>
              <a:buNone/>
              <a:tabLst/>
              <a:defRPr/>
            </a:pPr>
            <a:r>
              <a:rPr kumimoji="0" lang="en-US" sz="2400" b="1" i="0" u="none" strike="noStrike" kern="0" cap="none" spc="0" normalizeH="0" baseline="0" noProof="0" dirty="0">
                <a:ln>
                  <a:noFill/>
                </a:ln>
                <a:solidFill>
                  <a:srgbClr val="FC9CB2">
                    <a:lumMod val="50000"/>
                  </a:srgbClr>
                </a:solidFill>
                <a:effectLst/>
                <a:uLnTx/>
                <a:uFillTx/>
                <a:latin typeface="Arial"/>
                <a:ea typeface="Times New Roman" panose="02020603050405020304" pitchFamily="18" charset="0"/>
                <a:cs typeface="Arial"/>
                <a:sym typeface="Arial"/>
              </a:rPr>
              <a:t>PHIẾU HỌC TẬP</a:t>
            </a:r>
            <a:endParaRPr kumimoji="0" lang="en-US" sz="2400" b="0" i="0" u="none" strike="noStrike" kern="0" cap="none" spc="0" normalizeH="0" baseline="0" noProof="0" dirty="0">
              <a:ln>
                <a:noFill/>
              </a:ln>
              <a:solidFill>
                <a:srgbClr val="FC9CB2">
                  <a:lumMod val="50000"/>
                </a:srgbClr>
              </a:solidFill>
              <a:effectLst/>
              <a:uLnTx/>
              <a:uFillTx/>
              <a:latin typeface="Arial"/>
              <a:ea typeface="Calibri" panose="020F0502020204030204" pitchFamily="34" charset="0"/>
              <a:cs typeface="Arial"/>
              <a:sym typeface="Arial"/>
            </a:endParaRPr>
          </a:p>
        </p:txBody>
      </p:sp>
      <p:sp>
        <p:nvSpPr>
          <p:cNvPr id="4" name="Speech Bubble: Rectangle with Corners Rounded 3">
            <a:extLst>
              <a:ext uri="{FF2B5EF4-FFF2-40B4-BE49-F238E27FC236}">
                <a16:creationId xmlns:a16="http://schemas.microsoft.com/office/drawing/2014/main" xmlns="" id="{127DCB28-5D10-4536-B9CA-3BB93F82B258}"/>
              </a:ext>
            </a:extLst>
          </p:cNvPr>
          <p:cNvSpPr/>
          <p:nvPr/>
        </p:nvSpPr>
        <p:spPr>
          <a:xfrm>
            <a:off x="4235116" y="1808175"/>
            <a:ext cx="3720731" cy="1670670"/>
          </a:xfrm>
          <a:prstGeom prst="wedgeRoundRectCallout">
            <a:avLst>
              <a:gd name="adj1" fmla="val 44826"/>
              <a:gd name="adj2" fmla="val 92035"/>
              <a:gd name="adj3" fmla="val 16667"/>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lnSpc>
                <a:spcPct val="150000"/>
              </a:lnSpc>
            </a:pPr>
            <a:r>
              <a:rPr lang="vi-VN" sz="1800" dirty="0">
                <a:solidFill>
                  <a:schemeClr val="tx1"/>
                </a:solidFill>
              </a:rPr>
              <a:t>Thận, ống dẫn nước tiểu, bóng đái, ống đái.</a:t>
            </a:r>
            <a:endParaRPr lang="en-US" sz="1800" dirty="0">
              <a:solidFill>
                <a:schemeClr val="tx1"/>
              </a:solidFill>
            </a:endParaRPr>
          </a:p>
        </p:txBody>
      </p:sp>
      <p:sp>
        <p:nvSpPr>
          <p:cNvPr id="13" name="Freeform 7">
            <a:extLst>
              <a:ext uri="{FF2B5EF4-FFF2-40B4-BE49-F238E27FC236}">
                <a16:creationId xmlns:a16="http://schemas.microsoft.com/office/drawing/2014/main" xmlns="" id="{992DFCF9-B029-4FAA-B607-BB67FE016138}"/>
              </a:ext>
            </a:extLst>
          </p:cNvPr>
          <p:cNvSpPr/>
          <p:nvPr/>
        </p:nvSpPr>
        <p:spPr>
          <a:xfrm>
            <a:off x="1076993" y="1627927"/>
            <a:ext cx="2474349" cy="3218196"/>
          </a:xfrm>
          <a:custGeom>
            <a:avLst/>
            <a:gdLst/>
            <a:ahLst/>
            <a:cxnLst/>
            <a:rect l="l" t="t" r="r" b="b"/>
            <a:pathLst>
              <a:path w="2989463" h="4293664">
                <a:moveTo>
                  <a:pt x="0" y="0"/>
                </a:moveTo>
                <a:lnTo>
                  <a:pt x="2989464" y="0"/>
                </a:lnTo>
                <a:lnTo>
                  <a:pt x="2989464" y="4293663"/>
                </a:lnTo>
                <a:lnTo>
                  <a:pt x="0" y="4293663"/>
                </a:lnTo>
                <a:lnTo>
                  <a:pt x="0" y="0"/>
                </a:lnTo>
                <a:close/>
              </a:path>
            </a:pathLst>
          </a:custGeom>
          <a:blipFill>
            <a:blip r:embed="rId2"/>
            <a:stretch>
              <a:fillRect/>
            </a:stretch>
          </a:blipFill>
        </p:spPr>
      </p:sp>
    </p:spTree>
    <p:extLst>
      <p:ext uri="{BB962C8B-B14F-4D97-AF65-F5344CB8AC3E}">
        <p14:creationId xmlns:p14="http://schemas.microsoft.com/office/powerpoint/2010/main" val="947317009"/>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xmlns="" id="{33EDF91F-1403-4359-A2B3-FBF7F899928B}"/>
              </a:ext>
            </a:extLst>
          </p:cNvPr>
          <p:cNvSpPr txBox="1"/>
          <p:nvPr/>
        </p:nvSpPr>
        <p:spPr>
          <a:xfrm>
            <a:off x="0" y="52926"/>
            <a:ext cx="8317513" cy="496996"/>
          </a:xfrm>
          <a:prstGeom prst="rect">
            <a:avLst/>
          </a:prstGeom>
          <a:noFill/>
        </p:spPr>
        <p:txBody>
          <a:bodyPr wrap="square">
            <a:spAutoFit/>
          </a:bodyPr>
          <a:lstStyle/>
          <a:p>
            <a:pPr lvl="0" algn="just">
              <a:lnSpc>
                <a:spcPct val="150000"/>
              </a:lnSpc>
              <a:spcBef>
                <a:spcPts val="100"/>
              </a:spcBef>
              <a:spcAft>
                <a:spcPts val="100"/>
              </a:spcAft>
              <a:defRPr/>
            </a:pPr>
            <a:r>
              <a:rPr kumimoji="0" lang="en-US" sz="2000" b="1" i="0" u="none" strike="noStrike" kern="0" cap="none" spc="0" normalizeH="0" baseline="0" noProof="0" dirty="0" err="1">
                <a:ln>
                  <a:noFill/>
                </a:ln>
                <a:solidFill>
                  <a:srgbClr val="000000"/>
                </a:solidFill>
                <a:effectLst/>
                <a:uLnTx/>
                <a:uFillTx/>
                <a:ea typeface="Times New Roman" panose="02020603050405020304" pitchFamily="18" charset="0"/>
                <a:sym typeface="Arial"/>
              </a:rPr>
              <a:t>Câu</a:t>
            </a:r>
            <a:r>
              <a:rPr lang="en-US" sz="2000" b="1" dirty="0">
                <a:ea typeface="Times New Roman" panose="02020603050405020304" pitchFamily="18" charset="0"/>
              </a:rPr>
              <a:t> 5: </a:t>
            </a:r>
            <a:r>
              <a:rPr lang="vi-VN" sz="2000" dirty="0">
                <a:ea typeface="Times New Roman" panose="02020603050405020304" pitchFamily="18" charset="0"/>
              </a:rPr>
              <a:t>Nêu tên các bộ phận của thận.</a:t>
            </a:r>
            <a:endParaRPr kumimoji="0" lang="en-US" sz="2000" i="0" u="none" strike="noStrike" kern="0" cap="none" spc="0" normalizeH="0" baseline="0" noProof="0" dirty="0">
              <a:ln>
                <a:noFill/>
              </a:ln>
              <a:solidFill>
                <a:srgbClr val="000000"/>
              </a:solidFill>
              <a:effectLst/>
              <a:uLnTx/>
              <a:uFillTx/>
              <a:ea typeface="Calibri" panose="020F0502020204030204" pitchFamily="34" charset="0"/>
              <a:sym typeface="Arial"/>
            </a:endParaRPr>
          </a:p>
        </p:txBody>
      </p:sp>
      <p:pic>
        <p:nvPicPr>
          <p:cNvPr id="2" name="Picture 1">
            <a:extLst>
              <a:ext uri="{FF2B5EF4-FFF2-40B4-BE49-F238E27FC236}">
                <a16:creationId xmlns:a16="http://schemas.microsoft.com/office/drawing/2014/main" xmlns="" id="{C3697DB2-13E3-4F91-B96B-E5E6B75AF0C4}"/>
              </a:ext>
            </a:extLst>
          </p:cNvPr>
          <p:cNvPicPr>
            <a:picLocks noChangeAspect="1"/>
          </p:cNvPicPr>
          <p:nvPr/>
        </p:nvPicPr>
        <p:blipFill>
          <a:blip r:embed="rId2"/>
          <a:stretch>
            <a:fillRect/>
          </a:stretch>
        </p:blipFill>
        <p:spPr>
          <a:xfrm>
            <a:off x="-18608" y="549922"/>
            <a:ext cx="6073540" cy="4268902"/>
          </a:xfrm>
          <a:prstGeom prst="rect">
            <a:avLst/>
          </a:prstGeom>
        </p:spPr>
      </p:pic>
      <p:sp>
        <p:nvSpPr>
          <p:cNvPr id="14" name="Speech Bubble: Rectangle with Corners Rounded 3">
            <a:extLst>
              <a:ext uri="{FF2B5EF4-FFF2-40B4-BE49-F238E27FC236}">
                <a16:creationId xmlns:a16="http://schemas.microsoft.com/office/drawing/2014/main" xmlns="" id="{127DCB28-5D10-4536-B9CA-3BB93F82B258}"/>
              </a:ext>
            </a:extLst>
          </p:cNvPr>
          <p:cNvSpPr/>
          <p:nvPr/>
        </p:nvSpPr>
        <p:spPr>
          <a:xfrm>
            <a:off x="5919538" y="433136"/>
            <a:ext cx="3224462" cy="4081111"/>
          </a:xfrm>
          <a:prstGeom prst="wedgeRoundRectCallout">
            <a:avLst>
              <a:gd name="adj1" fmla="val 39763"/>
              <a:gd name="adj2" fmla="val 71968"/>
              <a:gd name="adj3" fmla="val 16667"/>
            </a:avLst>
          </a:prstGeom>
          <a:solidFill>
            <a:srgbClr val="92D05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2400" dirty="0">
                <a:solidFill>
                  <a:schemeClr val="tx1"/>
                </a:solidFill>
                <a:latin typeface="Times New Roman" pitchFamily="18" charset="0"/>
                <a:cs typeface="Times New Roman" pitchFamily="18" charset="0"/>
              </a:rPr>
              <a:t>- </a:t>
            </a:r>
            <a:r>
              <a:rPr lang="vi-VN" sz="2400" dirty="0">
                <a:solidFill>
                  <a:schemeClr val="tx1"/>
                </a:solidFill>
                <a:latin typeface="Times New Roman" pitchFamily="18" charset="0"/>
                <a:cs typeface="Times New Roman" pitchFamily="18" charset="0"/>
              </a:rPr>
              <a:t>Thận được chia thành các phần: miền vỏ, miền tủy và bể thận. Đơn vị cấu tạo của thận là nephron. </a:t>
            </a:r>
          </a:p>
          <a:p>
            <a:pPr algn="just"/>
            <a:r>
              <a:rPr lang="vi-VN" sz="2400" dirty="0">
                <a:solidFill>
                  <a:schemeClr val="tx1"/>
                </a:solidFill>
                <a:latin typeface="Times New Roman" pitchFamily="18" charset="0"/>
                <a:cs typeface="Times New Roman" pitchFamily="18" charset="0"/>
              </a:rPr>
              <a:t>- Một nephron gồm: cầu thận, ống lượn gần, quai Henle, ống lượn xa, ống góp.</a:t>
            </a:r>
          </a:p>
        </p:txBody>
      </p:sp>
      <p:sp>
        <p:nvSpPr>
          <p:cNvPr id="3" name="Oval 2"/>
          <p:cNvSpPr/>
          <p:nvPr/>
        </p:nvSpPr>
        <p:spPr>
          <a:xfrm>
            <a:off x="3493972" y="433136"/>
            <a:ext cx="2136815" cy="381160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18151807"/>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xmlns="" id="{999CA8FE-7DF5-46B8-8BD5-07F22A3AF797}"/>
              </a:ext>
            </a:extLst>
          </p:cNvPr>
          <p:cNvSpPr>
            <a:spLocks noGrp="1"/>
          </p:cNvSpPr>
          <p:nvPr>
            <p:ph type="title"/>
          </p:nvPr>
        </p:nvSpPr>
        <p:spPr>
          <a:xfrm>
            <a:off x="1547069" y="4174435"/>
            <a:ext cx="6312111" cy="535257"/>
          </a:xfrm>
          <a:solidFill>
            <a:schemeClr val="accent3"/>
          </a:solidFill>
          <a:ln>
            <a:noFill/>
          </a:ln>
        </p:spPr>
        <p:style>
          <a:lnRef idx="0">
            <a:scrgbClr r="0" g="0" b="0"/>
          </a:lnRef>
          <a:fillRef idx="0">
            <a:scrgbClr r="0" g="0" b="0"/>
          </a:fillRef>
          <a:effectRef idx="0">
            <a:scrgbClr r="0" g="0" b="0"/>
          </a:effectRef>
          <a:fontRef idx="minor">
            <a:schemeClr val="lt1"/>
          </a:fontRef>
        </p:style>
        <p:txBody>
          <a:bodyPr/>
          <a:lstStyle/>
          <a:p>
            <a:r>
              <a:rPr lang="en-US" sz="2000" dirty="0">
                <a:latin typeface="+mn-lt"/>
              </a:rPr>
              <a:t>Q</a:t>
            </a:r>
            <a:r>
              <a:rPr lang="vi-VN" sz="2000" dirty="0">
                <a:latin typeface="+mn-lt"/>
              </a:rPr>
              <a:t>uá trình hình thành nước tiểu</a:t>
            </a:r>
            <a:endParaRPr lang="en-US" sz="2000" dirty="0">
              <a:latin typeface="+mn-lt"/>
            </a:endParaRPr>
          </a:p>
        </p:txBody>
      </p:sp>
      <p:pic>
        <p:nvPicPr>
          <p:cNvPr id="8" name="Sự tạo thành nước tiểu">
            <a:hlinkClick r:id="" action="ppaction://media"/>
            <a:extLst>
              <a:ext uri="{FF2B5EF4-FFF2-40B4-BE49-F238E27FC236}">
                <a16:creationId xmlns:a16="http://schemas.microsoft.com/office/drawing/2014/main" xmlns="" id="{645223CE-3146-42A8-B297-EB6500AD9C9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92696" y="294832"/>
            <a:ext cx="6897073" cy="3879603"/>
          </a:xfrm>
          <a:prstGeom prst="rect">
            <a:avLst/>
          </a:prstGeom>
        </p:spPr>
      </p:pic>
      <p:sp>
        <p:nvSpPr>
          <p:cNvPr id="4" name="Freeform 7">
            <a:extLst>
              <a:ext uri="{FF2B5EF4-FFF2-40B4-BE49-F238E27FC236}">
                <a16:creationId xmlns:a16="http://schemas.microsoft.com/office/drawing/2014/main" xmlns="" id="{CEEE776D-D4CF-446A-B9C4-5BB7843DB516}"/>
              </a:ext>
            </a:extLst>
          </p:cNvPr>
          <p:cNvSpPr/>
          <p:nvPr/>
        </p:nvSpPr>
        <p:spPr>
          <a:xfrm>
            <a:off x="188649" y="3810000"/>
            <a:ext cx="1563952" cy="1169024"/>
          </a:xfrm>
          <a:custGeom>
            <a:avLst/>
            <a:gdLst/>
            <a:ahLst/>
            <a:cxnLst/>
            <a:rect l="l" t="t" r="r" b="b"/>
            <a:pathLst>
              <a:path w="3559453" h="2447124">
                <a:moveTo>
                  <a:pt x="0" y="0"/>
                </a:moveTo>
                <a:lnTo>
                  <a:pt x="3559453" y="0"/>
                </a:lnTo>
                <a:lnTo>
                  <a:pt x="3559453" y="2447123"/>
                </a:lnTo>
                <a:lnTo>
                  <a:pt x="0" y="2447123"/>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Tree>
    <p:extLst>
      <p:ext uri="{BB962C8B-B14F-4D97-AF65-F5344CB8AC3E}">
        <p14:creationId xmlns:p14="http://schemas.microsoft.com/office/powerpoint/2010/main" val="1912393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9512" fill="hold"/>
                                        <p:tgtEl>
                                          <p:spTgt spid="8"/>
                                        </p:tgtEl>
                                      </p:cBhvr>
                                    </p:cmd>
                                  </p:childTnLst>
                                </p:cTn>
                              </p:par>
                              <p:par>
                                <p:cTn id="7" presetID="42"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fade">
                                      <p:cBhvr>
                                        <p:cTn id="9" dur="500"/>
                                        <p:tgtEl>
                                          <p:spTgt spid="4"/>
                                        </p:tgtEl>
                                      </p:cBhvr>
                                    </p:animEffect>
                                    <p:anim calcmode="lin" valueType="num">
                                      <p:cBhvr>
                                        <p:cTn id="10" dur="500" fill="hold"/>
                                        <p:tgtEl>
                                          <p:spTgt spid="4"/>
                                        </p:tgtEl>
                                        <p:attrNameLst>
                                          <p:attrName>ppt_x</p:attrName>
                                        </p:attrNameLst>
                                      </p:cBhvr>
                                      <p:tavLst>
                                        <p:tav tm="0">
                                          <p:val>
                                            <p:strVal val="#ppt_x"/>
                                          </p:val>
                                        </p:tav>
                                        <p:tav tm="100000">
                                          <p:val>
                                            <p:strVal val="#ppt_x"/>
                                          </p:val>
                                        </p:tav>
                                      </p:tavLst>
                                    </p:anim>
                                    <p:anim calcmode="lin" valueType="num">
                                      <p:cBhvr>
                                        <p:cTn id="11"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8"/>
                </p:tgtEl>
              </p:cMediaNode>
            </p:video>
            <p:seq concurrent="1" nextAc="seek">
              <p:cTn id="13" restart="whenNotActive" fill="hold" evtFilter="cancelBubble" nodeType="interactiveSeq">
                <p:stCondLst>
                  <p:cond evt="onClick" delay="0">
                    <p:tgtEl>
                      <p:spTgt spid="8"/>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grpSp>
        <p:nvGrpSpPr>
          <p:cNvPr id="561" name="Google Shape;561;p49"/>
          <p:cNvGrpSpPr/>
          <p:nvPr/>
        </p:nvGrpSpPr>
        <p:grpSpPr>
          <a:xfrm rot="-596402">
            <a:off x="547510" y="3786055"/>
            <a:ext cx="904211" cy="934599"/>
            <a:chOff x="1020500" y="3115575"/>
            <a:chExt cx="761750" cy="787350"/>
          </a:xfrm>
        </p:grpSpPr>
        <p:sp>
          <p:nvSpPr>
            <p:cNvPr id="562" name="Google Shape;562;p49"/>
            <p:cNvSpPr/>
            <p:nvPr/>
          </p:nvSpPr>
          <p:spPr>
            <a:xfrm>
              <a:off x="1020500" y="3115575"/>
              <a:ext cx="761750" cy="787350"/>
            </a:xfrm>
            <a:custGeom>
              <a:avLst/>
              <a:gdLst/>
              <a:ahLst/>
              <a:cxnLst/>
              <a:rect l="l" t="t" r="r" b="b"/>
              <a:pathLst>
                <a:path w="30470" h="31494" extrusionOk="0">
                  <a:moveTo>
                    <a:pt x="13217" y="0"/>
                  </a:moveTo>
                  <a:cubicBezTo>
                    <a:pt x="12598" y="0"/>
                    <a:pt x="11976" y="191"/>
                    <a:pt x="11443" y="579"/>
                  </a:cubicBezTo>
                  <a:cubicBezTo>
                    <a:pt x="10248" y="1488"/>
                    <a:pt x="10161" y="3106"/>
                    <a:pt x="9987" y="4475"/>
                  </a:cubicBezTo>
                  <a:cubicBezTo>
                    <a:pt x="9701" y="6578"/>
                    <a:pt x="9726" y="8719"/>
                    <a:pt x="10062" y="10822"/>
                  </a:cubicBezTo>
                  <a:lnTo>
                    <a:pt x="10062" y="11083"/>
                  </a:lnTo>
                  <a:cubicBezTo>
                    <a:pt x="8170" y="10486"/>
                    <a:pt x="6266" y="9901"/>
                    <a:pt x="4362" y="9341"/>
                  </a:cubicBezTo>
                  <a:cubicBezTo>
                    <a:pt x="4151" y="9280"/>
                    <a:pt x="3938" y="9252"/>
                    <a:pt x="3726" y="9252"/>
                  </a:cubicBezTo>
                  <a:cubicBezTo>
                    <a:pt x="1817" y="9252"/>
                    <a:pt x="0" y="11565"/>
                    <a:pt x="1300" y="13324"/>
                  </a:cubicBezTo>
                  <a:cubicBezTo>
                    <a:pt x="2868" y="15427"/>
                    <a:pt x="4834" y="16933"/>
                    <a:pt x="7012" y="18252"/>
                  </a:cubicBezTo>
                  <a:cubicBezTo>
                    <a:pt x="5780" y="21637"/>
                    <a:pt x="5158" y="25221"/>
                    <a:pt x="5183" y="28831"/>
                  </a:cubicBezTo>
                  <a:cubicBezTo>
                    <a:pt x="5191" y="30447"/>
                    <a:pt x="6540" y="31493"/>
                    <a:pt x="7935" y="31493"/>
                  </a:cubicBezTo>
                  <a:cubicBezTo>
                    <a:pt x="8591" y="31493"/>
                    <a:pt x="9258" y="31261"/>
                    <a:pt x="9800" y="30747"/>
                  </a:cubicBezTo>
                  <a:cubicBezTo>
                    <a:pt x="12202" y="28445"/>
                    <a:pt x="14380" y="25931"/>
                    <a:pt x="16334" y="23243"/>
                  </a:cubicBezTo>
                  <a:cubicBezTo>
                    <a:pt x="18562" y="25172"/>
                    <a:pt x="21026" y="26814"/>
                    <a:pt x="23652" y="28134"/>
                  </a:cubicBezTo>
                  <a:cubicBezTo>
                    <a:pt x="24118" y="28369"/>
                    <a:pt x="24576" y="28474"/>
                    <a:pt x="25007" y="28474"/>
                  </a:cubicBezTo>
                  <a:cubicBezTo>
                    <a:pt x="26902" y="28474"/>
                    <a:pt x="28261" y="26435"/>
                    <a:pt x="27348" y="24437"/>
                  </a:cubicBezTo>
                  <a:cubicBezTo>
                    <a:pt x="26627" y="22832"/>
                    <a:pt x="25780" y="21276"/>
                    <a:pt x="24847" y="19770"/>
                  </a:cubicBezTo>
                  <a:cubicBezTo>
                    <a:pt x="24424" y="19098"/>
                    <a:pt x="23988" y="18439"/>
                    <a:pt x="23528" y="17804"/>
                  </a:cubicBezTo>
                  <a:cubicBezTo>
                    <a:pt x="23291" y="17468"/>
                    <a:pt x="23042" y="17157"/>
                    <a:pt x="22806" y="16833"/>
                  </a:cubicBezTo>
                  <a:lnTo>
                    <a:pt x="23142" y="16597"/>
                  </a:lnTo>
                  <a:lnTo>
                    <a:pt x="24610" y="15551"/>
                  </a:lnTo>
                  <a:lnTo>
                    <a:pt x="28058" y="13099"/>
                  </a:lnTo>
                  <a:cubicBezTo>
                    <a:pt x="30469" y="11390"/>
                    <a:pt x="29192" y="8118"/>
                    <a:pt x="26495" y="8118"/>
                  </a:cubicBezTo>
                  <a:cubicBezTo>
                    <a:pt x="26325" y="8118"/>
                    <a:pt x="26148" y="8131"/>
                    <a:pt x="25967" y="8159"/>
                  </a:cubicBezTo>
                  <a:lnTo>
                    <a:pt x="21387" y="8868"/>
                  </a:lnTo>
                  <a:cubicBezTo>
                    <a:pt x="20827" y="8955"/>
                    <a:pt x="19545" y="8918"/>
                    <a:pt x="19097" y="9229"/>
                  </a:cubicBezTo>
                  <a:cubicBezTo>
                    <a:pt x="18525" y="7785"/>
                    <a:pt x="17977" y="6329"/>
                    <a:pt x="17417" y="4885"/>
                  </a:cubicBezTo>
                  <a:cubicBezTo>
                    <a:pt x="16869" y="3516"/>
                    <a:pt x="16421" y="1911"/>
                    <a:pt x="15326" y="866"/>
                  </a:cubicBezTo>
                  <a:cubicBezTo>
                    <a:pt x="14747" y="293"/>
                    <a:pt x="13985" y="0"/>
                    <a:pt x="132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49"/>
            <p:cNvSpPr/>
            <p:nvPr/>
          </p:nvSpPr>
          <p:spPr>
            <a:xfrm>
              <a:off x="1199850" y="3405950"/>
              <a:ext cx="206300" cy="148750"/>
            </a:xfrm>
            <a:custGeom>
              <a:avLst/>
              <a:gdLst/>
              <a:ahLst/>
              <a:cxnLst/>
              <a:rect l="l" t="t" r="r" b="b"/>
              <a:pathLst>
                <a:path w="8252" h="5950" extrusionOk="0">
                  <a:moveTo>
                    <a:pt x="4026" y="0"/>
                  </a:moveTo>
                  <a:cubicBezTo>
                    <a:pt x="3522" y="0"/>
                    <a:pt x="3018" y="321"/>
                    <a:pt x="3024" y="962"/>
                  </a:cubicBezTo>
                  <a:lnTo>
                    <a:pt x="3024" y="1447"/>
                  </a:lnTo>
                  <a:cubicBezTo>
                    <a:pt x="2303" y="1509"/>
                    <a:pt x="1581" y="1559"/>
                    <a:pt x="871" y="1609"/>
                  </a:cubicBezTo>
                  <a:cubicBezTo>
                    <a:pt x="0" y="1671"/>
                    <a:pt x="0" y="2953"/>
                    <a:pt x="871" y="3003"/>
                  </a:cubicBezTo>
                  <a:cubicBezTo>
                    <a:pt x="1606" y="3053"/>
                    <a:pt x="2340" y="3115"/>
                    <a:pt x="3087" y="3165"/>
                  </a:cubicBezTo>
                  <a:cubicBezTo>
                    <a:pt x="3112" y="3924"/>
                    <a:pt x="3199" y="4671"/>
                    <a:pt x="3311" y="5417"/>
                  </a:cubicBezTo>
                  <a:cubicBezTo>
                    <a:pt x="3373" y="5772"/>
                    <a:pt x="3697" y="5949"/>
                    <a:pt x="4020" y="5949"/>
                  </a:cubicBezTo>
                  <a:cubicBezTo>
                    <a:pt x="4344" y="5949"/>
                    <a:pt x="4667" y="5772"/>
                    <a:pt x="4730" y="5417"/>
                  </a:cubicBezTo>
                  <a:cubicBezTo>
                    <a:pt x="4842" y="4708"/>
                    <a:pt x="4916" y="3998"/>
                    <a:pt x="4954" y="3277"/>
                  </a:cubicBezTo>
                  <a:cubicBezTo>
                    <a:pt x="5446" y="3295"/>
                    <a:pt x="5931" y="3306"/>
                    <a:pt x="6414" y="3306"/>
                  </a:cubicBezTo>
                  <a:cubicBezTo>
                    <a:pt x="6591" y="3306"/>
                    <a:pt x="6768" y="3305"/>
                    <a:pt x="6945" y="3302"/>
                  </a:cubicBezTo>
                  <a:cubicBezTo>
                    <a:pt x="8252" y="3289"/>
                    <a:pt x="8252" y="1335"/>
                    <a:pt x="6957" y="1310"/>
                  </a:cubicBezTo>
                  <a:cubicBezTo>
                    <a:pt x="6787" y="1307"/>
                    <a:pt x="6616" y="1305"/>
                    <a:pt x="6445" y="1305"/>
                  </a:cubicBezTo>
                  <a:cubicBezTo>
                    <a:pt x="5976" y="1305"/>
                    <a:pt x="5502" y="1317"/>
                    <a:pt x="5028" y="1335"/>
                  </a:cubicBezTo>
                  <a:lnTo>
                    <a:pt x="5028" y="962"/>
                  </a:lnTo>
                  <a:cubicBezTo>
                    <a:pt x="5034" y="321"/>
                    <a:pt x="4530" y="0"/>
                    <a:pt x="40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49"/>
            <p:cNvSpPr/>
            <p:nvPr/>
          </p:nvSpPr>
          <p:spPr>
            <a:xfrm>
              <a:off x="1445650" y="3364800"/>
              <a:ext cx="221550" cy="143575"/>
            </a:xfrm>
            <a:custGeom>
              <a:avLst/>
              <a:gdLst/>
              <a:ahLst/>
              <a:cxnLst/>
              <a:rect l="l" t="t" r="r" b="b"/>
              <a:pathLst>
                <a:path w="8862" h="5743" extrusionOk="0">
                  <a:moveTo>
                    <a:pt x="3597" y="0"/>
                  </a:moveTo>
                  <a:cubicBezTo>
                    <a:pt x="3242" y="0"/>
                    <a:pt x="2888" y="206"/>
                    <a:pt x="2763" y="616"/>
                  </a:cubicBezTo>
                  <a:cubicBezTo>
                    <a:pt x="2664" y="953"/>
                    <a:pt x="2614" y="1301"/>
                    <a:pt x="2626" y="1649"/>
                  </a:cubicBezTo>
                  <a:cubicBezTo>
                    <a:pt x="2054" y="1674"/>
                    <a:pt x="1469" y="1712"/>
                    <a:pt x="884" y="1749"/>
                  </a:cubicBezTo>
                  <a:cubicBezTo>
                    <a:pt x="25" y="1811"/>
                    <a:pt x="0" y="3106"/>
                    <a:pt x="884" y="3118"/>
                  </a:cubicBezTo>
                  <a:cubicBezTo>
                    <a:pt x="1469" y="3118"/>
                    <a:pt x="2054" y="3118"/>
                    <a:pt x="2639" y="3106"/>
                  </a:cubicBezTo>
                  <a:lnTo>
                    <a:pt x="2639" y="3106"/>
                  </a:lnTo>
                  <a:cubicBezTo>
                    <a:pt x="2589" y="3778"/>
                    <a:pt x="2489" y="4437"/>
                    <a:pt x="2464" y="5109"/>
                  </a:cubicBezTo>
                  <a:cubicBezTo>
                    <a:pt x="2449" y="5489"/>
                    <a:pt x="2804" y="5743"/>
                    <a:pt x="3141" y="5743"/>
                  </a:cubicBezTo>
                  <a:cubicBezTo>
                    <a:pt x="3346" y="5743"/>
                    <a:pt x="3543" y="5649"/>
                    <a:pt x="3647" y="5433"/>
                  </a:cubicBezTo>
                  <a:cubicBezTo>
                    <a:pt x="3970" y="4686"/>
                    <a:pt x="4194" y="3890"/>
                    <a:pt x="4306" y="3081"/>
                  </a:cubicBezTo>
                  <a:cubicBezTo>
                    <a:pt x="5402" y="3081"/>
                    <a:pt x="6509" y="3106"/>
                    <a:pt x="7592" y="3205"/>
                  </a:cubicBezTo>
                  <a:cubicBezTo>
                    <a:pt x="7627" y="3208"/>
                    <a:pt x="7661" y="3210"/>
                    <a:pt x="7694" y="3210"/>
                  </a:cubicBezTo>
                  <a:cubicBezTo>
                    <a:pt x="8862" y="3210"/>
                    <a:pt x="8839" y="1223"/>
                    <a:pt x="7535" y="1223"/>
                  </a:cubicBezTo>
                  <a:cubicBezTo>
                    <a:pt x="7470" y="1223"/>
                    <a:pt x="7402" y="1228"/>
                    <a:pt x="7331" y="1239"/>
                  </a:cubicBezTo>
                  <a:cubicBezTo>
                    <a:pt x="6410" y="1401"/>
                    <a:pt x="5476" y="1475"/>
                    <a:pt x="4543" y="1537"/>
                  </a:cubicBezTo>
                  <a:cubicBezTo>
                    <a:pt x="4568" y="1226"/>
                    <a:pt x="4530" y="915"/>
                    <a:pt x="4431" y="616"/>
                  </a:cubicBezTo>
                  <a:cubicBezTo>
                    <a:pt x="4306" y="206"/>
                    <a:pt x="3952" y="0"/>
                    <a:pt x="35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49"/>
            <p:cNvSpPr/>
            <p:nvPr/>
          </p:nvSpPr>
          <p:spPr>
            <a:xfrm>
              <a:off x="1422300" y="3519900"/>
              <a:ext cx="58525" cy="45450"/>
            </a:xfrm>
            <a:custGeom>
              <a:avLst/>
              <a:gdLst/>
              <a:ahLst/>
              <a:cxnLst/>
              <a:rect l="l" t="t" r="r" b="b"/>
              <a:pathLst>
                <a:path w="2341" h="1818" extrusionOk="0">
                  <a:moveTo>
                    <a:pt x="1171" y="1"/>
                  </a:moveTo>
                  <a:cubicBezTo>
                    <a:pt x="1" y="1"/>
                    <a:pt x="1" y="1818"/>
                    <a:pt x="1171" y="1818"/>
                  </a:cubicBezTo>
                  <a:cubicBezTo>
                    <a:pt x="2341" y="1818"/>
                    <a:pt x="2341" y="1"/>
                    <a:pt x="11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 name="Rectangle: Rounded Corners 8">
            <a:extLst>
              <a:ext uri="{FF2B5EF4-FFF2-40B4-BE49-F238E27FC236}">
                <a16:creationId xmlns:a16="http://schemas.microsoft.com/office/drawing/2014/main" xmlns="" id="{E9825775-5D6B-4D48-9A65-186EAF500B8F}"/>
              </a:ext>
            </a:extLst>
          </p:cNvPr>
          <p:cNvSpPr/>
          <p:nvPr/>
        </p:nvSpPr>
        <p:spPr>
          <a:xfrm>
            <a:off x="473631" y="403451"/>
            <a:ext cx="8320129" cy="4558163"/>
          </a:xfrm>
          <a:prstGeom prst="roundRect">
            <a:avLst/>
          </a:prstGeom>
          <a:solidFill>
            <a:schemeClr val="tx2"/>
          </a:solidFill>
          <a:ln w="28575">
            <a:solidFill>
              <a:schemeClr val="accent6"/>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xmlns="" id="{D1193BD7-6282-4312-B43A-7EEE682DA252}"/>
              </a:ext>
            </a:extLst>
          </p:cNvPr>
          <p:cNvSpPr txBox="1"/>
          <p:nvPr/>
        </p:nvSpPr>
        <p:spPr>
          <a:xfrm>
            <a:off x="837802" y="426114"/>
            <a:ext cx="7598419" cy="4282647"/>
          </a:xfrm>
          <a:prstGeom prst="rect">
            <a:avLst/>
          </a:prstGeom>
          <a:noFill/>
        </p:spPr>
        <p:txBody>
          <a:bodyPr wrap="square">
            <a:spAutoFit/>
          </a:bodyPr>
          <a:lstStyle/>
          <a:p>
            <a:pPr algn="ctr">
              <a:lnSpc>
                <a:spcPct val="150000"/>
              </a:lnSpc>
            </a:pPr>
            <a:r>
              <a:rPr lang="vi-VN" sz="2400" b="1" dirty="0">
                <a:solidFill>
                  <a:schemeClr val="bg1"/>
                </a:solidFill>
                <a:effectLst/>
                <a:latin typeface="+mn-lt"/>
                <a:ea typeface="Times New Roman" panose="02020603050405020304" pitchFamily="18" charset="0"/>
              </a:rPr>
              <a:t>KẾT LUẬ</a:t>
            </a:r>
            <a:r>
              <a:rPr lang="en-US" sz="2400" b="1" dirty="0">
                <a:solidFill>
                  <a:schemeClr val="bg1"/>
                </a:solidFill>
                <a:effectLst/>
                <a:latin typeface="+mn-lt"/>
                <a:ea typeface="Times New Roman" panose="02020603050405020304" pitchFamily="18" charset="0"/>
              </a:rPr>
              <a:t>N</a:t>
            </a:r>
            <a:endParaRPr lang="vi-VN" sz="2400" b="1" dirty="0">
              <a:solidFill>
                <a:schemeClr val="bg1"/>
              </a:solidFill>
              <a:effectLst/>
              <a:latin typeface="+mn-lt"/>
              <a:ea typeface="Times New Roman" panose="02020603050405020304" pitchFamily="18" charset="0"/>
            </a:endParaRPr>
          </a:p>
          <a:p>
            <a:pPr algn="just">
              <a:lnSpc>
                <a:spcPct val="150000"/>
              </a:lnSpc>
            </a:pPr>
            <a:r>
              <a:rPr lang="vi-VN" sz="2000" dirty="0">
                <a:solidFill>
                  <a:schemeClr val="accent5"/>
                </a:solidFill>
                <a:latin typeface="+mn-lt"/>
                <a:ea typeface="Times New Roman" panose="02020603050405020304" pitchFamily="18" charset="0"/>
              </a:rPr>
              <a:t>- Bài tiết là quá trình lọc và thải các chất dư thừa, chất độc hại sinh ra do quá trình trao đổi chất của cơ thể.</a:t>
            </a:r>
          </a:p>
          <a:p>
            <a:pPr algn="just">
              <a:lnSpc>
                <a:spcPct val="150000"/>
              </a:lnSpc>
            </a:pPr>
            <a:r>
              <a:rPr lang="vi-VN" sz="2000" dirty="0">
                <a:solidFill>
                  <a:schemeClr val="accent5"/>
                </a:solidFill>
                <a:latin typeface="+mn-lt"/>
                <a:ea typeface="Times New Roman" panose="02020603050405020304" pitchFamily="18" charset="0"/>
              </a:rPr>
              <a:t>- Hệ bài tiết nước tiểu gồm: thận, ống dẫn nước tiểu, bóng đái và ống đái. </a:t>
            </a:r>
          </a:p>
          <a:p>
            <a:pPr algn="just">
              <a:lnSpc>
                <a:spcPct val="150000"/>
              </a:lnSpc>
            </a:pPr>
            <a:r>
              <a:rPr lang="en-US" sz="2000" dirty="0">
                <a:solidFill>
                  <a:schemeClr val="accent5"/>
                </a:solidFill>
                <a:latin typeface="+mn-lt"/>
                <a:ea typeface="Times New Roman" panose="02020603050405020304" pitchFamily="18" charset="0"/>
              </a:rPr>
              <a:t>+ </a:t>
            </a:r>
            <a:r>
              <a:rPr lang="vi-VN" sz="2000" dirty="0">
                <a:solidFill>
                  <a:schemeClr val="accent5"/>
                </a:solidFill>
                <a:latin typeface="+mn-lt"/>
                <a:ea typeface="Times New Roman" panose="02020603050405020304" pitchFamily="18" charset="0"/>
              </a:rPr>
              <a:t>Thận gồm miền vỏ, miền tủy và bể thận.</a:t>
            </a:r>
          </a:p>
          <a:p>
            <a:pPr algn="just">
              <a:lnSpc>
                <a:spcPct val="150000"/>
              </a:lnSpc>
            </a:pPr>
            <a:r>
              <a:rPr lang="en-US" sz="2000" dirty="0">
                <a:solidFill>
                  <a:schemeClr val="accent5"/>
                </a:solidFill>
                <a:latin typeface="+mn-lt"/>
                <a:ea typeface="Times New Roman" panose="02020603050405020304" pitchFamily="18" charset="0"/>
              </a:rPr>
              <a:t>+</a:t>
            </a:r>
            <a:r>
              <a:rPr lang="vi-VN" sz="2000" dirty="0">
                <a:solidFill>
                  <a:schemeClr val="accent5"/>
                </a:solidFill>
                <a:latin typeface="+mn-lt"/>
                <a:ea typeface="Times New Roman" panose="02020603050405020304" pitchFamily="18" charset="0"/>
              </a:rPr>
              <a:t> Đơn vị chức năng của thận là nephron.</a:t>
            </a:r>
          </a:p>
          <a:p>
            <a:pPr algn="just">
              <a:lnSpc>
                <a:spcPct val="150000"/>
              </a:lnSpc>
            </a:pPr>
            <a:r>
              <a:rPr lang="en-US" sz="2000" dirty="0">
                <a:solidFill>
                  <a:schemeClr val="accent5"/>
                </a:solidFill>
                <a:latin typeface="+mn-lt"/>
                <a:ea typeface="Times New Roman" panose="02020603050405020304" pitchFamily="18" charset="0"/>
              </a:rPr>
              <a:t>+</a:t>
            </a:r>
            <a:r>
              <a:rPr lang="vi-VN" sz="2000" dirty="0">
                <a:solidFill>
                  <a:schemeClr val="accent5"/>
                </a:solidFill>
                <a:latin typeface="+mn-lt"/>
                <a:ea typeface="Times New Roman" panose="02020603050405020304" pitchFamily="18" charset="0"/>
              </a:rPr>
              <a:t> Một nephron gồm cầu thận, ống lượn gần, quai Henle, ống lượn xa và ống góp.</a:t>
            </a:r>
          </a:p>
        </p:txBody>
      </p:sp>
      <p:grpSp>
        <p:nvGrpSpPr>
          <p:cNvPr id="27" name="Google Shape;650;p53">
            <a:extLst>
              <a:ext uri="{FF2B5EF4-FFF2-40B4-BE49-F238E27FC236}">
                <a16:creationId xmlns:a16="http://schemas.microsoft.com/office/drawing/2014/main" xmlns="" id="{C0553799-B951-433F-B4D0-724A0FB73C99}"/>
              </a:ext>
            </a:extLst>
          </p:cNvPr>
          <p:cNvGrpSpPr/>
          <p:nvPr/>
        </p:nvGrpSpPr>
        <p:grpSpPr>
          <a:xfrm flipH="1">
            <a:off x="7776591" y="181886"/>
            <a:ext cx="1351177" cy="1316019"/>
            <a:chOff x="2505538" y="2676850"/>
            <a:chExt cx="352175" cy="349375"/>
          </a:xfrm>
        </p:grpSpPr>
        <p:sp>
          <p:nvSpPr>
            <p:cNvPr id="28" name="Google Shape;651;p53">
              <a:extLst>
                <a:ext uri="{FF2B5EF4-FFF2-40B4-BE49-F238E27FC236}">
                  <a16:creationId xmlns:a16="http://schemas.microsoft.com/office/drawing/2014/main" xmlns="" id="{AE3E6636-75A0-43D5-BBA2-4D008C70972C}"/>
                </a:ext>
              </a:extLst>
            </p:cNvPr>
            <p:cNvSpPr/>
            <p:nvPr/>
          </p:nvSpPr>
          <p:spPr>
            <a:xfrm>
              <a:off x="2645138" y="2687100"/>
              <a:ext cx="202350" cy="202075"/>
            </a:xfrm>
            <a:custGeom>
              <a:avLst/>
              <a:gdLst/>
              <a:ahLst/>
              <a:cxnLst/>
              <a:rect l="l" t="t" r="r" b="b"/>
              <a:pathLst>
                <a:path w="8094" h="8083" extrusionOk="0">
                  <a:moveTo>
                    <a:pt x="4046" y="0"/>
                  </a:moveTo>
                  <a:cubicBezTo>
                    <a:pt x="1810" y="0"/>
                    <a:pt x="0" y="1856"/>
                    <a:pt x="0" y="4044"/>
                  </a:cubicBezTo>
                  <a:cubicBezTo>
                    <a:pt x="2" y="6221"/>
                    <a:pt x="1794" y="7935"/>
                    <a:pt x="3776" y="8074"/>
                  </a:cubicBezTo>
                  <a:cubicBezTo>
                    <a:pt x="3863" y="8080"/>
                    <a:pt x="3950" y="8083"/>
                    <a:pt x="4036" y="8083"/>
                  </a:cubicBezTo>
                  <a:cubicBezTo>
                    <a:pt x="5707" y="8083"/>
                    <a:pt x="7137" y="6963"/>
                    <a:pt x="7707" y="5781"/>
                  </a:cubicBezTo>
                  <a:cubicBezTo>
                    <a:pt x="7786" y="5620"/>
                    <a:pt x="7851" y="5451"/>
                    <a:pt x="7901" y="5278"/>
                  </a:cubicBezTo>
                  <a:cubicBezTo>
                    <a:pt x="8028" y="4879"/>
                    <a:pt x="8093" y="4463"/>
                    <a:pt x="8093" y="4044"/>
                  </a:cubicBezTo>
                  <a:cubicBezTo>
                    <a:pt x="8093" y="1810"/>
                    <a:pt x="6283" y="0"/>
                    <a:pt x="40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652;p53">
              <a:extLst>
                <a:ext uri="{FF2B5EF4-FFF2-40B4-BE49-F238E27FC236}">
                  <a16:creationId xmlns:a16="http://schemas.microsoft.com/office/drawing/2014/main" xmlns="" id="{22DE5239-F8A5-4EBD-A9A8-C6F6941FAF70}"/>
                </a:ext>
              </a:extLst>
            </p:cNvPr>
            <p:cNvSpPr/>
            <p:nvPr/>
          </p:nvSpPr>
          <p:spPr>
            <a:xfrm>
              <a:off x="2746263" y="2687125"/>
              <a:ext cx="101175" cy="202075"/>
            </a:xfrm>
            <a:custGeom>
              <a:avLst/>
              <a:gdLst/>
              <a:ahLst/>
              <a:cxnLst/>
              <a:rect l="l" t="t" r="r" b="b"/>
              <a:pathLst>
                <a:path w="4047" h="8083" extrusionOk="0">
                  <a:moveTo>
                    <a:pt x="1" y="1"/>
                  </a:moveTo>
                  <a:lnTo>
                    <a:pt x="1" y="8082"/>
                  </a:lnTo>
                  <a:cubicBezTo>
                    <a:pt x="1667" y="8077"/>
                    <a:pt x="3094" y="6960"/>
                    <a:pt x="3662" y="5780"/>
                  </a:cubicBezTo>
                  <a:cubicBezTo>
                    <a:pt x="3739" y="5619"/>
                    <a:pt x="3804" y="5450"/>
                    <a:pt x="3854" y="5277"/>
                  </a:cubicBezTo>
                  <a:cubicBezTo>
                    <a:pt x="3982" y="4878"/>
                    <a:pt x="4047" y="4462"/>
                    <a:pt x="4047" y="4043"/>
                  </a:cubicBezTo>
                  <a:cubicBezTo>
                    <a:pt x="4047" y="1811"/>
                    <a:pt x="2235" y="1"/>
                    <a:pt x="1" y="1"/>
                  </a:cubicBezTo>
                  <a:close/>
                </a:path>
              </a:pathLst>
            </a:custGeom>
            <a:solidFill>
              <a:srgbClr val="191919">
                <a:alpha val="14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653;p53">
              <a:extLst>
                <a:ext uri="{FF2B5EF4-FFF2-40B4-BE49-F238E27FC236}">
                  <a16:creationId xmlns:a16="http://schemas.microsoft.com/office/drawing/2014/main" xmlns="" id="{D0205689-196F-4BDF-BD45-AFD865872833}"/>
                </a:ext>
              </a:extLst>
            </p:cNvPr>
            <p:cNvSpPr/>
            <p:nvPr/>
          </p:nvSpPr>
          <p:spPr>
            <a:xfrm>
              <a:off x="2620988" y="2849950"/>
              <a:ext cx="65250" cy="60550"/>
            </a:xfrm>
            <a:custGeom>
              <a:avLst/>
              <a:gdLst/>
              <a:ahLst/>
              <a:cxnLst/>
              <a:rect l="l" t="t" r="r" b="b"/>
              <a:pathLst>
                <a:path w="2610" h="2422" extrusionOk="0">
                  <a:moveTo>
                    <a:pt x="2149" y="1"/>
                  </a:moveTo>
                  <a:cubicBezTo>
                    <a:pt x="2042" y="1"/>
                    <a:pt x="1934" y="42"/>
                    <a:pt x="1853" y="123"/>
                  </a:cubicBezTo>
                  <a:lnTo>
                    <a:pt x="264" y="1708"/>
                  </a:lnTo>
                  <a:cubicBezTo>
                    <a:pt x="1" y="1972"/>
                    <a:pt x="187" y="2422"/>
                    <a:pt x="560" y="2422"/>
                  </a:cubicBezTo>
                  <a:cubicBezTo>
                    <a:pt x="561" y="2422"/>
                    <a:pt x="561" y="2422"/>
                    <a:pt x="562" y="2422"/>
                  </a:cubicBezTo>
                  <a:cubicBezTo>
                    <a:pt x="564" y="2422"/>
                    <a:pt x="566" y="2422"/>
                    <a:pt x="568" y="2422"/>
                  </a:cubicBezTo>
                  <a:cubicBezTo>
                    <a:pt x="677" y="2422"/>
                    <a:pt x="782" y="2377"/>
                    <a:pt x="858" y="2299"/>
                  </a:cubicBezTo>
                  <a:lnTo>
                    <a:pt x="2446" y="715"/>
                  </a:lnTo>
                  <a:cubicBezTo>
                    <a:pt x="2610" y="550"/>
                    <a:pt x="2608" y="285"/>
                    <a:pt x="2445" y="123"/>
                  </a:cubicBezTo>
                  <a:cubicBezTo>
                    <a:pt x="2363" y="42"/>
                    <a:pt x="2256" y="1"/>
                    <a:pt x="21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654;p53">
              <a:extLst>
                <a:ext uri="{FF2B5EF4-FFF2-40B4-BE49-F238E27FC236}">
                  <a16:creationId xmlns:a16="http://schemas.microsoft.com/office/drawing/2014/main" xmlns="" id="{82BC626A-F64E-4679-8578-94282CAB6D10}"/>
                </a:ext>
              </a:extLst>
            </p:cNvPr>
            <p:cNvSpPr/>
            <p:nvPr/>
          </p:nvSpPr>
          <p:spPr>
            <a:xfrm>
              <a:off x="2505538" y="2868675"/>
              <a:ext cx="161650" cy="157550"/>
            </a:xfrm>
            <a:custGeom>
              <a:avLst/>
              <a:gdLst/>
              <a:ahLst/>
              <a:cxnLst/>
              <a:rect l="l" t="t" r="r" b="b"/>
              <a:pathLst>
                <a:path w="6466" h="6302" extrusionOk="0">
                  <a:moveTo>
                    <a:pt x="4903" y="0"/>
                  </a:moveTo>
                  <a:cubicBezTo>
                    <a:pt x="4827" y="0"/>
                    <a:pt x="4752" y="28"/>
                    <a:pt x="4696" y="84"/>
                  </a:cubicBezTo>
                  <a:lnTo>
                    <a:pt x="469" y="4303"/>
                  </a:lnTo>
                  <a:cubicBezTo>
                    <a:pt x="7" y="4766"/>
                    <a:pt x="0" y="5508"/>
                    <a:pt x="456" y="5963"/>
                  </a:cubicBezTo>
                  <a:cubicBezTo>
                    <a:pt x="682" y="6189"/>
                    <a:pt x="980" y="6302"/>
                    <a:pt x="1279" y="6302"/>
                  </a:cubicBezTo>
                  <a:cubicBezTo>
                    <a:pt x="1583" y="6302"/>
                    <a:pt x="1889" y="6185"/>
                    <a:pt x="2123" y="5951"/>
                  </a:cubicBezTo>
                  <a:lnTo>
                    <a:pt x="6349" y="1733"/>
                  </a:lnTo>
                  <a:cubicBezTo>
                    <a:pt x="6466" y="1616"/>
                    <a:pt x="6461" y="1422"/>
                    <a:pt x="6338" y="1301"/>
                  </a:cubicBezTo>
                  <a:lnTo>
                    <a:pt x="5735" y="697"/>
                  </a:lnTo>
                  <a:lnTo>
                    <a:pt x="5131" y="96"/>
                  </a:lnTo>
                  <a:cubicBezTo>
                    <a:pt x="5068" y="32"/>
                    <a:pt x="4985" y="0"/>
                    <a:pt x="490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655;p53">
              <a:extLst>
                <a:ext uri="{FF2B5EF4-FFF2-40B4-BE49-F238E27FC236}">
                  <a16:creationId xmlns:a16="http://schemas.microsoft.com/office/drawing/2014/main" xmlns="" id="{D2A6C298-ACC9-4D34-8D5E-AC2D0122665F}"/>
                </a:ext>
              </a:extLst>
            </p:cNvPr>
            <p:cNvSpPr/>
            <p:nvPr/>
          </p:nvSpPr>
          <p:spPr>
            <a:xfrm>
              <a:off x="2505538" y="2959575"/>
              <a:ext cx="69700" cy="66625"/>
            </a:xfrm>
            <a:custGeom>
              <a:avLst/>
              <a:gdLst/>
              <a:ahLst/>
              <a:cxnLst/>
              <a:rect l="l" t="t" r="r" b="b"/>
              <a:pathLst>
                <a:path w="2788" h="2665" extrusionOk="0">
                  <a:moveTo>
                    <a:pt x="1134" y="1"/>
                  </a:moveTo>
                  <a:lnTo>
                    <a:pt x="468" y="665"/>
                  </a:lnTo>
                  <a:cubicBezTo>
                    <a:pt x="5" y="1128"/>
                    <a:pt x="0" y="1871"/>
                    <a:pt x="455" y="2325"/>
                  </a:cubicBezTo>
                  <a:cubicBezTo>
                    <a:pt x="681" y="2551"/>
                    <a:pt x="978" y="2664"/>
                    <a:pt x="1278" y="2664"/>
                  </a:cubicBezTo>
                  <a:cubicBezTo>
                    <a:pt x="1582" y="2664"/>
                    <a:pt x="1888" y="2547"/>
                    <a:pt x="2123" y="2314"/>
                  </a:cubicBezTo>
                  <a:lnTo>
                    <a:pt x="2787" y="1649"/>
                  </a:lnTo>
                  <a:lnTo>
                    <a:pt x="1134" y="1"/>
                  </a:lnTo>
                  <a:close/>
                </a:path>
              </a:pathLst>
            </a:custGeom>
            <a:solidFill>
              <a:srgbClr val="191919">
                <a:alpha val="14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656;p53">
              <a:extLst>
                <a:ext uri="{FF2B5EF4-FFF2-40B4-BE49-F238E27FC236}">
                  <a16:creationId xmlns:a16="http://schemas.microsoft.com/office/drawing/2014/main" xmlns="" id="{3A027C96-6858-4C73-832D-107E870C8500}"/>
                </a:ext>
              </a:extLst>
            </p:cNvPr>
            <p:cNvSpPr/>
            <p:nvPr/>
          </p:nvSpPr>
          <p:spPr>
            <a:xfrm>
              <a:off x="2634888" y="2676850"/>
              <a:ext cx="222825" cy="222575"/>
            </a:xfrm>
            <a:custGeom>
              <a:avLst/>
              <a:gdLst/>
              <a:ahLst/>
              <a:cxnLst/>
              <a:rect l="l" t="t" r="r" b="b"/>
              <a:pathLst>
                <a:path w="8913" h="8903" extrusionOk="0">
                  <a:moveTo>
                    <a:pt x="4456" y="821"/>
                  </a:moveTo>
                  <a:cubicBezTo>
                    <a:pt x="6462" y="821"/>
                    <a:pt x="8092" y="2450"/>
                    <a:pt x="8092" y="4454"/>
                  </a:cubicBezTo>
                  <a:cubicBezTo>
                    <a:pt x="8092" y="4829"/>
                    <a:pt x="8034" y="5205"/>
                    <a:pt x="7921" y="5564"/>
                  </a:cubicBezTo>
                  <a:lnTo>
                    <a:pt x="7918" y="5574"/>
                  </a:lnTo>
                  <a:cubicBezTo>
                    <a:pt x="7872" y="5726"/>
                    <a:pt x="7816" y="5873"/>
                    <a:pt x="7748" y="6014"/>
                  </a:cubicBezTo>
                  <a:cubicBezTo>
                    <a:pt x="7473" y="6583"/>
                    <a:pt x="6973" y="7126"/>
                    <a:pt x="6376" y="7503"/>
                  </a:cubicBezTo>
                  <a:cubicBezTo>
                    <a:pt x="5947" y="7775"/>
                    <a:pt x="5279" y="8083"/>
                    <a:pt x="4452" y="8083"/>
                  </a:cubicBezTo>
                  <a:cubicBezTo>
                    <a:pt x="4374" y="8083"/>
                    <a:pt x="4295" y="8080"/>
                    <a:pt x="4215" y="8074"/>
                  </a:cubicBezTo>
                  <a:cubicBezTo>
                    <a:pt x="3348" y="8015"/>
                    <a:pt x="2486" y="7604"/>
                    <a:pt x="1850" y="6949"/>
                  </a:cubicBezTo>
                  <a:cubicBezTo>
                    <a:pt x="1187" y="6264"/>
                    <a:pt x="821" y="5378"/>
                    <a:pt x="821" y="4454"/>
                  </a:cubicBezTo>
                  <a:cubicBezTo>
                    <a:pt x="821" y="3498"/>
                    <a:pt x="1198" y="2592"/>
                    <a:pt x="1886" y="1900"/>
                  </a:cubicBezTo>
                  <a:cubicBezTo>
                    <a:pt x="2578" y="1204"/>
                    <a:pt x="3490" y="821"/>
                    <a:pt x="4456" y="821"/>
                  </a:cubicBezTo>
                  <a:close/>
                  <a:moveTo>
                    <a:pt x="4456" y="1"/>
                  </a:moveTo>
                  <a:cubicBezTo>
                    <a:pt x="3270" y="1"/>
                    <a:pt x="2151" y="470"/>
                    <a:pt x="1305" y="1322"/>
                  </a:cubicBezTo>
                  <a:cubicBezTo>
                    <a:pt x="464" y="2168"/>
                    <a:pt x="1" y="3281"/>
                    <a:pt x="1" y="4454"/>
                  </a:cubicBezTo>
                  <a:cubicBezTo>
                    <a:pt x="1" y="5593"/>
                    <a:pt x="449" y="6682"/>
                    <a:pt x="1261" y="7520"/>
                  </a:cubicBezTo>
                  <a:cubicBezTo>
                    <a:pt x="2034" y="8317"/>
                    <a:pt x="3091" y="8818"/>
                    <a:pt x="4158" y="8893"/>
                  </a:cubicBezTo>
                  <a:cubicBezTo>
                    <a:pt x="4255" y="8899"/>
                    <a:pt x="4351" y="8903"/>
                    <a:pt x="4446" y="8903"/>
                  </a:cubicBezTo>
                  <a:cubicBezTo>
                    <a:pt x="6298" y="8903"/>
                    <a:pt x="7864" y="7662"/>
                    <a:pt x="8485" y="6369"/>
                  </a:cubicBezTo>
                  <a:cubicBezTo>
                    <a:pt x="8573" y="6188"/>
                    <a:pt x="8646" y="6001"/>
                    <a:pt x="8702" y="5808"/>
                  </a:cubicBezTo>
                  <a:cubicBezTo>
                    <a:pt x="8841" y="5370"/>
                    <a:pt x="8912" y="4914"/>
                    <a:pt x="8912" y="4454"/>
                  </a:cubicBezTo>
                  <a:cubicBezTo>
                    <a:pt x="8912" y="1999"/>
                    <a:pt x="6913" y="1"/>
                    <a:pt x="44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657;p53">
              <a:extLst>
                <a:ext uri="{FF2B5EF4-FFF2-40B4-BE49-F238E27FC236}">
                  <a16:creationId xmlns:a16="http://schemas.microsoft.com/office/drawing/2014/main" xmlns="" id="{C770D44A-7A8D-4E88-BF09-653F7ED4527B}"/>
                </a:ext>
              </a:extLst>
            </p:cNvPr>
            <p:cNvSpPr/>
            <p:nvPr/>
          </p:nvSpPr>
          <p:spPr>
            <a:xfrm>
              <a:off x="2683113" y="2773925"/>
              <a:ext cx="46600" cy="51325"/>
            </a:xfrm>
            <a:custGeom>
              <a:avLst/>
              <a:gdLst/>
              <a:ahLst/>
              <a:cxnLst/>
              <a:rect l="l" t="t" r="r" b="b"/>
              <a:pathLst>
                <a:path w="1864" h="2053" extrusionOk="0">
                  <a:moveTo>
                    <a:pt x="442" y="1"/>
                  </a:moveTo>
                  <a:cubicBezTo>
                    <a:pt x="248" y="1"/>
                    <a:pt x="75" y="140"/>
                    <a:pt x="41" y="340"/>
                  </a:cubicBezTo>
                  <a:cubicBezTo>
                    <a:pt x="0" y="566"/>
                    <a:pt x="155" y="781"/>
                    <a:pt x="382" y="815"/>
                  </a:cubicBezTo>
                  <a:cubicBezTo>
                    <a:pt x="739" y="877"/>
                    <a:pt x="979" y="1217"/>
                    <a:pt x="917" y="1574"/>
                  </a:cubicBezTo>
                  <a:cubicBezTo>
                    <a:pt x="879" y="1796"/>
                    <a:pt x="1027" y="2008"/>
                    <a:pt x="1251" y="2046"/>
                  </a:cubicBezTo>
                  <a:cubicBezTo>
                    <a:pt x="1275" y="2051"/>
                    <a:pt x="1298" y="2053"/>
                    <a:pt x="1322" y="2053"/>
                  </a:cubicBezTo>
                  <a:cubicBezTo>
                    <a:pt x="1521" y="2053"/>
                    <a:pt x="1691" y="1909"/>
                    <a:pt x="1725" y="1713"/>
                  </a:cubicBezTo>
                  <a:cubicBezTo>
                    <a:pt x="1864" y="911"/>
                    <a:pt x="1325" y="147"/>
                    <a:pt x="521" y="8"/>
                  </a:cubicBezTo>
                  <a:cubicBezTo>
                    <a:pt x="495" y="3"/>
                    <a:pt x="468" y="1"/>
                    <a:pt x="4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 name="Google Shape;658;p53">
              <a:extLst>
                <a:ext uri="{FF2B5EF4-FFF2-40B4-BE49-F238E27FC236}">
                  <a16:creationId xmlns:a16="http://schemas.microsoft.com/office/drawing/2014/main" xmlns="" id="{3BB1A7FB-696D-4001-AFBA-894EA1601208}"/>
                </a:ext>
              </a:extLst>
            </p:cNvPr>
            <p:cNvSpPr/>
            <p:nvPr/>
          </p:nvSpPr>
          <p:spPr>
            <a:xfrm>
              <a:off x="2760213" y="2782800"/>
              <a:ext cx="35425" cy="58200"/>
            </a:xfrm>
            <a:custGeom>
              <a:avLst/>
              <a:gdLst/>
              <a:ahLst/>
              <a:cxnLst/>
              <a:rect l="l" t="t" r="r" b="b"/>
              <a:pathLst>
                <a:path w="1417" h="2328" extrusionOk="0">
                  <a:moveTo>
                    <a:pt x="868" y="1"/>
                  </a:moveTo>
                  <a:cubicBezTo>
                    <a:pt x="763" y="1"/>
                    <a:pt x="659" y="41"/>
                    <a:pt x="578" y="121"/>
                  </a:cubicBezTo>
                  <a:cubicBezTo>
                    <a:pt x="1" y="697"/>
                    <a:pt x="1" y="1632"/>
                    <a:pt x="578" y="2207"/>
                  </a:cubicBezTo>
                  <a:cubicBezTo>
                    <a:pt x="654" y="2283"/>
                    <a:pt x="760" y="2327"/>
                    <a:pt x="868" y="2327"/>
                  </a:cubicBezTo>
                  <a:cubicBezTo>
                    <a:pt x="1234" y="2327"/>
                    <a:pt x="1416" y="1886"/>
                    <a:pt x="1158" y="1627"/>
                  </a:cubicBezTo>
                  <a:cubicBezTo>
                    <a:pt x="900" y="1371"/>
                    <a:pt x="900" y="955"/>
                    <a:pt x="1158" y="700"/>
                  </a:cubicBezTo>
                  <a:cubicBezTo>
                    <a:pt x="1318" y="540"/>
                    <a:pt x="1318" y="281"/>
                    <a:pt x="1158" y="121"/>
                  </a:cubicBezTo>
                  <a:cubicBezTo>
                    <a:pt x="1077" y="41"/>
                    <a:pt x="973" y="1"/>
                    <a:pt x="8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659;p53">
              <a:extLst>
                <a:ext uri="{FF2B5EF4-FFF2-40B4-BE49-F238E27FC236}">
                  <a16:creationId xmlns:a16="http://schemas.microsoft.com/office/drawing/2014/main" xmlns="" id="{D3C950BD-E424-4FE2-8F4C-886BF239A6D0}"/>
                </a:ext>
              </a:extLst>
            </p:cNvPr>
            <p:cNvSpPr/>
            <p:nvPr/>
          </p:nvSpPr>
          <p:spPr>
            <a:xfrm>
              <a:off x="2723513" y="2723175"/>
              <a:ext cx="57850" cy="37025"/>
            </a:xfrm>
            <a:custGeom>
              <a:avLst/>
              <a:gdLst/>
              <a:ahLst/>
              <a:cxnLst/>
              <a:rect l="l" t="t" r="r" b="b"/>
              <a:pathLst>
                <a:path w="2314" h="1481" extrusionOk="0">
                  <a:moveTo>
                    <a:pt x="464" y="0"/>
                  </a:moveTo>
                  <a:cubicBezTo>
                    <a:pt x="412" y="0"/>
                    <a:pt x="360" y="10"/>
                    <a:pt x="309" y="31"/>
                  </a:cubicBezTo>
                  <a:cubicBezTo>
                    <a:pt x="99" y="118"/>
                    <a:pt x="0" y="358"/>
                    <a:pt x="86" y="566"/>
                  </a:cubicBezTo>
                  <a:cubicBezTo>
                    <a:pt x="314" y="1119"/>
                    <a:pt x="854" y="1480"/>
                    <a:pt x="1453" y="1480"/>
                  </a:cubicBezTo>
                  <a:cubicBezTo>
                    <a:pt x="1645" y="1480"/>
                    <a:pt x="1835" y="1443"/>
                    <a:pt x="2012" y="1369"/>
                  </a:cubicBezTo>
                  <a:cubicBezTo>
                    <a:pt x="2218" y="1280"/>
                    <a:pt x="2313" y="1043"/>
                    <a:pt x="2229" y="836"/>
                  </a:cubicBezTo>
                  <a:cubicBezTo>
                    <a:pt x="2164" y="679"/>
                    <a:pt x="2011" y="583"/>
                    <a:pt x="1850" y="583"/>
                  </a:cubicBezTo>
                  <a:cubicBezTo>
                    <a:pt x="1800" y="583"/>
                    <a:pt x="1750" y="592"/>
                    <a:pt x="1700" y="612"/>
                  </a:cubicBezTo>
                  <a:cubicBezTo>
                    <a:pt x="1619" y="645"/>
                    <a:pt x="1535" y="661"/>
                    <a:pt x="1452" y="661"/>
                  </a:cubicBezTo>
                  <a:cubicBezTo>
                    <a:pt x="1193" y="661"/>
                    <a:pt x="948" y="507"/>
                    <a:pt x="843" y="254"/>
                  </a:cubicBezTo>
                  <a:cubicBezTo>
                    <a:pt x="778" y="96"/>
                    <a:pt x="625" y="0"/>
                    <a:pt x="4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660;p53">
              <a:extLst>
                <a:ext uri="{FF2B5EF4-FFF2-40B4-BE49-F238E27FC236}">
                  <a16:creationId xmlns:a16="http://schemas.microsoft.com/office/drawing/2014/main" xmlns="" id="{4D974EB2-C5AB-4EC8-B331-7D3C14099012}"/>
                </a:ext>
              </a:extLst>
            </p:cNvPr>
            <p:cNvSpPr/>
            <p:nvPr/>
          </p:nvSpPr>
          <p:spPr>
            <a:xfrm>
              <a:off x="2746263" y="2676850"/>
              <a:ext cx="111450" cy="222575"/>
            </a:xfrm>
            <a:custGeom>
              <a:avLst/>
              <a:gdLst/>
              <a:ahLst/>
              <a:cxnLst/>
              <a:rect l="l" t="t" r="r" b="b"/>
              <a:pathLst>
                <a:path w="4458" h="8903" extrusionOk="0">
                  <a:moveTo>
                    <a:pt x="1" y="1"/>
                  </a:moveTo>
                  <a:lnTo>
                    <a:pt x="1" y="821"/>
                  </a:lnTo>
                  <a:cubicBezTo>
                    <a:pt x="2007" y="821"/>
                    <a:pt x="3637" y="2450"/>
                    <a:pt x="3637" y="4454"/>
                  </a:cubicBezTo>
                  <a:cubicBezTo>
                    <a:pt x="3639" y="4829"/>
                    <a:pt x="3579" y="5205"/>
                    <a:pt x="3466" y="5564"/>
                  </a:cubicBezTo>
                  <a:lnTo>
                    <a:pt x="3463" y="5574"/>
                  </a:lnTo>
                  <a:cubicBezTo>
                    <a:pt x="3417" y="5726"/>
                    <a:pt x="3361" y="5873"/>
                    <a:pt x="3293" y="6014"/>
                  </a:cubicBezTo>
                  <a:cubicBezTo>
                    <a:pt x="3018" y="6583"/>
                    <a:pt x="2518" y="7126"/>
                    <a:pt x="1921" y="7503"/>
                  </a:cubicBezTo>
                  <a:cubicBezTo>
                    <a:pt x="1492" y="7775"/>
                    <a:pt x="826" y="8081"/>
                    <a:pt x="1" y="8082"/>
                  </a:cubicBezTo>
                  <a:lnTo>
                    <a:pt x="1" y="8903"/>
                  </a:lnTo>
                  <a:cubicBezTo>
                    <a:pt x="1848" y="8898"/>
                    <a:pt x="3409" y="7659"/>
                    <a:pt x="4030" y="6369"/>
                  </a:cubicBezTo>
                  <a:cubicBezTo>
                    <a:pt x="4118" y="6190"/>
                    <a:pt x="4191" y="6001"/>
                    <a:pt x="4247" y="5808"/>
                  </a:cubicBezTo>
                  <a:cubicBezTo>
                    <a:pt x="4386" y="5370"/>
                    <a:pt x="4457" y="4914"/>
                    <a:pt x="4457" y="4454"/>
                  </a:cubicBezTo>
                  <a:cubicBezTo>
                    <a:pt x="4457" y="1999"/>
                    <a:pt x="2458" y="1"/>
                    <a:pt x="1" y="1"/>
                  </a:cubicBezTo>
                  <a:close/>
                </a:path>
              </a:pathLst>
            </a:custGeom>
            <a:solidFill>
              <a:srgbClr val="191919">
                <a:alpha val="46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661;p53">
              <a:extLst>
                <a:ext uri="{FF2B5EF4-FFF2-40B4-BE49-F238E27FC236}">
                  <a16:creationId xmlns:a16="http://schemas.microsoft.com/office/drawing/2014/main" xmlns="" id="{24B6AE4F-DC39-4C6B-BA33-6D326DD93B64}"/>
                </a:ext>
              </a:extLst>
            </p:cNvPr>
            <p:cNvSpPr/>
            <p:nvPr/>
          </p:nvSpPr>
          <p:spPr>
            <a:xfrm>
              <a:off x="2746313" y="2732625"/>
              <a:ext cx="35075" cy="27550"/>
            </a:xfrm>
            <a:custGeom>
              <a:avLst/>
              <a:gdLst/>
              <a:ahLst/>
              <a:cxnLst/>
              <a:rect l="l" t="t" r="r" b="b"/>
              <a:pathLst>
                <a:path w="1403" h="1102" extrusionOk="0">
                  <a:moveTo>
                    <a:pt x="1" y="1"/>
                  </a:moveTo>
                  <a:lnTo>
                    <a:pt x="1" y="999"/>
                  </a:lnTo>
                  <a:cubicBezTo>
                    <a:pt x="174" y="1068"/>
                    <a:pt x="357" y="1102"/>
                    <a:pt x="541" y="1102"/>
                  </a:cubicBezTo>
                  <a:cubicBezTo>
                    <a:pt x="731" y="1102"/>
                    <a:pt x="922" y="1065"/>
                    <a:pt x="1100" y="991"/>
                  </a:cubicBezTo>
                  <a:cubicBezTo>
                    <a:pt x="1306" y="902"/>
                    <a:pt x="1403" y="665"/>
                    <a:pt x="1317" y="458"/>
                  </a:cubicBezTo>
                  <a:cubicBezTo>
                    <a:pt x="1253" y="301"/>
                    <a:pt x="1100" y="205"/>
                    <a:pt x="939" y="205"/>
                  </a:cubicBezTo>
                  <a:cubicBezTo>
                    <a:pt x="889" y="205"/>
                    <a:pt x="839" y="214"/>
                    <a:pt x="790" y="234"/>
                  </a:cubicBezTo>
                  <a:lnTo>
                    <a:pt x="788" y="234"/>
                  </a:lnTo>
                  <a:cubicBezTo>
                    <a:pt x="708" y="267"/>
                    <a:pt x="623" y="282"/>
                    <a:pt x="540" y="282"/>
                  </a:cubicBezTo>
                  <a:cubicBezTo>
                    <a:pt x="330" y="282"/>
                    <a:pt x="127" y="181"/>
                    <a:pt x="1" y="1"/>
                  </a:cubicBezTo>
                  <a:close/>
                </a:path>
              </a:pathLst>
            </a:custGeom>
            <a:solidFill>
              <a:srgbClr val="191919">
                <a:alpha val="46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 name="Freeform 7">
            <a:extLst>
              <a:ext uri="{FF2B5EF4-FFF2-40B4-BE49-F238E27FC236}">
                <a16:creationId xmlns:a16="http://schemas.microsoft.com/office/drawing/2014/main" xmlns="" id="{4BBC6EF5-0D51-4B3F-8739-5815B9586CB1}"/>
              </a:ext>
            </a:extLst>
          </p:cNvPr>
          <p:cNvSpPr/>
          <p:nvPr/>
        </p:nvSpPr>
        <p:spPr>
          <a:xfrm>
            <a:off x="7848392" y="4249527"/>
            <a:ext cx="1295608" cy="813981"/>
          </a:xfrm>
          <a:custGeom>
            <a:avLst/>
            <a:gdLst/>
            <a:ahLst/>
            <a:cxnLst/>
            <a:rect l="l" t="t" r="r" b="b"/>
            <a:pathLst>
              <a:path w="3559453" h="2447124">
                <a:moveTo>
                  <a:pt x="0" y="0"/>
                </a:moveTo>
                <a:lnTo>
                  <a:pt x="3559453" y="0"/>
                </a:lnTo>
                <a:lnTo>
                  <a:pt x="3559453" y="2447123"/>
                </a:lnTo>
                <a:lnTo>
                  <a:pt x="0" y="244712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Tree>
    <p:extLst>
      <p:ext uri="{BB962C8B-B14F-4D97-AF65-F5344CB8AC3E}">
        <p14:creationId xmlns:p14="http://schemas.microsoft.com/office/powerpoint/2010/main" val="4148083839"/>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anim calcmode="lin" valueType="num">
                                      <p:cBhvr>
                                        <p:cTn id="8" dur="500" fill="hold"/>
                                        <p:tgtEl>
                                          <p:spTgt spid="21"/>
                                        </p:tgtEl>
                                        <p:attrNameLst>
                                          <p:attrName>ppt_x</p:attrName>
                                        </p:attrNameLst>
                                      </p:cBhvr>
                                      <p:tavLst>
                                        <p:tav tm="0">
                                          <p:val>
                                            <p:strVal val="#ppt_x"/>
                                          </p:val>
                                        </p:tav>
                                        <p:tav tm="100000">
                                          <p:val>
                                            <p:strVal val="#ppt_x"/>
                                          </p:val>
                                        </p:tav>
                                      </p:tavLst>
                                    </p:anim>
                                    <p:anim calcmode="lin" valueType="num">
                                      <p:cBhvr>
                                        <p:cTn id="9" dur="500" fill="hold"/>
                                        <p:tgtEl>
                                          <p:spTgt spid="21"/>
                                        </p:tgtEl>
                                        <p:attrNameLst>
                                          <p:attrName>ppt_y</p:attrName>
                                        </p:attrNameLst>
                                      </p:cBhvr>
                                      <p:tavLst>
                                        <p:tav tm="0">
                                          <p:val>
                                            <p:strVal val="#ppt_y+.1"/>
                                          </p:val>
                                        </p:tav>
                                        <p:tav tm="100000">
                                          <p:val>
                                            <p:strVal val="#ppt_y"/>
                                          </p:val>
                                        </p:tav>
                                      </p:tavLst>
                                    </p:anim>
                                  </p:childTnLst>
                                </p:cTn>
                              </p:par>
                              <p:par>
                                <p:cTn id="10" presetID="2" presetClass="entr" presetSubtype="4" fill="hold" grpId="0" nodeType="with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additive="base">
                                        <p:cTn id="12" dur="500" fill="hold"/>
                                        <p:tgtEl>
                                          <p:spTgt spid="26"/>
                                        </p:tgtEl>
                                        <p:attrNameLst>
                                          <p:attrName>ppt_x</p:attrName>
                                        </p:attrNameLst>
                                      </p:cBhvr>
                                      <p:tavLst>
                                        <p:tav tm="0">
                                          <p:val>
                                            <p:strVal val="#ppt_x"/>
                                          </p:val>
                                        </p:tav>
                                        <p:tav tm="100000">
                                          <p:val>
                                            <p:strVal val="#ppt_x"/>
                                          </p:val>
                                        </p:tav>
                                      </p:tavLst>
                                    </p:anim>
                                    <p:anim calcmode="lin" valueType="num">
                                      <p:cBhvr additive="base">
                                        <p:cTn id="13"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883"/>
        <p:cNvGrpSpPr/>
        <p:nvPr/>
      </p:nvGrpSpPr>
      <p:grpSpPr>
        <a:xfrm>
          <a:off x="0" y="0"/>
          <a:ext cx="0" cy="0"/>
          <a:chOff x="0" y="0"/>
          <a:chExt cx="0" cy="0"/>
        </a:xfrm>
      </p:grpSpPr>
      <p:sp>
        <p:nvSpPr>
          <p:cNvPr id="16" name="TextBox 15">
            <a:extLst>
              <a:ext uri="{FF2B5EF4-FFF2-40B4-BE49-F238E27FC236}">
                <a16:creationId xmlns:a16="http://schemas.microsoft.com/office/drawing/2014/main" xmlns="" id="{7A497074-EE53-4C72-A020-C91263FD1E35}"/>
              </a:ext>
            </a:extLst>
          </p:cNvPr>
          <p:cNvSpPr txBox="1"/>
          <p:nvPr/>
        </p:nvSpPr>
        <p:spPr>
          <a:xfrm>
            <a:off x="966023" y="1518161"/>
            <a:ext cx="7173584" cy="1754326"/>
          </a:xfrm>
          <a:prstGeom prst="rect">
            <a:avLst/>
          </a:prstGeom>
          <a:noFill/>
        </p:spPr>
        <p:txBody>
          <a:bodyPr wrap="square" rtlCol="0">
            <a:spAutoFit/>
          </a:bodyPr>
          <a:lstStyle/>
          <a:p>
            <a:pPr algn="ctr">
              <a:lnSpc>
                <a:spcPct val="150000"/>
              </a:lnSpc>
            </a:pPr>
            <a:r>
              <a:rPr lang="en-US" sz="3600" b="1" dirty="0">
                <a:latin typeface="+mn-lt"/>
              </a:rPr>
              <a:t>3</a:t>
            </a:r>
            <a:r>
              <a:rPr lang="en-US" sz="3600" b="1" dirty="0" smtClean="0">
                <a:latin typeface="+mn-lt"/>
              </a:rPr>
              <a:t>.</a:t>
            </a:r>
            <a:r>
              <a:rPr lang="en-US" sz="3600" b="1" dirty="0" smtClean="0">
                <a:latin typeface="Times New Roman" pitchFamily="18" charset="0"/>
                <a:cs typeface="Times New Roman" pitchFamily="18" charset="0"/>
              </a:rPr>
              <a:t>Một </a:t>
            </a:r>
            <a:r>
              <a:rPr lang="en-US" sz="3600" b="1" dirty="0" err="1" smtClean="0">
                <a:latin typeface="Times New Roman" pitchFamily="18" charset="0"/>
                <a:cs typeface="Times New Roman" pitchFamily="18" charset="0"/>
              </a:rPr>
              <a:t>số</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bệnh</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liên</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quan</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đến</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hệ</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bài</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tiết</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nước</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tiểu</a:t>
            </a:r>
            <a:endParaRPr lang="en-US" sz="6600" b="1" dirty="0">
              <a:latin typeface="+mn-lt"/>
            </a:endParaRPr>
          </a:p>
        </p:txBody>
      </p:sp>
      <p:grpSp>
        <p:nvGrpSpPr>
          <p:cNvPr id="17" name="Google Shape;650;p53">
            <a:extLst>
              <a:ext uri="{FF2B5EF4-FFF2-40B4-BE49-F238E27FC236}">
                <a16:creationId xmlns:a16="http://schemas.microsoft.com/office/drawing/2014/main" xmlns="" id="{84DDF213-655F-476F-A1A4-048920D61A20}"/>
              </a:ext>
            </a:extLst>
          </p:cNvPr>
          <p:cNvGrpSpPr/>
          <p:nvPr/>
        </p:nvGrpSpPr>
        <p:grpSpPr>
          <a:xfrm>
            <a:off x="657734" y="444383"/>
            <a:ext cx="1557698" cy="1326912"/>
            <a:chOff x="2505538" y="2676850"/>
            <a:chExt cx="352175" cy="349375"/>
          </a:xfrm>
        </p:grpSpPr>
        <p:sp>
          <p:nvSpPr>
            <p:cNvPr id="18" name="Google Shape;651;p53">
              <a:extLst>
                <a:ext uri="{FF2B5EF4-FFF2-40B4-BE49-F238E27FC236}">
                  <a16:creationId xmlns:a16="http://schemas.microsoft.com/office/drawing/2014/main" xmlns="" id="{5339AAA2-7A74-4299-B92E-5F3D6F561E9B}"/>
                </a:ext>
              </a:extLst>
            </p:cNvPr>
            <p:cNvSpPr/>
            <p:nvPr/>
          </p:nvSpPr>
          <p:spPr>
            <a:xfrm>
              <a:off x="2645138" y="2687100"/>
              <a:ext cx="202350" cy="202075"/>
            </a:xfrm>
            <a:custGeom>
              <a:avLst/>
              <a:gdLst/>
              <a:ahLst/>
              <a:cxnLst/>
              <a:rect l="l" t="t" r="r" b="b"/>
              <a:pathLst>
                <a:path w="8094" h="8083" extrusionOk="0">
                  <a:moveTo>
                    <a:pt x="4046" y="0"/>
                  </a:moveTo>
                  <a:cubicBezTo>
                    <a:pt x="1810" y="0"/>
                    <a:pt x="0" y="1856"/>
                    <a:pt x="0" y="4044"/>
                  </a:cubicBezTo>
                  <a:cubicBezTo>
                    <a:pt x="2" y="6221"/>
                    <a:pt x="1794" y="7935"/>
                    <a:pt x="3776" y="8074"/>
                  </a:cubicBezTo>
                  <a:cubicBezTo>
                    <a:pt x="3863" y="8080"/>
                    <a:pt x="3950" y="8083"/>
                    <a:pt x="4036" y="8083"/>
                  </a:cubicBezTo>
                  <a:cubicBezTo>
                    <a:pt x="5707" y="8083"/>
                    <a:pt x="7137" y="6963"/>
                    <a:pt x="7707" y="5781"/>
                  </a:cubicBezTo>
                  <a:cubicBezTo>
                    <a:pt x="7786" y="5620"/>
                    <a:pt x="7851" y="5451"/>
                    <a:pt x="7901" y="5278"/>
                  </a:cubicBezTo>
                  <a:cubicBezTo>
                    <a:pt x="8028" y="4879"/>
                    <a:pt x="8093" y="4463"/>
                    <a:pt x="8093" y="4044"/>
                  </a:cubicBezTo>
                  <a:cubicBezTo>
                    <a:pt x="8093" y="1810"/>
                    <a:pt x="6283" y="0"/>
                    <a:pt x="40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652;p53">
              <a:extLst>
                <a:ext uri="{FF2B5EF4-FFF2-40B4-BE49-F238E27FC236}">
                  <a16:creationId xmlns:a16="http://schemas.microsoft.com/office/drawing/2014/main" xmlns="" id="{35FAF688-5C16-4FEF-B325-FFF4BBD2061E}"/>
                </a:ext>
              </a:extLst>
            </p:cNvPr>
            <p:cNvSpPr/>
            <p:nvPr/>
          </p:nvSpPr>
          <p:spPr>
            <a:xfrm>
              <a:off x="2746263" y="2687125"/>
              <a:ext cx="101175" cy="202075"/>
            </a:xfrm>
            <a:custGeom>
              <a:avLst/>
              <a:gdLst/>
              <a:ahLst/>
              <a:cxnLst/>
              <a:rect l="l" t="t" r="r" b="b"/>
              <a:pathLst>
                <a:path w="4047" h="8083" extrusionOk="0">
                  <a:moveTo>
                    <a:pt x="1" y="1"/>
                  </a:moveTo>
                  <a:lnTo>
                    <a:pt x="1" y="8082"/>
                  </a:lnTo>
                  <a:cubicBezTo>
                    <a:pt x="1667" y="8077"/>
                    <a:pt x="3094" y="6960"/>
                    <a:pt x="3662" y="5780"/>
                  </a:cubicBezTo>
                  <a:cubicBezTo>
                    <a:pt x="3739" y="5619"/>
                    <a:pt x="3804" y="5450"/>
                    <a:pt x="3854" y="5277"/>
                  </a:cubicBezTo>
                  <a:cubicBezTo>
                    <a:pt x="3982" y="4878"/>
                    <a:pt x="4047" y="4462"/>
                    <a:pt x="4047" y="4043"/>
                  </a:cubicBezTo>
                  <a:cubicBezTo>
                    <a:pt x="4047" y="1811"/>
                    <a:pt x="2235" y="1"/>
                    <a:pt x="1" y="1"/>
                  </a:cubicBezTo>
                  <a:close/>
                </a:path>
              </a:pathLst>
            </a:custGeom>
            <a:solidFill>
              <a:srgbClr val="191919">
                <a:alpha val="14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653;p53">
              <a:extLst>
                <a:ext uri="{FF2B5EF4-FFF2-40B4-BE49-F238E27FC236}">
                  <a16:creationId xmlns:a16="http://schemas.microsoft.com/office/drawing/2014/main" xmlns="" id="{9C0E1BCC-5A6E-4917-84D5-5AB77D90335E}"/>
                </a:ext>
              </a:extLst>
            </p:cNvPr>
            <p:cNvSpPr/>
            <p:nvPr/>
          </p:nvSpPr>
          <p:spPr>
            <a:xfrm>
              <a:off x="2620988" y="2849950"/>
              <a:ext cx="65250" cy="60550"/>
            </a:xfrm>
            <a:custGeom>
              <a:avLst/>
              <a:gdLst/>
              <a:ahLst/>
              <a:cxnLst/>
              <a:rect l="l" t="t" r="r" b="b"/>
              <a:pathLst>
                <a:path w="2610" h="2422" extrusionOk="0">
                  <a:moveTo>
                    <a:pt x="2149" y="1"/>
                  </a:moveTo>
                  <a:cubicBezTo>
                    <a:pt x="2042" y="1"/>
                    <a:pt x="1934" y="42"/>
                    <a:pt x="1853" y="123"/>
                  </a:cubicBezTo>
                  <a:lnTo>
                    <a:pt x="264" y="1708"/>
                  </a:lnTo>
                  <a:cubicBezTo>
                    <a:pt x="1" y="1972"/>
                    <a:pt x="187" y="2422"/>
                    <a:pt x="560" y="2422"/>
                  </a:cubicBezTo>
                  <a:cubicBezTo>
                    <a:pt x="561" y="2422"/>
                    <a:pt x="561" y="2422"/>
                    <a:pt x="562" y="2422"/>
                  </a:cubicBezTo>
                  <a:cubicBezTo>
                    <a:pt x="564" y="2422"/>
                    <a:pt x="566" y="2422"/>
                    <a:pt x="568" y="2422"/>
                  </a:cubicBezTo>
                  <a:cubicBezTo>
                    <a:pt x="677" y="2422"/>
                    <a:pt x="782" y="2377"/>
                    <a:pt x="858" y="2299"/>
                  </a:cubicBezTo>
                  <a:lnTo>
                    <a:pt x="2446" y="715"/>
                  </a:lnTo>
                  <a:cubicBezTo>
                    <a:pt x="2610" y="550"/>
                    <a:pt x="2608" y="285"/>
                    <a:pt x="2445" y="123"/>
                  </a:cubicBezTo>
                  <a:cubicBezTo>
                    <a:pt x="2363" y="42"/>
                    <a:pt x="2256" y="1"/>
                    <a:pt x="21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654;p53">
              <a:extLst>
                <a:ext uri="{FF2B5EF4-FFF2-40B4-BE49-F238E27FC236}">
                  <a16:creationId xmlns:a16="http://schemas.microsoft.com/office/drawing/2014/main" xmlns="" id="{428F6148-5856-4DC7-9C5C-BE411F825D0E}"/>
                </a:ext>
              </a:extLst>
            </p:cNvPr>
            <p:cNvSpPr/>
            <p:nvPr/>
          </p:nvSpPr>
          <p:spPr>
            <a:xfrm>
              <a:off x="2505538" y="2868675"/>
              <a:ext cx="161650" cy="157550"/>
            </a:xfrm>
            <a:custGeom>
              <a:avLst/>
              <a:gdLst/>
              <a:ahLst/>
              <a:cxnLst/>
              <a:rect l="l" t="t" r="r" b="b"/>
              <a:pathLst>
                <a:path w="6466" h="6302" extrusionOk="0">
                  <a:moveTo>
                    <a:pt x="4903" y="0"/>
                  </a:moveTo>
                  <a:cubicBezTo>
                    <a:pt x="4827" y="0"/>
                    <a:pt x="4752" y="28"/>
                    <a:pt x="4696" y="84"/>
                  </a:cubicBezTo>
                  <a:lnTo>
                    <a:pt x="469" y="4303"/>
                  </a:lnTo>
                  <a:cubicBezTo>
                    <a:pt x="7" y="4766"/>
                    <a:pt x="0" y="5508"/>
                    <a:pt x="456" y="5963"/>
                  </a:cubicBezTo>
                  <a:cubicBezTo>
                    <a:pt x="682" y="6189"/>
                    <a:pt x="980" y="6302"/>
                    <a:pt x="1279" y="6302"/>
                  </a:cubicBezTo>
                  <a:cubicBezTo>
                    <a:pt x="1583" y="6302"/>
                    <a:pt x="1889" y="6185"/>
                    <a:pt x="2123" y="5951"/>
                  </a:cubicBezTo>
                  <a:lnTo>
                    <a:pt x="6349" y="1733"/>
                  </a:lnTo>
                  <a:cubicBezTo>
                    <a:pt x="6466" y="1616"/>
                    <a:pt x="6461" y="1422"/>
                    <a:pt x="6338" y="1301"/>
                  </a:cubicBezTo>
                  <a:lnTo>
                    <a:pt x="5735" y="697"/>
                  </a:lnTo>
                  <a:lnTo>
                    <a:pt x="5131" y="96"/>
                  </a:lnTo>
                  <a:cubicBezTo>
                    <a:pt x="5068" y="32"/>
                    <a:pt x="4985" y="0"/>
                    <a:pt x="490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655;p53">
              <a:extLst>
                <a:ext uri="{FF2B5EF4-FFF2-40B4-BE49-F238E27FC236}">
                  <a16:creationId xmlns:a16="http://schemas.microsoft.com/office/drawing/2014/main" xmlns="" id="{FBB78BE8-5504-4C91-B93A-92F37FA89D34}"/>
                </a:ext>
              </a:extLst>
            </p:cNvPr>
            <p:cNvSpPr/>
            <p:nvPr/>
          </p:nvSpPr>
          <p:spPr>
            <a:xfrm>
              <a:off x="2505538" y="2959575"/>
              <a:ext cx="69700" cy="66625"/>
            </a:xfrm>
            <a:custGeom>
              <a:avLst/>
              <a:gdLst/>
              <a:ahLst/>
              <a:cxnLst/>
              <a:rect l="l" t="t" r="r" b="b"/>
              <a:pathLst>
                <a:path w="2788" h="2665" extrusionOk="0">
                  <a:moveTo>
                    <a:pt x="1134" y="1"/>
                  </a:moveTo>
                  <a:lnTo>
                    <a:pt x="468" y="665"/>
                  </a:lnTo>
                  <a:cubicBezTo>
                    <a:pt x="5" y="1128"/>
                    <a:pt x="0" y="1871"/>
                    <a:pt x="455" y="2325"/>
                  </a:cubicBezTo>
                  <a:cubicBezTo>
                    <a:pt x="681" y="2551"/>
                    <a:pt x="978" y="2664"/>
                    <a:pt x="1278" y="2664"/>
                  </a:cubicBezTo>
                  <a:cubicBezTo>
                    <a:pt x="1582" y="2664"/>
                    <a:pt x="1888" y="2547"/>
                    <a:pt x="2123" y="2314"/>
                  </a:cubicBezTo>
                  <a:lnTo>
                    <a:pt x="2787" y="1649"/>
                  </a:lnTo>
                  <a:lnTo>
                    <a:pt x="1134" y="1"/>
                  </a:lnTo>
                  <a:close/>
                </a:path>
              </a:pathLst>
            </a:custGeom>
            <a:solidFill>
              <a:srgbClr val="191919">
                <a:alpha val="14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656;p53">
              <a:extLst>
                <a:ext uri="{FF2B5EF4-FFF2-40B4-BE49-F238E27FC236}">
                  <a16:creationId xmlns:a16="http://schemas.microsoft.com/office/drawing/2014/main" xmlns="" id="{15F6E7FD-15D3-4C2C-B1EE-A408CCB27269}"/>
                </a:ext>
              </a:extLst>
            </p:cNvPr>
            <p:cNvSpPr/>
            <p:nvPr/>
          </p:nvSpPr>
          <p:spPr>
            <a:xfrm>
              <a:off x="2634888" y="2676850"/>
              <a:ext cx="222825" cy="222575"/>
            </a:xfrm>
            <a:custGeom>
              <a:avLst/>
              <a:gdLst/>
              <a:ahLst/>
              <a:cxnLst/>
              <a:rect l="l" t="t" r="r" b="b"/>
              <a:pathLst>
                <a:path w="8913" h="8903" extrusionOk="0">
                  <a:moveTo>
                    <a:pt x="4456" y="821"/>
                  </a:moveTo>
                  <a:cubicBezTo>
                    <a:pt x="6462" y="821"/>
                    <a:pt x="8092" y="2450"/>
                    <a:pt x="8092" y="4454"/>
                  </a:cubicBezTo>
                  <a:cubicBezTo>
                    <a:pt x="8092" y="4829"/>
                    <a:pt x="8034" y="5205"/>
                    <a:pt x="7921" y="5564"/>
                  </a:cubicBezTo>
                  <a:lnTo>
                    <a:pt x="7918" y="5574"/>
                  </a:lnTo>
                  <a:cubicBezTo>
                    <a:pt x="7872" y="5726"/>
                    <a:pt x="7816" y="5873"/>
                    <a:pt x="7748" y="6014"/>
                  </a:cubicBezTo>
                  <a:cubicBezTo>
                    <a:pt x="7473" y="6583"/>
                    <a:pt x="6973" y="7126"/>
                    <a:pt x="6376" y="7503"/>
                  </a:cubicBezTo>
                  <a:cubicBezTo>
                    <a:pt x="5947" y="7775"/>
                    <a:pt x="5279" y="8083"/>
                    <a:pt x="4452" y="8083"/>
                  </a:cubicBezTo>
                  <a:cubicBezTo>
                    <a:pt x="4374" y="8083"/>
                    <a:pt x="4295" y="8080"/>
                    <a:pt x="4215" y="8074"/>
                  </a:cubicBezTo>
                  <a:cubicBezTo>
                    <a:pt x="3348" y="8015"/>
                    <a:pt x="2486" y="7604"/>
                    <a:pt x="1850" y="6949"/>
                  </a:cubicBezTo>
                  <a:cubicBezTo>
                    <a:pt x="1187" y="6264"/>
                    <a:pt x="821" y="5378"/>
                    <a:pt x="821" y="4454"/>
                  </a:cubicBezTo>
                  <a:cubicBezTo>
                    <a:pt x="821" y="3498"/>
                    <a:pt x="1198" y="2592"/>
                    <a:pt x="1886" y="1900"/>
                  </a:cubicBezTo>
                  <a:cubicBezTo>
                    <a:pt x="2578" y="1204"/>
                    <a:pt x="3490" y="821"/>
                    <a:pt x="4456" y="821"/>
                  </a:cubicBezTo>
                  <a:close/>
                  <a:moveTo>
                    <a:pt x="4456" y="1"/>
                  </a:moveTo>
                  <a:cubicBezTo>
                    <a:pt x="3270" y="1"/>
                    <a:pt x="2151" y="470"/>
                    <a:pt x="1305" y="1322"/>
                  </a:cubicBezTo>
                  <a:cubicBezTo>
                    <a:pt x="464" y="2168"/>
                    <a:pt x="1" y="3281"/>
                    <a:pt x="1" y="4454"/>
                  </a:cubicBezTo>
                  <a:cubicBezTo>
                    <a:pt x="1" y="5593"/>
                    <a:pt x="449" y="6682"/>
                    <a:pt x="1261" y="7520"/>
                  </a:cubicBezTo>
                  <a:cubicBezTo>
                    <a:pt x="2034" y="8317"/>
                    <a:pt x="3091" y="8818"/>
                    <a:pt x="4158" y="8893"/>
                  </a:cubicBezTo>
                  <a:cubicBezTo>
                    <a:pt x="4255" y="8899"/>
                    <a:pt x="4351" y="8903"/>
                    <a:pt x="4446" y="8903"/>
                  </a:cubicBezTo>
                  <a:cubicBezTo>
                    <a:pt x="6298" y="8903"/>
                    <a:pt x="7864" y="7662"/>
                    <a:pt x="8485" y="6369"/>
                  </a:cubicBezTo>
                  <a:cubicBezTo>
                    <a:pt x="8573" y="6188"/>
                    <a:pt x="8646" y="6001"/>
                    <a:pt x="8702" y="5808"/>
                  </a:cubicBezTo>
                  <a:cubicBezTo>
                    <a:pt x="8841" y="5370"/>
                    <a:pt x="8912" y="4914"/>
                    <a:pt x="8912" y="4454"/>
                  </a:cubicBezTo>
                  <a:cubicBezTo>
                    <a:pt x="8912" y="1999"/>
                    <a:pt x="6913" y="1"/>
                    <a:pt x="44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657;p53">
              <a:extLst>
                <a:ext uri="{FF2B5EF4-FFF2-40B4-BE49-F238E27FC236}">
                  <a16:creationId xmlns:a16="http://schemas.microsoft.com/office/drawing/2014/main" xmlns="" id="{F3196FB6-31AE-4860-A962-F39AD3B4B4A7}"/>
                </a:ext>
              </a:extLst>
            </p:cNvPr>
            <p:cNvSpPr/>
            <p:nvPr/>
          </p:nvSpPr>
          <p:spPr>
            <a:xfrm>
              <a:off x="2683113" y="2773925"/>
              <a:ext cx="46600" cy="51325"/>
            </a:xfrm>
            <a:custGeom>
              <a:avLst/>
              <a:gdLst/>
              <a:ahLst/>
              <a:cxnLst/>
              <a:rect l="l" t="t" r="r" b="b"/>
              <a:pathLst>
                <a:path w="1864" h="2053" extrusionOk="0">
                  <a:moveTo>
                    <a:pt x="442" y="1"/>
                  </a:moveTo>
                  <a:cubicBezTo>
                    <a:pt x="248" y="1"/>
                    <a:pt x="75" y="140"/>
                    <a:pt x="41" y="340"/>
                  </a:cubicBezTo>
                  <a:cubicBezTo>
                    <a:pt x="0" y="566"/>
                    <a:pt x="155" y="781"/>
                    <a:pt x="382" y="815"/>
                  </a:cubicBezTo>
                  <a:cubicBezTo>
                    <a:pt x="739" y="877"/>
                    <a:pt x="979" y="1217"/>
                    <a:pt x="917" y="1574"/>
                  </a:cubicBezTo>
                  <a:cubicBezTo>
                    <a:pt x="879" y="1796"/>
                    <a:pt x="1027" y="2008"/>
                    <a:pt x="1251" y="2046"/>
                  </a:cubicBezTo>
                  <a:cubicBezTo>
                    <a:pt x="1275" y="2051"/>
                    <a:pt x="1298" y="2053"/>
                    <a:pt x="1322" y="2053"/>
                  </a:cubicBezTo>
                  <a:cubicBezTo>
                    <a:pt x="1521" y="2053"/>
                    <a:pt x="1691" y="1909"/>
                    <a:pt x="1725" y="1713"/>
                  </a:cubicBezTo>
                  <a:cubicBezTo>
                    <a:pt x="1864" y="911"/>
                    <a:pt x="1325" y="147"/>
                    <a:pt x="521" y="8"/>
                  </a:cubicBezTo>
                  <a:cubicBezTo>
                    <a:pt x="495" y="3"/>
                    <a:pt x="468" y="1"/>
                    <a:pt x="4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658;p53">
              <a:extLst>
                <a:ext uri="{FF2B5EF4-FFF2-40B4-BE49-F238E27FC236}">
                  <a16:creationId xmlns:a16="http://schemas.microsoft.com/office/drawing/2014/main" xmlns="" id="{C045523C-E29C-4F8A-84AE-046E3AF0CD3C}"/>
                </a:ext>
              </a:extLst>
            </p:cNvPr>
            <p:cNvSpPr/>
            <p:nvPr/>
          </p:nvSpPr>
          <p:spPr>
            <a:xfrm>
              <a:off x="2760213" y="2782800"/>
              <a:ext cx="35425" cy="58200"/>
            </a:xfrm>
            <a:custGeom>
              <a:avLst/>
              <a:gdLst/>
              <a:ahLst/>
              <a:cxnLst/>
              <a:rect l="l" t="t" r="r" b="b"/>
              <a:pathLst>
                <a:path w="1417" h="2328" extrusionOk="0">
                  <a:moveTo>
                    <a:pt x="868" y="1"/>
                  </a:moveTo>
                  <a:cubicBezTo>
                    <a:pt x="763" y="1"/>
                    <a:pt x="659" y="41"/>
                    <a:pt x="578" y="121"/>
                  </a:cubicBezTo>
                  <a:cubicBezTo>
                    <a:pt x="1" y="697"/>
                    <a:pt x="1" y="1632"/>
                    <a:pt x="578" y="2207"/>
                  </a:cubicBezTo>
                  <a:cubicBezTo>
                    <a:pt x="654" y="2283"/>
                    <a:pt x="760" y="2327"/>
                    <a:pt x="868" y="2327"/>
                  </a:cubicBezTo>
                  <a:cubicBezTo>
                    <a:pt x="1234" y="2327"/>
                    <a:pt x="1416" y="1886"/>
                    <a:pt x="1158" y="1627"/>
                  </a:cubicBezTo>
                  <a:cubicBezTo>
                    <a:pt x="900" y="1371"/>
                    <a:pt x="900" y="955"/>
                    <a:pt x="1158" y="700"/>
                  </a:cubicBezTo>
                  <a:cubicBezTo>
                    <a:pt x="1318" y="540"/>
                    <a:pt x="1318" y="281"/>
                    <a:pt x="1158" y="121"/>
                  </a:cubicBezTo>
                  <a:cubicBezTo>
                    <a:pt x="1077" y="41"/>
                    <a:pt x="973" y="1"/>
                    <a:pt x="8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659;p53">
              <a:extLst>
                <a:ext uri="{FF2B5EF4-FFF2-40B4-BE49-F238E27FC236}">
                  <a16:creationId xmlns:a16="http://schemas.microsoft.com/office/drawing/2014/main" xmlns="" id="{CF4CDF49-09D5-4F11-848E-4EF47723C1F3}"/>
                </a:ext>
              </a:extLst>
            </p:cNvPr>
            <p:cNvSpPr/>
            <p:nvPr/>
          </p:nvSpPr>
          <p:spPr>
            <a:xfrm>
              <a:off x="2723513" y="2723175"/>
              <a:ext cx="57850" cy="37025"/>
            </a:xfrm>
            <a:custGeom>
              <a:avLst/>
              <a:gdLst/>
              <a:ahLst/>
              <a:cxnLst/>
              <a:rect l="l" t="t" r="r" b="b"/>
              <a:pathLst>
                <a:path w="2314" h="1481" extrusionOk="0">
                  <a:moveTo>
                    <a:pt x="464" y="0"/>
                  </a:moveTo>
                  <a:cubicBezTo>
                    <a:pt x="412" y="0"/>
                    <a:pt x="360" y="10"/>
                    <a:pt x="309" y="31"/>
                  </a:cubicBezTo>
                  <a:cubicBezTo>
                    <a:pt x="99" y="118"/>
                    <a:pt x="0" y="358"/>
                    <a:pt x="86" y="566"/>
                  </a:cubicBezTo>
                  <a:cubicBezTo>
                    <a:pt x="314" y="1119"/>
                    <a:pt x="854" y="1480"/>
                    <a:pt x="1453" y="1480"/>
                  </a:cubicBezTo>
                  <a:cubicBezTo>
                    <a:pt x="1645" y="1480"/>
                    <a:pt x="1835" y="1443"/>
                    <a:pt x="2012" y="1369"/>
                  </a:cubicBezTo>
                  <a:cubicBezTo>
                    <a:pt x="2218" y="1280"/>
                    <a:pt x="2313" y="1043"/>
                    <a:pt x="2229" y="836"/>
                  </a:cubicBezTo>
                  <a:cubicBezTo>
                    <a:pt x="2164" y="679"/>
                    <a:pt x="2011" y="583"/>
                    <a:pt x="1850" y="583"/>
                  </a:cubicBezTo>
                  <a:cubicBezTo>
                    <a:pt x="1800" y="583"/>
                    <a:pt x="1750" y="592"/>
                    <a:pt x="1700" y="612"/>
                  </a:cubicBezTo>
                  <a:cubicBezTo>
                    <a:pt x="1619" y="645"/>
                    <a:pt x="1535" y="661"/>
                    <a:pt x="1452" y="661"/>
                  </a:cubicBezTo>
                  <a:cubicBezTo>
                    <a:pt x="1193" y="661"/>
                    <a:pt x="948" y="507"/>
                    <a:pt x="843" y="254"/>
                  </a:cubicBezTo>
                  <a:cubicBezTo>
                    <a:pt x="778" y="96"/>
                    <a:pt x="625" y="0"/>
                    <a:pt x="4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660;p53">
              <a:extLst>
                <a:ext uri="{FF2B5EF4-FFF2-40B4-BE49-F238E27FC236}">
                  <a16:creationId xmlns:a16="http://schemas.microsoft.com/office/drawing/2014/main" xmlns="" id="{0626E2BE-A7F2-42AB-A583-D660F092797E}"/>
                </a:ext>
              </a:extLst>
            </p:cNvPr>
            <p:cNvSpPr/>
            <p:nvPr/>
          </p:nvSpPr>
          <p:spPr>
            <a:xfrm>
              <a:off x="2746263" y="2676850"/>
              <a:ext cx="111450" cy="222575"/>
            </a:xfrm>
            <a:custGeom>
              <a:avLst/>
              <a:gdLst/>
              <a:ahLst/>
              <a:cxnLst/>
              <a:rect l="l" t="t" r="r" b="b"/>
              <a:pathLst>
                <a:path w="4458" h="8903" extrusionOk="0">
                  <a:moveTo>
                    <a:pt x="1" y="1"/>
                  </a:moveTo>
                  <a:lnTo>
                    <a:pt x="1" y="821"/>
                  </a:lnTo>
                  <a:cubicBezTo>
                    <a:pt x="2007" y="821"/>
                    <a:pt x="3637" y="2450"/>
                    <a:pt x="3637" y="4454"/>
                  </a:cubicBezTo>
                  <a:cubicBezTo>
                    <a:pt x="3639" y="4829"/>
                    <a:pt x="3579" y="5205"/>
                    <a:pt x="3466" y="5564"/>
                  </a:cubicBezTo>
                  <a:lnTo>
                    <a:pt x="3463" y="5574"/>
                  </a:lnTo>
                  <a:cubicBezTo>
                    <a:pt x="3417" y="5726"/>
                    <a:pt x="3361" y="5873"/>
                    <a:pt x="3293" y="6014"/>
                  </a:cubicBezTo>
                  <a:cubicBezTo>
                    <a:pt x="3018" y="6583"/>
                    <a:pt x="2518" y="7126"/>
                    <a:pt x="1921" y="7503"/>
                  </a:cubicBezTo>
                  <a:cubicBezTo>
                    <a:pt x="1492" y="7775"/>
                    <a:pt x="826" y="8081"/>
                    <a:pt x="1" y="8082"/>
                  </a:cubicBezTo>
                  <a:lnTo>
                    <a:pt x="1" y="8903"/>
                  </a:lnTo>
                  <a:cubicBezTo>
                    <a:pt x="1848" y="8898"/>
                    <a:pt x="3409" y="7659"/>
                    <a:pt x="4030" y="6369"/>
                  </a:cubicBezTo>
                  <a:cubicBezTo>
                    <a:pt x="4118" y="6190"/>
                    <a:pt x="4191" y="6001"/>
                    <a:pt x="4247" y="5808"/>
                  </a:cubicBezTo>
                  <a:cubicBezTo>
                    <a:pt x="4386" y="5370"/>
                    <a:pt x="4457" y="4914"/>
                    <a:pt x="4457" y="4454"/>
                  </a:cubicBezTo>
                  <a:cubicBezTo>
                    <a:pt x="4457" y="1999"/>
                    <a:pt x="2458" y="1"/>
                    <a:pt x="1" y="1"/>
                  </a:cubicBezTo>
                  <a:close/>
                </a:path>
              </a:pathLst>
            </a:custGeom>
            <a:solidFill>
              <a:srgbClr val="191919">
                <a:alpha val="46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661;p53">
              <a:extLst>
                <a:ext uri="{FF2B5EF4-FFF2-40B4-BE49-F238E27FC236}">
                  <a16:creationId xmlns:a16="http://schemas.microsoft.com/office/drawing/2014/main" xmlns="" id="{944A8181-8FC7-4B22-B314-29323632E137}"/>
                </a:ext>
              </a:extLst>
            </p:cNvPr>
            <p:cNvSpPr/>
            <p:nvPr/>
          </p:nvSpPr>
          <p:spPr>
            <a:xfrm>
              <a:off x="2746313" y="2732625"/>
              <a:ext cx="35075" cy="27550"/>
            </a:xfrm>
            <a:custGeom>
              <a:avLst/>
              <a:gdLst/>
              <a:ahLst/>
              <a:cxnLst/>
              <a:rect l="l" t="t" r="r" b="b"/>
              <a:pathLst>
                <a:path w="1403" h="1102" extrusionOk="0">
                  <a:moveTo>
                    <a:pt x="1" y="1"/>
                  </a:moveTo>
                  <a:lnTo>
                    <a:pt x="1" y="999"/>
                  </a:lnTo>
                  <a:cubicBezTo>
                    <a:pt x="174" y="1068"/>
                    <a:pt x="357" y="1102"/>
                    <a:pt x="541" y="1102"/>
                  </a:cubicBezTo>
                  <a:cubicBezTo>
                    <a:pt x="731" y="1102"/>
                    <a:pt x="922" y="1065"/>
                    <a:pt x="1100" y="991"/>
                  </a:cubicBezTo>
                  <a:cubicBezTo>
                    <a:pt x="1306" y="902"/>
                    <a:pt x="1403" y="665"/>
                    <a:pt x="1317" y="458"/>
                  </a:cubicBezTo>
                  <a:cubicBezTo>
                    <a:pt x="1253" y="301"/>
                    <a:pt x="1100" y="205"/>
                    <a:pt x="939" y="205"/>
                  </a:cubicBezTo>
                  <a:cubicBezTo>
                    <a:pt x="889" y="205"/>
                    <a:pt x="839" y="214"/>
                    <a:pt x="790" y="234"/>
                  </a:cubicBezTo>
                  <a:lnTo>
                    <a:pt x="788" y="234"/>
                  </a:lnTo>
                  <a:cubicBezTo>
                    <a:pt x="708" y="267"/>
                    <a:pt x="623" y="282"/>
                    <a:pt x="540" y="282"/>
                  </a:cubicBezTo>
                  <a:cubicBezTo>
                    <a:pt x="330" y="282"/>
                    <a:pt x="127" y="181"/>
                    <a:pt x="1" y="1"/>
                  </a:cubicBezTo>
                  <a:close/>
                </a:path>
              </a:pathLst>
            </a:custGeom>
            <a:solidFill>
              <a:srgbClr val="191919">
                <a:alpha val="46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 name="Freeform 5">
            <a:extLst>
              <a:ext uri="{FF2B5EF4-FFF2-40B4-BE49-F238E27FC236}">
                <a16:creationId xmlns:a16="http://schemas.microsoft.com/office/drawing/2014/main" xmlns="" id="{AA5C0F9F-D083-4D23-B333-5AAABC147531}"/>
              </a:ext>
            </a:extLst>
          </p:cNvPr>
          <p:cNvSpPr/>
          <p:nvPr/>
        </p:nvSpPr>
        <p:spPr>
          <a:xfrm>
            <a:off x="193109" y="2987854"/>
            <a:ext cx="2022323" cy="1965438"/>
          </a:xfrm>
          <a:custGeom>
            <a:avLst/>
            <a:gdLst/>
            <a:ahLst/>
            <a:cxnLst/>
            <a:rect l="l" t="t" r="r" b="b"/>
            <a:pathLst>
              <a:path w="3774981" h="3638138">
                <a:moveTo>
                  <a:pt x="0" y="0"/>
                </a:moveTo>
                <a:lnTo>
                  <a:pt x="3774981" y="0"/>
                </a:lnTo>
                <a:lnTo>
                  <a:pt x="3774981" y="3638138"/>
                </a:lnTo>
                <a:lnTo>
                  <a:pt x="0" y="3638138"/>
                </a:lnTo>
                <a:lnTo>
                  <a:pt x="0" y="0"/>
                </a:lnTo>
                <a:close/>
              </a:path>
            </a:pathLst>
          </a:custGeom>
          <a:blipFill>
            <a:blip r:embed="rId3"/>
            <a:stretch>
              <a:fillRect/>
            </a:stretch>
          </a:blipFill>
        </p:spPr>
      </p:sp>
    </p:spTree>
    <p:extLst>
      <p:ext uri="{BB962C8B-B14F-4D97-AF65-F5344CB8AC3E}">
        <p14:creationId xmlns:p14="http://schemas.microsoft.com/office/powerpoint/2010/main" val="2003234728"/>
      </p:ext>
    </p:extLst>
  </p:cSld>
  <p:clrMapOvr>
    <a:masterClrMapping/>
  </p:clrMapOvr>
  <p:transition spd="med">
    <p:random/>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883"/>
        <p:cNvGrpSpPr/>
        <p:nvPr/>
      </p:nvGrpSpPr>
      <p:grpSpPr>
        <a:xfrm>
          <a:off x="0" y="0"/>
          <a:ext cx="0" cy="0"/>
          <a:chOff x="0" y="0"/>
          <a:chExt cx="0" cy="0"/>
        </a:xfrm>
      </p:grpSpPr>
      <p:sp>
        <p:nvSpPr>
          <p:cNvPr id="2" name="Rectangle 1"/>
          <p:cNvSpPr/>
          <p:nvPr/>
        </p:nvSpPr>
        <p:spPr>
          <a:xfrm>
            <a:off x="283945" y="221458"/>
            <a:ext cx="7541394" cy="830997"/>
          </a:xfrm>
          <a:prstGeom prst="rect">
            <a:avLst/>
          </a:prstGeom>
        </p:spPr>
        <p:txBody>
          <a:bodyPr wrap="square">
            <a:spAutoFit/>
          </a:bodyPr>
          <a:lstStyle/>
          <a:p>
            <a:r>
              <a:rPr lang="en-US" sz="2400" dirty="0">
                <a:solidFill>
                  <a:schemeClr val="accent4"/>
                </a:solidFill>
                <a:latin typeface="Times New Roman" pitchFamily="18" charset="0"/>
                <a:cs typeface="Times New Roman" pitchFamily="18" charset="0"/>
              </a:rPr>
              <a:t>7. </a:t>
            </a:r>
            <a:r>
              <a:rPr lang="en-US" sz="2400" dirty="0" err="1">
                <a:solidFill>
                  <a:schemeClr val="accent4"/>
                </a:solidFill>
                <a:latin typeface="Times New Roman" pitchFamily="18" charset="0"/>
                <a:cs typeface="Times New Roman" pitchFamily="18" charset="0"/>
              </a:rPr>
              <a:t>Nêu</a:t>
            </a:r>
            <a:r>
              <a:rPr lang="en-US" sz="2400" dirty="0">
                <a:solidFill>
                  <a:schemeClr val="accent4"/>
                </a:solidFill>
                <a:latin typeface="Times New Roman" pitchFamily="18" charset="0"/>
                <a:cs typeface="Times New Roman" pitchFamily="18" charset="0"/>
              </a:rPr>
              <a:t> </a:t>
            </a:r>
            <a:r>
              <a:rPr lang="en-US" sz="2400" dirty="0" err="1">
                <a:solidFill>
                  <a:schemeClr val="accent4"/>
                </a:solidFill>
                <a:latin typeface="Times New Roman" pitchFamily="18" charset="0"/>
                <a:cs typeface="Times New Roman" pitchFamily="18" charset="0"/>
              </a:rPr>
              <a:t>tên</a:t>
            </a:r>
            <a:r>
              <a:rPr lang="en-US" sz="2400" dirty="0">
                <a:solidFill>
                  <a:schemeClr val="accent4"/>
                </a:solidFill>
                <a:latin typeface="Times New Roman" pitchFamily="18" charset="0"/>
                <a:cs typeface="Times New Roman" pitchFamily="18" charset="0"/>
              </a:rPr>
              <a:t>, </a:t>
            </a:r>
            <a:r>
              <a:rPr lang="en-US" sz="2400" dirty="0" err="1">
                <a:solidFill>
                  <a:schemeClr val="accent4"/>
                </a:solidFill>
                <a:latin typeface="Times New Roman" pitchFamily="18" charset="0"/>
                <a:cs typeface="Times New Roman" pitchFamily="18" charset="0"/>
              </a:rPr>
              <a:t>nguyên</a:t>
            </a:r>
            <a:r>
              <a:rPr lang="en-US" sz="2400" dirty="0">
                <a:solidFill>
                  <a:schemeClr val="accent4"/>
                </a:solidFill>
                <a:latin typeface="Times New Roman" pitchFamily="18" charset="0"/>
                <a:cs typeface="Times New Roman" pitchFamily="18" charset="0"/>
              </a:rPr>
              <a:t> </a:t>
            </a:r>
            <a:r>
              <a:rPr lang="en-US" sz="2400" dirty="0" err="1">
                <a:solidFill>
                  <a:schemeClr val="accent4"/>
                </a:solidFill>
                <a:latin typeface="Times New Roman" pitchFamily="18" charset="0"/>
                <a:cs typeface="Times New Roman" pitchFamily="18" charset="0"/>
              </a:rPr>
              <a:t>nhân</a:t>
            </a:r>
            <a:r>
              <a:rPr lang="en-US" sz="2400" dirty="0">
                <a:solidFill>
                  <a:schemeClr val="accent4"/>
                </a:solidFill>
                <a:latin typeface="Times New Roman" pitchFamily="18" charset="0"/>
                <a:cs typeface="Times New Roman" pitchFamily="18" charset="0"/>
              </a:rPr>
              <a:t> </a:t>
            </a:r>
            <a:r>
              <a:rPr lang="en-US" sz="2400" dirty="0" err="1">
                <a:solidFill>
                  <a:schemeClr val="accent4"/>
                </a:solidFill>
                <a:latin typeface="Times New Roman" pitchFamily="18" charset="0"/>
                <a:cs typeface="Times New Roman" pitchFamily="18" charset="0"/>
              </a:rPr>
              <a:t>một</a:t>
            </a:r>
            <a:r>
              <a:rPr lang="en-US" sz="2400" dirty="0">
                <a:solidFill>
                  <a:schemeClr val="accent4"/>
                </a:solidFill>
                <a:latin typeface="Times New Roman" pitchFamily="18" charset="0"/>
                <a:cs typeface="Times New Roman" pitchFamily="18" charset="0"/>
              </a:rPr>
              <a:t> </a:t>
            </a:r>
            <a:r>
              <a:rPr lang="en-US" sz="2400" dirty="0" err="1">
                <a:solidFill>
                  <a:schemeClr val="accent4"/>
                </a:solidFill>
                <a:latin typeface="Times New Roman" pitchFamily="18" charset="0"/>
                <a:cs typeface="Times New Roman" pitchFamily="18" charset="0"/>
              </a:rPr>
              <a:t>số</a:t>
            </a:r>
            <a:r>
              <a:rPr lang="en-US" sz="2400" dirty="0">
                <a:solidFill>
                  <a:schemeClr val="accent4"/>
                </a:solidFill>
                <a:latin typeface="Times New Roman" pitchFamily="18" charset="0"/>
                <a:cs typeface="Times New Roman" pitchFamily="18" charset="0"/>
              </a:rPr>
              <a:t> </a:t>
            </a:r>
            <a:r>
              <a:rPr lang="en-US" sz="2400" dirty="0" err="1">
                <a:solidFill>
                  <a:schemeClr val="accent4"/>
                </a:solidFill>
                <a:latin typeface="Times New Roman" pitchFamily="18" charset="0"/>
                <a:cs typeface="Times New Roman" pitchFamily="18" charset="0"/>
              </a:rPr>
              <a:t>bệnh</a:t>
            </a:r>
            <a:r>
              <a:rPr lang="en-US" sz="2400" dirty="0">
                <a:solidFill>
                  <a:schemeClr val="accent4"/>
                </a:solidFill>
                <a:latin typeface="Times New Roman" pitchFamily="18" charset="0"/>
                <a:cs typeface="Times New Roman" pitchFamily="18" charset="0"/>
              </a:rPr>
              <a:t> </a:t>
            </a:r>
            <a:r>
              <a:rPr lang="en-US" sz="2400" dirty="0" err="1">
                <a:solidFill>
                  <a:schemeClr val="accent4"/>
                </a:solidFill>
                <a:latin typeface="Times New Roman" pitchFamily="18" charset="0"/>
                <a:cs typeface="Times New Roman" pitchFamily="18" charset="0"/>
              </a:rPr>
              <a:t>về</a:t>
            </a:r>
            <a:r>
              <a:rPr lang="en-US" sz="2400" dirty="0">
                <a:solidFill>
                  <a:schemeClr val="accent4"/>
                </a:solidFill>
                <a:latin typeface="Times New Roman" pitchFamily="18" charset="0"/>
                <a:cs typeface="Times New Roman" pitchFamily="18" charset="0"/>
              </a:rPr>
              <a:t> </a:t>
            </a:r>
            <a:r>
              <a:rPr lang="en-US" sz="2400" dirty="0" err="1">
                <a:solidFill>
                  <a:schemeClr val="accent4"/>
                </a:solidFill>
                <a:latin typeface="Times New Roman" pitchFamily="18" charset="0"/>
                <a:cs typeface="Times New Roman" pitchFamily="18" charset="0"/>
              </a:rPr>
              <a:t>hệ</a:t>
            </a:r>
            <a:r>
              <a:rPr lang="en-US" sz="2400" dirty="0">
                <a:solidFill>
                  <a:schemeClr val="accent4"/>
                </a:solidFill>
                <a:latin typeface="Times New Roman" pitchFamily="18" charset="0"/>
                <a:cs typeface="Times New Roman" pitchFamily="18" charset="0"/>
              </a:rPr>
              <a:t> </a:t>
            </a:r>
            <a:r>
              <a:rPr lang="en-US" sz="2400" dirty="0" err="1">
                <a:solidFill>
                  <a:schemeClr val="accent4"/>
                </a:solidFill>
                <a:latin typeface="Times New Roman" pitchFamily="18" charset="0"/>
                <a:cs typeface="Times New Roman" pitchFamily="18" charset="0"/>
              </a:rPr>
              <a:t>bài</a:t>
            </a:r>
            <a:r>
              <a:rPr lang="en-US" sz="2400" dirty="0">
                <a:solidFill>
                  <a:schemeClr val="accent4"/>
                </a:solidFill>
                <a:latin typeface="Times New Roman" pitchFamily="18" charset="0"/>
                <a:cs typeface="Times New Roman" pitchFamily="18" charset="0"/>
              </a:rPr>
              <a:t> </a:t>
            </a:r>
            <a:r>
              <a:rPr lang="en-US" sz="2400" dirty="0" err="1">
                <a:solidFill>
                  <a:schemeClr val="accent4"/>
                </a:solidFill>
                <a:latin typeface="Times New Roman" pitchFamily="18" charset="0"/>
                <a:cs typeface="Times New Roman" pitchFamily="18" charset="0"/>
              </a:rPr>
              <a:t>tiết</a:t>
            </a:r>
            <a:r>
              <a:rPr lang="en-US" sz="2400" dirty="0">
                <a:solidFill>
                  <a:schemeClr val="accent4"/>
                </a:solidFill>
                <a:latin typeface="Times New Roman" pitchFamily="18" charset="0"/>
                <a:cs typeface="Times New Roman" pitchFamily="18" charset="0"/>
              </a:rPr>
              <a:t> </a:t>
            </a:r>
            <a:r>
              <a:rPr lang="en-US" sz="2400" dirty="0" err="1">
                <a:solidFill>
                  <a:schemeClr val="accent4"/>
                </a:solidFill>
                <a:latin typeface="Times New Roman" pitchFamily="18" charset="0"/>
                <a:cs typeface="Times New Roman" pitchFamily="18" charset="0"/>
              </a:rPr>
              <a:t>nước</a:t>
            </a:r>
            <a:r>
              <a:rPr lang="en-US" sz="2400" dirty="0">
                <a:solidFill>
                  <a:schemeClr val="accent4"/>
                </a:solidFill>
                <a:latin typeface="Times New Roman" pitchFamily="18" charset="0"/>
                <a:cs typeface="Times New Roman" pitchFamily="18" charset="0"/>
              </a:rPr>
              <a:t> </a:t>
            </a:r>
            <a:r>
              <a:rPr lang="en-US" sz="2400" dirty="0" err="1">
                <a:solidFill>
                  <a:schemeClr val="accent4"/>
                </a:solidFill>
                <a:latin typeface="Times New Roman" pitchFamily="18" charset="0"/>
                <a:cs typeface="Times New Roman" pitchFamily="18" charset="0"/>
              </a:rPr>
              <a:t>tiểu</a:t>
            </a:r>
            <a:r>
              <a:rPr lang="en-US" sz="2400" dirty="0">
                <a:solidFill>
                  <a:schemeClr val="accent4"/>
                </a:solidFill>
                <a:latin typeface="Times New Roman" pitchFamily="18" charset="0"/>
                <a:cs typeface="Times New Roman" pitchFamily="18" charset="0"/>
              </a:rPr>
              <a:t> </a:t>
            </a:r>
            <a:r>
              <a:rPr lang="en-US" sz="2400" dirty="0" err="1">
                <a:solidFill>
                  <a:schemeClr val="accent4"/>
                </a:solidFill>
                <a:latin typeface="Times New Roman" pitchFamily="18" charset="0"/>
                <a:cs typeface="Times New Roman" pitchFamily="18" charset="0"/>
              </a:rPr>
              <a:t>mà</a:t>
            </a:r>
            <a:r>
              <a:rPr lang="en-US" sz="2400" dirty="0">
                <a:solidFill>
                  <a:schemeClr val="accent4"/>
                </a:solidFill>
                <a:latin typeface="Times New Roman" pitchFamily="18" charset="0"/>
                <a:cs typeface="Times New Roman" pitchFamily="18" charset="0"/>
              </a:rPr>
              <a:t> </a:t>
            </a:r>
            <a:r>
              <a:rPr lang="en-US" sz="2400" dirty="0" err="1">
                <a:solidFill>
                  <a:schemeClr val="accent4"/>
                </a:solidFill>
                <a:latin typeface="Times New Roman" pitchFamily="18" charset="0"/>
                <a:cs typeface="Times New Roman" pitchFamily="18" charset="0"/>
              </a:rPr>
              <a:t>em</a:t>
            </a:r>
            <a:r>
              <a:rPr lang="en-US" sz="2400" dirty="0">
                <a:solidFill>
                  <a:schemeClr val="accent4"/>
                </a:solidFill>
                <a:latin typeface="Times New Roman" pitchFamily="18" charset="0"/>
                <a:cs typeface="Times New Roman" pitchFamily="18" charset="0"/>
              </a:rPr>
              <a:t> </a:t>
            </a:r>
            <a:r>
              <a:rPr lang="en-US" sz="2400" dirty="0" err="1">
                <a:solidFill>
                  <a:schemeClr val="accent4"/>
                </a:solidFill>
                <a:latin typeface="Times New Roman" pitchFamily="18" charset="0"/>
                <a:cs typeface="Times New Roman" pitchFamily="18" charset="0"/>
              </a:rPr>
              <a:t>biết</a:t>
            </a:r>
            <a:r>
              <a:rPr lang="en-US" sz="2400" dirty="0">
                <a:solidFill>
                  <a:schemeClr val="accent4"/>
                </a:solidFill>
                <a:latin typeface="Times New Roman" pitchFamily="18" charset="0"/>
                <a:cs typeface="Times New Roman" pitchFamily="18" charset="0"/>
              </a:rPr>
              <a:t>.</a:t>
            </a:r>
          </a:p>
        </p:txBody>
      </p:sp>
      <p:graphicFrame>
        <p:nvGraphicFramePr>
          <p:cNvPr id="3" name="Table 2"/>
          <p:cNvGraphicFramePr>
            <a:graphicFrameLocks noGrp="1"/>
          </p:cNvGraphicFramePr>
          <p:nvPr>
            <p:extLst>
              <p:ext uri="{D42A27DB-BD31-4B8C-83A1-F6EECF244321}">
                <p14:modId xmlns:p14="http://schemas.microsoft.com/office/powerpoint/2010/main" val="457345939"/>
              </p:ext>
            </p:extLst>
          </p:nvPr>
        </p:nvGraphicFramePr>
        <p:xfrm>
          <a:off x="163629" y="1052455"/>
          <a:ext cx="8710863" cy="3723640"/>
        </p:xfrm>
        <a:graphic>
          <a:graphicData uri="http://schemas.openxmlformats.org/drawingml/2006/table">
            <a:tbl>
              <a:tblPr firstRow="1" bandRow="1">
                <a:tableStyleId>{2CE76074-B2E0-4C4E-B769-3136D7D74115}</a:tableStyleId>
              </a:tblPr>
              <a:tblGrid>
                <a:gridCol w="1857676"/>
                <a:gridCol w="6853187"/>
              </a:tblGrid>
              <a:tr h="370840">
                <a:tc>
                  <a:txBody>
                    <a:bodyPr/>
                    <a:lstStyle/>
                    <a:p>
                      <a:pPr algn="just"/>
                      <a:r>
                        <a:rPr lang="en-US" sz="2000" b="1" baseline="0" dirty="0" smtClean="0">
                          <a:solidFill>
                            <a:srgbClr val="000000"/>
                          </a:solidFill>
                          <a:effectLst/>
                          <a:latin typeface="Times New Roman" pitchFamily="18" charset="0"/>
                          <a:cs typeface="Times New Roman" pitchFamily="18" charset="0"/>
                        </a:rPr>
                        <a:t>  </a:t>
                      </a:r>
                      <a:r>
                        <a:rPr lang="en-US" sz="2000" b="1" baseline="0" dirty="0" err="1" smtClean="0">
                          <a:solidFill>
                            <a:srgbClr val="000000"/>
                          </a:solidFill>
                          <a:effectLst/>
                          <a:latin typeface="Times New Roman" pitchFamily="18" charset="0"/>
                          <a:cs typeface="Times New Roman" pitchFamily="18" charset="0"/>
                        </a:rPr>
                        <a:t>Tê</a:t>
                      </a:r>
                      <a:r>
                        <a:rPr lang="en-US" sz="2000" b="1" dirty="0" err="1" smtClean="0">
                          <a:solidFill>
                            <a:srgbClr val="000000"/>
                          </a:solidFill>
                          <a:effectLst/>
                          <a:latin typeface="Times New Roman" pitchFamily="18" charset="0"/>
                          <a:cs typeface="Times New Roman" pitchFamily="18" charset="0"/>
                        </a:rPr>
                        <a:t>n</a:t>
                      </a:r>
                      <a:r>
                        <a:rPr lang="en-US" sz="2000" b="1" dirty="0" smtClean="0">
                          <a:solidFill>
                            <a:srgbClr val="000000"/>
                          </a:solidFill>
                          <a:effectLst/>
                          <a:latin typeface="Times New Roman" pitchFamily="18" charset="0"/>
                          <a:cs typeface="Times New Roman" pitchFamily="18" charset="0"/>
                        </a:rPr>
                        <a:t> </a:t>
                      </a:r>
                      <a:r>
                        <a:rPr lang="en-US" sz="2000" b="1" dirty="0" err="1">
                          <a:solidFill>
                            <a:srgbClr val="000000"/>
                          </a:solidFill>
                          <a:effectLst/>
                          <a:latin typeface="Times New Roman" pitchFamily="18" charset="0"/>
                          <a:cs typeface="Times New Roman" pitchFamily="18" charset="0"/>
                        </a:rPr>
                        <a:t>bệnh</a:t>
                      </a:r>
                      <a:endParaRPr lang="en-US" sz="2000" dirty="0">
                        <a:solidFill>
                          <a:srgbClr val="000000"/>
                        </a:solidFill>
                        <a:effectLst/>
                        <a:latin typeface="Times New Roman" pitchFamily="18" charset="0"/>
                        <a:cs typeface="Times New Roman" pitchFamily="18" charset="0"/>
                      </a:endParaRPr>
                    </a:p>
                  </a:txBody>
                  <a:tcPr marL="0" marR="0" marT="0" marB="0">
                    <a:solidFill>
                      <a:schemeClr val="bg1"/>
                    </a:solidFill>
                  </a:tcPr>
                </a:tc>
                <a:tc>
                  <a:txBody>
                    <a:bodyPr/>
                    <a:lstStyle/>
                    <a:p>
                      <a:pPr algn="just"/>
                      <a:r>
                        <a:rPr lang="en-US" sz="2000" b="1" dirty="0" err="1">
                          <a:solidFill>
                            <a:srgbClr val="000000"/>
                          </a:solidFill>
                          <a:effectLst/>
                          <a:latin typeface="Times New Roman" pitchFamily="18" charset="0"/>
                          <a:cs typeface="Times New Roman" pitchFamily="18" charset="0"/>
                        </a:rPr>
                        <a:t>Nguyên</a:t>
                      </a:r>
                      <a:r>
                        <a:rPr lang="en-US" sz="2000" b="1" dirty="0">
                          <a:solidFill>
                            <a:srgbClr val="000000"/>
                          </a:solidFill>
                          <a:effectLst/>
                          <a:latin typeface="Times New Roman" pitchFamily="18" charset="0"/>
                          <a:cs typeface="Times New Roman" pitchFamily="18" charset="0"/>
                        </a:rPr>
                        <a:t> </a:t>
                      </a:r>
                      <a:r>
                        <a:rPr lang="en-US" sz="2000" b="1" dirty="0" err="1">
                          <a:solidFill>
                            <a:srgbClr val="000000"/>
                          </a:solidFill>
                          <a:effectLst/>
                          <a:latin typeface="Times New Roman" pitchFamily="18" charset="0"/>
                          <a:cs typeface="Times New Roman" pitchFamily="18" charset="0"/>
                        </a:rPr>
                        <a:t>nhân</a:t>
                      </a:r>
                      <a:endParaRPr lang="en-US" sz="2000" dirty="0">
                        <a:solidFill>
                          <a:srgbClr val="000000"/>
                        </a:solidFill>
                        <a:effectLst/>
                        <a:latin typeface="Times New Roman" pitchFamily="18" charset="0"/>
                        <a:cs typeface="Times New Roman" pitchFamily="18" charset="0"/>
                      </a:endParaRPr>
                    </a:p>
                  </a:txBody>
                  <a:tcPr marL="0" marR="0" marT="0" marB="0">
                    <a:solidFill>
                      <a:schemeClr val="bg1"/>
                    </a:solidFill>
                  </a:tcPr>
                </a:tc>
              </a:tr>
              <a:tr h="370840">
                <a:tc>
                  <a:txBody>
                    <a:bodyPr/>
                    <a:lstStyle/>
                    <a:p>
                      <a:pPr algn="just"/>
                      <a:r>
                        <a:rPr lang="en-US" sz="2000">
                          <a:solidFill>
                            <a:srgbClr val="000000"/>
                          </a:solidFill>
                          <a:effectLst/>
                          <a:latin typeface="Times New Roman" pitchFamily="18" charset="0"/>
                          <a:cs typeface="Times New Roman" pitchFamily="18" charset="0"/>
                        </a:rPr>
                        <a:t>Viêm thận</a:t>
                      </a:r>
                    </a:p>
                  </a:txBody>
                  <a:tcPr marL="0" marR="0" marT="0" marB="0" anchor="ctr">
                    <a:solidFill>
                      <a:schemeClr val="bg1"/>
                    </a:solidFill>
                  </a:tcPr>
                </a:tc>
                <a:tc>
                  <a:txBody>
                    <a:bodyPr/>
                    <a:lstStyle/>
                    <a:p>
                      <a:pPr algn="just"/>
                      <a:r>
                        <a:rPr lang="en-US" sz="2000" dirty="0">
                          <a:solidFill>
                            <a:srgbClr val="000000"/>
                          </a:solidFill>
                          <a:effectLst/>
                          <a:latin typeface="Times New Roman" pitchFamily="18" charset="0"/>
                          <a:cs typeface="Times New Roman" pitchFamily="18" charset="0"/>
                        </a:rPr>
                        <a:t>Do vi </a:t>
                      </a:r>
                      <a:r>
                        <a:rPr lang="en-US" sz="2000" dirty="0" err="1">
                          <a:solidFill>
                            <a:srgbClr val="000000"/>
                          </a:solidFill>
                          <a:effectLst/>
                          <a:latin typeface="Times New Roman" pitchFamily="18" charset="0"/>
                          <a:cs typeface="Times New Roman" pitchFamily="18" charset="0"/>
                        </a:rPr>
                        <a:t>khuẩn</a:t>
                      </a:r>
                      <a:r>
                        <a:rPr lang="en-US" sz="2000" dirty="0">
                          <a:solidFill>
                            <a:srgbClr val="000000"/>
                          </a:solidFill>
                          <a:effectLst/>
                          <a:latin typeface="Times New Roman" pitchFamily="18" charset="0"/>
                          <a:cs typeface="Times New Roman" pitchFamily="18" charset="0"/>
                        </a:rPr>
                        <a:t> </a:t>
                      </a:r>
                      <a:r>
                        <a:rPr lang="en-US" sz="2000" dirty="0" err="1">
                          <a:solidFill>
                            <a:srgbClr val="000000"/>
                          </a:solidFill>
                          <a:effectLst/>
                          <a:latin typeface="Times New Roman" pitchFamily="18" charset="0"/>
                          <a:cs typeface="Times New Roman" pitchFamily="18" charset="0"/>
                        </a:rPr>
                        <a:t>xâm</a:t>
                      </a:r>
                      <a:r>
                        <a:rPr lang="en-US" sz="2000" dirty="0">
                          <a:solidFill>
                            <a:srgbClr val="000000"/>
                          </a:solidFill>
                          <a:effectLst/>
                          <a:latin typeface="Times New Roman" pitchFamily="18" charset="0"/>
                          <a:cs typeface="Times New Roman" pitchFamily="18" charset="0"/>
                        </a:rPr>
                        <a:t> </a:t>
                      </a:r>
                      <a:r>
                        <a:rPr lang="en-US" sz="2000" dirty="0" err="1">
                          <a:solidFill>
                            <a:srgbClr val="000000"/>
                          </a:solidFill>
                          <a:effectLst/>
                          <a:latin typeface="Times New Roman" pitchFamily="18" charset="0"/>
                          <a:cs typeface="Times New Roman" pitchFamily="18" charset="0"/>
                        </a:rPr>
                        <a:t>nhập</a:t>
                      </a:r>
                      <a:r>
                        <a:rPr lang="en-US" sz="2000" dirty="0">
                          <a:solidFill>
                            <a:srgbClr val="000000"/>
                          </a:solidFill>
                          <a:effectLst/>
                          <a:latin typeface="Times New Roman" pitchFamily="18" charset="0"/>
                          <a:cs typeface="Times New Roman" pitchFamily="18" charset="0"/>
                        </a:rPr>
                        <a:t> </a:t>
                      </a:r>
                      <a:r>
                        <a:rPr lang="en-US" sz="2000" dirty="0" err="1">
                          <a:solidFill>
                            <a:srgbClr val="000000"/>
                          </a:solidFill>
                          <a:effectLst/>
                          <a:latin typeface="Times New Roman" pitchFamily="18" charset="0"/>
                          <a:cs typeface="Times New Roman" pitchFamily="18" charset="0"/>
                        </a:rPr>
                        <a:t>gây</a:t>
                      </a:r>
                      <a:r>
                        <a:rPr lang="en-US" sz="2000" dirty="0">
                          <a:solidFill>
                            <a:srgbClr val="000000"/>
                          </a:solidFill>
                          <a:effectLst/>
                          <a:latin typeface="Times New Roman" pitchFamily="18" charset="0"/>
                          <a:cs typeface="Times New Roman" pitchFamily="18" charset="0"/>
                        </a:rPr>
                        <a:t> </a:t>
                      </a:r>
                      <a:r>
                        <a:rPr lang="en-US" sz="2000" dirty="0" err="1">
                          <a:solidFill>
                            <a:srgbClr val="000000"/>
                          </a:solidFill>
                          <a:effectLst/>
                          <a:latin typeface="Times New Roman" pitchFamily="18" charset="0"/>
                          <a:cs typeface="Times New Roman" pitchFamily="18" charset="0"/>
                        </a:rPr>
                        <a:t>nhiễm</a:t>
                      </a:r>
                      <a:r>
                        <a:rPr lang="en-US" sz="2000" dirty="0">
                          <a:solidFill>
                            <a:srgbClr val="000000"/>
                          </a:solidFill>
                          <a:effectLst/>
                          <a:latin typeface="Times New Roman" pitchFamily="18" charset="0"/>
                          <a:cs typeface="Times New Roman" pitchFamily="18" charset="0"/>
                        </a:rPr>
                        <a:t> </a:t>
                      </a:r>
                      <a:r>
                        <a:rPr lang="en-US" sz="2000" dirty="0" err="1">
                          <a:solidFill>
                            <a:srgbClr val="000000"/>
                          </a:solidFill>
                          <a:effectLst/>
                          <a:latin typeface="Times New Roman" pitchFamily="18" charset="0"/>
                          <a:cs typeface="Times New Roman" pitchFamily="18" charset="0"/>
                        </a:rPr>
                        <a:t>trùng</a:t>
                      </a:r>
                      <a:r>
                        <a:rPr lang="en-US" sz="2000" dirty="0">
                          <a:solidFill>
                            <a:srgbClr val="000000"/>
                          </a:solidFill>
                          <a:effectLst/>
                          <a:latin typeface="Times New Roman" pitchFamily="18" charset="0"/>
                          <a:cs typeface="Times New Roman" pitchFamily="18" charset="0"/>
                        </a:rPr>
                        <a:t>, </a:t>
                      </a:r>
                      <a:r>
                        <a:rPr lang="en-US" sz="2000" dirty="0" err="1">
                          <a:solidFill>
                            <a:srgbClr val="000000"/>
                          </a:solidFill>
                          <a:effectLst/>
                          <a:latin typeface="Times New Roman" pitchFamily="18" charset="0"/>
                          <a:cs typeface="Times New Roman" pitchFamily="18" charset="0"/>
                        </a:rPr>
                        <a:t>chủ</a:t>
                      </a:r>
                      <a:r>
                        <a:rPr lang="en-US" sz="2000" dirty="0">
                          <a:solidFill>
                            <a:srgbClr val="000000"/>
                          </a:solidFill>
                          <a:effectLst/>
                          <a:latin typeface="Times New Roman" pitchFamily="18" charset="0"/>
                          <a:cs typeface="Times New Roman" pitchFamily="18" charset="0"/>
                        </a:rPr>
                        <a:t> </a:t>
                      </a:r>
                      <a:r>
                        <a:rPr lang="en-US" sz="2000" dirty="0" err="1">
                          <a:solidFill>
                            <a:srgbClr val="000000"/>
                          </a:solidFill>
                          <a:effectLst/>
                          <a:latin typeface="Times New Roman" pitchFamily="18" charset="0"/>
                          <a:cs typeface="Times New Roman" pitchFamily="18" charset="0"/>
                        </a:rPr>
                        <a:t>yếu</a:t>
                      </a:r>
                      <a:r>
                        <a:rPr lang="en-US" sz="2000" dirty="0">
                          <a:solidFill>
                            <a:srgbClr val="000000"/>
                          </a:solidFill>
                          <a:effectLst/>
                          <a:latin typeface="Times New Roman" pitchFamily="18" charset="0"/>
                          <a:cs typeface="Times New Roman" pitchFamily="18" charset="0"/>
                        </a:rPr>
                        <a:t> </a:t>
                      </a:r>
                      <a:r>
                        <a:rPr lang="en-US" sz="2000" dirty="0" err="1">
                          <a:solidFill>
                            <a:srgbClr val="000000"/>
                          </a:solidFill>
                          <a:effectLst/>
                          <a:latin typeface="Times New Roman" pitchFamily="18" charset="0"/>
                          <a:cs typeface="Times New Roman" pitchFamily="18" charset="0"/>
                        </a:rPr>
                        <a:t>là</a:t>
                      </a:r>
                      <a:r>
                        <a:rPr lang="en-US" sz="2000" dirty="0">
                          <a:solidFill>
                            <a:srgbClr val="000000"/>
                          </a:solidFill>
                          <a:effectLst/>
                          <a:latin typeface="Times New Roman" pitchFamily="18" charset="0"/>
                          <a:cs typeface="Times New Roman" pitchFamily="18" charset="0"/>
                        </a:rPr>
                        <a:t> </a:t>
                      </a:r>
                      <a:r>
                        <a:rPr lang="en-US" sz="2000" dirty="0" err="1">
                          <a:solidFill>
                            <a:srgbClr val="000000"/>
                          </a:solidFill>
                          <a:effectLst/>
                          <a:latin typeface="Times New Roman" pitchFamily="18" charset="0"/>
                          <a:cs typeface="Times New Roman" pitchFamily="18" charset="0"/>
                        </a:rPr>
                        <a:t>các</a:t>
                      </a:r>
                      <a:r>
                        <a:rPr lang="en-US" sz="2000" dirty="0">
                          <a:solidFill>
                            <a:srgbClr val="000000"/>
                          </a:solidFill>
                          <a:effectLst/>
                          <a:latin typeface="Times New Roman" pitchFamily="18" charset="0"/>
                          <a:cs typeface="Times New Roman" pitchFamily="18" charset="0"/>
                        </a:rPr>
                        <a:t> vi </a:t>
                      </a:r>
                      <a:r>
                        <a:rPr lang="en-US" sz="2000" dirty="0" err="1">
                          <a:solidFill>
                            <a:srgbClr val="000000"/>
                          </a:solidFill>
                          <a:effectLst/>
                          <a:latin typeface="Times New Roman" pitchFamily="18" charset="0"/>
                          <a:cs typeface="Times New Roman" pitchFamily="18" charset="0"/>
                        </a:rPr>
                        <a:t>khuẩn</a:t>
                      </a:r>
                      <a:r>
                        <a:rPr lang="en-US" sz="2000" dirty="0">
                          <a:solidFill>
                            <a:srgbClr val="000000"/>
                          </a:solidFill>
                          <a:effectLst/>
                          <a:latin typeface="Times New Roman" pitchFamily="18" charset="0"/>
                          <a:cs typeface="Times New Roman" pitchFamily="18" charset="0"/>
                        </a:rPr>
                        <a:t> gram </a:t>
                      </a:r>
                      <a:r>
                        <a:rPr lang="en-US" sz="2000" dirty="0" err="1">
                          <a:solidFill>
                            <a:srgbClr val="000000"/>
                          </a:solidFill>
                          <a:effectLst/>
                          <a:latin typeface="Times New Roman" pitchFamily="18" charset="0"/>
                          <a:cs typeface="Times New Roman" pitchFamily="18" charset="0"/>
                        </a:rPr>
                        <a:t>âm</a:t>
                      </a:r>
                      <a:r>
                        <a:rPr lang="en-US" sz="2000" dirty="0">
                          <a:solidFill>
                            <a:srgbClr val="000000"/>
                          </a:solidFill>
                          <a:effectLst/>
                          <a:latin typeface="Times New Roman" pitchFamily="18" charset="0"/>
                          <a:cs typeface="Times New Roman" pitchFamily="18" charset="0"/>
                        </a:rPr>
                        <a:t>.</a:t>
                      </a:r>
                    </a:p>
                  </a:txBody>
                  <a:tcPr marL="0" marR="0" marT="0" marB="0">
                    <a:solidFill>
                      <a:schemeClr val="bg1"/>
                    </a:solidFill>
                  </a:tcPr>
                </a:tc>
              </a:tr>
              <a:tr h="370840">
                <a:tc>
                  <a:txBody>
                    <a:bodyPr/>
                    <a:lstStyle/>
                    <a:p>
                      <a:pPr algn="just"/>
                      <a:r>
                        <a:rPr lang="vi-VN" sz="2000">
                          <a:solidFill>
                            <a:srgbClr val="000000"/>
                          </a:solidFill>
                          <a:effectLst/>
                          <a:latin typeface="Times New Roman" pitchFamily="18" charset="0"/>
                          <a:cs typeface="Times New Roman" pitchFamily="18" charset="0"/>
                        </a:rPr>
                        <a:t>Viêm đường tiết niệu</a:t>
                      </a:r>
                    </a:p>
                  </a:txBody>
                  <a:tcPr marL="0" marR="0" marT="0" marB="0" anchor="ctr">
                    <a:solidFill>
                      <a:schemeClr val="bg1"/>
                    </a:solidFill>
                  </a:tcPr>
                </a:tc>
                <a:tc>
                  <a:txBody>
                    <a:bodyPr/>
                    <a:lstStyle/>
                    <a:p>
                      <a:pPr algn="just"/>
                      <a:r>
                        <a:rPr lang="vi-VN" sz="2000">
                          <a:solidFill>
                            <a:srgbClr val="000000"/>
                          </a:solidFill>
                          <a:effectLst/>
                          <a:latin typeface="Times New Roman" pitchFamily="18" charset="0"/>
                          <a:cs typeface="Times New Roman" pitchFamily="18" charset="0"/>
                        </a:rPr>
                        <a:t>Do vi khuẩn xâm nhập vào đường tiết niệu thông qua niệu đạo và phát triển lan tới bàng quang.</a:t>
                      </a:r>
                    </a:p>
                  </a:txBody>
                  <a:tcPr marL="0" marR="0" marT="0" marB="0">
                    <a:solidFill>
                      <a:schemeClr val="bg1"/>
                    </a:solidFill>
                  </a:tcPr>
                </a:tc>
              </a:tr>
              <a:tr h="370840">
                <a:tc>
                  <a:txBody>
                    <a:bodyPr/>
                    <a:lstStyle/>
                    <a:p>
                      <a:pPr algn="just"/>
                      <a:r>
                        <a:rPr lang="vi-VN" sz="2000" dirty="0">
                          <a:solidFill>
                            <a:srgbClr val="000000"/>
                          </a:solidFill>
                          <a:effectLst/>
                          <a:latin typeface="Times New Roman" pitchFamily="18" charset="0"/>
                          <a:cs typeface="Times New Roman" pitchFamily="18" charset="0"/>
                        </a:rPr>
                        <a:t>Sỏi thận, sỏi đường tiết niệu</a:t>
                      </a:r>
                    </a:p>
                  </a:txBody>
                  <a:tcPr marL="0" marR="0" marT="0" marB="0" anchor="ctr">
                    <a:solidFill>
                      <a:schemeClr val="bg1"/>
                    </a:solidFill>
                  </a:tcPr>
                </a:tc>
                <a:tc>
                  <a:txBody>
                    <a:bodyPr/>
                    <a:lstStyle/>
                    <a:p>
                      <a:pPr algn="just"/>
                      <a:r>
                        <a:rPr lang="vi-VN" sz="2000" dirty="0">
                          <a:solidFill>
                            <a:srgbClr val="000000"/>
                          </a:solidFill>
                          <a:effectLst/>
                          <a:latin typeface="Times New Roman" pitchFamily="18" charset="0"/>
                          <a:cs typeface="Times New Roman" pitchFamily="18" charset="0"/>
                        </a:rPr>
                        <a:t>Do lượng nước tiểu quá ít; do nông độ các chất khoáng bên trong nước tiểu tăng cao hoặc do tác dụng phụ của một số loại thuốc có thể gây lắng đọng, kết tủa muối calcium trong thận.</a:t>
                      </a:r>
                    </a:p>
                  </a:txBody>
                  <a:tcPr marL="0" marR="0" marT="0" marB="0">
                    <a:solidFill>
                      <a:schemeClr val="bg1"/>
                    </a:solidFill>
                  </a:tcPr>
                </a:tc>
              </a:tr>
              <a:tr h="370840">
                <a:tc>
                  <a:txBody>
                    <a:bodyPr/>
                    <a:lstStyle/>
                    <a:p>
                      <a:pPr algn="just"/>
                      <a:r>
                        <a:rPr lang="en-US" sz="2000" dirty="0" err="1" smtClean="0">
                          <a:solidFill>
                            <a:srgbClr val="000000"/>
                          </a:solidFill>
                          <a:effectLst/>
                          <a:latin typeface="Times New Roman" pitchFamily="18" charset="0"/>
                          <a:cs typeface="Times New Roman" pitchFamily="18" charset="0"/>
                        </a:rPr>
                        <a:t>Suy</a:t>
                      </a:r>
                      <a:r>
                        <a:rPr lang="en-US" sz="2000" dirty="0" smtClean="0">
                          <a:solidFill>
                            <a:srgbClr val="000000"/>
                          </a:solidFill>
                          <a:effectLst/>
                          <a:latin typeface="Times New Roman" pitchFamily="18" charset="0"/>
                          <a:cs typeface="Times New Roman" pitchFamily="18" charset="0"/>
                        </a:rPr>
                        <a:t> </a:t>
                      </a:r>
                      <a:r>
                        <a:rPr lang="en-US" sz="2000" dirty="0" err="1" smtClean="0">
                          <a:solidFill>
                            <a:srgbClr val="000000"/>
                          </a:solidFill>
                          <a:effectLst/>
                          <a:latin typeface="Times New Roman" pitchFamily="18" charset="0"/>
                          <a:cs typeface="Times New Roman" pitchFamily="18" charset="0"/>
                        </a:rPr>
                        <a:t>thận</a:t>
                      </a:r>
                      <a:endParaRPr lang="vi-VN" sz="2000" dirty="0">
                        <a:solidFill>
                          <a:srgbClr val="000000"/>
                        </a:solidFill>
                        <a:effectLst/>
                        <a:latin typeface="Times New Roman" pitchFamily="18" charset="0"/>
                        <a:cs typeface="Times New Roman" pitchFamily="18" charset="0"/>
                      </a:endParaRPr>
                    </a:p>
                  </a:txBody>
                  <a:tcPr marL="0" marR="0" marT="0" marB="0" anchor="ctr">
                    <a:solidFill>
                      <a:schemeClr val="bg1"/>
                    </a:solidFill>
                  </a:tcPr>
                </a:tc>
                <a:tc>
                  <a:txBody>
                    <a:bodyPr/>
                    <a:lstStyle/>
                    <a:p>
                      <a:pPr algn="just"/>
                      <a:r>
                        <a:rPr lang="vi-VN" sz="2000" b="0" i="0" u="none" strike="noStrike" cap="none" dirty="0" smtClean="0">
                          <a:solidFill>
                            <a:srgbClr val="000000"/>
                          </a:solidFill>
                          <a:effectLst/>
                          <a:latin typeface="Times New Roman" pitchFamily="18" charset="0"/>
                          <a:ea typeface="Arial"/>
                          <a:cs typeface="Times New Roman" pitchFamily="18" charset="0"/>
                          <a:sym typeface="Arial"/>
                        </a:rPr>
                        <a:t>Do giảm lượng máu đến thận; do bất thường trong vấn đề đào thải nước tiểu như không đào thải được nước tiểu do bệnh ung thư đại tràng, ung thư tuyến tiền liệt,…; hoặc do các nguyên nhân khác như nhiễm trùng, nhiễm độc kim loại nặng,…</a:t>
                      </a:r>
                      <a:endParaRPr lang="vi-VN" sz="2000" dirty="0">
                        <a:solidFill>
                          <a:srgbClr val="000000"/>
                        </a:solidFill>
                        <a:effectLst/>
                        <a:latin typeface="Times New Roman" pitchFamily="18" charset="0"/>
                        <a:cs typeface="Times New Roman" pitchFamily="18" charset="0"/>
                      </a:endParaRPr>
                    </a:p>
                  </a:txBody>
                  <a:tcPr marL="0" marR="0" marT="0" marB="0">
                    <a:solidFill>
                      <a:schemeClr val="bg1"/>
                    </a:solidFill>
                  </a:tcPr>
                </a:tc>
              </a:tr>
            </a:tbl>
          </a:graphicData>
        </a:graphic>
      </p:graphicFrame>
    </p:spTree>
    <p:extLst>
      <p:ext uri="{BB962C8B-B14F-4D97-AF65-F5344CB8AC3E}">
        <p14:creationId xmlns:p14="http://schemas.microsoft.com/office/powerpoint/2010/main" val="387363318"/>
      </p:ext>
    </p:extLst>
  </p:cSld>
  <p:clrMapOvr>
    <a:masterClrMapping/>
  </p:clrMapOvr>
  <p:transition spd="med">
    <p:random/>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xmlns="" id="{F9150C18-5764-4C94-BF67-F197835FC2D8}"/>
              </a:ext>
            </a:extLst>
          </p:cNvPr>
          <p:cNvSpPr txBox="1"/>
          <p:nvPr/>
        </p:nvSpPr>
        <p:spPr>
          <a:xfrm>
            <a:off x="400987" y="1196552"/>
            <a:ext cx="3821328" cy="958660"/>
          </a:xfrm>
          <a:prstGeom prst="rect">
            <a:avLst/>
          </a:prstGeom>
          <a:noFill/>
        </p:spPr>
        <p:txBody>
          <a:bodyPr wrap="square">
            <a:spAutoFit/>
          </a:bodyPr>
          <a:lstStyle/>
          <a:p>
            <a:pPr algn="just">
              <a:lnSpc>
                <a:spcPct val="150000"/>
              </a:lnSpc>
              <a:buClrTx/>
            </a:pPr>
            <a:r>
              <a:rPr lang="en-US" sz="2000" b="1" dirty="0" err="1">
                <a:solidFill>
                  <a:schemeClr val="tx1"/>
                </a:solidFill>
                <a:latin typeface="+mj-lt"/>
              </a:rPr>
              <a:t>Vì</a:t>
            </a:r>
            <a:r>
              <a:rPr lang="en-US" sz="2000" b="1" dirty="0">
                <a:solidFill>
                  <a:schemeClr val="tx1"/>
                </a:solidFill>
                <a:latin typeface="+mj-lt"/>
              </a:rPr>
              <a:t> </a:t>
            </a:r>
            <a:r>
              <a:rPr lang="en-US" sz="2000" b="1" dirty="0" err="1">
                <a:solidFill>
                  <a:schemeClr val="tx1"/>
                </a:solidFill>
                <a:latin typeface="+mj-lt"/>
              </a:rPr>
              <a:t>sao</a:t>
            </a:r>
            <a:r>
              <a:rPr lang="en-US" sz="2000" b="1" dirty="0">
                <a:solidFill>
                  <a:schemeClr val="tx1"/>
                </a:solidFill>
                <a:latin typeface="+mj-lt"/>
              </a:rPr>
              <a:t> </a:t>
            </a:r>
            <a:r>
              <a:rPr lang="en-US" sz="2000" b="1" dirty="0" err="1">
                <a:solidFill>
                  <a:schemeClr val="tx1"/>
                </a:solidFill>
                <a:latin typeface="+mj-lt"/>
              </a:rPr>
              <a:t>nhịn</a:t>
            </a:r>
            <a:r>
              <a:rPr lang="en-US" sz="2000" b="1" dirty="0">
                <a:solidFill>
                  <a:schemeClr val="tx1"/>
                </a:solidFill>
                <a:latin typeface="+mj-lt"/>
              </a:rPr>
              <a:t> </a:t>
            </a:r>
            <a:r>
              <a:rPr lang="en-US" sz="2000" b="1" dirty="0" err="1">
                <a:solidFill>
                  <a:schemeClr val="tx1"/>
                </a:solidFill>
                <a:latin typeface="+mj-lt"/>
              </a:rPr>
              <a:t>tiểu</a:t>
            </a:r>
            <a:r>
              <a:rPr lang="en-US" sz="2000" b="1" dirty="0">
                <a:solidFill>
                  <a:schemeClr val="tx1"/>
                </a:solidFill>
                <a:latin typeface="+mj-lt"/>
              </a:rPr>
              <a:t> </a:t>
            </a:r>
            <a:r>
              <a:rPr lang="en-US" sz="2000" b="1" dirty="0" err="1">
                <a:solidFill>
                  <a:schemeClr val="tx1"/>
                </a:solidFill>
                <a:latin typeface="+mj-lt"/>
              </a:rPr>
              <a:t>lại</a:t>
            </a:r>
            <a:r>
              <a:rPr lang="en-US" sz="2000" b="1" dirty="0">
                <a:solidFill>
                  <a:schemeClr val="tx1"/>
                </a:solidFill>
                <a:latin typeface="+mj-lt"/>
              </a:rPr>
              <a:t> </a:t>
            </a:r>
            <a:r>
              <a:rPr lang="en-US" sz="2000" b="1" dirty="0" err="1">
                <a:solidFill>
                  <a:schemeClr val="tx1"/>
                </a:solidFill>
                <a:latin typeface="+mj-lt"/>
              </a:rPr>
              <a:t>là</a:t>
            </a:r>
            <a:r>
              <a:rPr lang="en-US" sz="2000" b="1" dirty="0">
                <a:solidFill>
                  <a:schemeClr val="tx1"/>
                </a:solidFill>
                <a:latin typeface="+mj-lt"/>
              </a:rPr>
              <a:t> </a:t>
            </a:r>
            <a:r>
              <a:rPr lang="en-US" sz="2000" b="1" dirty="0" err="1">
                <a:solidFill>
                  <a:schemeClr val="tx1"/>
                </a:solidFill>
                <a:latin typeface="+mj-lt"/>
              </a:rPr>
              <a:t>thói</a:t>
            </a:r>
            <a:r>
              <a:rPr lang="en-US" sz="2000" b="1" dirty="0">
                <a:solidFill>
                  <a:schemeClr val="tx1"/>
                </a:solidFill>
                <a:latin typeface="+mj-lt"/>
              </a:rPr>
              <a:t> </a:t>
            </a:r>
            <a:r>
              <a:rPr lang="en-US" sz="2000" b="1" dirty="0" err="1">
                <a:solidFill>
                  <a:schemeClr val="tx1"/>
                </a:solidFill>
                <a:latin typeface="+mj-lt"/>
              </a:rPr>
              <a:t>quen</a:t>
            </a:r>
            <a:r>
              <a:rPr lang="en-US" sz="2000" b="1" dirty="0">
                <a:solidFill>
                  <a:schemeClr val="tx1"/>
                </a:solidFill>
                <a:latin typeface="+mj-lt"/>
              </a:rPr>
              <a:t> </a:t>
            </a:r>
            <a:r>
              <a:rPr lang="en-US" sz="2000" b="1" dirty="0" err="1">
                <a:solidFill>
                  <a:schemeClr val="tx1"/>
                </a:solidFill>
                <a:latin typeface="+mj-lt"/>
              </a:rPr>
              <a:t>gây</a:t>
            </a:r>
            <a:r>
              <a:rPr lang="en-US" sz="2000" b="1" dirty="0">
                <a:solidFill>
                  <a:schemeClr val="tx1"/>
                </a:solidFill>
                <a:latin typeface="+mj-lt"/>
              </a:rPr>
              <a:t> </a:t>
            </a:r>
            <a:r>
              <a:rPr lang="en-US" sz="2000" b="1" dirty="0" err="1">
                <a:solidFill>
                  <a:schemeClr val="tx1"/>
                </a:solidFill>
                <a:latin typeface="+mj-lt"/>
              </a:rPr>
              <a:t>hại</a:t>
            </a:r>
            <a:r>
              <a:rPr lang="en-US" sz="2000" b="1" dirty="0">
                <a:solidFill>
                  <a:schemeClr val="tx1"/>
                </a:solidFill>
                <a:latin typeface="+mj-lt"/>
              </a:rPr>
              <a:t> </a:t>
            </a:r>
            <a:r>
              <a:rPr lang="en-US" sz="2000" b="1" dirty="0" err="1">
                <a:solidFill>
                  <a:schemeClr val="tx1"/>
                </a:solidFill>
                <a:latin typeface="+mj-lt"/>
              </a:rPr>
              <a:t>cho</a:t>
            </a:r>
            <a:r>
              <a:rPr lang="en-US" sz="2000" b="1" dirty="0">
                <a:solidFill>
                  <a:schemeClr val="tx1"/>
                </a:solidFill>
                <a:latin typeface="+mj-lt"/>
              </a:rPr>
              <a:t> </a:t>
            </a:r>
            <a:r>
              <a:rPr lang="en-US" sz="2000" b="1" dirty="0" err="1">
                <a:solidFill>
                  <a:schemeClr val="tx1"/>
                </a:solidFill>
                <a:latin typeface="+mj-lt"/>
              </a:rPr>
              <a:t>hệ</a:t>
            </a:r>
            <a:r>
              <a:rPr lang="en-US" sz="2000" b="1" dirty="0">
                <a:solidFill>
                  <a:schemeClr val="tx1"/>
                </a:solidFill>
                <a:latin typeface="+mj-lt"/>
              </a:rPr>
              <a:t> </a:t>
            </a:r>
            <a:r>
              <a:rPr lang="en-US" sz="2000" b="1" dirty="0" err="1">
                <a:solidFill>
                  <a:schemeClr val="tx1"/>
                </a:solidFill>
                <a:latin typeface="+mj-lt"/>
              </a:rPr>
              <a:t>bài</a:t>
            </a:r>
            <a:r>
              <a:rPr lang="en-US" sz="2000" b="1" dirty="0">
                <a:solidFill>
                  <a:schemeClr val="tx1"/>
                </a:solidFill>
                <a:latin typeface="+mj-lt"/>
              </a:rPr>
              <a:t> </a:t>
            </a:r>
            <a:r>
              <a:rPr lang="en-US" sz="2000" b="1" dirty="0" err="1">
                <a:solidFill>
                  <a:schemeClr val="tx1"/>
                </a:solidFill>
                <a:latin typeface="+mj-lt"/>
              </a:rPr>
              <a:t>tiết</a:t>
            </a:r>
            <a:r>
              <a:rPr lang="en-US" sz="2000" b="1" dirty="0">
                <a:solidFill>
                  <a:schemeClr val="tx1"/>
                </a:solidFill>
                <a:latin typeface="+mj-lt"/>
              </a:rPr>
              <a:t>?</a:t>
            </a:r>
          </a:p>
        </p:txBody>
      </p:sp>
      <p:grpSp>
        <p:nvGrpSpPr>
          <p:cNvPr id="14" name="Google Shape;327;p32">
            <a:extLst>
              <a:ext uri="{FF2B5EF4-FFF2-40B4-BE49-F238E27FC236}">
                <a16:creationId xmlns:a16="http://schemas.microsoft.com/office/drawing/2014/main" xmlns="" id="{3A32CA42-A6DC-49FA-BFB1-240191FEBBC4}"/>
              </a:ext>
            </a:extLst>
          </p:cNvPr>
          <p:cNvGrpSpPr/>
          <p:nvPr/>
        </p:nvGrpSpPr>
        <p:grpSpPr>
          <a:xfrm flipH="1">
            <a:off x="8178113" y="149131"/>
            <a:ext cx="684225" cy="757500"/>
            <a:chOff x="4302200" y="1018850"/>
            <a:chExt cx="684225" cy="757500"/>
          </a:xfrm>
        </p:grpSpPr>
        <p:sp>
          <p:nvSpPr>
            <p:cNvPr id="15" name="Google Shape;328;p32">
              <a:extLst>
                <a:ext uri="{FF2B5EF4-FFF2-40B4-BE49-F238E27FC236}">
                  <a16:creationId xmlns:a16="http://schemas.microsoft.com/office/drawing/2014/main" xmlns="" id="{D05010B6-7057-4502-901F-97B4148AD054}"/>
                </a:ext>
              </a:extLst>
            </p:cNvPr>
            <p:cNvSpPr/>
            <p:nvPr/>
          </p:nvSpPr>
          <p:spPr>
            <a:xfrm>
              <a:off x="4302200" y="1018850"/>
              <a:ext cx="562575" cy="519550"/>
            </a:xfrm>
            <a:custGeom>
              <a:avLst/>
              <a:gdLst/>
              <a:ahLst/>
              <a:cxnLst/>
              <a:rect l="l" t="t" r="r" b="b"/>
              <a:pathLst>
                <a:path w="22503" h="20782" extrusionOk="0">
                  <a:moveTo>
                    <a:pt x="12708" y="18400"/>
                  </a:moveTo>
                  <a:lnTo>
                    <a:pt x="12708" y="18400"/>
                  </a:lnTo>
                  <a:cubicBezTo>
                    <a:pt x="12215" y="18530"/>
                    <a:pt x="11709" y="18598"/>
                    <a:pt x="11204" y="18598"/>
                  </a:cubicBezTo>
                  <a:cubicBezTo>
                    <a:pt x="11033" y="18598"/>
                    <a:pt x="10862" y="18590"/>
                    <a:pt x="10692" y="18574"/>
                  </a:cubicBezTo>
                  <a:cubicBezTo>
                    <a:pt x="10580" y="18562"/>
                    <a:pt x="10468" y="18549"/>
                    <a:pt x="10368" y="18537"/>
                  </a:cubicBezTo>
                  <a:cubicBezTo>
                    <a:pt x="10380" y="18512"/>
                    <a:pt x="10405" y="18499"/>
                    <a:pt x="10430" y="18475"/>
                  </a:cubicBezTo>
                  <a:cubicBezTo>
                    <a:pt x="10731" y="18509"/>
                    <a:pt x="11032" y="18528"/>
                    <a:pt x="11333" y="18528"/>
                  </a:cubicBezTo>
                  <a:cubicBezTo>
                    <a:pt x="11580" y="18528"/>
                    <a:pt x="11826" y="18515"/>
                    <a:pt x="12073" y="18487"/>
                  </a:cubicBezTo>
                  <a:cubicBezTo>
                    <a:pt x="12285" y="18475"/>
                    <a:pt x="12496" y="18437"/>
                    <a:pt x="12708" y="18400"/>
                  </a:cubicBezTo>
                  <a:close/>
                  <a:moveTo>
                    <a:pt x="11250" y="0"/>
                  </a:moveTo>
                  <a:cubicBezTo>
                    <a:pt x="8027" y="0"/>
                    <a:pt x="4829" y="1364"/>
                    <a:pt x="2826" y="3951"/>
                  </a:cubicBezTo>
                  <a:cubicBezTo>
                    <a:pt x="611" y="6776"/>
                    <a:pt x="1" y="10783"/>
                    <a:pt x="1619" y="14044"/>
                  </a:cubicBezTo>
                  <a:cubicBezTo>
                    <a:pt x="1917" y="14641"/>
                    <a:pt x="2291" y="15201"/>
                    <a:pt x="2714" y="15712"/>
                  </a:cubicBezTo>
                  <a:cubicBezTo>
                    <a:pt x="4295" y="18176"/>
                    <a:pt x="6809" y="20105"/>
                    <a:pt x="9696" y="20640"/>
                  </a:cubicBezTo>
                  <a:cubicBezTo>
                    <a:pt x="10209" y="20736"/>
                    <a:pt x="10711" y="20782"/>
                    <a:pt x="11201" y="20782"/>
                  </a:cubicBezTo>
                  <a:cubicBezTo>
                    <a:pt x="14404" y="20782"/>
                    <a:pt x="17119" y="18840"/>
                    <a:pt x="19105" y="16272"/>
                  </a:cubicBezTo>
                  <a:cubicBezTo>
                    <a:pt x="21395" y="13310"/>
                    <a:pt x="22502" y="9476"/>
                    <a:pt x="20885" y="5929"/>
                  </a:cubicBezTo>
                  <a:cubicBezTo>
                    <a:pt x="19428" y="2731"/>
                    <a:pt x="16143" y="541"/>
                    <a:pt x="12695" y="93"/>
                  </a:cubicBezTo>
                  <a:cubicBezTo>
                    <a:pt x="12216" y="31"/>
                    <a:pt x="11732" y="0"/>
                    <a:pt x="112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329;p32">
              <a:extLst>
                <a:ext uri="{FF2B5EF4-FFF2-40B4-BE49-F238E27FC236}">
                  <a16:creationId xmlns:a16="http://schemas.microsoft.com/office/drawing/2014/main" xmlns="" id="{3EDE991A-3D56-4989-B8AB-4084DE7CAD26}"/>
                </a:ext>
              </a:extLst>
            </p:cNvPr>
            <p:cNvSpPr/>
            <p:nvPr/>
          </p:nvSpPr>
          <p:spPr>
            <a:xfrm>
              <a:off x="4650075" y="1539425"/>
              <a:ext cx="264800" cy="236925"/>
            </a:xfrm>
            <a:custGeom>
              <a:avLst/>
              <a:gdLst/>
              <a:ahLst/>
              <a:cxnLst/>
              <a:rect l="l" t="t" r="r" b="b"/>
              <a:pathLst>
                <a:path w="10592" h="9477" extrusionOk="0">
                  <a:moveTo>
                    <a:pt x="4087" y="0"/>
                  </a:moveTo>
                  <a:cubicBezTo>
                    <a:pt x="1792" y="0"/>
                    <a:pt x="0" y="3712"/>
                    <a:pt x="411" y="5915"/>
                  </a:cubicBezTo>
                  <a:cubicBezTo>
                    <a:pt x="813" y="8111"/>
                    <a:pt x="2912" y="9476"/>
                    <a:pt x="5005" y="9476"/>
                  </a:cubicBezTo>
                  <a:cubicBezTo>
                    <a:pt x="5891" y="9476"/>
                    <a:pt x="6775" y="9232"/>
                    <a:pt x="7530" y="8703"/>
                  </a:cubicBezTo>
                  <a:cubicBezTo>
                    <a:pt x="10019" y="6961"/>
                    <a:pt x="10591" y="2331"/>
                    <a:pt x="7691" y="638"/>
                  </a:cubicBezTo>
                  <a:cubicBezTo>
                    <a:pt x="7191" y="321"/>
                    <a:pt x="6612" y="155"/>
                    <a:pt x="6026" y="155"/>
                  </a:cubicBezTo>
                  <a:cubicBezTo>
                    <a:pt x="5738" y="155"/>
                    <a:pt x="5448" y="196"/>
                    <a:pt x="5165" y="278"/>
                  </a:cubicBezTo>
                  <a:cubicBezTo>
                    <a:pt x="4798" y="87"/>
                    <a:pt x="4436" y="0"/>
                    <a:pt x="408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30;p32">
              <a:extLst>
                <a:ext uri="{FF2B5EF4-FFF2-40B4-BE49-F238E27FC236}">
                  <a16:creationId xmlns:a16="http://schemas.microsoft.com/office/drawing/2014/main" xmlns="" id="{17385BBA-298E-4BF5-9451-A8691FDA1563}"/>
                </a:ext>
              </a:extLst>
            </p:cNvPr>
            <p:cNvSpPr/>
            <p:nvPr/>
          </p:nvSpPr>
          <p:spPr>
            <a:xfrm>
              <a:off x="4860150" y="1437525"/>
              <a:ext cx="44450" cy="40400"/>
            </a:xfrm>
            <a:custGeom>
              <a:avLst/>
              <a:gdLst/>
              <a:ahLst/>
              <a:cxnLst/>
              <a:rect l="l" t="t" r="r" b="b"/>
              <a:pathLst>
                <a:path w="1778" h="1616" extrusionOk="0">
                  <a:moveTo>
                    <a:pt x="856" y="0"/>
                  </a:moveTo>
                  <a:cubicBezTo>
                    <a:pt x="413" y="0"/>
                    <a:pt x="1" y="391"/>
                    <a:pt x="97" y="919"/>
                  </a:cubicBezTo>
                  <a:cubicBezTo>
                    <a:pt x="147" y="1317"/>
                    <a:pt x="496" y="1616"/>
                    <a:pt x="906" y="1616"/>
                  </a:cubicBezTo>
                  <a:cubicBezTo>
                    <a:pt x="1267" y="1616"/>
                    <a:pt x="1591" y="1367"/>
                    <a:pt x="1703" y="1018"/>
                  </a:cubicBezTo>
                  <a:cubicBezTo>
                    <a:pt x="1777" y="732"/>
                    <a:pt x="1678" y="421"/>
                    <a:pt x="1441" y="247"/>
                  </a:cubicBezTo>
                  <a:lnTo>
                    <a:pt x="1392" y="222"/>
                  </a:lnTo>
                  <a:cubicBezTo>
                    <a:pt x="1231" y="68"/>
                    <a:pt x="1041" y="0"/>
                    <a:pt x="8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31;p32">
              <a:extLst>
                <a:ext uri="{FF2B5EF4-FFF2-40B4-BE49-F238E27FC236}">
                  <a16:creationId xmlns:a16="http://schemas.microsoft.com/office/drawing/2014/main" xmlns="" id="{1E143047-14FF-4335-BB32-D1AEE2F9D151}"/>
                </a:ext>
              </a:extLst>
            </p:cNvPr>
            <p:cNvSpPr/>
            <p:nvPr/>
          </p:nvSpPr>
          <p:spPr>
            <a:xfrm>
              <a:off x="4513775" y="1594125"/>
              <a:ext cx="95850" cy="88225"/>
            </a:xfrm>
            <a:custGeom>
              <a:avLst/>
              <a:gdLst/>
              <a:ahLst/>
              <a:cxnLst/>
              <a:rect l="l" t="t" r="r" b="b"/>
              <a:pathLst>
                <a:path w="3834" h="3529" extrusionOk="0">
                  <a:moveTo>
                    <a:pt x="2115" y="0"/>
                  </a:moveTo>
                  <a:cubicBezTo>
                    <a:pt x="2071" y="0"/>
                    <a:pt x="2025" y="2"/>
                    <a:pt x="1980" y="6"/>
                  </a:cubicBezTo>
                  <a:cubicBezTo>
                    <a:pt x="1507" y="31"/>
                    <a:pt x="1059" y="243"/>
                    <a:pt x="735" y="591"/>
                  </a:cubicBezTo>
                  <a:cubicBezTo>
                    <a:pt x="548" y="790"/>
                    <a:pt x="399" y="1039"/>
                    <a:pt x="324" y="1301"/>
                  </a:cubicBezTo>
                  <a:cubicBezTo>
                    <a:pt x="63" y="1637"/>
                    <a:pt x="1" y="2097"/>
                    <a:pt x="175" y="2483"/>
                  </a:cubicBezTo>
                  <a:cubicBezTo>
                    <a:pt x="312" y="2819"/>
                    <a:pt x="598" y="3055"/>
                    <a:pt x="947" y="3142"/>
                  </a:cubicBezTo>
                  <a:cubicBezTo>
                    <a:pt x="1258" y="3379"/>
                    <a:pt x="1644" y="3516"/>
                    <a:pt x="2042" y="3528"/>
                  </a:cubicBezTo>
                  <a:cubicBezTo>
                    <a:pt x="2050" y="3528"/>
                    <a:pt x="2057" y="3528"/>
                    <a:pt x="2065" y="3528"/>
                  </a:cubicBezTo>
                  <a:cubicBezTo>
                    <a:pt x="3038" y="3528"/>
                    <a:pt x="3834" y="2737"/>
                    <a:pt x="3822" y="1761"/>
                  </a:cubicBezTo>
                  <a:cubicBezTo>
                    <a:pt x="3798" y="847"/>
                    <a:pt x="3049" y="0"/>
                    <a:pt x="21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32;p32">
              <a:extLst>
                <a:ext uri="{FF2B5EF4-FFF2-40B4-BE49-F238E27FC236}">
                  <a16:creationId xmlns:a16="http://schemas.microsoft.com/office/drawing/2014/main" xmlns="" id="{2CAECCBE-2E4C-4696-979B-694EEAE5D63E}"/>
                </a:ext>
              </a:extLst>
            </p:cNvPr>
            <p:cNvSpPr/>
            <p:nvPr/>
          </p:nvSpPr>
          <p:spPr>
            <a:xfrm>
              <a:off x="4421525" y="1549850"/>
              <a:ext cx="46700" cy="40775"/>
            </a:xfrm>
            <a:custGeom>
              <a:avLst/>
              <a:gdLst/>
              <a:ahLst/>
              <a:cxnLst/>
              <a:rect l="l" t="t" r="r" b="b"/>
              <a:pathLst>
                <a:path w="1868" h="1631" extrusionOk="0">
                  <a:moveTo>
                    <a:pt x="934" y="1"/>
                  </a:moveTo>
                  <a:cubicBezTo>
                    <a:pt x="467" y="1"/>
                    <a:pt x="1" y="327"/>
                    <a:pt x="156" y="981"/>
                  </a:cubicBezTo>
                  <a:lnTo>
                    <a:pt x="181" y="1080"/>
                  </a:lnTo>
                  <a:cubicBezTo>
                    <a:pt x="293" y="1447"/>
                    <a:pt x="614" y="1631"/>
                    <a:pt x="934" y="1631"/>
                  </a:cubicBezTo>
                  <a:cubicBezTo>
                    <a:pt x="1255" y="1631"/>
                    <a:pt x="1575" y="1447"/>
                    <a:pt x="1687" y="1080"/>
                  </a:cubicBezTo>
                  <a:lnTo>
                    <a:pt x="1712" y="981"/>
                  </a:lnTo>
                  <a:cubicBezTo>
                    <a:pt x="1868" y="327"/>
                    <a:pt x="1401" y="1"/>
                    <a:pt x="9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33;p32">
              <a:extLst>
                <a:ext uri="{FF2B5EF4-FFF2-40B4-BE49-F238E27FC236}">
                  <a16:creationId xmlns:a16="http://schemas.microsoft.com/office/drawing/2014/main" xmlns="" id="{5C0A0299-CA49-4CF6-803A-F0E662265E1C}"/>
                </a:ext>
              </a:extLst>
            </p:cNvPr>
            <p:cNvSpPr/>
            <p:nvPr/>
          </p:nvSpPr>
          <p:spPr>
            <a:xfrm>
              <a:off x="4446900" y="1740500"/>
              <a:ext cx="45450" cy="35175"/>
            </a:xfrm>
            <a:custGeom>
              <a:avLst/>
              <a:gdLst/>
              <a:ahLst/>
              <a:cxnLst/>
              <a:rect l="l" t="t" r="r" b="b"/>
              <a:pathLst>
                <a:path w="1818" h="1407" extrusionOk="0">
                  <a:moveTo>
                    <a:pt x="909" y="1"/>
                  </a:moveTo>
                  <a:cubicBezTo>
                    <a:pt x="0" y="1"/>
                    <a:pt x="0" y="1407"/>
                    <a:pt x="909" y="1407"/>
                  </a:cubicBezTo>
                  <a:cubicBezTo>
                    <a:pt x="1817" y="1407"/>
                    <a:pt x="1817" y="1"/>
                    <a:pt x="9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334;p32">
              <a:extLst>
                <a:ext uri="{FF2B5EF4-FFF2-40B4-BE49-F238E27FC236}">
                  <a16:creationId xmlns:a16="http://schemas.microsoft.com/office/drawing/2014/main" xmlns="" id="{4075D89C-419F-45D9-A607-AAE3898F50B1}"/>
                </a:ext>
              </a:extLst>
            </p:cNvPr>
            <p:cNvSpPr/>
            <p:nvPr/>
          </p:nvSpPr>
          <p:spPr>
            <a:xfrm>
              <a:off x="4888625" y="1264275"/>
              <a:ext cx="97800" cy="98300"/>
            </a:xfrm>
            <a:custGeom>
              <a:avLst/>
              <a:gdLst/>
              <a:ahLst/>
              <a:cxnLst/>
              <a:rect l="l" t="t" r="r" b="b"/>
              <a:pathLst>
                <a:path w="3912" h="3932" extrusionOk="0">
                  <a:moveTo>
                    <a:pt x="1905" y="0"/>
                  </a:moveTo>
                  <a:cubicBezTo>
                    <a:pt x="1706" y="0"/>
                    <a:pt x="1505" y="34"/>
                    <a:pt x="1311" y="107"/>
                  </a:cubicBezTo>
                  <a:cubicBezTo>
                    <a:pt x="526" y="406"/>
                    <a:pt x="16" y="1165"/>
                    <a:pt x="16" y="1999"/>
                  </a:cubicBezTo>
                  <a:cubicBezTo>
                    <a:pt x="1" y="3177"/>
                    <a:pt x="1029" y="3931"/>
                    <a:pt x="2033" y="3931"/>
                  </a:cubicBezTo>
                  <a:cubicBezTo>
                    <a:pt x="2652" y="3931"/>
                    <a:pt x="3262" y="3645"/>
                    <a:pt x="3613" y="2995"/>
                  </a:cubicBezTo>
                  <a:cubicBezTo>
                    <a:pt x="3862" y="2522"/>
                    <a:pt x="3912" y="1962"/>
                    <a:pt x="3725" y="1452"/>
                  </a:cubicBezTo>
                  <a:cubicBezTo>
                    <a:pt x="3675" y="1240"/>
                    <a:pt x="3588" y="1041"/>
                    <a:pt x="3464" y="854"/>
                  </a:cubicBezTo>
                  <a:cubicBezTo>
                    <a:pt x="3116" y="328"/>
                    <a:pt x="2519" y="0"/>
                    <a:pt x="19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 name="Google Shape;681;p54">
            <a:extLst>
              <a:ext uri="{FF2B5EF4-FFF2-40B4-BE49-F238E27FC236}">
                <a16:creationId xmlns:a16="http://schemas.microsoft.com/office/drawing/2014/main" xmlns="" id="{330954CD-27B6-4A94-9D77-D2CF62850BAE}"/>
              </a:ext>
            </a:extLst>
          </p:cNvPr>
          <p:cNvSpPr/>
          <p:nvPr/>
        </p:nvSpPr>
        <p:spPr>
          <a:xfrm rot="20146394">
            <a:off x="7722510" y="4412327"/>
            <a:ext cx="1154507" cy="640677"/>
          </a:xfrm>
          <a:custGeom>
            <a:avLst/>
            <a:gdLst/>
            <a:ahLst/>
            <a:cxnLst/>
            <a:rect l="l" t="t" r="r" b="b"/>
            <a:pathLst>
              <a:path w="20204" h="11211" extrusionOk="0">
                <a:moveTo>
                  <a:pt x="3442" y="1"/>
                </a:moveTo>
                <a:cubicBezTo>
                  <a:pt x="3180" y="1"/>
                  <a:pt x="2914" y="96"/>
                  <a:pt x="2729" y="264"/>
                </a:cubicBezTo>
                <a:cubicBezTo>
                  <a:pt x="1783" y="1086"/>
                  <a:pt x="962" y="2044"/>
                  <a:pt x="290" y="3102"/>
                </a:cubicBezTo>
                <a:cubicBezTo>
                  <a:pt x="0" y="3578"/>
                  <a:pt x="432" y="4089"/>
                  <a:pt x="887" y="4089"/>
                </a:cubicBezTo>
                <a:cubicBezTo>
                  <a:pt x="1038" y="4089"/>
                  <a:pt x="1192" y="4032"/>
                  <a:pt x="1323" y="3898"/>
                </a:cubicBezTo>
                <a:cubicBezTo>
                  <a:pt x="1833" y="3351"/>
                  <a:pt x="2393" y="2840"/>
                  <a:pt x="2978" y="2367"/>
                </a:cubicBezTo>
                <a:cubicBezTo>
                  <a:pt x="3463" y="3537"/>
                  <a:pt x="3974" y="4682"/>
                  <a:pt x="4471" y="5840"/>
                </a:cubicBezTo>
                <a:cubicBezTo>
                  <a:pt x="4602" y="6159"/>
                  <a:pt x="4965" y="6322"/>
                  <a:pt x="5314" y="6322"/>
                </a:cubicBezTo>
                <a:cubicBezTo>
                  <a:pt x="5496" y="6322"/>
                  <a:pt x="5675" y="6278"/>
                  <a:pt x="5816" y="6188"/>
                </a:cubicBezTo>
                <a:lnTo>
                  <a:pt x="8354" y="4633"/>
                </a:lnTo>
                <a:cubicBezTo>
                  <a:pt x="8529" y="5802"/>
                  <a:pt x="8765" y="6960"/>
                  <a:pt x="9051" y="8105"/>
                </a:cubicBezTo>
                <a:cubicBezTo>
                  <a:pt x="9169" y="8531"/>
                  <a:pt x="9610" y="8844"/>
                  <a:pt x="10052" y="8844"/>
                </a:cubicBezTo>
                <a:cubicBezTo>
                  <a:pt x="10218" y="8844"/>
                  <a:pt x="10383" y="8800"/>
                  <a:pt x="10532" y="8702"/>
                </a:cubicBezTo>
                <a:cubicBezTo>
                  <a:pt x="11466" y="8055"/>
                  <a:pt x="12437" y="7458"/>
                  <a:pt x="13432" y="6923"/>
                </a:cubicBezTo>
                <a:cubicBezTo>
                  <a:pt x="13644" y="8105"/>
                  <a:pt x="13880" y="9275"/>
                  <a:pt x="14154" y="10445"/>
                </a:cubicBezTo>
                <a:cubicBezTo>
                  <a:pt x="14254" y="10870"/>
                  <a:pt x="14729" y="11210"/>
                  <a:pt x="15177" y="11210"/>
                </a:cubicBezTo>
                <a:cubicBezTo>
                  <a:pt x="15345" y="11210"/>
                  <a:pt x="15509" y="11163"/>
                  <a:pt x="15648" y="11054"/>
                </a:cubicBezTo>
                <a:lnTo>
                  <a:pt x="19257" y="8267"/>
                </a:lnTo>
                <a:cubicBezTo>
                  <a:pt x="20204" y="7546"/>
                  <a:pt x="19618" y="6365"/>
                  <a:pt x="18733" y="6365"/>
                </a:cubicBezTo>
                <a:cubicBezTo>
                  <a:pt x="18502" y="6365"/>
                  <a:pt x="18250" y="6445"/>
                  <a:pt x="18000" y="6636"/>
                </a:cubicBezTo>
                <a:lnTo>
                  <a:pt x="15784" y="8379"/>
                </a:lnTo>
                <a:cubicBezTo>
                  <a:pt x="15548" y="7296"/>
                  <a:pt x="15336" y="6201"/>
                  <a:pt x="15162" y="5105"/>
                </a:cubicBezTo>
                <a:cubicBezTo>
                  <a:pt x="15092" y="4621"/>
                  <a:pt x="14641" y="4392"/>
                  <a:pt x="14203" y="4392"/>
                </a:cubicBezTo>
                <a:cubicBezTo>
                  <a:pt x="14022" y="4392"/>
                  <a:pt x="13843" y="4432"/>
                  <a:pt x="13694" y="4508"/>
                </a:cubicBezTo>
                <a:cubicBezTo>
                  <a:pt x="12648" y="5031"/>
                  <a:pt x="11653" y="5591"/>
                  <a:pt x="10669" y="6201"/>
                </a:cubicBezTo>
                <a:cubicBezTo>
                  <a:pt x="10445" y="5130"/>
                  <a:pt x="10271" y="4048"/>
                  <a:pt x="10159" y="2965"/>
                </a:cubicBezTo>
                <a:cubicBezTo>
                  <a:pt x="10102" y="2415"/>
                  <a:pt x="9662" y="1944"/>
                  <a:pt x="9142" y="1944"/>
                </a:cubicBezTo>
                <a:cubicBezTo>
                  <a:pt x="8980" y="1944"/>
                  <a:pt x="8809" y="1990"/>
                  <a:pt x="8641" y="2094"/>
                </a:cubicBezTo>
                <a:cubicBezTo>
                  <a:pt x="7682" y="2691"/>
                  <a:pt x="6724" y="3301"/>
                  <a:pt x="5766" y="3898"/>
                </a:cubicBezTo>
                <a:cubicBezTo>
                  <a:pt x="5255" y="2753"/>
                  <a:pt x="4745" y="1596"/>
                  <a:pt x="4223" y="463"/>
                </a:cubicBezTo>
                <a:cubicBezTo>
                  <a:pt x="4072" y="142"/>
                  <a:pt x="3760" y="1"/>
                  <a:pt x="34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26" name="Picture 2" descr="Thải ghép thận là gì và tình trạng này có ảnh hưởng gì tới sức khỏe?">
            <a:extLst>
              <a:ext uri="{FF2B5EF4-FFF2-40B4-BE49-F238E27FC236}">
                <a16:creationId xmlns:a16="http://schemas.microsoft.com/office/drawing/2014/main" xmlns="" id="{6814298C-9A89-439D-AEA4-5A9CC72B4E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34116" y="928449"/>
            <a:ext cx="3711712" cy="3368623"/>
          </a:xfrm>
          <a:prstGeom prst="ellipse">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xmlns="" id="{AF4B7148-1FBD-4009-8FC8-08669DEA76DE}"/>
              </a:ext>
            </a:extLst>
          </p:cNvPr>
          <p:cNvSpPr txBox="1"/>
          <p:nvPr/>
        </p:nvSpPr>
        <p:spPr>
          <a:xfrm>
            <a:off x="400987" y="462155"/>
            <a:ext cx="3651793" cy="476726"/>
          </a:xfrm>
          <a:prstGeom prst="roundRect">
            <a:avLst/>
          </a:prstGeom>
          <a:solidFill>
            <a:schemeClr val="accent2"/>
          </a:solidFill>
          <a:ln w="28575">
            <a:solidFill>
              <a:schemeClr val="accent5"/>
            </a:solidFill>
          </a:ln>
          <a:effectLst>
            <a:outerShdw blurRad="50800" dist="38100" dir="5400000" algn="t" rotWithShape="0">
              <a:prstClr val="black">
                <a:alpha val="40000"/>
              </a:prstClr>
            </a:outerShdw>
          </a:effectLst>
        </p:spPr>
        <p:txBody>
          <a:bodyPr wrap="square" rtlCol="0">
            <a:spAutoFit/>
          </a:bodyPr>
          <a:lstStyle/>
          <a:p>
            <a:pPr algn="ctr"/>
            <a:r>
              <a:rPr lang="en-US" sz="2200" b="1" dirty="0" smtClean="0">
                <a:solidFill>
                  <a:schemeClr val="accent5"/>
                </a:solidFill>
              </a:rPr>
              <a:t>CÁ NHÂN</a:t>
            </a:r>
            <a:endParaRPr lang="en-US" sz="2200" b="1" dirty="0">
              <a:solidFill>
                <a:schemeClr val="accent5"/>
              </a:solidFill>
            </a:endParaRPr>
          </a:p>
        </p:txBody>
      </p:sp>
      <p:sp>
        <p:nvSpPr>
          <p:cNvPr id="18" name="Freeform 2">
            <a:extLst>
              <a:ext uri="{FF2B5EF4-FFF2-40B4-BE49-F238E27FC236}">
                <a16:creationId xmlns:a16="http://schemas.microsoft.com/office/drawing/2014/main" xmlns="" id="{8A60837A-4755-4C3E-AAA2-499BDBCE3303}"/>
              </a:ext>
            </a:extLst>
          </p:cNvPr>
          <p:cNvSpPr/>
          <p:nvPr/>
        </p:nvSpPr>
        <p:spPr>
          <a:xfrm>
            <a:off x="1728635" y="2916066"/>
            <a:ext cx="1833054" cy="1513819"/>
          </a:xfrm>
          <a:custGeom>
            <a:avLst/>
            <a:gdLst/>
            <a:ahLst/>
            <a:cxnLst/>
            <a:rect l="l" t="t" r="r" b="b"/>
            <a:pathLst>
              <a:path w="5506423" h="4114800">
                <a:moveTo>
                  <a:pt x="0" y="0"/>
                </a:moveTo>
                <a:lnTo>
                  <a:pt x="5506423" y="0"/>
                </a:lnTo>
                <a:lnTo>
                  <a:pt x="5506423"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Tree>
    <p:extLst>
      <p:ext uri="{BB962C8B-B14F-4D97-AF65-F5344CB8AC3E}">
        <p14:creationId xmlns:p14="http://schemas.microsoft.com/office/powerpoint/2010/main" val="1152374247"/>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par>
                                <p:cTn id="11" presetID="14" presetClass="entr" presetSubtype="10"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randombar(horizontal)">
                                      <p:cBhvr>
                                        <p:cTn id="13" dur="500"/>
                                        <p:tgtEl>
                                          <p:spTgt spid="1026"/>
                                        </p:tgtEl>
                                      </p:cBhvr>
                                    </p:animEffect>
                                  </p:childTnLst>
                                </p:cTn>
                              </p:par>
                              <p:par>
                                <p:cTn id="14" presetID="14" presetClass="entr" presetSubtype="10"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randombar(horizontal)">
                                      <p:cBhvr>
                                        <p:cTn id="1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oogle Shape;327;p32">
            <a:extLst>
              <a:ext uri="{FF2B5EF4-FFF2-40B4-BE49-F238E27FC236}">
                <a16:creationId xmlns:a16="http://schemas.microsoft.com/office/drawing/2014/main" xmlns="" id="{3A32CA42-A6DC-49FA-BFB1-240191FEBBC4}"/>
              </a:ext>
            </a:extLst>
          </p:cNvPr>
          <p:cNvGrpSpPr/>
          <p:nvPr/>
        </p:nvGrpSpPr>
        <p:grpSpPr>
          <a:xfrm flipH="1">
            <a:off x="8178113" y="149131"/>
            <a:ext cx="684225" cy="757500"/>
            <a:chOff x="4302200" y="1018850"/>
            <a:chExt cx="684225" cy="757500"/>
          </a:xfrm>
        </p:grpSpPr>
        <p:sp>
          <p:nvSpPr>
            <p:cNvPr id="15" name="Google Shape;328;p32">
              <a:extLst>
                <a:ext uri="{FF2B5EF4-FFF2-40B4-BE49-F238E27FC236}">
                  <a16:creationId xmlns:a16="http://schemas.microsoft.com/office/drawing/2014/main" xmlns="" id="{D05010B6-7057-4502-901F-97B4148AD054}"/>
                </a:ext>
              </a:extLst>
            </p:cNvPr>
            <p:cNvSpPr/>
            <p:nvPr/>
          </p:nvSpPr>
          <p:spPr>
            <a:xfrm>
              <a:off x="4302200" y="1018850"/>
              <a:ext cx="562575" cy="519550"/>
            </a:xfrm>
            <a:custGeom>
              <a:avLst/>
              <a:gdLst/>
              <a:ahLst/>
              <a:cxnLst/>
              <a:rect l="l" t="t" r="r" b="b"/>
              <a:pathLst>
                <a:path w="22503" h="20782" extrusionOk="0">
                  <a:moveTo>
                    <a:pt x="12708" y="18400"/>
                  </a:moveTo>
                  <a:lnTo>
                    <a:pt x="12708" y="18400"/>
                  </a:lnTo>
                  <a:cubicBezTo>
                    <a:pt x="12215" y="18530"/>
                    <a:pt x="11709" y="18598"/>
                    <a:pt x="11204" y="18598"/>
                  </a:cubicBezTo>
                  <a:cubicBezTo>
                    <a:pt x="11033" y="18598"/>
                    <a:pt x="10862" y="18590"/>
                    <a:pt x="10692" y="18574"/>
                  </a:cubicBezTo>
                  <a:cubicBezTo>
                    <a:pt x="10580" y="18562"/>
                    <a:pt x="10468" y="18549"/>
                    <a:pt x="10368" y="18537"/>
                  </a:cubicBezTo>
                  <a:cubicBezTo>
                    <a:pt x="10380" y="18512"/>
                    <a:pt x="10405" y="18499"/>
                    <a:pt x="10430" y="18475"/>
                  </a:cubicBezTo>
                  <a:cubicBezTo>
                    <a:pt x="10731" y="18509"/>
                    <a:pt x="11032" y="18528"/>
                    <a:pt x="11333" y="18528"/>
                  </a:cubicBezTo>
                  <a:cubicBezTo>
                    <a:pt x="11580" y="18528"/>
                    <a:pt x="11826" y="18515"/>
                    <a:pt x="12073" y="18487"/>
                  </a:cubicBezTo>
                  <a:cubicBezTo>
                    <a:pt x="12285" y="18475"/>
                    <a:pt x="12496" y="18437"/>
                    <a:pt x="12708" y="18400"/>
                  </a:cubicBezTo>
                  <a:close/>
                  <a:moveTo>
                    <a:pt x="11250" y="0"/>
                  </a:moveTo>
                  <a:cubicBezTo>
                    <a:pt x="8027" y="0"/>
                    <a:pt x="4829" y="1364"/>
                    <a:pt x="2826" y="3951"/>
                  </a:cubicBezTo>
                  <a:cubicBezTo>
                    <a:pt x="611" y="6776"/>
                    <a:pt x="1" y="10783"/>
                    <a:pt x="1619" y="14044"/>
                  </a:cubicBezTo>
                  <a:cubicBezTo>
                    <a:pt x="1917" y="14641"/>
                    <a:pt x="2291" y="15201"/>
                    <a:pt x="2714" y="15712"/>
                  </a:cubicBezTo>
                  <a:cubicBezTo>
                    <a:pt x="4295" y="18176"/>
                    <a:pt x="6809" y="20105"/>
                    <a:pt x="9696" y="20640"/>
                  </a:cubicBezTo>
                  <a:cubicBezTo>
                    <a:pt x="10209" y="20736"/>
                    <a:pt x="10711" y="20782"/>
                    <a:pt x="11201" y="20782"/>
                  </a:cubicBezTo>
                  <a:cubicBezTo>
                    <a:pt x="14404" y="20782"/>
                    <a:pt x="17119" y="18840"/>
                    <a:pt x="19105" y="16272"/>
                  </a:cubicBezTo>
                  <a:cubicBezTo>
                    <a:pt x="21395" y="13310"/>
                    <a:pt x="22502" y="9476"/>
                    <a:pt x="20885" y="5929"/>
                  </a:cubicBezTo>
                  <a:cubicBezTo>
                    <a:pt x="19428" y="2731"/>
                    <a:pt x="16143" y="541"/>
                    <a:pt x="12695" y="93"/>
                  </a:cubicBezTo>
                  <a:cubicBezTo>
                    <a:pt x="12216" y="31"/>
                    <a:pt x="11732" y="0"/>
                    <a:pt x="112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329;p32">
              <a:extLst>
                <a:ext uri="{FF2B5EF4-FFF2-40B4-BE49-F238E27FC236}">
                  <a16:creationId xmlns:a16="http://schemas.microsoft.com/office/drawing/2014/main" xmlns="" id="{3EDE991A-3D56-4989-B8AB-4084DE7CAD26}"/>
                </a:ext>
              </a:extLst>
            </p:cNvPr>
            <p:cNvSpPr/>
            <p:nvPr/>
          </p:nvSpPr>
          <p:spPr>
            <a:xfrm>
              <a:off x="4650075" y="1539425"/>
              <a:ext cx="264800" cy="236925"/>
            </a:xfrm>
            <a:custGeom>
              <a:avLst/>
              <a:gdLst/>
              <a:ahLst/>
              <a:cxnLst/>
              <a:rect l="l" t="t" r="r" b="b"/>
              <a:pathLst>
                <a:path w="10592" h="9477" extrusionOk="0">
                  <a:moveTo>
                    <a:pt x="4087" y="0"/>
                  </a:moveTo>
                  <a:cubicBezTo>
                    <a:pt x="1792" y="0"/>
                    <a:pt x="0" y="3712"/>
                    <a:pt x="411" y="5915"/>
                  </a:cubicBezTo>
                  <a:cubicBezTo>
                    <a:pt x="813" y="8111"/>
                    <a:pt x="2912" y="9476"/>
                    <a:pt x="5005" y="9476"/>
                  </a:cubicBezTo>
                  <a:cubicBezTo>
                    <a:pt x="5891" y="9476"/>
                    <a:pt x="6775" y="9232"/>
                    <a:pt x="7530" y="8703"/>
                  </a:cubicBezTo>
                  <a:cubicBezTo>
                    <a:pt x="10019" y="6961"/>
                    <a:pt x="10591" y="2331"/>
                    <a:pt x="7691" y="638"/>
                  </a:cubicBezTo>
                  <a:cubicBezTo>
                    <a:pt x="7191" y="321"/>
                    <a:pt x="6612" y="155"/>
                    <a:pt x="6026" y="155"/>
                  </a:cubicBezTo>
                  <a:cubicBezTo>
                    <a:pt x="5738" y="155"/>
                    <a:pt x="5448" y="196"/>
                    <a:pt x="5165" y="278"/>
                  </a:cubicBezTo>
                  <a:cubicBezTo>
                    <a:pt x="4798" y="87"/>
                    <a:pt x="4436" y="0"/>
                    <a:pt x="408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30;p32">
              <a:extLst>
                <a:ext uri="{FF2B5EF4-FFF2-40B4-BE49-F238E27FC236}">
                  <a16:creationId xmlns:a16="http://schemas.microsoft.com/office/drawing/2014/main" xmlns="" id="{17385BBA-298E-4BF5-9451-A8691FDA1563}"/>
                </a:ext>
              </a:extLst>
            </p:cNvPr>
            <p:cNvSpPr/>
            <p:nvPr/>
          </p:nvSpPr>
          <p:spPr>
            <a:xfrm>
              <a:off x="4860150" y="1437525"/>
              <a:ext cx="44450" cy="40400"/>
            </a:xfrm>
            <a:custGeom>
              <a:avLst/>
              <a:gdLst/>
              <a:ahLst/>
              <a:cxnLst/>
              <a:rect l="l" t="t" r="r" b="b"/>
              <a:pathLst>
                <a:path w="1778" h="1616" extrusionOk="0">
                  <a:moveTo>
                    <a:pt x="856" y="0"/>
                  </a:moveTo>
                  <a:cubicBezTo>
                    <a:pt x="413" y="0"/>
                    <a:pt x="1" y="391"/>
                    <a:pt x="97" y="919"/>
                  </a:cubicBezTo>
                  <a:cubicBezTo>
                    <a:pt x="147" y="1317"/>
                    <a:pt x="496" y="1616"/>
                    <a:pt x="906" y="1616"/>
                  </a:cubicBezTo>
                  <a:cubicBezTo>
                    <a:pt x="1267" y="1616"/>
                    <a:pt x="1591" y="1367"/>
                    <a:pt x="1703" y="1018"/>
                  </a:cubicBezTo>
                  <a:cubicBezTo>
                    <a:pt x="1777" y="732"/>
                    <a:pt x="1678" y="421"/>
                    <a:pt x="1441" y="247"/>
                  </a:cubicBezTo>
                  <a:lnTo>
                    <a:pt x="1392" y="222"/>
                  </a:lnTo>
                  <a:cubicBezTo>
                    <a:pt x="1231" y="68"/>
                    <a:pt x="1041" y="0"/>
                    <a:pt x="8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31;p32">
              <a:extLst>
                <a:ext uri="{FF2B5EF4-FFF2-40B4-BE49-F238E27FC236}">
                  <a16:creationId xmlns:a16="http://schemas.microsoft.com/office/drawing/2014/main" xmlns="" id="{1E143047-14FF-4335-BB32-D1AEE2F9D151}"/>
                </a:ext>
              </a:extLst>
            </p:cNvPr>
            <p:cNvSpPr/>
            <p:nvPr/>
          </p:nvSpPr>
          <p:spPr>
            <a:xfrm>
              <a:off x="4513775" y="1594125"/>
              <a:ext cx="95850" cy="88225"/>
            </a:xfrm>
            <a:custGeom>
              <a:avLst/>
              <a:gdLst/>
              <a:ahLst/>
              <a:cxnLst/>
              <a:rect l="l" t="t" r="r" b="b"/>
              <a:pathLst>
                <a:path w="3834" h="3529" extrusionOk="0">
                  <a:moveTo>
                    <a:pt x="2115" y="0"/>
                  </a:moveTo>
                  <a:cubicBezTo>
                    <a:pt x="2071" y="0"/>
                    <a:pt x="2025" y="2"/>
                    <a:pt x="1980" y="6"/>
                  </a:cubicBezTo>
                  <a:cubicBezTo>
                    <a:pt x="1507" y="31"/>
                    <a:pt x="1059" y="243"/>
                    <a:pt x="735" y="591"/>
                  </a:cubicBezTo>
                  <a:cubicBezTo>
                    <a:pt x="548" y="790"/>
                    <a:pt x="399" y="1039"/>
                    <a:pt x="324" y="1301"/>
                  </a:cubicBezTo>
                  <a:cubicBezTo>
                    <a:pt x="63" y="1637"/>
                    <a:pt x="1" y="2097"/>
                    <a:pt x="175" y="2483"/>
                  </a:cubicBezTo>
                  <a:cubicBezTo>
                    <a:pt x="312" y="2819"/>
                    <a:pt x="598" y="3055"/>
                    <a:pt x="947" y="3142"/>
                  </a:cubicBezTo>
                  <a:cubicBezTo>
                    <a:pt x="1258" y="3379"/>
                    <a:pt x="1644" y="3516"/>
                    <a:pt x="2042" y="3528"/>
                  </a:cubicBezTo>
                  <a:cubicBezTo>
                    <a:pt x="2050" y="3528"/>
                    <a:pt x="2057" y="3528"/>
                    <a:pt x="2065" y="3528"/>
                  </a:cubicBezTo>
                  <a:cubicBezTo>
                    <a:pt x="3038" y="3528"/>
                    <a:pt x="3834" y="2737"/>
                    <a:pt x="3822" y="1761"/>
                  </a:cubicBezTo>
                  <a:cubicBezTo>
                    <a:pt x="3798" y="847"/>
                    <a:pt x="3049" y="0"/>
                    <a:pt x="21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32;p32">
              <a:extLst>
                <a:ext uri="{FF2B5EF4-FFF2-40B4-BE49-F238E27FC236}">
                  <a16:creationId xmlns:a16="http://schemas.microsoft.com/office/drawing/2014/main" xmlns="" id="{2CAECCBE-2E4C-4696-979B-694EEAE5D63E}"/>
                </a:ext>
              </a:extLst>
            </p:cNvPr>
            <p:cNvSpPr/>
            <p:nvPr/>
          </p:nvSpPr>
          <p:spPr>
            <a:xfrm>
              <a:off x="4421525" y="1549850"/>
              <a:ext cx="46700" cy="40775"/>
            </a:xfrm>
            <a:custGeom>
              <a:avLst/>
              <a:gdLst/>
              <a:ahLst/>
              <a:cxnLst/>
              <a:rect l="l" t="t" r="r" b="b"/>
              <a:pathLst>
                <a:path w="1868" h="1631" extrusionOk="0">
                  <a:moveTo>
                    <a:pt x="934" y="1"/>
                  </a:moveTo>
                  <a:cubicBezTo>
                    <a:pt x="467" y="1"/>
                    <a:pt x="1" y="327"/>
                    <a:pt x="156" y="981"/>
                  </a:cubicBezTo>
                  <a:lnTo>
                    <a:pt x="181" y="1080"/>
                  </a:lnTo>
                  <a:cubicBezTo>
                    <a:pt x="293" y="1447"/>
                    <a:pt x="614" y="1631"/>
                    <a:pt x="934" y="1631"/>
                  </a:cubicBezTo>
                  <a:cubicBezTo>
                    <a:pt x="1255" y="1631"/>
                    <a:pt x="1575" y="1447"/>
                    <a:pt x="1687" y="1080"/>
                  </a:cubicBezTo>
                  <a:lnTo>
                    <a:pt x="1712" y="981"/>
                  </a:lnTo>
                  <a:cubicBezTo>
                    <a:pt x="1868" y="327"/>
                    <a:pt x="1401" y="1"/>
                    <a:pt x="9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33;p32">
              <a:extLst>
                <a:ext uri="{FF2B5EF4-FFF2-40B4-BE49-F238E27FC236}">
                  <a16:creationId xmlns:a16="http://schemas.microsoft.com/office/drawing/2014/main" xmlns="" id="{5C0A0299-CA49-4CF6-803A-F0E662265E1C}"/>
                </a:ext>
              </a:extLst>
            </p:cNvPr>
            <p:cNvSpPr/>
            <p:nvPr/>
          </p:nvSpPr>
          <p:spPr>
            <a:xfrm>
              <a:off x="4446900" y="1740500"/>
              <a:ext cx="45450" cy="35175"/>
            </a:xfrm>
            <a:custGeom>
              <a:avLst/>
              <a:gdLst/>
              <a:ahLst/>
              <a:cxnLst/>
              <a:rect l="l" t="t" r="r" b="b"/>
              <a:pathLst>
                <a:path w="1818" h="1407" extrusionOk="0">
                  <a:moveTo>
                    <a:pt x="909" y="1"/>
                  </a:moveTo>
                  <a:cubicBezTo>
                    <a:pt x="0" y="1"/>
                    <a:pt x="0" y="1407"/>
                    <a:pt x="909" y="1407"/>
                  </a:cubicBezTo>
                  <a:cubicBezTo>
                    <a:pt x="1817" y="1407"/>
                    <a:pt x="1817" y="1"/>
                    <a:pt x="9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334;p32">
              <a:extLst>
                <a:ext uri="{FF2B5EF4-FFF2-40B4-BE49-F238E27FC236}">
                  <a16:creationId xmlns:a16="http://schemas.microsoft.com/office/drawing/2014/main" xmlns="" id="{4075D89C-419F-45D9-A607-AAE3898F50B1}"/>
                </a:ext>
              </a:extLst>
            </p:cNvPr>
            <p:cNvSpPr/>
            <p:nvPr/>
          </p:nvSpPr>
          <p:spPr>
            <a:xfrm>
              <a:off x="4888625" y="1264275"/>
              <a:ext cx="97800" cy="98300"/>
            </a:xfrm>
            <a:custGeom>
              <a:avLst/>
              <a:gdLst/>
              <a:ahLst/>
              <a:cxnLst/>
              <a:rect l="l" t="t" r="r" b="b"/>
              <a:pathLst>
                <a:path w="3912" h="3932" extrusionOk="0">
                  <a:moveTo>
                    <a:pt x="1905" y="0"/>
                  </a:moveTo>
                  <a:cubicBezTo>
                    <a:pt x="1706" y="0"/>
                    <a:pt x="1505" y="34"/>
                    <a:pt x="1311" y="107"/>
                  </a:cubicBezTo>
                  <a:cubicBezTo>
                    <a:pt x="526" y="406"/>
                    <a:pt x="16" y="1165"/>
                    <a:pt x="16" y="1999"/>
                  </a:cubicBezTo>
                  <a:cubicBezTo>
                    <a:pt x="1" y="3177"/>
                    <a:pt x="1029" y="3931"/>
                    <a:pt x="2033" y="3931"/>
                  </a:cubicBezTo>
                  <a:cubicBezTo>
                    <a:pt x="2652" y="3931"/>
                    <a:pt x="3262" y="3645"/>
                    <a:pt x="3613" y="2995"/>
                  </a:cubicBezTo>
                  <a:cubicBezTo>
                    <a:pt x="3862" y="2522"/>
                    <a:pt x="3912" y="1962"/>
                    <a:pt x="3725" y="1452"/>
                  </a:cubicBezTo>
                  <a:cubicBezTo>
                    <a:pt x="3675" y="1240"/>
                    <a:pt x="3588" y="1041"/>
                    <a:pt x="3464" y="854"/>
                  </a:cubicBezTo>
                  <a:cubicBezTo>
                    <a:pt x="3116" y="328"/>
                    <a:pt x="2519" y="0"/>
                    <a:pt x="19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 name="Google Shape;681;p54">
            <a:extLst>
              <a:ext uri="{FF2B5EF4-FFF2-40B4-BE49-F238E27FC236}">
                <a16:creationId xmlns:a16="http://schemas.microsoft.com/office/drawing/2014/main" xmlns="" id="{330954CD-27B6-4A94-9D77-D2CF62850BAE}"/>
              </a:ext>
            </a:extLst>
          </p:cNvPr>
          <p:cNvSpPr/>
          <p:nvPr/>
        </p:nvSpPr>
        <p:spPr>
          <a:xfrm rot="20146394">
            <a:off x="7722510" y="4412327"/>
            <a:ext cx="1154507" cy="640677"/>
          </a:xfrm>
          <a:custGeom>
            <a:avLst/>
            <a:gdLst/>
            <a:ahLst/>
            <a:cxnLst/>
            <a:rect l="l" t="t" r="r" b="b"/>
            <a:pathLst>
              <a:path w="20204" h="11211" extrusionOk="0">
                <a:moveTo>
                  <a:pt x="3442" y="1"/>
                </a:moveTo>
                <a:cubicBezTo>
                  <a:pt x="3180" y="1"/>
                  <a:pt x="2914" y="96"/>
                  <a:pt x="2729" y="264"/>
                </a:cubicBezTo>
                <a:cubicBezTo>
                  <a:pt x="1783" y="1086"/>
                  <a:pt x="962" y="2044"/>
                  <a:pt x="290" y="3102"/>
                </a:cubicBezTo>
                <a:cubicBezTo>
                  <a:pt x="0" y="3578"/>
                  <a:pt x="432" y="4089"/>
                  <a:pt x="887" y="4089"/>
                </a:cubicBezTo>
                <a:cubicBezTo>
                  <a:pt x="1038" y="4089"/>
                  <a:pt x="1192" y="4032"/>
                  <a:pt x="1323" y="3898"/>
                </a:cubicBezTo>
                <a:cubicBezTo>
                  <a:pt x="1833" y="3351"/>
                  <a:pt x="2393" y="2840"/>
                  <a:pt x="2978" y="2367"/>
                </a:cubicBezTo>
                <a:cubicBezTo>
                  <a:pt x="3463" y="3537"/>
                  <a:pt x="3974" y="4682"/>
                  <a:pt x="4471" y="5840"/>
                </a:cubicBezTo>
                <a:cubicBezTo>
                  <a:pt x="4602" y="6159"/>
                  <a:pt x="4965" y="6322"/>
                  <a:pt x="5314" y="6322"/>
                </a:cubicBezTo>
                <a:cubicBezTo>
                  <a:pt x="5496" y="6322"/>
                  <a:pt x="5675" y="6278"/>
                  <a:pt x="5816" y="6188"/>
                </a:cubicBezTo>
                <a:lnTo>
                  <a:pt x="8354" y="4633"/>
                </a:lnTo>
                <a:cubicBezTo>
                  <a:pt x="8529" y="5802"/>
                  <a:pt x="8765" y="6960"/>
                  <a:pt x="9051" y="8105"/>
                </a:cubicBezTo>
                <a:cubicBezTo>
                  <a:pt x="9169" y="8531"/>
                  <a:pt x="9610" y="8844"/>
                  <a:pt x="10052" y="8844"/>
                </a:cubicBezTo>
                <a:cubicBezTo>
                  <a:pt x="10218" y="8844"/>
                  <a:pt x="10383" y="8800"/>
                  <a:pt x="10532" y="8702"/>
                </a:cubicBezTo>
                <a:cubicBezTo>
                  <a:pt x="11466" y="8055"/>
                  <a:pt x="12437" y="7458"/>
                  <a:pt x="13432" y="6923"/>
                </a:cubicBezTo>
                <a:cubicBezTo>
                  <a:pt x="13644" y="8105"/>
                  <a:pt x="13880" y="9275"/>
                  <a:pt x="14154" y="10445"/>
                </a:cubicBezTo>
                <a:cubicBezTo>
                  <a:pt x="14254" y="10870"/>
                  <a:pt x="14729" y="11210"/>
                  <a:pt x="15177" y="11210"/>
                </a:cubicBezTo>
                <a:cubicBezTo>
                  <a:pt x="15345" y="11210"/>
                  <a:pt x="15509" y="11163"/>
                  <a:pt x="15648" y="11054"/>
                </a:cubicBezTo>
                <a:lnTo>
                  <a:pt x="19257" y="8267"/>
                </a:lnTo>
                <a:cubicBezTo>
                  <a:pt x="20204" y="7546"/>
                  <a:pt x="19618" y="6365"/>
                  <a:pt x="18733" y="6365"/>
                </a:cubicBezTo>
                <a:cubicBezTo>
                  <a:pt x="18502" y="6365"/>
                  <a:pt x="18250" y="6445"/>
                  <a:pt x="18000" y="6636"/>
                </a:cubicBezTo>
                <a:lnTo>
                  <a:pt x="15784" y="8379"/>
                </a:lnTo>
                <a:cubicBezTo>
                  <a:pt x="15548" y="7296"/>
                  <a:pt x="15336" y="6201"/>
                  <a:pt x="15162" y="5105"/>
                </a:cubicBezTo>
                <a:cubicBezTo>
                  <a:pt x="15092" y="4621"/>
                  <a:pt x="14641" y="4392"/>
                  <a:pt x="14203" y="4392"/>
                </a:cubicBezTo>
                <a:cubicBezTo>
                  <a:pt x="14022" y="4392"/>
                  <a:pt x="13843" y="4432"/>
                  <a:pt x="13694" y="4508"/>
                </a:cubicBezTo>
                <a:cubicBezTo>
                  <a:pt x="12648" y="5031"/>
                  <a:pt x="11653" y="5591"/>
                  <a:pt x="10669" y="6201"/>
                </a:cubicBezTo>
                <a:cubicBezTo>
                  <a:pt x="10445" y="5130"/>
                  <a:pt x="10271" y="4048"/>
                  <a:pt x="10159" y="2965"/>
                </a:cubicBezTo>
                <a:cubicBezTo>
                  <a:pt x="10102" y="2415"/>
                  <a:pt x="9662" y="1944"/>
                  <a:pt x="9142" y="1944"/>
                </a:cubicBezTo>
                <a:cubicBezTo>
                  <a:pt x="8980" y="1944"/>
                  <a:pt x="8809" y="1990"/>
                  <a:pt x="8641" y="2094"/>
                </a:cubicBezTo>
                <a:cubicBezTo>
                  <a:pt x="7682" y="2691"/>
                  <a:pt x="6724" y="3301"/>
                  <a:pt x="5766" y="3898"/>
                </a:cubicBezTo>
                <a:cubicBezTo>
                  <a:pt x="5255" y="2753"/>
                  <a:pt x="4745" y="1596"/>
                  <a:pt x="4223" y="463"/>
                </a:cubicBezTo>
                <a:cubicBezTo>
                  <a:pt x="4072" y="142"/>
                  <a:pt x="3760" y="1"/>
                  <a:pt x="34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TextBox 19">
            <a:extLst>
              <a:ext uri="{FF2B5EF4-FFF2-40B4-BE49-F238E27FC236}">
                <a16:creationId xmlns:a16="http://schemas.microsoft.com/office/drawing/2014/main" xmlns="" id="{910C1F97-6AEC-47C4-9431-3E088D9545DC}"/>
              </a:ext>
            </a:extLst>
          </p:cNvPr>
          <p:cNvSpPr txBox="1"/>
          <p:nvPr/>
        </p:nvSpPr>
        <p:spPr>
          <a:xfrm>
            <a:off x="431901" y="1030736"/>
            <a:ext cx="8172004" cy="1023560"/>
          </a:xfrm>
          <a:prstGeom prst="roundRect">
            <a:avLst>
              <a:gd name="adj" fmla="val 11045"/>
            </a:avLst>
          </a:prstGeom>
          <a:solidFill>
            <a:schemeClr val="accent5"/>
          </a:solidFill>
          <a:ln w="19050">
            <a:solidFill>
              <a:schemeClr val="accent1"/>
            </a:solidFill>
            <a:prstDash val="lgDash"/>
          </a:ln>
        </p:spPr>
        <p:txBody>
          <a:bodyPr wrap="square">
            <a:spAutoFit/>
          </a:bodyPr>
          <a:lstStyle/>
          <a:p>
            <a:pPr algn="just">
              <a:lnSpc>
                <a:spcPct val="150000"/>
              </a:lnSpc>
            </a:pPr>
            <a:r>
              <a:rPr lang="en-US" sz="2000" dirty="0" err="1">
                <a:solidFill>
                  <a:schemeClr val="tx1"/>
                </a:solidFill>
              </a:rPr>
              <a:t>Nhịn</a:t>
            </a:r>
            <a:r>
              <a:rPr lang="en-US" sz="2000" dirty="0">
                <a:solidFill>
                  <a:schemeClr val="tx1"/>
                </a:solidFill>
              </a:rPr>
              <a:t> </a:t>
            </a:r>
            <a:r>
              <a:rPr lang="en-US" sz="2000" dirty="0" err="1">
                <a:solidFill>
                  <a:schemeClr val="tx1"/>
                </a:solidFill>
              </a:rPr>
              <a:t>tiểu</a:t>
            </a:r>
            <a:r>
              <a:rPr lang="en-US" sz="2000" dirty="0">
                <a:solidFill>
                  <a:schemeClr val="tx1"/>
                </a:solidFill>
              </a:rPr>
              <a:t> </a:t>
            </a:r>
            <a:r>
              <a:rPr lang="en-US" sz="2000" dirty="0" err="1">
                <a:solidFill>
                  <a:schemeClr val="tx1"/>
                </a:solidFill>
              </a:rPr>
              <a:t>quá</a:t>
            </a:r>
            <a:r>
              <a:rPr lang="en-US" sz="2000" dirty="0">
                <a:solidFill>
                  <a:schemeClr val="tx1"/>
                </a:solidFill>
              </a:rPr>
              <a:t> </a:t>
            </a:r>
            <a:r>
              <a:rPr lang="en-US" sz="2000" dirty="0" err="1">
                <a:solidFill>
                  <a:schemeClr val="tx1"/>
                </a:solidFill>
              </a:rPr>
              <a:t>lâu</a:t>
            </a:r>
            <a:r>
              <a:rPr lang="en-US" sz="2000" dirty="0">
                <a:solidFill>
                  <a:schemeClr val="tx1"/>
                </a:solidFill>
              </a:rPr>
              <a:t> </a:t>
            </a:r>
            <a:r>
              <a:rPr lang="en-US" sz="2000" dirty="0" err="1">
                <a:solidFill>
                  <a:schemeClr val="tx1"/>
                </a:solidFill>
              </a:rPr>
              <a:t>có</a:t>
            </a:r>
            <a:r>
              <a:rPr lang="en-US" sz="2000" dirty="0">
                <a:solidFill>
                  <a:schemeClr val="tx1"/>
                </a:solidFill>
              </a:rPr>
              <a:t> </a:t>
            </a:r>
            <a:r>
              <a:rPr lang="en-US" sz="2000" dirty="0" err="1">
                <a:solidFill>
                  <a:schemeClr val="tx1"/>
                </a:solidFill>
              </a:rPr>
              <a:t>thể</a:t>
            </a:r>
            <a:r>
              <a:rPr lang="en-US" sz="2000" dirty="0">
                <a:solidFill>
                  <a:schemeClr val="tx1"/>
                </a:solidFill>
              </a:rPr>
              <a:t> </a:t>
            </a:r>
            <a:r>
              <a:rPr lang="en-US" sz="2000" dirty="0" err="1">
                <a:solidFill>
                  <a:schemeClr val="tx1"/>
                </a:solidFill>
              </a:rPr>
              <a:t>làm</a:t>
            </a:r>
            <a:r>
              <a:rPr lang="en-US" sz="2000" dirty="0">
                <a:solidFill>
                  <a:schemeClr val="tx1"/>
                </a:solidFill>
              </a:rPr>
              <a:t> </a:t>
            </a:r>
            <a:r>
              <a:rPr lang="en-US" sz="2000" dirty="0" err="1">
                <a:solidFill>
                  <a:schemeClr val="tx1"/>
                </a:solidFill>
              </a:rPr>
              <a:t>tăng</a:t>
            </a:r>
            <a:r>
              <a:rPr lang="en-US" sz="2000" dirty="0">
                <a:solidFill>
                  <a:schemeClr val="tx1"/>
                </a:solidFill>
              </a:rPr>
              <a:t> </a:t>
            </a:r>
            <a:r>
              <a:rPr lang="en-US" sz="2000" dirty="0" err="1">
                <a:solidFill>
                  <a:schemeClr val="tx1"/>
                </a:solidFill>
              </a:rPr>
              <a:t>nguy</a:t>
            </a:r>
            <a:r>
              <a:rPr lang="en-US" sz="2000" dirty="0">
                <a:solidFill>
                  <a:schemeClr val="tx1"/>
                </a:solidFill>
              </a:rPr>
              <a:t> </a:t>
            </a:r>
            <a:r>
              <a:rPr lang="en-US" sz="2000" dirty="0" err="1">
                <a:solidFill>
                  <a:schemeClr val="tx1"/>
                </a:solidFill>
              </a:rPr>
              <a:t>cơ</a:t>
            </a:r>
            <a:r>
              <a:rPr lang="en-US" sz="2000" dirty="0">
                <a:solidFill>
                  <a:schemeClr val="tx1"/>
                </a:solidFill>
              </a:rPr>
              <a:t> </a:t>
            </a:r>
            <a:r>
              <a:rPr lang="en-US" sz="2000" dirty="0" err="1">
                <a:solidFill>
                  <a:schemeClr val="tx1"/>
                </a:solidFill>
              </a:rPr>
              <a:t>các</a:t>
            </a:r>
            <a:r>
              <a:rPr lang="en-US" sz="2000" dirty="0">
                <a:solidFill>
                  <a:schemeClr val="tx1"/>
                </a:solidFill>
              </a:rPr>
              <a:t> </a:t>
            </a:r>
            <a:r>
              <a:rPr lang="en-US" sz="2000" dirty="0" err="1">
                <a:solidFill>
                  <a:schemeClr val="tx1"/>
                </a:solidFill>
              </a:rPr>
              <a:t>bệnh</a:t>
            </a:r>
            <a:r>
              <a:rPr lang="en-US" sz="2000" dirty="0">
                <a:solidFill>
                  <a:schemeClr val="tx1"/>
                </a:solidFill>
              </a:rPr>
              <a:t>: </a:t>
            </a:r>
            <a:r>
              <a:rPr lang="en-US" sz="2000" dirty="0" err="1">
                <a:solidFill>
                  <a:schemeClr val="tx1"/>
                </a:solidFill>
              </a:rPr>
              <a:t>đi</a:t>
            </a:r>
            <a:r>
              <a:rPr lang="en-US" sz="2000" dirty="0">
                <a:solidFill>
                  <a:schemeClr val="tx1"/>
                </a:solidFill>
              </a:rPr>
              <a:t> </a:t>
            </a:r>
            <a:r>
              <a:rPr lang="en-US" sz="2000" dirty="0" err="1">
                <a:solidFill>
                  <a:schemeClr val="tx1"/>
                </a:solidFill>
              </a:rPr>
              <a:t>tiểu</a:t>
            </a:r>
            <a:r>
              <a:rPr lang="en-US" sz="2000" dirty="0">
                <a:solidFill>
                  <a:schemeClr val="tx1"/>
                </a:solidFill>
              </a:rPr>
              <a:t> </a:t>
            </a:r>
            <a:r>
              <a:rPr lang="en-US" sz="2000" dirty="0" err="1">
                <a:solidFill>
                  <a:schemeClr val="tx1"/>
                </a:solidFill>
              </a:rPr>
              <a:t>không</a:t>
            </a:r>
            <a:r>
              <a:rPr lang="en-US" sz="2000" dirty="0">
                <a:solidFill>
                  <a:schemeClr val="tx1"/>
                </a:solidFill>
              </a:rPr>
              <a:t> </a:t>
            </a:r>
            <a:r>
              <a:rPr lang="en-US" sz="2000" dirty="0" err="1">
                <a:solidFill>
                  <a:schemeClr val="tx1"/>
                </a:solidFill>
              </a:rPr>
              <a:t>kiểm</a:t>
            </a:r>
            <a:r>
              <a:rPr lang="en-US" sz="2000" dirty="0">
                <a:solidFill>
                  <a:schemeClr val="tx1"/>
                </a:solidFill>
              </a:rPr>
              <a:t> </a:t>
            </a:r>
            <a:r>
              <a:rPr lang="en-US" sz="2000" dirty="0" err="1">
                <a:solidFill>
                  <a:schemeClr val="tx1"/>
                </a:solidFill>
              </a:rPr>
              <a:t>soát</a:t>
            </a:r>
            <a:r>
              <a:rPr lang="en-US" sz="2000" dirty="0">
                <a:solidFill>
                  <a:schemeClr val="tx1"/>
                </a:solidFill>
              </a:rPr>
              <a:t>, </a:t>
            </a:r>
            <a:r>
              <a:rPr lang="en-US" sz="2000" dirty="0" err="1">
                <a:solidFill>
                  <a:schemeClr val="tx1"/>
                </a:solidFill>
              </a:rPr>
              <a:t>sỏi</a:t>
            </a:r>
            <a:r>
              <a:rPr lang="en-US" sz="2000" dirty="0">
                <a:solidFill>
                  <a:schemeClr val="tx1"/>
                </a:solidFill>
              </a:rPr>
              <a:t> </a:t>
            </a:r>
            <a:r>
              <a:rPr lang="en-US" sz="2000" dirty="0" err="1">
                <a:solidFill>
                  <a:schemeClr val="tx1"/>
                </a:solidFill>
              </a:rPr>
              <a:t>thận</a:t>
            </a:r>
            <a:r>
              <a:rPr lang="en-US" sz="2000" dirty="0">
                <a:solidFill>
                  <a:schemeClr val="tx1"/>
                </a:solidFill>
              </a:rPr>
              <a:t>, </a:t>
            </a:r>
            <a:r>
              <a:rPr lang="en-US" sz="2000" dirty="0" err="1">
                <a:solidFill>
                  <a:schemeClr val="tx1"/>
                </a:solidFill>
              </a:rPr>
              <a:t>viêm</a:t>
            </a:r>
            <a:r>
              <a:rPr lang="en-US" sz="2000" dirty="0">
                <a:solidFill>
                  <a:schemeClr val="tx1"/>
                </a:solidFill>
              </a:rPr>
              <a:t> </a:t>
            </a:r>
            <a:r>
              <a:rPr lang="en-US" sz="2000" dirty="0" err="1">
                <a:solidFill>
                  <a:schemeClr val="tx1"/>
                </a:solidFill>
              </a:rPr>
              <a:t>cầu</a:t>
            </a:r>
            <a:r>
              <a:rPr lang="en-US" sz="2000" dirty="0">
                <a:solidFill>
                  <a:schemeClr val="tx1"/>
                </a:solidFill>
              </a:rPr>
              <a:t> </a:t>
            </a:r>
            <a:r>
              <a:rPr lang="en-US" sz="2000" dirty="0" err="1">
                <a:solidFill>
                  <a:schemeClr val="tx1"/>
                </a:solidFill>
              </a:rPr>
              <a:t>thận</a:t>
            </a:r>
            <a:r>
              <a:rPr lang="en-US" sz="2000" dirty="0">
                <a:solidFill>
                  <a:schemeClr val="tx1"/>
                </a:solidFill>
              </a:rPr>
              <a:t>, </a:t>
            </a:r>
            <a:r>
              <a:rPr lang="en-US" sz="2000" dirty="0" err="1">
                <a:solidFill>
                  <a:schemeClr val="tx1"/>
                </a:solidFill>
              </a:rPr>
              <a:t>suy</a:t>
            </a:r>
            <a:r>
              <a:rPr lang="en-US" sz="2000" dirty="0">
                <a:solidFill>
                  <a:schemeClr val="tx1"/>
                </a:solidFill>
              </a:rPr>
              <a:t> </a:t>
            </a:r>
            <a:r>
              <a:rPr lang="en-US" sz="2000" dirty="0" err="1">
                <a:solidFill>
                  <a:schemeClr val="tx1"/>
                </a:solidFill>
              </a:rPr>
              <a:t>thận</a:t>
            </a:r>
            <a:r>
              <a:rPr lang="en-US" sz="2000" dirty="0">
                <a:solidFill>
                  <a:schemeClr val="tx1"/>
                </a:solidFill>
              </a:rPr>
              <a:t>,…</a:t>
            </a:r>
          </a:p>
        </p:txBody>
      </p:sp>
      <p:sp>
        <p:nvSpPr>
          <p:cNvPr id="6" name="Rectangle 5">
            <a:extLst>
              <a:ext uri="{FF2B5EF4-FFF2-40B4-BE49-F238E27FC236}">
                <a16:creationId xmlns:a16="http://schemas.microsoft.com/office/drawing/2014/main" xmlns="" id="{83CAA018-8DDB-442C-8093-20354F7280AC}"/>
              </a:ext>
            </a:extLst>
          </p:cNvPr>
          <p:cNvSpPr/>
          <p:nvPr/>
        </p:nvSpPr>
        <p:spPr>
          <a:xfrm>
            <a:off x="3789415" y="289125"/>
            <a:ext cx="1138452" cy="577850"/>
          </a:xfrm>
          <a:prstGeom prst="rect">
            <a:avLst/>
          </a:prstGeom>
        </p:spPr>
        <p:txBody>
          <a:bodyPr wrap="none">
            <a:spAutoFit/>
          </a:bodyPr>
          <a:lstStyle/>
          <a:p>
            <a:pPr algn="ctr">
              <a:lnSpc>
                <a:spcPct val="150000"/>
              </a:lnSpc>
              <a:spcBef>
                <a:spcPts val="100"/>
              </a:spcBef>
              <a:spcAft>
                <a:spcPts val="100"/>
              </a:spcAft>
            </a:pPr>
            <a:r>
              <a:rPr lang="en-US" sz="2400" b="1" dirty="0" err="1">
                <a:ea typeface="Times New Roman" panose="02020603050405020304" pitchFamily="18" charset="0"/>
              </a:rPr>
              <a:t>Trả</a:t>
            </a:r>
            <a:r>
              <a:rPr lang="en-US" sz="2400" b="1" dirty="0">
                <a:ea typeface="Times New Roman" panose="02020603050405020304" pitchFamily="18" charset="0"/>
              </a:rPr>
              <a:t> </a:t>
            </a:r>
            <a:r>
              <a:rPr lang="en-US" sz="2400" b="1" dirty="0" err="1">
                <a:ea typeface="Times New Roman" panose="02020603050405020304" pitchFamily="18" charset="0"/>
              </a:rPr>
              <a:t>lời</a:t>
            </a:r>
            <a:endParaRPr lang="en-US" sz="2400" b="1" dirty="0">
              <a:ea typeface="Times New Roman" panose="02020603050405020304" pitchFamily="18" charset="0"/>
            </a:endParaRPr>
          </a:p>
        </p:txBody>
      </p:sp>
      <p:grpSp>
        <p:nvGrpSpPr>
          <p:cNvPr id="41" name="Group 40">
            <a:extLst>
              <a:ext uri="{FF2B5EF4-FFF2-40B4-BE49-F238E27FC236}">
                <a16:creationId xmlns:a16="http://schemas.microsoft.com/office/drawing/2014/main" xmlns="" id="{6B687379-EADC-44CA-BA9E-494D456B0E0A}"/>
              </a:ext>
            </a:extLst>
          </p:cNvPr>
          <p:cNvGrpSpPr/>
          <p:nvPr/>
        </p:nvGrpSpPr>
        <p:grpSpPr>
          <a:xfrm>
            <a:off x="1585609" y="3500421"/>
            <a:ext cx="2203806" cy="1565089"/>
            <a:chOff x="1443384" y="3035519"/>
            <a:chExt cx="2721423" cy="1986537"/>
          </a:xfrm>
        </p:grpSpPr>
        <p:pic>
          <p:nvPicPr>
            <p:cNvPr id="42" name="Picture 2" descr="UNG THƯ THẬN VÀ NHỮNG ĐIỀU CẦN BIẾT">
              <a:extLst>
                <a:ext uri="{FF2B5EF4-FFF2-40B4-BE49-F238E27FC236}">
                  <a16:creationId xmlns:a16="http://schemas.microsoft.com/office/drawing/2014/main" xmlns="" id="{50D978E0-B081-4285-B160-A9E65C9C0F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3384" y="3035519"/>
              <a:ext cx="2721423" cy="1986537"/>
            </a:xfrm>
            <a:prstGeom prst="roundRect">
              <a:avLst/>
            </a:prstGeom>
            <a:noFill/>
            <a:ln>
              <a:solidFill>
                <a:srgbClr val="D97F88"/>
              </a:solidFill>
            </a:ln>
            <a:extLst>
              <a:ext uri="{909E8E84-426E-40DD-AFC4-6F175D3DCCD1}">
                <a14:hiddenFill xmlns:a14="http://schemas.microsoft.com/office/drawing/2010/main">
                  <a:solidFill>
                    <a:srgbClr val="FFFFFF"/>
                  </a:solidFill>
                </a14:hiddenFill>
              </a:ext>
            </a:extLst>
          </p:spPr>
        </p:pic>
        <p:sp>
          <p:nvSpPr>
            <p:cNvPr id="43" name="TextBox 42">
              <a:extLst>
                <a:ext uri="{FF2B5EF4-FFF2-40B4-BE49-F238E27FC236}">
                  <a16:creationId xmlns:a16="http://schemas.microsoft.com/office/drawing/2014/main" xmlns="" id="{7412D8DD-06C3-45E2-8014-24B403784928}"/>
                </a:ext>
              </a:extLst>
            </p:cNvPr>
            <p:cNvSpPr txBox="1"/>
            <p:nvPr/>
          </p:nvSpPr>
          <p:spPr>
            <a:xfrm>
              <a:off x="3034146" y="4566556"/>
              <a:ext cx="1084921" cy="390655"/>
            </a:xfrm>
            <a:prstGeom prst="rect">
              <a:avLst/>
            </a:prstGeom>
            <a:solidFill>
              <a:schemeClr val="accent5"/>
            </a:solidFill>
            <a:ln>
              <a:noFill/>
            </a:ln>
          </p:spPr>
          <p:txBody>
            <a:bodyPr wrap="square" rtlCol="0">
              <a:spAutoFit/>
            </a:bodyPr>
            <a:lstStyle/>
            <a:p>
              <a:r>
                <a:rPr lang="en-US" b="1" dirty="0">
                  <a:latin typeface="+mj-lt"/>
                  <a:ea typeface="Tahoma" panose="020B0604030504040204" pitchFamily="34" charset="0"/>
                  <a:cs typeface="Tahoma" panose="020B0604030504040204" pitchFamily="34" charset="0"/>
                </a:rPr>
                <a:t>Ung </a:t>
              </a:r>
              <a:r>
                <a:rPr lang="en-US" b="1" dirty="0" err="1">
                  <a:latin typeface="+mj-lt"/>
                  <a:ea typeface="Tahoma" panose="020B0604030504040204" pitchFamily="34" charset="0"/>
                  <a:cs typeface="Tahoma" panose="020B0604030504040204" pitchFamily="34" charset="0"/>
                </a:rPr>
                <a:t>th</a:t>
              </a:r>
              <a:r>
                <a:rPr lang="vi-VN" b="1" dirty="0">
                  <a:latin typeface="+mn-lt"/>
                  <a:ea typeface="Tahoma" panose="020B0604030504040204" pitchFamily="34" charset="0"/>
                  <a:cs typeface="Tahoma" panose="020B0604030504040204" pitchFamily="34" charset="0"/>
                </a:rPr>
                <a:t>ư</a:t>
              </a:r>
              <a:endParaRPr lang="en-US" b="1" dirty="0">
                <a:latin typeface="+mn-lt"/>
                <a:ea typeface="Tahoma" panose="020B0604030504040204" pitchFamily="34" charset="0"/>
                <a:cs typeface="Tahoma" panose="020B0604030504040204" pitchFamily="34" charset="0"/>
              </a:endParaRPr>
            </a:p>
          </p:txBody>
        </p:sp>
      </p:grpSp>
      <p:grpSp>
        <p:nvGrpSpPr>
          <p:cNvPr id="44" name="Group 43">
            <a:extLst>
              <a:ext uri="{FF2B5EF4-FFF2-40B4-BE49-F238E27FC236}">
                <a16:creationId xmlns:a16="http://schemas.microsoft.com/office/drawing/2014/main" xmlns="" id="{9CBEFE54-F16D-4830-9C74-C07F8D6A3301}"/>
              </a:ext>
            </a:extLst>
          </p:cNvPr>
          <p:cNvGrpSpPr/>
          <p:nvPr/>
        </p:nvGrpSpPr>
        <p:grpSpPr>
          <a:xfrm>
            <a:off x="4910458" y="3509373"/>
            <a:ext cx="2366265" cy="1388582"/>
            <a:chOff x="4339799" y="3029976"/>
            <a:chExt cx="2922039" cy="1762500"/>
          </a:xfrm>
        </p:grpSpPr>
        <p:pic>
          <p:nvPicPr>
            <p:cNvPr id="45" name="Picture 2" descr="Tiểu không kiểm soát (không tự chủ): Nguyên nhân và cách chữa trị">
              <a:extLst>
                <a:ext uri="{FF2B5EF4-FFF2-40B4-BE49-F238E27FC236}">
                  <a16:creationId xmlns:a16="http://schemas.microsoft.com/office/drawing/2014/main" xmlns="" id="{AA1D69E7-087F-412F-950F-090CCC7910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39799" y="3029976"/>
              <a:ext cx="2922039" cy="1762500"/>
            </a:xfrm>
            <a:prstGeom prst="round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xmlns="" id="{F4F35B6D-BB21-4953-91D2-72EF99BEF3FB}"/>
                </a:ext>
              </a:extLst>
            </p:cNvPr>
            <p:cNvSpPr txBox="1"/>
            <p:nvPr/>
          </p:nvSpPr>
          <p:spPr>
            <a:xfrm>
              <a:off x="4840547" y="3055133"/>
              <a:ext cx="1795557" cy="742243"/>
            </a:xfrm>
            <a:prstGeom prst="rect">
              <a:avLst/>
            </a:prstGeom>
            <a:noFill/>
          </p:spPr>
          <p:txBody>
            <a:bodyPr wrap="square" rtlCol="0">
              <a:spAutoFit/>
            </a:bodyPr>
            <a:lstStyle/>
            <a:p>
              <a:pPr algn="ctr"/>
              <a:r>
                <a:rPr lang="en-US" sz="1600" b="1" dirty="0" err="1">
                  <a:latin typeface="+mj-lt"/>
                  <a:ea typeface="Tahoma" panose="020B0604030504040204" pitchFamily="34" charset="0"/>
                  <a:cs typeface="Tahoma" panose="020B0604030504040204" pitchFamily="34" charset="0"/>
                </a:rPr>
                <a:t>Tiểu</a:t>
              </a:r>
              <a:r>
                <a:rPr lang="en-US" sz="1600" b="1" dirty="0">
                  <a:latin typeface="+mj-lt"/>
                  <a:ea typeface="Tahoma" panose="020B0604030504040204" pitchFamily="34" charset="0"/>
                  <a:cs typeface="Tahoma" panose="020B0604030504040204" pitchFamily="34" charset="0"/>
                </a:rPr>
                <a:t> </a:t>
              </a:r>
              <a:r>
                <a:rPr lang="en-US" sz="1600" b="1" dirty="0" err="1">
                  <a:latin typeface="+mj-lt"/>
                  <a:ea typeface="Tahoma" panose="020B0604030504040204" pitchFamily="34" charset="0"/>
                  <a:cs typeface="Tahoma" panose="020B0604030504040204" pitchFamily="34" charset="0"/>
                </a:rPr>
                <a:t>không</a:t>
              </a:r>
              <a:r>
                <a:rPr lang="en-US" sz="1600" b="1" dirty="0">
                  <a:latin typeface="+mj-lt"/>
                  <a:ea typeface="Tahoma" panose="020B0604030504040204" pitchFamily="34" charset="0"/>
                  <a:cs typeface="Tahoma" panose="020B0604030504040204" pitchFamily="34" charset="0"/>
                </a:rPr>
                <a:t> </a:t>
              </a:r>
              <a:r>
                <a:rPr lang="en-US" sz="1600" b="1" dirty="0" err="1">
                  <a:latin typeface="+mj-lt"/>
                  <a:ea typeface="Tahoma" panose="020B0604030504040204" pitchFamily="34" charset="0"/>
                  <a:cs typeface="Tahoma" panose="020B0604030504040204" pitchFamily="34" charset="0"/>
                </a:rPr>
                <a:t>tự</a:t>
              </a:r>
              <a:r>
                <a:rPr lang="en-US" sz="1600" b="1" dirty="0">
                  <a:latin typeface="+mj-lt"/>
                  <a:ea typeface="Tahoma" panose="020B0604030504040204" pitchFamily="34" charset="0"/>
                  <a:cs typeface="Tahoma" panose="020B0604030504040204" pitchFamily="34" charset="0"/>
                </a:rPr>
                <a:t> </a:t>
              </a:r>
              <a:r>
                <a:rPr lang="en-US" sz="1600" b="1" dirty="0" err="1">
                  <a:latin typeface="+mj-lt"/>
                  <a:ea typeface="Tahoma" panose="020B0604030504040204" pitchFamily="34" charset="0"/>
                  <a:cs typeface="Tahoma" panose="020B0604030504040204" pitchFamily="34" charset="0"/>
                </a:rPr>
                <a:t>chủ</a:t>
              </a:r>
              <a:endParaRPr lang="en-US" sz="1600" b="1" dirty="0">
                <a:latin typeface="+mj-lt"/>
                <a:ea typeface="Tahoma" panose="020B0604030504040204" pitchFamily="34" charset="0"/>
                <a:cs typeface="Tahoma" panose="020B0604030504040204" pitchFamily="34" charset="0"/>
              </a:endParaRPr>
            </a:p>
          </p:txBody>
        </p:sp>
      </p:grpSp>
      <p:grpSp>
        <p:nvGrpSpPr>
          <p:cNvPr id="47" name="Group 46">
            <a:extLst>
              <a:ext uri="{FF2B5EF4-FFF2-40B4-BE49-F238E27FC236}">
                <a16:creationId xmlns:a16="http://schemas.microsoft.com/office/drawing/2014/main" xmlns="" id="{81B70D0B-8A90-4CED-A508-B674411F0456}"/>
              </a:ext>
            </a:extLst>
          </p:cNvPr>
          <p:cNvGrpSpPr/>
          <p:nvPr/>
        </p:nvGrpSpPr>
        <p:grpSpPr>
          <a:xfrm>
            <a:off x="248277" y="2227042"/>
            <a:ext cx="1974966" cy="1482090"/>
            <a:chOff x="595312" y="919162"/>
            <a:chExt cx="2438834" cy="1881188"/>
          </a:xfrm>
        </p:grpSpPr>
        <p:pic>
          <p:nvPicPr>
            <p:cNvPr id="48" name="Picture 2" descr="Sỏi thận">
              <a:extLst>
                <a:ext uri="{FF2B5EF4-FFF2-40B4-BE49-F238E27FC236}">
                  <a16:creationId xmlns:a16="http://schemas.microsoft.com/office/drawing/2014/main" xmlns="" id="{90F69807-C863-4AAC-B44C-A03B162447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5312" y="919162"/>
              <a:ext cx="2438834" cy="1881188"/>
            </a:xfrm>
            <a:prstGeom prst="roundRect">
              <a:avLst/>
            </a:prstGeom>
            <a:noFill/>
            <a:extLst>
              <a:ext uri="{909E8E84-426E-40DD-AFC4-6F175D3DCCD1}">
                <a14:hiddenFill xmlns:a14="http://schemas.microsoft.com/office/drawing/2010/main">
                  <a:solidFill>
                    <a:srgbClr val="FFFFFF"/>
                  </a:solidFill>
                </a14:hiddenFill>
              </a:ext>
            </a:extLst>
          </p:spPr>
        </p:pic>
        <p:sp>
          <p:nvSpPr>
            <p:cNvPr id="49" name="TextBox 48">
              <a:extLst>
                <a:ext uri="{FF2B5EF4-FFF2-40B4-BE49-F238E27FC236}">
                  <a16:creationId xmlns:a16="http://schemas.microsoft.com/office/drawing/2014/main" xmlns="" id="{2D84AB64-A14E-44FF-86C6-F1689AE12F11}"/>
                </a:ext>
              </a:extLst>
            </p:cNvPr>
            <p:cNvSpPr txBox="1"/>
            <p:nvPr/>
          </p:nvSpPr>
          <p:spPr>
            <a:xfrm>
              <a:off x="595312" y="2337339"/>
              <a:ext cx="1481260" cy="429720"/>
            </a:xfrm>
            <a:prstGeom prst="rect">
              <a:avLst/>
            </a:prstGeom>
            <a:noFill/>
          </p:spPr>
          <p:txBody>
            <a:bodyPr wrap="square" rtlCol="0">
              <a:spAutoFit/>
            </a:bodyPr>
            <a:lstStyle/>
            <a:p>
              <a:pPr algn="ctr"/>
              <a:r>
                <a:rPr lang="en-US" sz="1600" b="1" dirty="0" err="1">
                  <a:solidFill>
                    <a:schemeClr val="accent5"/>
                  </a:solidFill>
                  <a:latin typeface="+mj-lt"/>
                  <a:ea typeface="Tahoma" panose="020B0604030504040204" pitchFamily="34" charset="0"/>
                  <a:cs typeface="Tahoma" panose="020B0604030504040204" pitchFamily="34" charset="0"/>
                </a:rPr>
                <a:t>Sỏi</a:t>
              </a:r>
              <a:r>
                <a:rPr lang="en-US" sz="1600" b="1" dirty="0">
                  <a:solidFill>
                    <a:schemeClr val="accent5"/>
                  </a:solidFill>
                  <a:latin typeface="+mj-lt"/>
                  <a:ea typeface="Tahoma" panose="020B0604030504040204" pitchFamily="34" charset="0"/>
                  <a:cs typeface="Tahoma" panose="020B0604030504040204" pitchFamily="34" charset="0"/>
                </a:rPr>
                <a:t> </a:t>
              </a:r>
              <a:r>
                <a:rPr lang="en-US" sz="1600" b="1" dirty="0" err="1">
                  <a:solidFill>
                    <a:schemeClr val="accent5"/>
                  </a:solidFill>
                  <a:latin typeface="+mj-lt"/>
                  <a:ea typeface="Tahoma" panose="020B0604030504040204" pitchFamily="34" charset="0"/>
                  <a:cs typeface="Tahoma" panose="020B0604030504040204" pitchFamily="34" charset="0"/>
                </a:rPr>
                <a:t>thận</a:t>
              </a:r>
              <a:endParaRPr lang="en-US" sz="1600" b="1" dirty="0">
                <a:solidFill>
                  <a:schemeClr val="accent5"/>
                </a:solidFill>
                <a:latin typeface="+mj-lt"/>
                <a:ea typeface="Tahoma" panose="020B0604030504040204" pitchFamily="34" charset="0"/>
                <a:cs typeface="Tahoma" panose="020B0604030504040204" pitchFamily="34" charset="0"/>
              </a:endParaRPr>
            </a:p>
          </p:txBody>
        </p:sp>
      </p:grpSp>
      <p:grpSp>
        <p:nvGrpSpPr>
          <p:cNvPr id="50" name="Group 49">
            <a:extLst>
              <a:ext uri="{FF2B5EF4-FFF2-40B4-BE49-F238E27FC236}">
                <a16:creationId xmlns:a16="http://schemas.microsoft.com/office/drawing/2014/main" xmlns="" id="{3F534232-BA45-40BB-A05B-D2CC912F87C2}"/>
              </a:ext>
            </a:extLst>
          </p:cNvPr>
          <p:cNvGrpSpPr/>
          <p:nvPr/>
        </p:nvGrpSpPr>
        <p:grpSpPr>
          <a:xfrm>
            <a:off x="3371158" y="2192964"/>
            <a:ext cx="1974965" cy="1512374"/>
            <a:chOff x="3288507" y="880723"/>
            <a:chExt cx="2438833" cy="1919627"/>
          </a:xfrm>
        </p:grpSpPr>
        <p:pic>
          <p:nvPicPr>
            <p:cNvPr id="51" name="Picture 6" descr="Viêm cầu thận mạn: Nguyên nhân, triệu chứng, điều trị và phòng ngừa">
              <a:extLst>
                <a:ext uri="{FF2B5EF4-FFF2-40B4-BE49-F238E27FC236}">
                  <a16:creationId xmlns:a16="http://schemas.microsoft.com/office/drawing/2014/main" xmlns="" id="{92053BE4-954A-43C0-BD76-7412FFD5B1C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88507" y="919163"/>
              <a:ext cx="2438833" cy="1881187"/>
            </a:xfrm>
            <a:prstGeom prst="roundRect">
              <a:avLst/>
            </a:prstGeom>
            <a:noFill/>
            <a:extLst>
              <a:ext uri="{909E8E84-426E-40DD-AFC4-6F175D3DCCD1}">
                <a14:hiddenFill xmlns:a14="http://schemas.microsoft.com/office/drawing/2010/main">
                  <a:solidFill>
                    <a:srgbClr val="FFFFFF"/>
                  </a:solidFill>
                </a14:hiddenFill>
              </a:ext>
            </a:extLst>
          </p:spPr>
        </p:pic>
        <p:sp>
          <p:nvSpPr>
            <p:cNvPr id="52" name="TextBox 51">
              <a:extLst>
                <a:ext uri="{FF2B5EF4-FFF2-40B4-BE49-F238E27FC236}">
                  <a16:creationId xmlns:a16="http://schemas.microsoft.com/office/drawing/2014/main" xmlns="" id="{FB625576-FAEF-4C26-8305-9FC46BD815AD}"/>
                </a:ext>
              </a:extLst>
            </p:cNvPr>
            <p:cNvSpPr txBox="1"/>
            <p:nvPr/>
          </p:nvSpPr>
          <p:spPr>
            <a:xfrm>
              <a:off x="3436824" y="880723"/>
              <a:ext cx="1580926" cy="742244"/>
            </a:xfrm>
            <a:prstGeom prst="rect">
              <a:avLst/>
            </a:prstGeom>
            <a:noFill/>
          </p:spPr>
          <p:txBody>
            <a:bodyPr wrap="square" rtlCol="0">
              <a:spAutoFit/>
            </a:bodyPr>
            <a:lstStyle/>
            <a:p>
              <a:pPr algn="ctr"/>
              <a:r>
                <a:rPr lang="en-US" sz="1600" b="1" dirty="0" err="1">
                  <a:solidFill>
                    <a:schemeClr val="tx1"/>
                  </a:solidFill>
                  <a:highlight>
                    <a:srgbClr val="FFFF00"/>
                  </a:highlight>
                  <a:latin typeface="+mj-lt"/>
                  <a:ea typeface="Tahoma" panose="020B0604030504040204" pitchFamily="34" charset="0"/>
                  <a:cs typeface="Tahoma" panose="020B0604030504040204" pitchFamily="34" charset="0"/>
                </a:rPr>
                <a:t>Viêm</a:t>
              </a:r>
              <a:r>
                <a:rPr lang="en-US" sz="1600" b="1" dirty="0">
                  <a:solidFill>
                    <a:schemeClr val="tx1"/>
                  </a:solidFill>
                  <a:highlight>
                    <a:srgbClr val="FFFF00"/>
                  </a:highlight>
                  <a:latin typeface="+mj-lt"/>
                  <a:ea typeface="Tahoma" panose="020B0604030504040204" pitchFamily="34" charset="0"/>
                  <a:cs typeface="Tahoma" panose="020B0604030504040204" pitchFamily="34" charset="0"/>
                </a:rPr>
                <a:t> </a:t>
              </a:r>
            </a:p>
            <a:p>
              <a:pPr algn="ctr"/>
              <a:r>
                <a:rPr lang="en-US" sz="1600" b="1" dirty="0" err="1">
                  <a:solidFill>
                    <a:schemeClr val="tx1"/>
                  </a:solidFill>
                  <a:highlight>
                    <a:srgbClr val="FFFF00"/>
                  </a:highlight>
                  <a:latin typeface="+mj-lt"/>
                  <a:ea typeface="Tahoma" panose="020B0604030504040204" pitchFamily="34" charset="0"/>
                  <a:cs typeface="Tahoma" panose="020B0604030504040204" pitchFamily="34" charset="0"/>
                </a:rPr>
                <a:t>cầu</a:t>
              </a:r>
              <a:r>
                <a:rPr lang="en-US" sz="1600" b="1" dirty="0">
                  <a:solidFill>
                    <a:schemeClr val="tx1"/>
                  </a:solidFill>
                  <a:highlight>
                    <a:srgbClr val="FFFF00"/>
                  </a:highlight>
                  <a:latin typeface="+mj-lt"/>
                  <a:ea typeface="Tahoma" panose="020B0604030504040204" pitchFamily="34" charset="0"/>
                  <a:cs typeface="Tahoma" panose="020B0604030504040204" pitchFamily="34" charset="0"/>
                </a:rPr>
                <a:t> </a:t>
              </a:r>
              <a:r>
                <a:rPr lang="en-US" sz="1600" b="1" dirty="0" err="1">
                  <a:solidFill>
                    <a:schemeClr val="tx1"/>
                  </a:solidFill>
                  <a:highlight>
                    <a:srgbClr val="FFFF00"/>
                  </a:highlight>
                  <a:latin typeface="+mj-lt"/>
                  <a:ea typeface="Tahoma" panose="020B0604030504040204" pitchFamily="34" charset="0"/>
                  <a:cs typeface="Tahoma" panose="020B0604030504040204" pitchFamily="34" charset="0"/>
                </a:rPr>
                <a:t>thận</a:t>
              </a:r>
              <a:endParaRPr lang="en-US" sz="1600" b="1" dirty="0">
                <a:solidFill>
                  <a:schemeClr val="tx1"/>
                </a:solidFill>
                <a:highlight>
                  <a:srgbClr val="FFFF00"/>
                </a:highlight>
                <a:latin typeface="+mj-lt"/>
                <a:ea typeface="Tahoma" panose="020B0604030504040204" pitchFamily="34" charset="0"/>
                <a:cs typeface="Tahoma" panose="020B0604030504040204" pitchFamily="34" charset="0"/>
              </a:endParaRPr>
            </a:p>
          </p:txBody>
        </p:sp>
      </p:grpSp>
      <p:grpSp>
        <p:nvGrpSpPr>
          <p:cNvPr id="53" name="Group 52">
            <a:extLst>
              <a:ext uri="{FF2B5EF4-FFF2-40B4-BE49-F238E27FC236}">
                <a16:creationId xmlns:a16="http://schemas.microsoft.com/office/drawing/2014/main" xmlns="" id="{08396EF6-6F4E-4B8D-974E-73F4E6F1575F}"/>
              </a:ext>
            </a:extLst>
          </p:cNvPr>
          <p:cNvGrpSpPr/>
          <p:nvPr/>
        </p:nvGrpSpPr>
        <p:grpSpPr>
          <a:xfrm>
            <a:off x="6739845" y="2230933"/>
            <a:ext cx="2155878" cy="1482090"/>
            <a:chOff x="6219622" y="941750"/>
            <a:chExt cx="2662238" cy="1881188"/>
          </a:xfrm>
        </p:grpSpPr>
        <p:pic>
          <p:nvPicPr>
            <p:cNvPr id="54" name="Picture 53">
              <a:extLst>
                <a:ext uri="{FF2B5EF4-FFF2-40B4-BE49-F238E27FC236}">
                  <a16:creationId xmlns:a16="http://schemas.microsoft.com/office/drawing/2014/main" xmlns="" id="{FF92B8F5-73CD-4D89-817E-9BF1E1A6F29F}"/>
                </a:ext>
              </a:extLst>
            </p:cNvPr>
            <p:cNvPicPr>
              <a:picLocks noChangeAspect="1"/>
            </p:cNvPicPr>
            <p:nvPr/>
          </p:nvPicPr>
          <p:blipFill>
            <a:blip r:embed="rId6"/>
            <a:stretch>
              <a:fillRect/>
            </a:stretch>
          </p:blipFill>
          <p:spPr>
            <a:xfrm>
              <a:off x="6219622" y="941750"/>
              <a:ext cx="2662238" cy="1881188"/>
            </a:xfrm>
            <a:prstGeom prst="roundRect">
              <a:avLst/>
            </a:prstGeom>
            <a:ln>
              <a:solidFill>
                <a:srgbClr val="9A4145"/>
              </a:solidFill>
            </a:ln>
          </p:spPr>
        </p:pic>
        <p:sp>
          <p:nvSpPr>
            <p:cNvPr id="55" name="TextBox 54">
              <a:extLst>
                <a:ext uri="{FF2B5EF4-FFF2-40B4-BE49-F238E27FC236}">
                  <a16:creationId xmlns:a16="http://schemas.microsoft.com/office/drawing/2014/main" xmlns="" id="{AD931F32-A18C-449B-8D96-6BD3040C7E4B}"/>
                </a:ext>
              </a:extLst>
            </p:cNvPr>
            <p:cNvSpPr txBox="1"/>
            <p:nvPr/>
          </p:nvSpPr>
          <p:spPr>
            <a:xfrm>
              <a:off x="6800769" y="2426659"/>
              <a:ext cx="1340644" cy="307776"/>
            </a:xfrm>
            <a:prstGeom prst="rect">
              <a:avLst/>
            </a:prstGeom>
            <a:noFill/>
          </p:spPr>
          <p:txBody>
            <a:bodyPr wrap="square" rtlCol="0">
              <a:spAutoFit/>
            </a:bodyPr>
            <a:lstStyle/>
            <a:p>
              <a:pPr algn="ctr"/>
              <a:r>
                <a:rPr lang="en-US" b="1" dirty="0" err="1">
                  <a:solidFill>
                    <a:schemeClr val="tx1"/>
                  </a:solidFill>
                  <a:latin typeface="+mj-lt"/>
                  <a:ea typeface="Tahoma" panose="020B0604030504040204" pitchFamily="34" charset="0"/>
                  <a:cs typeface="Tahoma" panose="020B0604030504040204" pitchFamily="34" charset="0"/>
                </a:rPr>
                <a:t>Suy</a:t>
              </a:r>
              <a:r>
                <a:rPr lang="en-US" b="1" dirty="0">
                  <a:solidFill>
                    <a:schemeClr val="tx1"/>
                  </a:solidFill>
                  <a:latin typeface="+mj-lt"/>
                  <a:ea typeface="Tahoma" panose="020B0604030504040204" pitchFamily="34" charset="0"/>
                  <a:cs typeface="Tahoma" panose="020B0604030504040204" pitchFamily="34" charset="0"/>
                </a:rPr>
                <a:t> </a:t>
              </a:r>
              <a:r>
                <a:rPr lang="en-US" b="1" dirty="0" err="1">
                  <a:solidFill>
                    <a:schemeClr val="tx1"/>
                  </a:solidFill>
                  <a:latin typeface="+mj-lt"/>
                  <a:ea typeface="Tahoma" panose="020B0604030504040204" pitchFamily="34" charset="0"/>
                  <a:cs typeface="Tahoma" panose="020B0604030504040204" pitchFamily="34" charset="0"/>
                </a:rPr>
                <a:t>thận</a:t>
              </a:r>
              <a:endParaRPr lang="en-US" b="1" dirty="0">
                <a:solidFill>
                  <a:schemeClr val="tx1"/>
                </a:solidFill>
                <a:latin typeface="+mj-lt"/>
                <a:ea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3763382151"/>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barn(inVertical)">
                                      <p:cBhvr>
                                        <p:cTn id="12" dur="500"/>
                                        <p:tgtEl>
                                          <p:spTgt spid="47"/>
                                        </p:tgtEl>
                                      </p:cBhvr>
                                    </p:animEffect>
                                  </p:childTnLst>
                                </p:cTn>
                              </p:par>
                              <p:par>
                                <p:cTn id="13" presetID="14" presetClass="entr" presetSubtype="10" fill="hold" nodeType="with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randombar(horizontal)">
                                      <p:cBhvr>
                                        <p:cTn id="15" dur="500"/>
                                        <p:tgtEl>
                                          <p:spTgt spid="50"/>
                                        </p:tgtEl>
                                      </p:cBhvr>
                                    </p:animEffect>
                                  </p:childTnLst>
                                </p:cTn>
                              </p:par>
                              <p:par>
                                <p:cTn id="16" presetID="14" presetClass="entr" presetSubtype="10" fill="hold" nodeType="withEffect">
                                  <p:stCondLst>
                                    <p:cond delay="0"/>
                                  </p:stCondLst>
                                  <p:childTnLst>
                                    <p:set>
                                      <p:cBhvr>
                                        <p:cTn id="17" dur="1" fill="hold">
                                          <p:stCondLst>
                                            <p:cond delay="0"/>
                                          </p:stCondLst>
                                        </p:cTn>
                                        <p:tgtEl>
                                          <p:spTgt spid="53"/>
                                        </p:tgtEl>
                                        <p:attrNameLst>
                                          <p:attrName>style.visibility</p:attrName>
                                        </p:attrNameLst>
                                      </p:cBhvr>
                                      <p:to>
                                        <p:strVal val="visible"/>
                                      </p:to>
                                    </p:set>
                                    <p:animEffect transition="in" filter="randombar(horizontal)">
                                      <p:cBhvr>
                                        <p:cTn id="18" dur="500"/>
                                        <p:tgtEl>
                                          <p:spTgt spid="53"/>
                                        </p:tgtEl>
                                      </p:cBhvr>
                                    </p:animEffect>
                                  </p:childTnLst>
                                </p:cTn>
                              </p:par>
                              <p:par>
                                <p:cTn id="19" presetID="22" presetClass="entr" presetSubtype="8" fill="hold" nodeType="withEffect">
                                  <p:stCondLst>
                                    <p:cond delay="0"/>
                                  </p:stCondLst>
                                  <p:childTnLst>
                                    <p:set>
                                      <p:cBhvr>
                                        <p:cTn id="20" dur="1" fill="hold">
                                          <p:stCondLst>
                                            <p:cond delay="0"/>
                                          </p:stCondLst>
                                        </p:cTn>
                                        <p:tgtEl>
                                          <p:spTgt spid="41"/>
                                        </p:tgtEl>
                                        <p:attrNameLst>
                                          <p:attrName>style.visibility</p:attrName>
                                        </p:attrNameLst>
                                      </p:cBhvr>
                                      <p:to>
                                        <p:strVal val="visible"/>
                                      </p:to>
                                    </p:set>
                                    <p:animEffect transition="in" filter="wipe(left)">
                                      <p:cBhvr>
                                        <p:cTn id="21" dur="500"/>
                                        <p:tgtEl>
                                          <p:spTgt spid="41"/>
                                        </p:tgtEl>
                                      </p:cBhvr>
                                    </p:animEffect>
                                  </p:childTnLst>
                                </p:cTn>
                              </p:par>
                              <p:par>
                                <p:cTn id="22" presetID="53" presetClass="entr" presetSubtype="16" fill="hold" nodeType="withEffect">
                                  <p:stCondLst>
                                    <p:cond delay="0"/>
                                  </p:stCondLst>
                                  <p:childTnLst>
                                    <p:set>
                                      <p:cBhvr>
                                        <p:cTn id="23" dur="1" fill="hold">
                                          <p:stCondLst>
                                            <p:cond delay="0"/>
                                          </p:stCondLst>
                                        </p:cTn>
                                        <p:tgtEl>
                                          <p:spTgt spid="44"/>
                                        </p:tgtEl>
                                        <p:attrNameLst>
                                          <p:attrName>style.visibility</p:attrName>
                                        </p:attrNameLst>
                                      </p:cBhvr>
                                      <p:to>
                                        <p:strVal val="visible"/>
                                      </p:to>
                                    </p:set>
                                    <p:anim calcmode="lin" valueType="num">
                                      <p:cBhvr>
                                        <p:cTn id="24" dur="500" fill="hold"/>
                                        <p:tgtEl>
                                          <p:spTgt spid="44"/>
                                        </p:tgtEl>
                                        <p:attrNameLst>
                                          <p:attrName>ppt_w</p:attrName>
                                        </p:attrNameLst>
                                      </p:cBhvr>
                                      <p:tavLst>
                                        <p:tav tm="0">
                                          <p:val>
                                            <p:fltVal val="0"/>
                                          </p:val>
                                        </p:tav>
                                        <p:tav tm="100000">
                                          <p:val>
                                            <p:strVal val="#ppt_w"/>
                                          </p:val>
                                        </p:tav>
                                      </p:tavLst>
                                    </p:anim>
                                    <p:anim calcmode="lin" valueType="num">
                                      <p:cBhvr>
                                        <p:cTn id="25" dur="500" fill="hold"/>
                                        <p:tgtEl>
                                          <p:spTgt spid="44"/>
                                        </p:tgtEl>
                                        <p:attrNameLst>
                                          <p:attrName>ppt_h</p:attrName>
                                        </p:attrNameLst>
                                      </p:cBhvr>
                                      <p:tavLst>
                                        <p:tav tm="0">
                                          <p:val>
                                            <p:fltVal val="0"/>
                                          </p:val>
                                        </p:tav>
                                        <p:tav tm="100000">
                                          <p:val>
                                            <p:strVal val="#ppt_h"/>
                                          </p:val>
                                        </p:tav>
                                      </p:tavLst>
                                    </p:anim>
                                    <p:animEffect transition="in" filter="fade">
                                      <p:cBhvr>
                                        <p:cTn id="26"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43"/>
        <p:cNvGrpSpPr/>
        <p:nvPr/>
      </p:nvGrpSpPr>
      <p:grpSpPr>
        <a:xfrm>
          <a:off x="0" y="0"/>
          <a:ext cx="0" cy="0"/>
          <a:chOff x="0" y="0"/>
          <a:chExt cx="0" cy="0"/>
        </a:xfrm>
      </p:grpSpPr>
      <p:sp>
        <p:nvSpPr>
          <p:cNvPr id="5" name="TextBox 4">
            <a:extLst>
              <a:ext uri="{FF2B5EF4-FFF2-40B4-BE49-F238E27FC236}">
                <a16:creationId xmlns:a16="http://schemas.microsoft.com/office/drawing/2014/main" xmlns="" id="{E56BB1F5-D3C8-4F5D-8ED4-3D8506300BDE}"/>
              </a:ext>
            </a:extLst>
          </p:cNvPr>
          <p:cNvSpPr txBox="1"/>
          <p:nvPr/>
        </p:nvSpPr>
        <p:spPr>
          <a:xfrm>
            <a:off x="1078522" y="556999"/>
            <a:ext cx="7110617" cy="4029501"/>
          </a:xfrm>
          <a:prstGeom prst="rect">
            <a:avLst/>
          </a:prstGeom>
          <a:noFill/>
        </p:spPr>
        <p:txBody>
          <a:bodyPr wrap="square" rtlCol="0">
            <a:spAutoFit/>
          </a:bodyPr>
          <a:lstStyle/>
          <a:p>
            <a:pPr algn="ctr">
              <a:lnSpc>
                <a:spcPct val="150000"/>
              </a:lnSpc>
            </a:pPr>
            <a:r>
              <a:rPr lang="vi-VN" sz="4400" b="1" dirty="0">
                <a:solidFill>
                  <a:schemeClr val="bg1"/>
                </a:solidFill>
              </a:rPr>
              <a:t>BÀI </a:t>
            </a:r>
            <a:r>
              <a:rPr lang="en-US" sz="4400" b="1" dirty="0">
                <a:solidFill>
                  <a:schemeClr val="bg1"/>
                </a:solidFill>
              </a:rPr>
              <a:t>33</a:t>
            </a:r>
            <a:r>
              <a:rPr lang="vi-VN" sz="4400" b="1" dirty="0">
                <a:solidFill>
                  <a:schemeClr val="bg1"/>
                </a:solidFill>
              </a:rPr>
              <a:t>: </a:t>
            </a:r>
            <a:endParaRPr lang="en-US" sz="4400" b="1" dirty="0">
              <a:solidFill>
                <a:schemeClr val="bg1"/>
              </a:solidFill>
            </a:endParaRPr>
          </a:p>
          <a:p>
            <a:pPr algn="ctr">
              <a:lnSpc>
                <a:spcPct val="150000"/>
              </a:lnSpc>
            </a:pPr>
            <a:r>
              <a:rPr lang="en-US" sz="4400" b="1" dirty="0">
                <a:solidFill>
                  <a:schemeClr val="bg1"/>
                </a:solidFill>
              </a:rPr>
              <a:t>MÔI TR</a:t>
            </a:r>
            <a:r>
              <a:rPr lang="vi-VN" sz="4400" b="1" dirty="0">
                <a:solidFill>
                  <a:schemeClr val="bg1"/>
                </a:solidFill>
              </a:rPr>
              <a:t>Ư</a:t>
            </a:r>
            <a:r>
              <a:rPr lang="en-US" sz="4400" b="1" dirty="0">
                <a:solidFill>
                  <a:schemeClr val="bg1"/>
                </a:solidFill>
              </a:rPr>
              <a:t>ỜNG TRONG CƠ THỂ VÀ HỆ BÀI TIẾT Ở NG</a:t>
            </a:r>
            <a:r>
              <a:rPr lang="vi-VN" sz="4400" b="1" dirty="0">
                <a:solidFill>
                  <a:schemeClr val="bg1"/>
                </a:solidFill>
              </a:rPr>
              <a:t>Ư</a:t>
            </a:r>
            <a:r>
              <a:rPr lang="en-US" sz="4400" b="1" dirty="0">
                <a:solidFill>
                  <a:schemeClr val="bg1"/>
                </a:solidFill>
              </a:rPr>
              <a:t>ỜI</a:t>
            </a:r>
          </a:p>
        </p:txBody>
      </p:sp>
    </p:spTree>
    <p:extLst>
      <p:ext uri="{BB962C8B-B14F-4D97-AF65-F5344CB8AC3E}">
        <p14:creationId xmlns:p14="http://schemas.microsoft.com/office/powerpoint/2010/main" val="1709468555"/>
      </p:ext>
    </p:extLst>
  </p:cSld>
  <p:clrMapOvr>
    <a:masterClrMapping/>
  </p:clrMapOvr>
  <p:transition spd="med">
    <p:random/>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73768" y="1146121"/>
            <a:ext cx="7642459" cy="2554545"/>
          </a:xfrm>
          <a:prstGeom prst="rect">
            <a:avLst/>
          </a:prstGeom>
        </p:spPr>
        <p:txBody>
          <a:bodyPr wrap="square">
            <a:spAutoFit/>
          </a:bodyPr>
          <a:lstStyle/>
          <a:p>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Một</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số</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bệnh</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về</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hệ</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bài</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tiết</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Viêm</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thận</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viêm</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đường</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tiết</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niệu</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sỏi</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thận</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suy</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thận</a:t>
            </a:r>
            <a:r>
              <a:rPr lang="en-US" sz="3200" dirty="0" smtClean="0">
                <a:latin typeface="Times New Roman" pitchFamily="18" charset="0"/>
                <a:cs typeface="Times New Roman" pitchFamily="18" charset="0"/>
              </a:rPr>
              <a:t>….</a:t>
            </a:r>
          </a:p>
          <a:p>
            <a:r>
              <a:rPr lang="en-US" sz="3200" dirty="0" smtClean="0">
                <a:latin typeface="Times New Roman" pitchFamily="18" charset="0"/>
                <a:cs typeface="Times New Roman" pitchFamily="18" charset="0"/>
              </a:rPr>
              <a:t>+ </a:t>
            </a:r>
            <a:r>
              <a:rPr lang="en-US" sz="3200" dirty="0" err="1">
                <a:latin typeface="Times New Roman" pitchFamily="18" charset="0"/>
                <a:cs typeface="Times New Roman" pitchFamily="18" charset="0"/>
              </a:rPr>
              <a:t>Để</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phòng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bệnh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về</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hệ</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bài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tiết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cần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thực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hiện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chế</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độ</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dinh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dưỡng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lối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sống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lành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mạnh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tránh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tiếp</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xúc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với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mầm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bệnh</a:t>
            </a:r>
            <a:r>
              <a:rPr lang="en-US" sz="3200" dirty="0">
                <a:latin typeface="Times New Roman" pitchFamily="18" charset="0"/>
                <a:cs typeface="Times New Roman" pitchFamily="18" charset="0"/>
              </a:rPr>
              <a:t> .</a:t>
            </a:r>
          </a:p>
        </p:txBody>
      </p:sp>
    </p:spTree>
    <p:extLst>
      <p:ext uri="{BB962C8B-B14F-4D97-AF65-F5344CB8AC3E}">
        <p14:creationId xmlns:p14="http://schemas.microsoft.com/office/powerpoint/2010/main" val="5245307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883"/>
        <p:cNvGrpSpPr/>
        <p:nvPr/>
      </p:nvGrpSpPr>
      <p:grpSpPr>
        <a:xfrm>
          <a:off x="0" y="0"/>
          <a:ext cx="0" cy="0"/>
          <a:chOff x="0" y="0"/>
          <a:chExt cx="0" cy="0"/>
        </a:xfrm>
      </p:grpSpPr>
      <p:sp>
        <p:nvSpPr>
          <p:cNvPr id="16" name="TextBox 15">
            <a:extLst>
              <a:ext uri="{FF2B5EF4-FFF2-40B4-BE49-F238E27FC236}">
                <a16:creationId xmlns:a16="http://schemas.microsoft.com/office/drawing/2014/main" xmlns="" id="{7A497074-EE53-4C72-A020-C91263FD1E35}"/>
              </a:ext>
            </a:extLst>
          </p:cNvPr>
          <p:cNvSpPr txBox="1"/>
          <p:nvPr/>
        </p:nvSpPr>
        <p:spPr>
          <a:xfrm>
            <a:off x="966023" y="1518161"/>
            <a:ext cx="7173584" cy="1654171"/>
          </a:xfrm>
          <a:prstGeom prst="rect">
            <a:avLst/>
          </a:prstGeom>
          <a:noFill/>
        </p:spPr>
        <p:txBody>
          <a:bodyPr wrap="square" rtlCol="0">
            <a:spAutoFit/>
          </a:bodyPr>
          <a:lstStyle/>
          <a:p>
            <a:pPr algn="ctr">
              <a:lnSpc>
                <a:spcPct val="150000"/>
              </a:lnSpc>
            </a:pPr>
            <a:r>
              <a:rPr lang="en-US" sz="3600" b="1" dirty="0" smtClean="0">
                <a:solidFill>
                  <a:schemeClr val="accent4"/>
                </a:solidFill>
                <a:latin typeface="+mn-lt"/>
              </a:rPr>
              <a:t>4.</a:t>
            </a:r>
            <a:r>
              <a:rPr lang="en-US" sz="3600" b="1" dirty="0" smtClean="0">
                <a:solidFill>
                  <a:schemeClr val="accent4"/>
                </a:solidFill>
                <a:latin typeface="Times New Roman" pitchFamily="18" charset="0"/>
                <a:cs typeface="Times New Roman" pitchFamily="18" charset="0"/>
              </a:rPr>
              <a:t>Một </a:t>
            </a:r>
            <a:r>
              <a:rPr lang="en-US" sz="3600" b="1" dirty="0" err="1" smtClean="0">
                <a:solidFill>
                  <a:schemeClr val="accent4"/>
                </a:solidFill>
                <a:latin typeface="Times New Roman" pitchFamily="18" charset="0"/>
                <a:cs typeface="Times New Roman" pitchFamily="18" charset="0"/>
              </a:rPr>
              <a:t>số</a:t>
            </a:r>
            <a:r>
              <a:rPr lang="en-US" sz="3600" b="1" dirty="0" smtClean="0">
                <a:solidFill>
                  <a:schemeClr val="accent4"/>
                </a:solidFill>
                <a:latin typeface="Times New Roman" pitchFamily="18" charset="0"/>
                <a:cs typeface="Times New Roman" pitchFamily="18" charset="0"/>
              </a:rPr>
              <a:t> </a:t>
            </a:r>
            <a:r>
              <a:rPr lang="en-US" sz="3600" b="1" dirty="0" err="1" smtClean="0">
                <a:solidFill>
                  <a:schemeClr val="accent4"/>
                </a:solidFill>
                <a:latin typeface="Times New Roman" pitchFamily="18" charset="0"/>
                <a:cs typeface="Times New Roman" pitchFamily="18" charset="0"/>
              </a:rPr>
              <a:t>thành</a:t>
            </a:r>
            <a:r>
              <a:rPr lang="en-US" sz="3600" b="1" dirty="0" smtClean="0">
                <a:solidFill>
                  <a:schemeClr val="accent4"/>
                </a:solidFill>
                <a:latin typeface="Times New Roman" pitchFamily="18" charset="0"/>
                <a:cs typeface="Times New Roman" pitchFamily="18" charset="0"/>
              </a:rPr>
              <a:t> </a:t>
            </a:r>
            <a:r>
              <a:rPr lang="en-US" sz="3600" b="1" dirty="0" err="1" smtClean="0">
                <a:solidFill>
                  <a:schemeClr val="accent4"/>
                </a:solidFill>
                <a:latin typeface="Times New Roman" pitchFamily="18" charset="0"/>
                <a:cs typeface="Times New Roman" pitchFamily="18" charset="0"/>
              </a:rPr>
              <a:t>tựu</a:t>
            </a:r>
            <a:r>
              <a:rPr lang="en-US" sz="3600" b="1" dirty="0" smtClean="0">
                <a:solidFill>
                  <a:schemeClr val="accent4"/>
                </a:solidFill>
                <a:latin typeface="Times New Roman" pitchFamily="18" charset="0"/>
                <a:cs typeface="Times New Roman" pitchFamily="18" charset="0"/>
              </a:rPr>
              <a:t> </a:t>
            </a:r>
            <a:r>
              <a:rPr lang="en-US" sz="3600" b="1" dirty="0" err="1" smtClean="0">
                <a:solidFill>
                  <a:schemeClr val="accent4"/>
                </a:solidFill>
                <a:latin typeface="Times New Roman" pitchFamily="18" charset="0"/>
                <a:cs typeface="Times New Roman" pitchFamily="18" charset="0"/>
              </a:rPr>
              <a:t>trong</a:t>
            </a:r>
            <a:r>
              <a:rPr lang="en-US" sz="3600" b="1" dirty="0" smtClean="0">
                <a:solidFill>
                  <a:schemeClr val="accent4"/>
                </a:solidFill>
                <a:latin typeface="Times New Roman" pitchFamily="18" charset="0"/>
                <a:cs typeface="Times New Roman" pitchFamily="18" charset="0"/>
              </a:rPr>
              <a:t> </a:t>
            </a:r>
            <a:r>
              <a:rPr lang="en-US" sz="3600" b="1" dirty="0" err="1" smtClean="0">
                <a:solidFill>
                  <a:schemeClr val="accent4"/>
                </a:solidFill>
                <a:latin typeface="Times New Roman" pitchFamily="18" charset="0"/>
                <a:cs typeface="Times New Roman" pitchFamily="18" charset="0"/>
              </a:rPr>
              <a:t>chữa</a:t>
            </a:r>
            <a:r>
              <a:rPr lang="en-US" sz="3600" b="1" dirty="0" smtClean="0">
                <a:solidFill>
                  <a:schemeClr val="accent4"/>
                </a:solidFill>
                <a:latin typeface="Times New Roman" pitchFamily="18" charset="0"/>
                <a:cs typeface="Times New Roman" pitchFamily="18" charset="0"/>
              </a:rPr>
              <a:t> </a:t>
            </a:r>
            <a:r>
              <a:rPr lang="en-US" sz="3600" b="1" dirty="0" err="1" smtClean="0">
                <a:solidFill>
                  <a:schemeClr val="accent4"/>
                </a:solidFill>
                <a:latin typeface="Times New Roman" pitchFamily="18" charset="0"/>
                <a:cs typeface="Times New Roman" pitchFamily="18" charset="0"/>
              </a:rPr>
              <a:t>bệnh</a:t>
            </a:r>
            <a:r>
              <a:rPr lang="en-US" sz="3600" b="1" dirty="0" smtClean="0">
                <a:solidFill>
                  <a:schemeClr val="accent4"/>
                </a:solidFill>
                <a:latin typeface="Times New Roman" pitchFamily="18" charset="0"/>
                <a:cs typeface="Times New Roman" pitchFamily="18" charset="0"/>
              </a:rPr>
              <a:t> </a:t>
            </a:r>
            <a:r>
              <a:rPr lang="en-US" sz="3600" b="1" dirty="0" err="1" smtClean="0">
                <a:solidFill>
                  <a:schemeClr val="accent4"/>
                </a:solidFill>
                <a:latin typeface="Times New Roman" pitchFamily="18" charset="0"/>
                <a:cs typeface="Times New Roman" pitchFamily="18" charset="0"/>
              </a:rPr>
              <a:t>liên</a:t>
            </a:r>
            <a:r>
              <a:rPr lang="en-US" sz="3600" b="1" dirty="0" smtClean="0">
                <a:solidFill>
                  <a:schemeClr val="accent4"/>
                </a:solidFill>
                <a:latin typeface="Times New Roman" pitchFamily="18" charset="0"/>
                <a:cs typeface="Times New Roman" pitchFamily="18" charset="0"/>
              </a:rPr>
              <a:t> </a:t>
            </a:r>
            <a:r>
              <a:rPr lang="en-US" sz="3600" b="1" dirty="0" err="1" smtClean="0">
                <a:solidFill>
                  <a:schemeClr val="accent4"/>
                </a:solidFill>
                <a:latin typeface="Times New Roman" pitchFamily="18" charset="0"/>
                <a:cs typeface="Times New Roman" pitchFamily="18" charset="0"/>
              </a:rPr>
              <a:t>quan</a:t>
            </a:r>
            <a:r>
              <a:rPr lang="en-US" sz="3600" b="1" dirty="0" smtClean="0">
                <a:solidFill>
                  <a:schemeClr val="accent4"/>
                </a:solidFill>
                <a:latin typeface="Times New Roman" pitchFamily="18" charset="0"/>
                <a:cs typeface="Times New Roman" pitchFamily="18" charset="0"/>
              </a:rPr>
              <a:t> </a:t>
            </a:r>
            <a:r>
              <a:rPr lang="en-US" sz="3600" b="1" dirty="0" err="1" smtClean="0">
                <a:solidFill>
                  <a:schemeClr val="accent4"/>
                </a:solidFill>
                <a:latin typeface="Times New Roman" pitchFamily="18" charset="0"/>
                <a:cs typeface="Times New Roman" pitchFamily="18" charset="0"/>
              </a:rPr>
              <a:t>đến</a:t>
            </a:r>
            <a:r>
              <a:rPr lang="en-US" sz="3600" b="1" dirty="0" smtClean="0">
                <a:solidFill>
                  <a:schemeClr val="accent4"/>
                </a:solidFill>
                <a:latin typeface="Times New Roman" pitchFamily="18" charset="0"/>
                <a:cs typeface="Times New Roman" pitchFamily="18" charset="0"/>
              </a:rPr>
              <a:t> </a:t>
            </a:r>
            <a:r>
              <a:rPr lang="en-US" sz="3600" b="1" dirty="0" err="1" smtClean="0">
                <a:solidFill>
                  <a:schemeClr val="accent4"/>
                </a:solidFill>
                <a:latin typeface="Times New Roman" pitchFamily="18" charset="0"/>
                <a:cs typeface="Times New Roman" pitchFamily="18" charset="0"/>
              </a:rPr>
              <a:t>thận</a:t>
            </a:r>
            <a:endParaRPr lang="en-US" sz="6600" b="1" dirty="0">
              <a:solidFill>
                <a:schemeClr val="accent4"/>
              </a:solidFill>
              <a:latin typeface="+mn-lt"/>
            </a:endParaRPr>
          </a:p>
        </p:txBody>
      </p:sp>
      <p:grpSp>
        <p:nvGrpSpPr>
          <p:cNvPr id="17" name="Google Shape;650;p53">
            <a:extLst>
              <a:ext uri="{FF2B5EF4-FFF2-40B4-BE49-F238E27FC236}">
                <a16:creationId xmlns:a16="http://schemas.microsoft.com/office/drawing/2014/main" xmlns="" id="{84DDF213-655F-476F-A1A4-048920D61A20}"/>
              </a:ext>
            </a:extLst>
          </p:cNvPr>
          <p:cNvGrpSpPr/>
          <p:nvPr/>
        </p:nvGrpSpPr>
        <p:grpSpPr>
          <a:xfrm>
            <a:off x="657734" y="444383"/>
            <a:ext cx="1557698" cy="1326912"/>
            <a:chOff x="2505538" y="2676850"/>
            <a:chExt cx="352175" cy="349375"/>
          </a:xfrm>
        </p:grpSpPr>
        <p:sp>
          <p:nvSpPr>
            <p:cNvPr id="18" name="Google Shape;651;p53">
              <a:extLst>
                <a:ext uri="{FF2B5EF4-FFF2-40B4-BE49-F238E27FC236}">
                  <a16:creationId xmlns:a16="http://schemas.microsoft.com/office/drawing/2014/main" xmlns="" id="{5339AAA2-7A74-4299-B92E-5F3D6F561E9B}"/>
                </a:ext>
              </a:extLst>
            </p:cNvPr>
            <p:cNvSpPr/>
            <p:nvPr/>
          </p:nvSpPr>
          <p:spPr>
            <a:xfrm>
              <a:off x="2645138" y="2687100"/>
              <a:ext cx="202350" cy="202075"/>
            </a:xfrm>
            <a:custGeom>
              <a:avLst/>
              <a:gdLst/>
              <a:ahLst/>
              <a:cxnLst/>
              <a:rect l="l" t="t" r="r" b="b"/>
              <a:pathLst>
                <a:path w="8094" h="8083" extrusionOk="0">
                  <a:moveTo>
                    <a:pt x="4046" y="0"/>
                  </a:moveTo>
                  <a:cubicBezTo>
                    <a:pt x="1810" y="0"/>
                    <a:pt x="0" y="1856"/>
                    <a:pt x="0" y="4044"/>
                  </a:cubicBezTo>
                  <a:cubicBezTo>
                    <a:pt x="2" y="6221"/>
                    <a:pt x="1794" y="7935"/>
                    <a:pt x="3776" y="8074"/>
                  </a:cubicBezTo>
                  <a:cubicBezTo>
                    <a:pt x="3863" y="8080"/>
                    <a:pt x="3950" y="8083"/>
                    <a:pt x="4036" y="8083"/>
                  </a:cubicBezTo>
                  <a:cubicBezTo>
                    <a:pt x="5707" y="8083"/>
                    <a:pt x="7137" y="6963"/>
                    <a:pt x="7707" y="5781"/>
                  </a:cubicBezTo>
                  <a:cubicBezTo>
                    <a:pt x="7786" y="5620"/>
                    <a:pt x="7851" y="5451"/>
                    <a:pt x="7901" y="5278"/>
                  </a:cubicBezTo>
                  <a:cubicBezTo>
                    <a:pt x="8028" y="4879"/>
                    <a:pt x="8093" y="4463"/>
                    <a:pt x="8093" y="4044"/>
                  </a:cubicBezTo>
                  <a:cubicBezTo>
                    <a:pt x="8093" y="1810"/>
                    <a:pt x="6283" y="0"/>
                    <a:pt x="40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652;p53">
              <a:extLst>
                <a:ext uri="{FF2B5EF4-FFF2-40B4-BE49-F238E27FC236}">
                  <a16:creationId xmlns:a16="http://schemas.microsoft.com/office/drawing/2014/main" xmlns="" id="{35FAF688-5C16-4FEF-B325-FFF4BBD2061E}"/>
                </a:ext>
              </a:extLst>
            </p:cNvPr>
            <p:cNvSpPr/>
            <p:nvPr/>
          </p:nvSpPr>
          <p:spPr>
            <a:xfrm>
              <a:off x="2746263" y="2687125"/>
              <a:ext cx="101175" cy="202075"/>
            </a:xfrm>
            <a:custGeom>
              <a:avLst/>
              <a:gdLst/>
              <a:ahLst/>
              <a:cxnLst/>
              <a:rect l="l" t="t" r="r" b="b"/>
              <a:pathLst>
                <a:path w="4047" h="8083" extrusionOk="0">
                  <a:moveTo>
                    <a:pt x="1" y="1"/>
                  </a:moveTo>
                  <a:lnTo>
                    <a:pt x="1" y="8082"/>
                  </a:lnTo>
                  <a:cubicBezTo>
                    <a:pt x="1667" y="8077"/>
                    <a:pt x="3094" y="6960"/>
                    <a:pt x="3662" y="5780"/>
                  </a:cubicBezTo>
                  <a:cubicBezTo>
                    <a:pt x="3739" y="5619"/>
                    <a:pt x="3804" y="5450"/>
                    <a:pt x="3854" y="5277"/>
                  </a:cubicBezTo>
                  <a:cubicBezTo>
                    <a:pt x="3982" y="4878"/>
                    <a:pt x="4047" y="4462"/>
                    <a:pt x="4047" y="4043"/>
                  </a:cubicBezTo>
                  <a:cubicBezTo>
                    <a:pt x="4047" y="1811"/>
                    <a:pt x="2235" y="1"/>
                    <a:pt x="1" y="1"/>
                  </a:cubicBezTo>
                  <a:close/>
                </a:path>
              </a:pathLst>
            </a:custGeom>
            <a:solidFill>
              <a:srgbClr val="191919">
                <a:alpha val="14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653;p53">
              <a:extLst>
                <a:ext uri="{FF2B5EF4-FFF2-40B4-BE49-F238E27FC236}">
                  <a16:creationId xmlns:a16="http://schemas.microsoft.com/office/drawing/2014/main" xmlns="" id="{9C0E1BCC-5A6E-4917-84D5-5AB77D90335E}"/>
                </a:ext>
              </a:extLst>
            </p:cNvPr>
            <p:cNvSpPr/>
            <p:nvPr/>
          </p:nvSpPr>
          <p:spPr>
            <a:xfrm>
              <a:off x="2620988" y="2849950"/>
              <a:ext cx="65250" cy="60550"/>
            </a:xfrm>
            <a:custGeom>
              <a:avLst/>
              <a:gdLst/>
              <a:ahLst/>
              <a:cxnLst/>
              <a:rect l="l" t="t" r="r" b="b"/>
              <a:pathLst>
                <a:path w="2610" h="2422" extrusionOk="0">
                  <a:moveTo>
                    <a:pt x="2149" y="1"/>
                  </a:moveTo>
                  <a:cubicBezTo>
                    <a:pt x="2042" y="1"/>
                    <a:pt x="1934" y="42"/>
                    <a:pt x="1853" y="123"/>
                  </a:cubicBezTo>
                  <a:lnTo>
                    <a:pt x="264" y="1708"/>
                  </a:lnTo>
                  <a:cubicBezTo>
                    <a:pt x="1" y="1972"/>
                    <a:pt x="187" y="2422"/>
                    <a:pt x="560" y="2422"/>
                  </a:cubicBezTo>
                  <a:cubicBezTo>
                    <a:pt x="561" y="2422"/>
                    <a:pt x="561" y="2422"/>
                    <a:pt x="562" y="2422"/>
                  </a:cubicBezTo>
                  <a:cubicBezTo>
                    <a:pt x="564" y="2422"/>
                    <a:pt x="566" y="2422"/>
                    <a:pt x="568" y="2422"/>
                  </a:cubicBezTo>
                  <a:cubicBezTo>
                    <a:pt x="677" y="2422"/>
                    <a:pt x="782" y="2377"/>
                    <a:pt x="858" y="2299"/>
                  </a:cubicBezTo>
                  <a:lnTo>
                    <a:pt x="2446" y="715"/>
                  </a:lnTo>
                  <a:cubicBezTo>
                    <a:pt x="2610" y="550"/>
                    <a:pt x="2608" y="285"/>
                    <a:pt x="2445" y="123"/>
                  </a:cubicBezTo>
                  <a:cubicBezTo>
                    <a:pt x="2363" y="42"/>
                    <a:pt x="2256" y="1"/>
                    <a:pt x="21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654;p53">
              <a:extLst>
                <a:ext uri="{FF2B5EF4-FFF2-40B4-BE49-F238E27FC236}">
                  <a16:creationId xmlns:a16="http://schemas.microsoft.com/office/drawing/2014/main" xmlns="" id="{428F6148-5856-4DC7-9C5C-BE411F825D0E}"/>
                </a:ext>
              </a:extLst>
            </p:cNvPr>
            <p:cNvSpPr/>
            <p:nvPr/>
          </p:nvSpPr>
          <p:spPr>
            <a:xfrm>
              <a:off x="2505538" y="2868675"/>
              <a:ext cx="161650" cy="157550"/>
            </a:xfrm>
            <a:custGeom>
              <a:avLst/>
              <a:gdLst/>
              <a:ahLst/>
              <a:cxnLst/>
              <a:rect l="l" t="t" r="r" b="b"/>
              <a:pathLst>
                <a:path w="6466" h="6302" extrusionOk="0">
                  <a:moveTo>
                    <a:pt x="4903" y="0"/>
                  </a:moveTo>
                  <a:cubicBezTo>
                    <a:pt x="4827" y="0"/>
                    <a:pt x="4752" y="28"/>
                    <a:pt x="4696" y="84"/>
                  </a:cubicBezTo>
                  <a:lnTo>
                    <a:pt x="469" y="4303"/>
                  </a:lnTo>
                  <a:cubicBezTo>
                    <a:pt x="7" y="4766"/>
                    <a:pt x="0" y="5508"/>
                    <a:pt x="456" y="5963"/>
                  </a:cubicBezTo>
                  <a:cubicBezTo>
                    <a:pt x="682" y="6189"/>
                    <a:pt x="980" y="6302"/>
                    <a:pt x="1279" y="6302"/>
                  </a:cubicBezTo>
                  <a:cubicBezTo>
                    <a:pt x="1583" y="6302"/>
                    <a:pt x="1889" y="6185"/>
                    <a:pt x="2123" y="5951"/>
                  </a:cubicBezTo>
                  <a:lnTo>
                    <a:pt x="6349" y="1733"/>
                  </a:lnTo>
                  <a:cubicBezTo>
                    <a:pt x="6466" y="1616"/>
                    <a:pt x="6461" y="1422"/>
                    <a:pt x="6338" y="1301"/>
                  </a:cubicBezTo>
                  <a:lnTo>
                    <a:pt x="5735" y="697"/>
                  </a:lnTo>
                  <a:lnTo>
                    <a:pt x="5131" y="96"/>
                  </a:lnTo>
                  <a:cubicBezTo>
                    <a:pt x="5068" y="32"/>
                    <a:pt x="4985" y="0"/>
                    <a:pt x="490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655;p53">
              <a:extLst>
                <a:ext uri="{FF2B5EF4-FFF2-40B4-BE49-F238E27FC236}">
                  <a16:creationId xmlns:a16="http://schemas.microsoft.com/office/drawing/2014/main" xmlns="" id="{FBB78BE8-5504-4C91-B93A-92F37FA89D34}"/>
                </a:ext>
              </a:extLst>
            </p:cNvPr>
            <p:cNvSpPr/>
            <p:nvPr/>
          </p:nvSpPr>
          <p:spPr>
            <a:xfrm>
              <a:off x="2505538" y="2959575"/>
              <a:ext cx="69700" cy="66625"/>
            </a:xfrm>
            <a:custGeom>
              <a:avLst/>
              <a:gdLst/>
              <a:ahLst/>
              <a:cxnLst/>
              <a:rect l="l" t="t" r="r" b="b"/>
              <a:pathLst>
                <a:path w="2788" h="2665" extrusionOk="0">
                  <a:moveTo>
                    <a:pt x="1134" y="1"/>
                  </a:moveTo>
                  <a:lnTo>
                    <a:pt x="468" y="665"/>
                  </a:lnTo>
                  <a:cubicBezTo>
                    <a:pt x="5" y="1128"/>
                    <a:pt x="0" y="1871"/>
                    <a:pt x="455" y="2325"/>
                  </a:cubicBezTo>
                  <a:cubicBezTo>
                    <a:pt x="681" y="2551"/>
                    <a:pt x="978" y="2664"/>
                    <a:pt x="1278" y="2664"/>
                  </a:cubicBezTo>
                  <a:cubicBezTo>
                    <a:pt x="1582" y="2664"/>
                    <a:pt x="1888" y="2547"/>
                    <a:pt x="2123" y="2314"/>
                  </a:cubicBezTo>
                  <a:lnTo>
                    <a:pt x="2787" y="1649"/>
                  </a:lnTo>
                  <a:lnTo>
                    <a:pt x="1134" y="1"/>
                  </a:lnTo>
                  <a:close/>
                </a:path>
              </a:pathLst>
            </a:custGeom>
            <a:solidFill>
              <a:srgbClr val="191919">
                <a:alpha val="14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656;p53">
              <a:extLst>
                <a:ext uri="{FF2B5EF4-FFF2-40B4-BE49-F238E27FC236}">
                  <a16:creationId xmlns:a16="http://schemas.microsoft.com/office/drawing/2014/main" xmlns="" id="{15F6E7FD-15D3-4C2C-B1EE-A408CCB27269}"/>
                </a:ext>
              </a:extLst>
            </p:cNvPr>
            <p:cNvSpPr/>
            <p:nvPr/>
          </p:nvSpPr>
          <p:spPr>
            <a:xfrm>
              <a:off x="2634888" y="2676850"/>
              <a:ext cx="222825" cy="222575"/>
            </a:xfrm>
            <a:custGeom>
              <a:avLst/>
              <a:gdLst/>
              <a:ahLst/>
              <a:cxnLst/>
              <a:rect l="l" t="t" r="r" b="b"/>
              <a:pathLst>
                <a:path w="8913" h="8903" extrusionOk="0">
                  <a:moveTo>
                    <a:pt x="4456" y="821"/>
                  </a:moveTo>
                  <a:cubicBezTo>
                    <a:pt x="6462" y="821"/>
                    <a:pt x="8092" y="2450"/>
                    <a:pt x="8092" y="4454"/>
                  </a:cubicBezTo>
                  <a:cubicBezTo>
                    <a:pt x="8092" y="4829"/>
                    <a:pt x="8034" y="5205"/>
                    <a:pt x="7921" y="5564"/>
                  </a:cubicBezTo>
                  <a:lnTo>
                    <a:pt x="7918" y="5574"/>
                  </a:lnTo>
                  <a:cubicBezTo>
                    <a:pt x="7872" y="5726"/>
                    <a:pt x="7816" y="5873"/>
                    <a:pt x="7748" y="6014"/>
                  </a:cubicBezTo>
                  <a:cubicBezTo>
                    <a:pt x="7473" y="6583"/>
                    <a:pt x="6973" y="7126"/>
                    <a:pt x="6376" y="7503"/>
                  </a:cubicBezTo>
                  <a:cubicBezTo>
                    <a:pt x="5947" y="7775"/>
                    <a:pt x="5279" y="8083"/>
                    <a:pt x="4452" y="8083"/>
                  </a:cubicBezTo>
                  <a:cubicBezTo>
                    <a:pt x="4374" y="8083"/>
                    <a:pt x="4295" y="8080"/>
                    <a:pt x="4215" y="8074"/>
                  </a:cubicBezTo>
                  <a:cubicBezTo>
                    <a:pt x="3348" y="8015"/>
                    <a:pt x="2486" y="7604"/>
                    <a:pt x="1850" y="6949"/>
                  </a:cubicBezTo>
                  <a:cubicBezTo>
                    <a:pt x="1187" y="6264"/>
                    <a:pt x="821" y="5378"/>
                    <a:pt x="821" y="4454"/>
                  </a:cubicBezTo>
                  <a:cubicBezTo>
                    <a:pt x="821" y="3498"/>
                    <a:pt x="1198" y="2592"/>
                    <a:pt x="1886" y="1900"/>
                  </a:cubicBezTo>
                  <a:cubicBezTo>
                    <a:pt x="2578" y="1204"/>
                    <a:pt x="3490" y="821"/>
                    <a:pt x="4456" y="821"/>
                  </a:cubicBezTo>
                  <a:close/>
                  <a:moveTo>
                    <a:pt x="4456" y="1"/>
                  </a:moveTo>
                  <a:cubicBezTo>
                    <a:pt x="3270" y="1"/>
                    <a:pt x="2151" y="470"/>
                    <a:pt x="1305" y="1322"/>
                  </a:cubicBezTo>
                  <a:cubicBezTo>
                    <a:pt x="464" y="2168"/>
                    <a:pt x="1" y="3281"/>
                    <a:pt x="1" y="4454"/>
                  </a:cubicBezTo>
                  <a:cubicBezTo>
                    <a:pt x="1" y="5593"/>
                    <a:pt x="449" y="6682"/>
                    <a:pt x="1261" y="7520"/>
                  </a:cubicBezTo>
                  <a:cubicBezTo>
                    <a:pt x="2034" y="8317"/>
                    <a:pt x="3091" y="8818"/>
                    <a:pt x="4158" y="8893"/>
                  </a:cubicBezTo>
                  <a:cubicBezTo>
                    <a:pt x="4255" y="8899"/>
                    <a:pt x="4351" y="8903"/>
                    <a:pt x="4446" y="8903"/>
                  </a:cubicBezTo>
                  <a:cubicBezTo>
                    <a:pt x="6298" y="8903"/>
                    <a:pt x="7864" y="7662"/>
                    <a:pt x="8485" y="6369"/>
                  </a:cubicBezTo>
                  <a:cubicBezTo>
                    <a:pt x="8573" y="6188"/>
                    <a:pt x="8646" y="6001"/>
                    <a:pt x="8702" y="5808"/>
                  </a:cubicBezTo>
                  <a:cubicBezTo>
                    <a:pt x="8841" y="5370"/>
                    <a:pt x="8912" y="4914"/>
                    <a:pt x="8912" y="4454"/>
                  </a:cubicBezTo>
                  <a:cubicBezTo>
                    <a:pt x="8912" y="1999"/>
                    <a:pt x="6913" y="1"/>
                    <a:pt x="44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657;p53">
              <a:extLst>
                <a:ext uri="{FF2B5EF4-FFF2-40B4-BE49-F238E27FC236}">
                  <a16:creationId xmlns:a16="http://schemas.microsoft.com/office/drawing/2014/main" xmlns="" id="{F3196FB6-31AE-4860-A962-F39AD3B4B4A7}"/>
                </a:ext>
              </a:extLst>
            </p:cNvPr>
            <p:cNvSpPr/>
            <p:nvPr/>
          </p:nvSpPr>
          <p:spPr>
            <a:xfrm>
              <a:off x="2683113" y="2773925"/>
              <a:ext cx="46600" cy="51325"/>
            </a:xfrm>
            <a:custGeom>
              <a:avLst/>
              <a:gdLst/>
              <a:ahLst/>
              <a:cxnLst/>
              <a:rect l="l" t="t" r="r" b="b"/>
              <a:pathLst>
                <a:path w="1864" h="2053" extrusionOk="0">
                  <a:moveTo>
                    <a:pt x="442" y="1"/>
                  </a:moveTo>
                  <a:cubicBezTo>
                    <a:pt x="248" y="1"/>
                    <a:pt x="75" y="140"/>
                    <a:pt x="41" y="340"/>
                  </a:cubicBezTo>
                  <a:cubicBezTo>
                    <a:pt x="0" y="566"/>
                    <a:pt x="155" y="781"/>
                    <a:pt x="382" y="815"/>
                  </a:cubicBezTo>
                  <a:cubicBezTo>
                    <a:pt x="739" y="877"/>
                    <a:pt x="979" y="1217"/>
                    <a:pt x="917" y="1574"/>
                  </a:cubicBezTo>
                  <a:cubicBezTo>
                    <a:pt x="879" y="1796"/>
                    <a:pt x="1027" y="2008"/>
                    <a:pt x="1251" y="2046"/>
                  </a:cubicBezTo>
                  <a:cubicBezTo>
                    <a:pt x="1275" y="2051"/>
                    <a:pt x="1298" y="2053"/>
                    <a:pt x="1322" y="2053"/>
                  </a:cubicBezTo>
                  <a:cubicBezTo>
                    <a:pt x="1521" y="2053"/>
                    <a:pt x="1691" y="1909"/>
                    <a:pt x="1725" y="1713"/>
                  </a:cubicBezTo>
                  <a:cubicBezTo>
                    <a:pt x="1864" y="911"/>
                    <a:pt x="1325" y="147"/>
                    <a:pt x="521" y="8"/>
                  </a:cubicBezTo>
                  <a:cubicBezTo>
                    <a:pt x="495" y="3"/>
                    <a:pt x="468" y="1"/>
                    <a:pt x="4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658;p53">
              <a:extLst>
                <a:ext uri="{FF2B5EF4-FFF2-40B4-BE49-F238E27FC236}">
                  <a16:creationId xmlns:a16="http://schemas.microsoft.com/office/drawing/2014/main" xmlns="" id="{C045523C-E29C-4F8A-84AE-046E3AF0CD3C}"/>
                </a:ext>
              </a:extLst>
            </p:cNvPr>
            <p:cNvSpPr/>
            <p:nvPr/>
          </p:nvSpPr>
          <p:spPr>
            <a:xfrm>
              <a:off x="2760213" y="2782800"/>
              <a:ext cx="35425" cy="58200"/>
            </a:xfrm>
            <a:custGeom>
              <a:avLst/>
              <a:gdLst/>
              <a:ahLst/>
              <a:cxnLst/>
              <a:rect l="l" t="t" r="r" b="b"/>
              <a:pathLst>
                <a:path w="1417" h="2328" extrusionOk="0">
                  <a:moveTo>
                    <a:pt x="868" y="1"/>
                  </a:moveTo>
                  <a:cubicBezTo>
                    <a:pt x="763" y="1"/>
                    <a:pt x="659" y="41"/>
                    <a:pt x="578" y="121"/>
                  </a:cubicBezTo>
                  <a:cubicBezTo>
                    <a:pt x="1" y="697"/>
                    <a:pt x="1" y="1632"/>
                    <a:pt x="578" y="2207"/>
                  </a:cubicBezTo>
                  <a:cubicBezTo>
                    <a:pt x="654" y="2283"/>
                    <a:pt x="760" y="2327"/>
                    <a:pt x="868" y="2327"/>
                  </a:cubicBezTo>
                  <a:cubicBezTo>
                    <a:pt x="1234" y="2327"/>
                    <a:pt x="1416" y="1886"/>
                    <a:pt x="1158" y="1627"/>
                  </a:cubicBezTo>
                  <a:cubicBezTo>
                    <a:pt x="900" y="1371"/>
                    <a:pt x="900" y="955"/>
                    <a:pt x="1158" y="700"/>
                  </a:cubicBezTo>
                  <a:cubicBezTo>
                    <a:pt x="1318" y="540"/>
                    <a:pt x="1318" y="281"/>
                    <a:pt x="1158" y="121"/>
                  </a:cubicBezTo>
                  <a:cubicBezTo>
                    <a:pt x="1077" y="41"/>
                    <a:pt x="973" y="1"/>
                    <a:pt x="8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659;p53">
              <a:extLst>
                <a:ext uri="{FF2B5EF4-FFF2-40B4-BE49-F238E27FC236}">
                  <a16:creationId xmlns:a16="http://schemas.microsoft.com/office/drawing/2014/main" xmlns="" id="{CF4CDF49-09D5-4F11-848E-4EF47723C1F3}"/>
                </a:ext>
              </a:extLst>
            </p:cNvPr>
            <p:cNvSpPr/>
            <p:nvPr/>
          </p:nvSpPr>
          <p:spPr>
            <a:xfrm>
              <a:off x="2723513" y="2723175"/>
              <a:ext cx="57850" cy="37025"/>
            </a:xfrm>
            <a:custGeom>
              <a:avLst/>
              <a:gdLst/>
              <a:ahLst/>
              <a:cxnLst/>
              <a:rect l="l" t="t" r="r" b="b"/>
              <a:pathLst>
                <a:path w="2314" h="1481" extrusionOk="0">
                  <a:moveTo>
                    <a:pt x="464" y="0"/>
                  </a:moveTo>
                  <a:cubicBezTo>
                    <a:pt x="412" y="0"/>
                    <a:pt x="360" y="10"/>
                    <a:pt x="309" y="31"/>
                  </a:cubicBezTo>
                  <a:cubicBezTo>
                    <a:pt x="99" y="118"/>
                    <a:pt x="0" y="358"/>
                    <a:pt x="86" y="566"/>
                  </a:cubicBezTo>
                  <a:cubicBezTo>
                    <a:pt x="314" y="1119"/>
                    <a:pt x="854" y="1480"/>
                    <a:pt x="1453" y="1480"/>
                  </a:cubicBezTo>
                  <a:cubicBezTo>
                    <a:pt x="1645" y="1480"/>
                    <a:pt x="1835" y="1443"/>
                    <a:pt x="2012" y="1369"/>
                  </a:cubicBezTo>
                  <a:cubicBezTo>
                    <a:pt x="2218" y="1280"/>
                    <a:pt x="2313" y="1043"/>
                    <a:pt x="2229" y="836"/>
                  </a:cubicBezTo>
                  <a:cubicBezTo>
                    <a:pt x="2164" y="679"/>
                    <a:pt x="2011" y="583"/>
                    <a:pt x="1850" y="583"/>
                  </a:cubicBezTo>
                  <a:cubicBezTo>
                    <a:pt x="1800" y="583"/>
                    <a:pt x="1750" y="592"/>
                    <a:pt x="1700" y="612"/>
                  </a:cubicBezTo>
                  <a:cubicBezTo>
                    <a:pt x="1619" y="645"/>
                    <a:pt x="1535" y="661"/>
                    <a:pt x="1452" y="661"/>
                  </a:cubicBezTo>
                  <a:cubicBezTo>
                    <a:pt x="1193" y="661"/>
                    <a:pt x="948" y="507"/>
                    <a:pt x="843" y="254"/>
                  </a:cubicBezTo>
                  <a:cubicBezTo>
                    <a:pt x="778" y="96"/>
                    <a:pt x="625" y="0"/>
                    <a:pt x="4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660;p53">
              <a:extLst>
                <a:ext uri="{FF2B5EF4-FFF2-40B4-BE49-F238E27FC236}">
                  <a16:creationId xmlns:a16="http://schemas.microsoft.com/office/drawing/2014/main" xmlns="" id="{0626E2BE-A7F2-42AB-A583-D660F092797E}"/>
                </a:ext>
              </a:extLst>
            </p:cNvPr>
            <p:cNvSpPr/>
            <p:nvPr/>
          </p:nvSpPr>
          <p:spPr>
            <a:xfrm>
              <a:off x="2746263" y="2676850"/>
              <a:ext cx="111450" cy="222575"/>
            </a:xfrm>
            <a:custGeom>
              <a:avLst/>
              <a:gdLst/>
              <a:ahLst/>
              <a:cxnLst/>
              <a:rect l="l" t="t" r="r" b="b"/>
              <a:pathLst>
                <a:path w="4458" h="8903" extrusionOk="0">
                  <a:moveTo>
                    <a:pt x="1" y="1"/>
                  </a:moveTo>
                  <a:lnTo>
                    <a:pt x="1" y="821"/>
                  </a:lnTo>
                  <a:cubicBezTo>
                    <a:pt x="2007" y="821"/>
                    <a:pt x="3637" y="2450"/>
                    <a:pt x="3637" y="4454"/>
                  </a:cubicBezTo>
                  <a:cubicBezTo>
                    <a:pt x="3639" y="4829"/>
                    <a:pt x="3579" y="5205"/>
                    <a:pt x="3466" y="5564"/>
                  </a:cubicBezTo>
                  <a:lnTo>
                    <a:pt x="3463" y="5574"/>
                  </a:lnTo>
                  <a:cubicBezTo>
                    <a:pt x="3417" y="5726"/>
                    <a:pt x="3361" y="5873"/>
                    <a:pt x="3293" y="6014"/>
                  </a:cubicBezTo>
                  <a:cubicBezTo>
                    <a:pt x="3018" y="6583"/>
                    <a:pt x="2518" y="7126"/>
                    <a:pt x="1921" y="7503"/>
                  </a:cubicBezTo>
                  <a:cubicBezTo>
                    <a:pt x="1492" y="7775"/>
                    <a:pt x="826" y="8081"/>
                    <a:pt x="1" y="8082"/>
                  </a:cubicBezTo>
                  <a:lnTo>
                    <a:pt x="1" y="8903"/>
                  </a:lnTo>
                  <a:cubicBezTo>
                    <a:pt x="1848" y="8898"/>
                    <a:pt x="3409" y="7659"/>
                    <a:pt x="4030" y="6369"/>
                  </a:cubicBezTo>
                  <a:cubicBezTo>
                    <a:pt x="4118" y="6190"/>
                    <a:pt x="4191" y="6001"/>
                    <a:pt x="4247" y="5808"/>
                  </a:cubicBezTo>
                  <a:cubicBezTo>
                    <a:pt x="4386" y="5370"/>
                    <a:pt x="4457" y="4914"/>
                    <a:pt x="4457" y="4454"/>
                  </a:cubicBezTo>
                  <a:cubicBezTo>
                    <a:pt x="4457" y="1999"/>
                    <a:pt x="2458" y="1"/>
                    <a:pt x="1" y="1"/>
                  </a:cubicBezTo>
                  <a:close/>
                </a:path>
              </a:pathLst>
            </a:custGeom>
            <a:solidFill>
              <a:srgbClr val="191919">
                <a:alpha val="46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661;p53">
              <a:extLst>
                <a:ext uri="{FF2B5EF4-FFF2-40B4-BE49-F238E27FC236}">
                  <a16:creationId xmlns:a16="http://schemas.microsoft.com/office/drawing/2014/main" xmlns="" id="{944A8181-8FC7-4B22-B314-29323632E137}"/>
                </a:ext>
              </a:extLst>
            </p:cNvPr>
            <p:cNvSpPr/>
            <p:nvPr/>
          </p:nvSpPr>
          <p:spPr>
            <a:xfrm>
              <a:off x="2746313" y="2732625"/>
              <a:ext cx="35075" cy="27550"/>
            </a:xfrm>
            <a:custGeom>
              <a:avLst/>
              <a:gdLst/>
              <a:ahLst/>
              <a:cxnLst/>
              <a:rect l="l" t="t" r="r" b="b"/>
              <a:pathLst>
                <a:path w="1403" h="1102" extrusionOk="0">
                  <a:moveTo>
                    <a:pt x="1" y="1"/>
                  </a:moveTo>
                  <a:lnTo>
                    <a:pt x="1" y="999"/>
                  </a:lnTo>
                  <a:cubicBezTo>
                    <a:pt x="174" y="1068"/>
                    <a:pt x="357" y="1102"/>
                    <a:pt x="541" y="1102"/>
                  </a:cubicBezTo>
                  <a:cubicBezTo>
                    <a:pt x="731" y="1102"/>
                    <a:pt x="922" y="1065"/>
                    <a:pt x="1100" y="991"/>
                  </a:cubicBezTo>
                  <a:cubicBezTo>
                    <a:pt x="1306" y="902"/>
                    <a:pt x="1403" y="665"/>
                    <a:pt x="1317" y="458"/>
                  </a:cubicBezTo>
                  <a:cubicBezTo>
                    <a:pt x="1253" y="301"/>
                    <a:pt x="1100" y="205"/>
                    <a:pt x="939" y="205"/>
                  </a:cubicBezTo>
                  <a:cubicBezTo>
                    <a:pt x="889" y="205"/>
                    <a:pt x="839" y="214"/>
                    <a:pt x="790" y="234"/>
                  </a:cubicBezTo>
                  <a:lnTo>
                    <a:pt x="788" y="234"/>
                  </a:lnTo>
                  <a:cubicBezTo>
                    <a:pt x="708" y="267"/>
                    <a:pt x="623" y="282"/>
                    <a:pt x="540" y="282"/>
                  </a:cubicBezTo>
                  <a:cubicBezTo>
                    <a:pt x="330" y="282"/>
                    <a:pt x="127" y="181"/>
                    <a:pt x="1" y="1"/>
                  </a:cubicBezTo>
                  <a:close/>
                </a:path>
              </a:pathLst>
            </a:custGeom>
            <a:solidFill>
              <a:srgbClr val="191919">
                <a:alpha val="46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 name="Freeform 5">
            <a:extLst>
              <a:ext uri="{FF2B5EF4-FFF2-40B4-BE49-F238E27FC236}">
                <a16:creationId xmlns:a16="http://schemas.microsoft.com/office/drawing/2014/main" xmlns="" id="{AA5C0F9F-D083-4D23-B333-5AAABC147531}"/>
              </a:ext>
            </a:extLst>
          </p:cNvPr>
          <p:cNvSpPr/>
          <p:nvPr/>
        </p:nvSpPr>
        <p:spPr>
          <a:xfrm>
            <a:off x="193109" y="2987854"/>
            <a:ext cx="2022323" cy="1965438"/>
          </a:xfrm>
          <a:custGeom>
            <a:avLst/>
            <a:gdLst/>
            <a:ahLst/>
            <a:cxnLst/>
            <a:rect l="l" t="t" r="r" b="b"/>
            <a:pathLst>
              <a:path w="3774981" h="3638138">
                <a:moveTo>
                  <a:pt x="0" y="0"/>
                </a:moveTo>
                <a:lnTo>
                  <a:pt x="3774981" y="0"/>
                </a:lnTo>
                <a:lnTo>
                  <a:pt x="3774981" y="3638138"/>
                </a:lnTo>
                <a:lnTo>
                  <a:pt x="0" y="3638138"/>
                </a:lnTo>
                <a:lnTo>
                  <a:pt x="0" y="0"/>
                </a:lnTo>
                <a:close/>
              </a:path>
            </a:pathLst>
          </a:custGeom>
          <a:blipFill>
            <a:blip r:embed="rId3"/>
            <a:stretch>
              <a:fillRect/>
            </a:stretch>
          </a:blipFill>
        </p:spPr>
      </p:sp>
    </p:spTree>
    <p:extLst>
      <p:ext uri="{BB962C8B-B14F-4D97-AF65-F5344CB8AC3E}">
        <p14:creationId xmlns:p14="http://schemas.microsoft.com/office/powerpoint/2010/main" val="3333666719"/>
      </p:ext>
    </p:extLst>
  </p:cSld>
  <p:clrMapOvr>
    <a:masterClrMapping/>
  </p:clrMapOvr>
  <p:transition spd="med">
    <p:random/>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6568" y="160020"/>
            <a:ext cx="8590548" cy="1200329"/>
          </a:xfrm>
          <a:prstGeom prst="rect">
            <a:avLst/>
          </a:prstGeom>
          <a:solidFill>
            <a:schemeClr val="accent2">
              <a:lumMod val="40000"/>
              <a:lumOff val="60000"/>
            </a:schemeClr>
          </a:solidFill>
          <a:ln>
            <a:solidFill>
              <a:schemeClr val="accent1"/>
            </a:solidFill>
          </a:ln>
        </p:spPr>
        <p:txBody>
          <a:bodyPr wrap="square">
            <a:spAutoFit/>
          </a:bodyPr>
          <a:lstStyle/>
          <a:p>
            <a:r>
              <a:rPr lang="en-US" sz="2400" dirty="0" smtClean="0">
                <a:solidFill>
                  <a:schemeClr val="accent4"/>
                </a:solidFill>
                <a:latin typeface="+mj-lt"/>
              </a:rPr>
              <a:t>8. </a:t>
            </a:r>
            <a:r>
              <a:rPr lang="vi-VN" sz="2400" dirty="0" smtClean="0">
                <a:solidFill>
                  <a:schemeClr val="accent4"/>
                </a:solidFill>
                <a:latin typeface="+mj-lt"/>
              </a:rPr>
              <a:t>Quan </a:t>
            </a:r>
            <a:r>
              <a:rPr lang="vi-VN" sz="2400" dirty="0">
                <a:solidFill>
                  <a:schemeClr val="accent4"/>
                </a:solidFill>
                <a:latin typeface="+mj-lt"/>
              </a:rPr>
              <a:t>sát hình 33.5 và cho biết đường di chuyển của máu trong máy chạy thận nhân tạo. Theo em, bộ phận nào của thận nhân tạo thực hiện chức năng của thận trong cơ thể?</a:t>
            </a:r>
            <a:endParaRPr lang="en-US" sz="2400" dirty="0">
              <a:solidFill>
                <a:schemeClr val="accent4"/>
              </a:solidFill>
              <a:latin typeface="+mj-lt"/>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2293" y="1426740"/>
            <a:ext cx="6332671" cy="35637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06609127"/>
      </p:ext>
    </p:extLst>
  </p:cSld>
  <p:clrMapOvr>
    <a:masterClrMapping/>
  </p:clrMapOvr>
  <p:transition spd="med">
    <p:random/>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xmlns="" id="{B3775AC9-A0CE-432F-8A0F-0F1D6BF98CEC}"/>
              </a:ext>
            </a:extLst>
          </p:cNvPr>
          <p:cNvSpPr txBox="1"/>
          <p:nvPr/>
        </p:nvSpPr>
        <p:spPr>
          <a:xfrm>
            <a:off x="171515" y="225447"/>
            <a:ext cx="3572389" cy="2563178"/>
          </a:xfrm>
          <a:prstGeom prst="roundRect">
            <a:avLst>
              <a:gd name="adj" fmla="val 12265"/>
            </a:avLst>
          </a:prstGeom>
          <a:solidFill>
            <a:schemeClr val="accent1">
              <a:lumMod val="40000"/>
              <a:lumOff val="60000"/>
            </a:schemeClr>
          </a:solidFill>
          <a:ln w="19050">
            <a:solidFill>
              <a:schemeClr val="accent1"/>
            </a:solidFill>
          </a:ln>
        </p:spPr>
        <p:txBody>
          <a:bodyPr wrap="square">
            <a:spAutoFit/>
          </a:bodyPr>
          <a:lstStyle/>
          <a:p>
            <a:pPr algn="just">
              <a:lnSpc>
                <a:spcPct val="150000"/>
              </a:lnSpc>
              <a:spcBef>
                <a:spcPts val="100"/>
              </a:spcBef>
              <a:spcAft>
                <a:spcPts val="100"/>
              </a:spcAft>
              <a:tabLst>
                <a:tab pos="742950" algn="l"/>
              </a:tabLst>
            </a:pPr>
            <a:r>
              <a:rPr lang="en-US" sz="2000" dirty="0" smtClean="0">
                <a:solidFill>
                  <a:schemeClr val="accent4"/>
                </a:solidFill>
              </a:rPr>
              <a:t>9. </a:t>
            </a:r>
            <a:r>
              <a:rPr lang="en-US" sz="2000" dirty="0" err="1" smtClean="0">
                <a:solidFill>
                  <a:schemeClr val="accent4"/>
                </a:solidFill>
              </a:rPr>
              <a:t>Giải</a:t>
            </a:r>
            <a:r>
              <a:rPr lang="en-US" sz="2000" dirty="0" smtClean="0">
                <a:solidFill>
                  <a:schemeClr val="accent4"/>
                </a:solidFill>
              </a:rPr>
              <a:t> </a:t>
            </a:r>
            <a:r>
              <a:rPr lang="en-US" sz="2000" dirty="0" err="1">
                <a:solidFill>
                  <a:schemeClr val="accent4"/>
                </a:solidFill>
              </a:rPr>
              <a:t>thích</a:t>
            </a:r>
            <a:r>
              <a:rPr lang="en-US" sz="2000" dirty="0">
                <a:solidFill>
                  <a:schemeClr val="accent4"/>
                </a:solidFill>
              </a:rPr>
              <a:t> </a:t>
            </a:r>
            <a:r>
              <a:rPr lang="en-US" sz="2000" dirty="0" err="1">
                <a:solidFill>
                  <a:schemeClr val="accent4"/>
                </a:solidFill>
              </a:rPr>
              <a:t>vì</a:t>
            </a:r>
            <a:r>
              <a:rPr lang="en-US" sz="2000" dirty="0">
                <a:solidFill>
                  <a:schemeClr val="accent4"/>
                </a:solidFill>
              </a:rPr>
              <a:t> </a:t>
            </a:r>
            <a:r>
              <a:rPr lang="en-US" sz="2000" dirty="0" err="1">
                <a:solidFill>
                  <a:schemeClr val="accent4"/>
                </a:solidFill>
              </a:rPr>
              <a:t>sao</a:t>
            </a:r>
            <a:r>
              <a:rPr lang="en-US" sz="2000" dirty="0">
                <a:solidFill>
                  <a:schemeClr val="accent4"/>
                </a:solidFill>
              </a:rPr>
              <a:t> </a:t>
            </a:r>
            <a:r>
              <a:rPr lang="en-US" sz="2000" dirty="0" err="1">
                <a:solidFill>
                  <a:schemeClr val="accent4"/>
                </a:solidFill>
              </a:rPr>
              <a:t>ghép</a:t>
            </a:r>
            <a:r>
              <a:rPr lang="en-US" sz="2000" dirty="0">
                <a:solidFill>
                  <a:schemeClr val="accent4"/>
                </a:solidFill>
              </a:rPr>
              <a:t> </a:t>
            </a:r>
            <a:r>
              <a:rPr lang="en-US" sz="2000" dirty="0" err="1">
                <a:solidFill>
                  <a:schemeClr val="accent4"/>
                </a:solidFill>
              </a:rPr>
              <a:t>thận</a:t>
            </a:r>
            <a:r>
              <a:rPr lang="en-US" sz="2000" dirty="0">
                <a:solidFill>
                  <a:schemeClr val="accent4"/>
                </a:solidFill>
              </a:rPr>
              <a:t> </a:t>
            </a:r>
            <a:r>
              <a:rPr lang="en-US" sz="2000" dirty="0" err="1">
                <a:solidFill>
                  <a:schemeClr val="accent4"/>
                </a:solidFill>
              </a:rPr>
              <a:t>là</a:t>
            </a:r>
            <a:r>
              <a:rPr lang="en-US" sz="2000" dirty="0">
                <a:solidFill>
                  <a:schemeClr val="accent4"/>
                </a:solidFill>
              </a:rPr>
              <a:t> </a:t>
            </a:r>
            <a:r>
              <a:rPr lang="en-US" sz="2000" dirty="0" err="1">
                <a:solidFill>
                  <a:schemeClr val="accent4"/>
                </a:solidFill>
              </a:rPr>
              <a:t>một</a:t>
            </a:r>
            <a:r>
              <a:rPr lang="en-US" sz="2000" dirty="0">
                <a:solidFill>
                  <a:schemeClr val="accent4"/>
                </a:solidFill>
              </a:rPr>
              <a:t> </a:t>
            </a:r>
            <a:r>
              <a:rPr lang="en-US" sz="2000" dirty="0" err="1">
                <a:solidFill>
                  <a:schemeClr val="accent4"/>
                </a:solidFill>
              </a:rPr>
              <a:t>phương</a:t>
            </a:r>
            <a:r>
              <a:rPr lang="en-US" sz="2000" dirty="0">
                <a:solidFill>
                  <a:schemeClr val="accent4"/>
                </a:solidFill>
              </a:rPr>
              <a:t> </a:t>
            </a:r>
            <a:r>
              <a:rPr lang="en-US" sz="2000" dirty="0" err="1">
                <a:solidFill>
                  <a:schemeClr val="accent4"/>
                </a:solidFill>
              </a:rPr>
              <a:t>pháp</a:t>
            </a:r>
            <a:r>
              <a:rPr lang="en-US" sz="2000" dirty="0">
                <a:solidFill>
                  <a:schemeClr val="accent4"/>
                </a:solidFill>
              </a:rPr>
              <a:t> </a:t>
            </a:r>
            <a:r>
              <a:rPr lang="en-US" sz="2000" dirty="0" err="1">
                <a:solidFill>
                  <a:schemeClr val="accent4"/>
                </a:solidFill>
              </a:rPr>
              <a:t>điều</a:t>
            </a:r>
            <a:r>
              <a:rPr lang="en-US" sz="2000" dirty="0">
                <a:solidFill>
                  <a:schemeClr val="accent4"/>
                </a:solidFill>
              </a:rPr>
              <a:t> </a:t>
            </a:r>
            <a:r>
              <a:rPr lang="en-US" sz="2000" dirty="0" err="1">
                <a:solidFill>
                  <a:schemeClr val="accent4"/>
                </a:solidFill>
              </a:rPr>
              <a:t>trị</a:t>
            </a:r>
            <a:r>
              <a:rPr lang="en-US" sz="2000" dirty="0">
                <a:solidFill>
                  <a:schemeClr val="accent4"/>
                </a:solidFill>
              </a:rPr>
              <a:t> </a:t>
            </a:r>
            <a:r>
              <a:rPr lang="en-US" sz="2000" dirty="0" err="1">
                <a:solidFill>
                  <a:schemeClr val="accent4"/>
                </a:solidFill>
              </a:rPr>
              <a:t>có</a:t>
            </a:r>
            <a:r>
              <a:rPr lang="en-US" sz="2000" dirty="0">
                <a:solidFill>
                  <a:schemeClr val="accent4"/>
                </a:solidFill>
              </a:rPr>
              <a:t> </a:t>
            </a:r>
            <a:r>
              <a:rPr lang="en-US" sz="2000" dirty="0" err="1">
                <a:solidFill>
                  <a:schemeClr val="accent4"/>
                </a:solidFill>
              </a:rPr>
              <a:t>hiệu</a:t>
            </a:r>
            <a:r>
              <a:rPr lang="en-US" sz="2000" dirty="0">
                <a:solidFill>
                  <a:schemeClr val="accent4"/>
                </a:solidFill>
              </a:rPr>
              <a:t> </a:t>
            </a:r>
            <a:r>
              <a:rPr lang="en-US" sz="2000" dirty="0" err="1">
                <a:solidFill>
                  <a:schemeClr val="accent4"/>
                </a:solidFill>
              </a:rPr>
              <a:t>quả</a:t>
            </a:r>
            <a:r>
              <a:rPr lang="en-US" sz="2000" dirty="0">
                <a:solidFill>
                  <a:schemeClr val="accent4"/>
                </a:solidFill>
              </a:rPr>
              <a:t> </a:t>
            </a:r>
            <a:r>
              <a:rPr lang="en-US" sz="2000" dirty="0" err="1">
                <a:solidFill>
                  <a:schemeClr val="accent4"/>
                </a:solidFill>
              </a:rPr>
              <a:t>cao</a:t>
            </a:r>
            <a:r>
              <a:rPr lang="en-US" sz="2000" dirty="0">
                <a:solidFill>
                  <a:schemeClr val="accent4"/>
                </a:solidFill>
              </a:rPr>
              <a:t> </a:t>
            </a:r>
            <a:r>
              <a:rPr lang="en-US" sz="2000" dirty="0" err="1">
                <a:solidFill>
                  <a:schemeClr val="accent4"/>
                </a:solidFill>
              </a:rPr>
              <a:t>cho</a:t>
            </a:r>
            <a:r>
              <a:rPr lang="en-US" sz="2000" dirty="0">
                <a:solidFill>
                  <a:schemeClr val="accent4"/>
                </a:solidFill>
              </a:rPr>
              <a:t> </a:t>
            </a:r>
            <a:r>
              <a:rPr lang="en-US" sz="2000" dirty="0" err="1">
                <a:solidFill>
                  <a:schemeClr val="accent4"/>
                </a:solidFill>
              </a:rPr>
              <a:t>người</a:t>
            </a:r>
            <a:r>
              <a:rPr lang="en-US" sz="2000" dirty="0">
                <a:solidFill>
                  <a:schemeClr val="accent4"/>
                </a:solidFill>
              </a:rPr>
              <a:t> </a:t>
            </a:r>
            <a:r>
              <a:rPr lang="en-US" sz="2000" dirty="0" err="1">
                <a:solidFill>
                  <a:schemeClr val="accent4"/>
                </a:solidFill>
              </a:rPr>
              <a:t>bị</a:t>
            </a:r>
            <a:r>
              <a:rPr lang="en-US" sz="2000" dirty="0">
                <a:solidFill>
                  <a:schemeClr val="accent4"/>
                </a:solidFill>
              </a:rPr>
              <a:t> </a:t>
            </a:r>
            <a:r>
              <a:rPr lang="en-US" sz="2000" dirty="0" err="1">
                <a:solidFill>
                  <a:schemeClr val="accent4"/>
                </a:solidFill>
              </a:rPr>
              <a:t>suy</a:t>
            </a:r>
            <a:r>
              <a:rPr lang="en-US" sz="2000" dirty="0">
                <a:solidFill>
                  <a:schemeClr val="accent4"/>
                </a:solidFill>
              </a:rPr>
              <a:t> </a:t>
            </a:r>
            <a:r>
              <a:rPr lang="en-US" sz="2000" dirty="0" err="1">
                <a:solidFill>
                  <a:schemeClr val="accent4"/>
                </a:solidFill>
              </a:rPr>
              <a:t>thận</a:t>
            </a:r>
            <a:r>
              <a:rPr lang="en-US" sz="2000" dirty="0">
                <a:solidFill>
                  <a:schemeClr val="accent4"/>
                </a:solidFill>
              </a:rPr>
              <a:t> </a:t>
            </a:r>
            <a:r>
              <a:rPr lang="en-US" sz="2000" dirty="0" err="1">
                <a:solidFill>
                  <a:schemeClr val="accent4"/>
                </a:solidFill>
              </a:rPr>
              <a:t>giai</a:t>
            </a:r>
            <a:r>
              <a:rPr lang="en-US" sz="2000" dirty="0">
                <a:solidFill>
                  <a:schemeClr val="accent4"/>
                </a:solidFill>
              </a:rPr>
              <a:t> </a:t>
            </a:r>
            <a:r>
              <a:rPr lang="en-US" sz="2000" dirty="0" err="1">
                <a:solidFill>
                  <a:schemeClr val="accent4"/>
                </a:solidFill>
              </a:rPr>
              <a:t>đoạn</a:t>
            </a:r>
            <a:r>
              <a:rPr lang="en-US" sz="2000" dirty="0">
                <a:solidFill>
                  <a:schemeClr val="accent4"/>
                </a:solidFill>
              </a:rPr>
              <a:t> </a:t>
            </a:r>
            <a:r>
              <a:rPr lang="en-US" sz="2000" dirty="0" err="1">
                <a:solidFill>
                  <a:schemeClr val="accent4"/>
                </a:solidFill>
              </a:rPr>
              <a:t>cuối</a:t>
            </a:r>
            <a:r>
              <a:rPr lang="en-US" sz="2000" dirty="0">
                <a:solidFill>
                  <a:schemeClr val="accent4"/>
                </a:solidFill>
              </a:rPr>
              <a:t>.</a:t>
            </a:r>
            <a:endParaRPr lang="en-US" sz="2000" dirty="0">
              <a:solidFill>
                <a:schemeClr val="accent4"/>
              </a:solidFill>
              <a:effectLst/>
              <a:latin typeface="+mn-lt"/>
              <a:ea typeface="Times New Roman" panose="02020603050405020304" pitchFamily="18" charset="0"/>
            </a:endParaRPr>
          </a:p>
        </p:txBody>
      </p:sp>
      <p:pic>
        <p:nvPicPr>
          <p:cNvPr id="3" name="Picture 2" descr="A diagram of a kidney&#10;&#10;Description generated with high confidence">
            <a:extLst>
              <a:ext uri="{FF2B5EF4-FFF2-40B4-BE49-F238E27FC236}">
                <a16:creationId xmlns:a16="http://schemas.microsoft.com/office/drawing/2014/main" xmlns="" id="{B48A109F-4281-4CF9-B37E-002638C08450}"/>
              </a:ext>
            </a:extLst>
          </p:cNvPr>
          <p:cNvPicPr>
            <a:picLocks noChangeAspect="1"/>
          </p:cNvPicPr>
          <p:nvPr/>
        </p:nvPicPr>
        <p:blipFill>
          <a:blip r:embed="rId3"/>
          <a:stretch>
            <a:fillRect/>
          </a:stretch>
        </p:blipFill>
        <p:spPr>
          <a:xfrm>
            <a:off x="3465094" y="1230146"/>
            <a:ext cx="5553777" cy="3678738"/>
          </a:xfrm>
          <a:prstGeom prst="rect">
            <a:avLst/>
          </a:prstGeom>
        </p:spPr>
      </p:pic>
    </p:spTree>
    <p:extLst>
      <p:ext uri="{BB962C8B-B14F-4D97-AF65-F5344CB8AC3E}">
        <p14:creationId xmlns:p14="http://schemas.microsoft.com/office/powerpoint/2010/main" val="478621104"/>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xmlns="" id="{E9825775-5D6B-4D48-9A65-186EAF500B8F}"/>
              </a:ext>
            </a:extLst>
          </p:cNvPr>
          <p:cNvSpPr/>
          <p:nvPr/>
        </p:nvSpPr>
        <p:spPr>
          <a:xfrm>
            <a:off x="975360" y="846768"/>
            <a:ext cx="7375457" cy="3810349"/>
          </a:xfrm>
          <a:prstGeom prst="roundRect">
            <a:avLst/>
          </a:prstGeom>
          <a:solidFill>
            <a:schemeClr val="accent1">
              <a:lumMod val="40000"/>
              <a:lumOff val="60000"/>
            </a:schemeClr>
          </a:solidFill>
          <a:ln w="28575">
            <a:solidFill>
              <a:schemeClr val="accent6"/>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xmlns="" id="{D1193BD7-6282-4312-B43A-7EEE682DA252}"/>
              </a:ext>
            </a:extLst>
          </p:cNvPr>
          <p:cNvSpPr txBox="1"/>
          <p:nvPr/>
        </p:nvSpPr>
        <p:spPr>
          <a:xfrm>
            <a:off x="1387827" y="887617"/>
            <a:ext cx="6673323" cy="3046988"/>
          </a:xfrm>
          <a:prstGeom prst="rect">
            <a:avLst/>
          </a:prstGeom>
          <a:noFill/>
        </p:spPr>
        <p:txBody>
          <a:bodyPr wrap="square">
            <a:spAutoFit/>
          </a:bodyPr>
          <a:lstStyle/>
          <a:p>
            <a:pPr algn="just">
              <a:lnSpc>
                <a:spcPct val="150000"/>
              </a:lnSpc>
            </a:pPr>
            <a:r>
              <a:rPr lang="vi-VN" sz="3200" dirty="0" smtClean="0">
                <a:solidFill>
                  <a:schemeClr val="tx1"/>
                </a:solidFill>
                <a:latin typeface="+mn-lt"/>
                <a:ea typeface="Times New Roman" panose="02020603050405020304" pitchFamily="18" charset="0"/>
              </a:rPr>
              <a:t>Khi </a:t>
            </a:r>
            <a:r>
              <a:rPr lang="vi-VN" sz="3200" dirty="0">
                <a:solidFill>
                  <a:schemeClr val="tx1"/>
                </a:solidFill>
                <a:latin typeface="+mn-lt"/>
                <a:ea typeface="Times New Roman" panose="02020603050405020304" pitchFamily="18" charset="0"/>
              </a:rPr>
              <a:t>cả hai thận không đáp ứng được chức năng lọc máu thì cần biện pháp điều trị thay thế thận</a:t>
            </a:r>
            <a:r>
              <a:rPr lang="en-US" sz="3200" dirty="0">
                <a:solidFill>
                  <a:schemeClr val="tx1"/>
                </a:solidFill>
                <a:latin typeface="+mn-lt"/>
                <a:ea typeface="Times New Roman" panose="02020603050405020304" pitchFamily="18" charset="0"/>
              </a:rPr>
              <a:t> (</a:t>
            </a:r>
            <a:r>
              <a:rPr lang="en-US" sz="3200" dirty="0" err="1">
                <a:solidFill>
                  <a:schemeClr val="tx1"/>
                </a:solidFill>
                <a:latin typeface="+mn-lt"/>
                <a:ea typeface="Times New Roman" panose="02020603050405020304" pitchFamily="18" charset="0"/>
              </a:rPr>
              <a:t>chạy</a:t>
            </a:r>
            <a:r>
              <a:rPr lang="en-US" sz="3200" dirty="0">
                <a:solidFill>
                  <a:schemeClr val="tx1"/>
                </a:solidFill>
                <a:latin typeface="+mn-lt"/>
                <a:ea typeface="Times New Roman" panose="02020603050405020304" pitchFamily="18" charset="0"/>
              </a:rPr>
              <a:t> </a:t>
            </a:r>
            <a:r>
              <a:rPr lang="en-US" sz="3200" dirty="0" err="1">
                <a:solidFill>
                  <a:schemeClr val="tx1"/>
                </a:solidFill>
                <a:latin typeface="+mn-lt"/>
                <a:ea typeface="Times New Roman" panose="02020603050405020304" pitchFamily="18" charset="0"/>
              </a:rPr>
              <a:t>thận</a:t>
            </a:r>
            <a:r>
              <a:rPr lang="en-US" sz="3200" dirty="0">
                <a:solidFill>
                  <a:schemeClr val="tx1"/>
                </a:solidFill>
                <a:latin typeface="+mn-lt"/>
                <a:ea typeface="Times New Roman" panose="02020603050405020304" pitchFamily="18" charset="0"/>
              </a:rPr>
              <a:t> </a:t>
            </a:r>
            <a:r>
              <a:rPr lang="en-US" sz="3200" dirty="0" err="1">
                <a:solidFill>
                  <a:schemeClr val="tx1"/>
                </a:solidFill>
                <a:latin typeface="+mn-lt"/>
                <a:ea typeface="Times New Roman" panose="02020603050405020304" pitchFamily="18" charset="0"/>
              </a:rPr>
              <a:t>nhân</a:t>
            </a:r>
            <a:r>
              <a:rPr lang="en-US" sz="3200" dirty="0">
                <a:solidFill>
                  <a:schemeClr val="tx1"/>
                </a:solidFill>
                <a:latin typeface="+mn-lt"/>
                <a:ea typeface="Times New Roman" panose="02020603050405020304" pitchFamily="18" charset="0"/>
              </a:rPr>
              <a:t> </a:t>
            </a:r>
            <a:r>
              <a:rPr lang="en-US" sz="3200" dirty="0" err="1">
                <a:solidFill>
                  <a:schemeClr val="tx1"/>
                </a:solidFill>
                <a:latin typeface="+mn-lt"/>
                <a:ea typeface="Times New Roman" panose="02020603050405020304" pitchFamily="18" charset="0"/>
              </a:rPr>
              <a:t>tạo</a:t>
            </a:r>
            <a:r>
              <a:rPr lang="en-US" sz="3200" dirty="0">
                <a:solidFill>
                  <a:schemeClr val="tx1"/>
                </a:solidFill>
                <a:latin typeface="+mn-lt"/>
                <a:ea typeface="Times New Roman" panose="02020603050405020304" pitchFamily="18" charset="0"/>
              </a:rPr>
              <a:t>, </a:t>
            </a:r>
            <a:r>
              <a:rPr lang="en-US" sz="3200" dirty="0" err="1">
                <a:solidFill>
                  <a:schemeClr val="tx1"/>
                </a:solidFill>
                <a:latin typeface="+mn-lt"/>
                <a:ea typeface="Times New Roman" panose="02020603050405020304" pitchFamily="18" charset="0"/>
              </a:rPr>
              <a:t>ghép</a:t>
            </a:r>
            <a:r>
              <a:rPr lang="en-US" sz="3200" dirty="0">
                <a:solidFill>
                  <a:schemeClr val="tx1"/>
                </a:solidFill>
                <a:latin typeface="+mn-lt"/>
                <a:ea typeface="Times New Roman" panose="02020603050405020304" pitchFamily="18" charset="0"/>
              </a:rPr>
              <a:t> </a:t>
            </a:r>
            <a:r>
              <a:rPr lang="en-US" sz="3200" dirty="0" err="1">
                <a:solidFill>
                  <a:schemeClr val="tx1"/>
                </a:solidFill>
                <a:latin typeface="+mn-lt"/>
                <a:ea typeface="Times New Roman" panose="02020603050405020304" pitchFamily="18" charset="0"/>
              </a:rPr>
              <a:t>thận</a:t>
            </a:r>
            <a:r>
              <a:rPr lang="en-US" sz="3200" dirty="0">
                <a:solidFill>
                  <a:schemeClr val="tx1"/>
                </a:solidFill>
                <a:latin typeface="+mn-lt"/>
                <a:ea typeface="Times New Roman" panose="02020603050405020304" pitchFamily="18" charset="0"/>
              </a:rPr>
              <a:t>).</a:t>
            </a:r>
            <a:endParaRPr lang="vi-VN" sz="3200" dirty="0">
              <a:solidFill>
                <a:schemeClr val="tx1"/>
              </a:solidFill>
              <a:latin typeface="+mn-lt"/>
              <a:ea typeface="Times New Roman" panose="02020603050405020304" pitchFamily="18" charset="0"/>
            </a:endParaRPr>
          </a:p>
        </p:txBody>
      </p:sp>
      <p:grpSp>
        <p:nvGrpSpPr>
          <p:cNvPr id="27" name="Google Shape;650;p53">
            <a:extLst>
              <a:ext uri="{FF2B5EF4-FFF2-40B4-BE49-F238E27FC236}">
                <a16:creationId xmlns:a16="http://schemas.microsoft.com/office/drawing/2014/main" xmlns="" id="{C0553799-B951-433F-B4D0-724A0FB73C99}"/>
              </a:ext>
            </a:extLst>
          </p:cNvPr>
          <p:cNvGrpSpPr/>
          <p:nvPr/>
        </p:nvGrpSpPr>
        <p:grpSpPr>
          <a:xfrm flipH="1">
            <a:off x="7442584" y="447678"/>
            <a:ext cx="1351177" cy="1316019"/>
            <a:chOff x="2505538" y="2676850"/>
            <a:chExt cx="352175" cy="349375"/>
          </a:xfrm>
        </p:grpSpPr>
        <p:sp>
          <p:nvSpPr>
            <p:cNvPr id="28" name="Google Shape;651;p53">
              <a:extLst>
                <a:ext uri="{FF2B5EF4-FFF2-40B4-BE49-F238E27FC236}">
                  <a16:creationId xmlns:a16="http://schemas.microsoft.com/office/drawing/2014/main" xmlns="" id="{AE3E6636-75A0-43D5-BBA2-4D008C70972C}"/>
                </a:ext>
              </a:extLst>
            </p:cNvPr>
            <p:cNvSpPr/>
            <p:nvPr/>
          </p:nvSpPr>
          <p:spPr>
            <a:xfrm>
              <a:off x="2645138" y="2687100"/>
              <a:ext cx="202350" cy="202075"/>
            </a:xfrm>
            <a:custGeom>
              <a:avLst/>
              <a:gdLst/>
              <a:ahLst/>
              <a:cxnLst/>
              <a:rect l="l" t="t" r="r" b="b"/>
              <a:pathLst>
                <a:path w="8094" h="8083" extrusionOk="0">
                  <a:moveTo>
                    <a:pt x="4046" y="0"/>
                  </a:moveTo>
                  <a:cubicBezTo>
                    <a:pt x="1810" y="0"/>
                    <a:pt x="0" y="1856"/>
                    <a:pt x="0" y="4044"/>
                  </a:cubicBezTo>
                  <a:cubicBezTo>
                    <a:pt x="2" y="6221"/>
                    <a:pt x="1794" y="7935"/>
                    <a:pt x="3776" y="8074"/>
                  </a:cubicBezTo>
                  <a:cubicBezTo>
                    <a:pt x="3863" y="8080"/>
                    <a:pt x="3950" y="8083"/>
                    <a:pt x="4036" y="8083"/>
                  </a:cubicBezTo>
                  <a:cubicBezTo>
                    <a:pt x="5707" y="8083"/>
                    <a:pt x="7137" y="6963"/>
                    <a:pt x="7707" y="5781"/>
                  </a:cubicBezTo>
                  <a:cubicBezTo>
                    <a:pt x="7786" y="5620"/>
                    <a:pt x="7851" y="5451"/>
                    <a:pt x="7901" y="5278"/>
                  </a:cubicBezTo>
                  <a:cubicBezTo>
                    <a:pt x="8028" y="4879"/>
                    <a:pt x="8093" y="4463"/>
                    <a:pt x="8093" y="4044"/>
                  </a:cubicBezTo>
                  <a:cubicBezTo>
                    <a:pt x="8093" y="1810"/>
                    <a:pt x="6283" y="0"/>
                    <a:pt x="40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652;p53">
              <a:extLst>
                <a:ext uri="{FF2B5EF4-FFF2-40B4-BE49-F238E27FC236}">
                  <a16:creationId xmlns:a16="http://schemas.microsoft.com/office/drawing/2014/main" xmlns="" id="{22DE5239-F8A5-4EBD-A9A8-C6F6941FAF70}"/>
                </a:ext>
              </a:extLst>
            </p:cNvPr>
            <p:cNvSpPr/>
            <p:nvPr/>
          </p:nvSpPr>
          <p:spPr>
            <a:xfrm>
              <a:off x="2746263" y="2687125"/>
              <a:ext cx="101175" cy="202075"/>
            </a:xfrm>
            <a:custGeom>
              <a:avLst/>
              <a:gdLst/>
              <a:ahLst/>
              <a:cxnLst/>
              <a:rect l="l" t="t" r="r" b="b"/>
              <a:pathLst>
                <a:path w="4047" h="8083" extrusionOk="0">
                  <a:moveTo>
                    <a:pt x="1" y="1"/>
                  </a:moveTo>
                  <a:lnTo>
                    <a:pt x="1" y="8082"/>
                  </a:lnTo>
                  <a:cubicBezTo>
                    <a:pt x="1667" y="8077"/>
                    <a:pt x="3094" y="6960"/>
                    <a:pt x="3662" y="5780"/>
                  </a:cubicBezTo>
                  <a:cubicBezTo>
                    <a:pt x="3739" y="5619"/>
                    <a:pt x="3804" y="5450"/>
                    <a:pt x="3854" y="5277"/>
                  </a:cubicBezTo>
                  <a:cubicBezTo>
                    <a:pt x="3982" y="4878"/>
                    <a:pt x="4047" y="4462"/>
                    <a:pt x="4047" y="4043"/>
                  </a:cubicBezTo>
                  <a:cubicBezTo>
                    <a:pt x="4047" y="1811"/>
                    <a:pt x="2235" y="1"/>
                    <a:pt x="1" y="1"/>
                  </a:cubicBezTo>
                  <a:close/>
                </a:path>
              </a:pathLst>
            </a:custGeom>
            <a:solidFill>
              <a:srgbClr val="191919">
                <a:alpha val="14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653;p53">
              <a:extLst>
                <a:ext uri="{FF2B5EF4-FFF2-40B4-BE49-F238E27FC236}">
                  <a16:creationId xmlns:a16="http://schemas.microsoft.com/office/drawing/2014/main" xmlns="" id="{D0205689-196F-4BDF-BD45-AFD865872833}"/>
                </a:ext>
              </a:extLst>
            </p:cNvPr>
            <p:cNvSpPr/>
            <p:nvPr/>
          </p:nvSpPr>
          <p:spPr>
            <a:xfrm>
              <a:off x="2620988" y="2849950"/>
              <a:ext cx="65250" cy="60550"/>
            </a:xfrm>
            <a:custGeom>
              <a:avLst/>
              <a:gdLst/>
              <a:ahLst/>
              <a:cxnLst/>
              <a:rect l="l" t="t" r="r" b="b"/>
              <a:pathLst>
                <a:path w="2610" h="2422" extrusionOk="0">
                  <a:moveTo>
                    <a:pt x="2149" y="1"/>
                  </a:moveTo>
                  <a:cubicBezTo>
                    <a:pt x="2042" y="1"/>
                    <a:pt x="1934" y="42"/>
                    <a:pt x="1853" y="123"/>
                  </a:cubicBezTo>
                  <a:lnTo>
                    <a:pt x="264" y="1708"/>
                  </a:lnTo>
                  <a:cubicBezTo>
                    <a:pt x="1" y="1972"/>
                    <a:pt x="187" y="2422"/>
                    <a:pt x="560" y="2422"/>
                  </a:cubicBezTo>
                  <a:cubicBezTo>
                    <a:pt x="561" y="2422"/>
                    <a:pt x="561" y="2422"/>
                    <a:pt x="562" y="2422"/>
                  </a:cubicBezTo>
                  <a:cubicBezTo>
                    <a:pt x="564" y="2422"/>
                    <a:pt x="566" y="2422"/>
                    <a:pt x="568" y="2422"/>
                  </a:cubicBezTo>
                  <a:cubicBezTo>
                    <a:pt x="677" y="2422"/>
                    <a:pt x="782" y="2377"/>
                    <a:pt x="858" y="2299"/>
                  </a:cubicBezTo>
                  <a:lnTo>
                    <a:pt x="2446" y="715"/>
                  </a:lnTo>
                  <a:cubicBezTo>
                    <a:pt x="2610" y="550"/>
                    <a:pt x="2608" y="285"/>
                    <a:pt x="2445" y="123"/>
                  </a:cubicBezTo>
                  <a:cubicBezTo>
                    <a:pt x="2363" y="42"/>
                    <a:pt x="2256" y="1"/>
                    <a:pt x="21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654;p53">
              <a:extLst>
                <a:ext uri="{FF2B5EF4-FFF2-40B4-BE49-F238E27FC236}">
                  <a16:creationId xmlns:a16="http://schemas.microsoft.com/office/drawing/2014/main" xmlns="" id="{82BC626A-F64E-4679-8578-94282CAB6D10}"/>
                </a:ext>
              </a:extLst>
            </p:cNvPr>
            <p:cNvSpPr/>
            <p:nvPr/>
          </p:nvSpPr>
          <p:spPr>
            <a:xfrm>
              <a:off x="2505538" y="2868675"/>
              <a:ext cx="161650" cy="157550"/>
            </a:xfrm>
            <a:custGeom>
              <a:avLst/>
              <a:gdLst/>
              <a:ahLst/>
              <a:cxnLst/>
              <a:rect l="l" t="t" r="r" b="b"/>
              <a:pathLst>
                <a:path w="6466" h="6302" extrusionOk="0">
                  <a:moveTo>
                    <a:pt x="4903" y="0"/>
                  </a:moveTo>
                  <a:cubicBezTo>
                    <a:pt x="4827" y="0"/>
                    <a:pt x="4752" y="28"/>
                    <a:pt x="4696" y="84"/>
                  </a:cubicBezTo>
                  <a:lnTo>
                    <a:pt x="469" y="4303"/>
                  </a:lnTo>
                  <a:cubicBezTo>
                    <a:pt x="7" y="4766"/>
                    <a:pt x="0" y="5508"/>
                    <a:pt x="456" y="5963"/>
                  </a:cubicBezTo>
                  <a:cubicBezTo>
                    <a:pt x="682" y="6189"/>
                    <a:pt x="980" y="6302"/>
                    <a:pt x="1279" y="6302"/>
                  </a:cubicBezTo>
                  <a:cubicBezTo>
                    <a:pt x="1583" y="6302"/>
                    <a:pt x="1889" y="6185"/>
                    <a:pt x="2123" y="5951"/>
                  </a:cubicBezTo>
                  <a:lnTo>
                    <a:pt x="6349" y="1733"/>
                  </a:lnTo>
                  <a:cubicBezTo>
                    <a:pt x="6466" y="1616"/>
                    <a:pt x="6461" y="1422"/>
                    <a:pt x="6338" y="1301"/>
                  </a:cubicBezTo>
                  <a:lnTo>
                    <a:pt x="5735" y="697"/>
                  </a:lnTo>
                  <a:lnTo>
                    <a:pt x="5131" y="96"/>
                  </a:lnTo>
                  <a:cubicBezTo>
                    <a:pt x="5068" y="32"/>
                    <a:pt x="4985" y="0"/>
                    <a:pt x="490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655;p53">
              <a:extLst>
                <a:ext uri="{FF2B5EF4-FFF2-40B4-BE49-F238E27FC236}">
                  <a16:creationId xmlns:a16="http://schemas.microsoft.com/office/drawing/2014/main" xmlns="" id="{D2A6C298-ACC9-4D34-8D5E-AC2D0122665F}"/>
                </a:ext>
              </a:extLst>
            </p:cNvPr>
            <p:cNvSpPr/>
            <p:nvPr/>
          </p:nvSpPr>
          <p:spPr>
            <a:xfrm>
              <a:off x="2505538" y="2959575"/>
              <a:ext cx="69700" cy="66625"/>
            </a:xfrm>
            <a:custGeom>
              <a:avLst/>
              <a:gdLst/>
              <a:ahLst/>
              <a:cxnLst/>
              <a:rect l="l" t="t" r="r" b="b"/>
              <a:pathLst>
                <a:path w="2788" h="2665" extrusionOk="0">
                  <a:moveTo>
                    <a:pt x="1134" y="1"/>
                  </a:moveTo>
                  <a:lnTo>
                    <a:pt x="468" y="665"/>
                  </a:lnTo>
                  <a:cubicBezTo>
                    <a:pt x="5" y="1128"/>
                    <a:pt x="0" y="1871"/>
                    <a:pt x="455" y="2325"/>
                  </a:cubicBezTo>
                  <a:cubicBezTo>
                    <a:pt x="681" y="2551"/>
                    <a:pt x="978" y="2664"/>
                    <a:pt x="1278" y="2664"/>
                  </a:cubicBezTo>
                  <a:cubicBezTo>
                    <a:pt x="1582" y="2664"/>
                    <a:pt x="1888" y="2547"/>
                    <a:pt x="2123" y="2314"/>
                  </a:cubicBezTo>
                  <a:lnTo>
                    <a:pt x="2787" y="1649"/>
                  </a:lnTo>
                  <a:lnTo>
                    <a:pt x="1134" y="1"/>
                  </a:lnTo>
                  <a:close/>
                </a:path>
              </a:pathLst>
            </a:custGeom>
            <a:solidFill>
              <a:srgbClr val="191919">
                <a:alpha val="14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656;p53">
              <a:extLst>
                <a:ext uri="{FF2B5EF4-FFF2-40B4-BE49-F238E27FC236}">
                  <a16:creationId xmlns:a16="http://schemas.microsoft.com/office/drawing/2014/main" xmlns="" id="{3A027C96-6858-4C73-832D-107E870C8500}"/>
                </a:ext>
              </a:extLst>
            </p:cNvPr>
            <p:cNvSpPr/>
            <p:nvPr/>
          </p:nvSpPr>
          <p:spPr>
            <a:xfrm>
              <a:off x="2634888" y="2676850"/>
              <a:ext cx="222825" cy="222575"/>
            </a:xfrm>
            <a:custGeom>
              <a:avLst/>
              <a:gdLst/>
              <a:ahLst/>
              <a:cxnLst/>
              <a:rect l="l" t="t" r="r" b="b"/>
              <a:pathLst>
                <a:path w="8913" h="8903" extrusionOk="0">
                  <a:moveTo>
                    <a:pt x="4456" y="821"/>
                  </a:moveTo>
                  <a:cubicBezTo>
                    <a:pt x="6462" y="821"/>
                    <a:pt x="8092" y="2450"/>
                    <a:pt x="8092" y="4454"/>
                  </a:cubicBezTo>
                  <a:cubicBezTo>
                    <a:pt x="8092" y="4829"/>
                    <a:pt x="8034" y="5205"/>
                    <a:pt x="7921" y="5564"/>
                  </a:cubicBezTo>
                  <a:lnTo>
                    <a:pt x="7918" y="5574"/>
                  </a:lnTo>
                  <a:cubicBezTo>
                    <a:pt x="7872" y="5726"/>
                    <a:pt x="7816" y="5873"/>
                    <a:pt x="7748" y="6014"/>
                  </a:cubicBezTo>
                  <a:cubicBezTo>
                    <a:pt x="7473" y="6583"/>
                    <a:pt x="6973" y="7126"/>
                    <a:pt x="6376" y="7503"/>
                  </a:cubicBezTo>
                  <a:cubicBezTo>
                    <a:pt x="5947" y="7775"/>
                    <a:pt x="5279" y="8083"/>
                    <a:pt x="4452" y="8083"/>
                  </a:cubicBezTo>
                  <a:cubicBezTo>
                    <a:pt x="4374" y="8083"/>
                    <a:pt x="4295" y="8080"/>
                    <a:pt x="4215" y="8074"/>
                  </a:cubicBezTo>
                  <a:cubicBezTo>
                    <a:pt x="3348" y="8015"/>
                    <a:pt x="2486" y="7604"/>
                    <a:pt x="1850" y="6949"/>
                  </a:cubicBezTo>
                  <a:cubicBezTo>
                    <a:pt x="1187" y="6264"/>
                    <a:pt x="821" y="5378"/>
                    <a:pt x="821" y="4454"/>
                  </a:cubicBezTo>
                  <a:cubicBezTo>
                    <a:pt x="821" y="3498"/>
                    <a:pt x="1198" y="2592"/>
                    <a:pt x="1886" y="1900"/>
                  </a:cubicBezTo>
                  <a:cubicBezTo>
                    <a:pt x="2578" y="1204"/>
                    <a:pt x="3490" y="821"/>
                    <a:pt x="4456" y="821"/>
                  </a:cubicBezTo>
                  <a:close/>
                  <a:moveTo>
                    <a:pt x="4456" y="1"/>
                  </a:moveTo>
                  <a:cubicBezTo>
                    <a:pt x="3270" y="1"/>
                    <a:pt x="2151" y="470"/>
                    <a:pt x="1305" y="1322"/>
                  </a:cubicBezTo>
                  <a:cubicBezTo>
                    <a:pt x="464" y="2168"/>
                    <a:pt x="1" y="3281"/>
                    <a:pt x="1" y="4454"/>
                  </a:cubicBezTo>
                  <a:cubicBezTo>
                    <a:pt x="1" y="5593"/>
                    <a:pt x="449" y="6682"/>
                    <a:pt x="1261" y="7520"/>
                  </a:cubicBezTo>
                  <a:cubicBezTo>
                    <a:pt x="2034" y="8317"/>
                    <a:pt x="3091" y="8818"/>
                    <a:pt x="4158" y="8893"/>
                  </a:cubicBezTo>
                  <a:cubicBezTo>
                    <a:pt x="4255" y="8899"/>
                    <a:pt x="4351" y="8903"/>
                    <a:pt x="4446" y="8903"/>
                  </a:cubicBezTo>
                  <a:cubicBezTo>
                    <a:pt x="6298" y="8903"/>
                    <a:pt x="7864" y="7662"/>
                    <a:pt x="8485" y="6369"/>
                  </a:cubicBezTo>
                  <a:cubicBezTo>
                    <a:pt x="8573" y="6188"/>
                    <a:pt x="8646" y="6001"/>
                    <a:pt x="8702" y="5808"/>
                  </a:cubicBezTo>
                  <a:cubicBezTo>
                    <a:pt x="8841" y="5370"/>
                    <a:pt x="8912" y="4914"/>
                    <a:pt x="8912" y="4454"/>
                  </a:cubicBezTo>
                  <a:cubicBezTo>
                    <a:pt x="8912" y="1999"/>
                    <a:pt x="6913" y="1"/>
                    <a:pt x="44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657;p53">
              <a:extLst>
                <a:ext uri="{FF2B5EF4-FFF2-40B4-BE49-F238E27FC236}">
                  <a16:creationId xmlns:a16="http://schemas.microsoft.com/office/drawing/2014/main" xmlns="" id="{C770D44A-7A8D-4E88-BF09-653F7ED4527B}"/>
                </a:ext>
              </a:extLst>
            </p:cNvPr>
            <p:cNvSpPr/>
            <p:nvPr/>
          </p:nvSpPr>
          <p:spPr>
            <a:xfrm>
              <a:off x="2683113" y="2773925"/>
              <a:ext cx="46600" cy="51325"/>
            </a:xfrm>
            <a:custGeom>
              <a:avLst/>
              <a:gdLst/>
              <a:ahLst/>
              <a:cxnLst/>
              <a:rect l="l" t="t" r="r" b="b"/>
              <a:pathLst>
                <a:path w="1864" h="2053" extrusionOk="0">
                  <a:moveTo>
                    <a:pt x="442" y="1"/>
                  </a:moveTo>
                  <a:cubicBezTo>
                    <a:pt x="248" y="1"/>
                    <a:pt x="75" y="140"/>
                    <a:pt x="41" y="340"/>
                  </a:cubicBezTo>
                  <a:cubicBezTo>
                    <a:pt x="0" y="566"/>
                    <a:pt x="155" y="781"/>
                    <a:pt x="382" y="815"/>
                  </a:cubicBezTo>
                  <a:cubicBezTo>
                    <a:pt x="739" y="877"/>
                    <a:pt x="979" y="1217"/>
                    <a:pt x="917" y="1574"/>
                  </a:cubicBezTo>
                  <a:cubicBezTo>
                    <a:pt x="879" y="1796"/>
                    <a:pt x="1027" y="2008"/>
                    <a:pt x="1251" y="2046"/>
                  </a:cubicBezTo>
                  <a:cubicBezTo>
                    <a:pt x="1275" y="2051"/>
                    <a:pt x="1298" y="2053"/>
                    <a:pt x="1322" y="2053"/>
                  </a:cubicBezTo>
                  <a:cubicBezTo>
                    <a:pt x="1521" y="2053"/>
                    <a:pt x="1691" y="1909"/>
                    <a:pt x="1725" y="1713"/>
                  </a:cubicBezTo>
                  <a:cubicBezTo>
                    <a:pt x="1864" y="911"/>
                    <a:pt x="1325" y="147"/>
                    <a:pt x="521" y="8"/>
                  </a:cubicBezTo>
                  <a:cubicBezTo>
                    <a:pt x="495" y="3"/>
                    <a:pt x="468" y="1"/>
                    <a:pt x="4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658;p53">
              <a:extLst>
                <a:ext uri="{FF2B5EF4-FFF2-40B4-BE49-F238E27FC236}">
                  <a16:creationId xmlns:a16="http://schemas.microsoft.com/office/drawing/2014/main" xmlns="" id="{3BB1A7FB-696D-4001-AFBA-894EA1601208}"/>
                </a:ext>
              </a:extLst>
            </p:cNvPr>
            <p:cNvSpPr/>
            <p:nvPr/>
          </p:nvSpPr>
          <p:spPr>
            <a:xfrm>
              <a:off x="2760213" y="2782800"/>
              <a:ext cx="35425" cy="58200"/>
            </a:xfrm>
            <a:custGeom>
              <a:avLst/>
              <a:gdLst/>
              <a:ahLst/>
              <a:cxnLst/>
              <a:rect l="l" t="t" r="r" b="b"/>
              <a:pathLst>
                <a:path w="1417" h="2328" extrusionOk="0">
                  <a:moveTo>
                    <a:pt x="868" y="1"/>
                  </a:moveTo>
                  <a:cubicBezTo>
                    <a:pt x="763" y="1"/>
                    <a:pt x="659" y="41"/>
                    <a:pt x="578" y="121"/>
                  </a:cubicBezTo>
                  <a:cubicBezTo>
                    <a:pt x="1" y="697"/>
                    <a:pt x="1" y="1632"/>
                    <a:pt x="578" y="2207"/>
                  </a:cubicBezTo>
                  <a:cubicBezTo>
                    <a:pt x="654" y="2283"/>
                    <a:pt x="760" y="2327"/>
                    <a:pt x="868" y="2327"/>
                  </a:cubicBezTo>
                  <a:cubicBezTo>
                    <a:pt x="1234" y="2327"/>
                    <a:pt x="1416" y="1886"/>
                    <a:pt x="1158" y="1627"/>
                  </a:cubicBezTo>
                  <a:cubicBezTo>
                    <a:pt x="900" y="1371"/>
                    <a:pt x="900" y="955"/>
                    <a:pt x="1158" y="700"/>
                  </a:cubicBezTo>
                  <a:cubicBezTo>
                    <a:pt x="1318" y="540"/>
                    <a:pt x="1318" y="281"/>
                    <a:pt x="1158" y="121"/>
                  </a:cubicBezTo>
                  <a:cubicBezTo>
                    <a:pt x="1077" y="41"/>
                    <a:pt x="973" y="1"/>
                    <a:pt x="8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659;p53">
              <a:extLst>
                <a:ext uri="{FF2B5EF4-FFF2-40B4-BE49-F238E27FC236}">
                  <a16:creationId xmlns:a16="http://schemas.microsoft.com/office/drawing/2014/main" xmlns="" id="{D3C950BD-E424-4FE2-8F4C-886BF239A6D0}"/>
                </a:ext>
              </a:extLst>
            </p:cNvPr>
            <p:cNvSpPr/>
            <p:nvPr/>
          </p:nvSpPr>
          <p:spPr>
            <a:xfrm>
              <a:off x="2723513" y="2723175"/>
              <a:ext cx="57850" cy="37025"/>
            </a:xfrm>
            <a:custGeom>
              <a:avLst/>
              <a:gdLst/>
              <a:ahLst/>
              <a:cxnLst/>
              <a:rect l="l" t="t" r="r" b="b"/>
              <a:pathLst>
                <a:path w="2314" h="1481" extrusionOk="0">
                  <a:moveTo>
                    <a:pt x="464" y="0"/>
                  </a:moveTo>
                  <a:cubicBezTo>
                    <a:pt x="412" y="0"/>
                    <a:pt x="360" y="10"/>
                    <a:pt x="309" y="31"/>
                  </a:cubicBezTo>
                  <a:cubicBezTo>
                    <a:pt x="99" y="118"/>
                    <a:pt x="0" y="358"/>
                    <a:pt x="86" y="566"/>
                  </a:cubicBezTo>
                  <a:cubicBezTo>
                    <a:pt x="314" y="1119"/>
                    <a:pt x="854" y="1480"/>
                    <a:pt x="1453" y="1480"/>
                  </a:cubicBezTo>
                  <a:cubicBezTo>
                    <a:pt x="1645" y="1480"/>
                    <a:pt x="1835" y="1443"/>
                    <a:pt x="2012" y="1369"/>
                  </a:cubicBezTo>
                  <a:cubicBezTo>
                    <a:pt x="2218" y="1280"/>
                    <a:pt x="2313" y="1043"/>
                    <a:pt x="2229" y="836"/>
                  </a:cubicBezTo>
                  <a:cubicBezTo>
                    <a:pt x="2164" y="679"/>
                    <a:pt x="2011" y="583"/>
                    <a:pt x="1850" y="583"/>
                  </a:cubicBezTo>
                  <a:cubicBezTo>
                    <a:pt x="1800" y="583"/>
                    <a:pt x="1750" y="592"/>
                    <a:pt x="1700" y="612"/>
                  </a:cubicBezTo>
                  <a:cubicBezTo>
                    <a:pt x="1619" y="645"/>
                    <a:pt x="1535" y="661"/>
                    <a:pt x="1452" y="661"/>
                  </a:cubicBezTo>
                  <a:cubicBezTo>
                    <a:pt x="1193" y="661"/>
                    <a:pt x="948" y="507"/>
                    <a:pt x="843" y="254"/>
                  </a:cubicBezTo>
                  <a:cubicBezTo>
                    <a:pt x="778" y="96"/>
                    <a:pt x="625" y="0"/>
                    <a:pt x="4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660;p53">
              <a:extLst>
                <a:ext uri="{FF2B5EF4-FFF2-40B4-BE49-F238E27FC236}">
                  <a16:creationId xmlns:a16="http://schemas.microsoft.com/office/drawing/2014/main" xmlns="" id="{4D974EB2-C5AB-4EC8-B331-7D3C14099012}"/>
                </a:ext>
              </a:extLst>
            </p:cNvPr>
            <p:cNvSpPr/>
            <p:nvPr/>
          </p:nvSpPr>
          <p:spPr>
            <a:xfrm>
              <a:off x="2746263" y="2676850"/>
              <a:ext cx="111450" cy="222575"/>
            </a:xfrm>
            <a:custGeom>
              <a:avLst/>
              <a:gdLst/>
              <a:ahLst/>
              <a:cxnLst/>
              <a:rect l="l" t="t" r="r" b="b"/>
              <a:pathLst>
                <a:path w="4458" h="8903" extrusionOk="0">
                  <a:moveTo>
                    <a:pt x="1" y="1"/>
                  </a:moveTo>
                  <a:lnTo>
                    <a:pt x="1" y="821"/>
                  </a:lnTo>
                  <a:cubicBezTo>
                    <a:pt x="2007" y="821"/>
                    <a:pt x="3637" y="2450"/>
                    <a:pt x="3637" y="4454"/>
                  </a:cubicBezTo>
                  <a:cubicBezTo>
                    <a:pt x="3639" y="4829"/>
                    <a:pt x="3579" y="5205"/>
                    <a:pt x="3466" y="5564"/>
                  </a:cubicBezTo>
                  <a:lnTo>
                    <a:pt x="3463" y="5574"/>
                  </a:lnTo>
                  <a:cubicBezTo>
                    <a:pt x="3417" y="5726"/>
                    <a:pt x="3361" y="5873"/>
                    <a:pt x="3293" y="6014"/>
                  </a:cubicBezTo>
                  <a:cubicBezTo>
                    <a:pt x="3018" y="6583"/>
                    <a:pt x="2518" y="7126"/>
                    <a:pt x="1921" y="7503"/>
                  </a:cubicBezTo>
                  <a:cubicBezTo>
                    <a:pt x="1492" y="7775"/>
                    <a:pt x="826" y="8081"/>
                    <a:pt x="1" y="8082"/>
                  </a:cubicBezTo>
                  <a:lnTo>
                    <a:pt x="1" y="8903"/>
                  </a:lnTo>
                  <a:cubicBezTo>
                    <a:pt x="1848" y="8898"/>
                    <a:pt x="3409" y="7659"/>
                    <a:pt x="4030" y="6369"/>
                  </a:cubicBezTo>
                  <a:cubicBezTo>
                    <a:pt x="4118" y="6190"/>
                    <a:pt x="4191" y="6001"/>
                    <a:pt x="4247" y="5808"/>
                  </a:cubicBezTo>
                  <a:cubicBezTo>
                    <a:pt x="4386" y="5370"/>
                    <a:pt x="4457" y="4914"/>
                    <a:pt x="4457" y="4454"/>
                  </a:cubicBezTo>
                  <a:cubicBezTo>
                    <a:pt x="4457" y="1999"/>
                    <a:pt x="2458" y="1"/>
                    <a:pt x="1" y="1"/>
                  </a:cubicBezTo>
                  <a:close/>
                </a:path>
              </a:pathLst>
            </a:custGeom>
            <a:solidFill>
              <a:srgbClr val="191919">
                <a:alpha val="46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661;p53">
              <a:extLst>
                <a:ext uri="{FF2B5EF4-FFF2-40B4-BE49-F238E27FC236}">
                  <a16:creationId xmlns:a16="http://schemas.microsoft.com/office/drawing/2014/main" xmlns="" id="{24B6AE4F-DC39-4C6B-BA33-6D326DD93B64}"/>
                </a:ext>
              </a:extLst>
            </p:cNvPr>
            <p:cNvSpPr/>
            <p:nvPr/>
          </p:nvSpPr>
          <p:spPr>
            <a:xfrm>
              <a:off x="2746313" y="2732625"/>
              <a:ext cx="35075" cy="27550"/>
            </a:xfrm>
            <a:custGeom>
              <a:avLst/>
              <a:gdLst/>
              <a:ahLst/>
              <a:cxnLst/>
              <a:rect l="l" t="t" r="r" b="b"/>
              <a:pathLst>
                <a:path w="1403" h="1102" extrusionOk="0">
                  <a:moveTo>
                    <a:pt x="1" y="1"/>
                  </a:moveTo>
                  <a:lnTo>
                    <a:pt x="1" y="999"/>
                  </a:lnTo>
                  <a:cubicBezTo>
                    <a:pt x="174" y="1068"/>
                    <a:pt x="357" y="1102"/>
                    <a:pt x="541" y="1102"/>
                  </a:cubicBezTo>
                  <a:cubicBezTo>
                    <a:pt x="731" y="1102"/>
                    <a:pt x="922" y="1065"/>
                    <a:pt x="1100" y="991"/>
                  </a:cubicBezTo>
                  <a:cubicBezTo>
                    <a:pt x="1306" y="902"/>
                    <a:pt x="1403" y="665"/>
                    <a:pt x="1317" y="458"/>
                  </a:cubicBezTo>
                  <a:cubicBezTo>
                    <a:pt x="1253" y="301"/>
                    <a:pt x="1100" y="205"/>
                    <a:pt x="939" y="205"/>
                  </a:cubicBezTo>
                  <a:cubicBezTo>
                    <a:pt x="889" y="205"/>
                    <a:pt x="839" y="214"/>
                    <a:pt x="790" y="234"/>
                  </a:cubicBezTo>
                  <a:lnTo>
                    <a:pt x="788" y="234"/>
                  </a:lnTo>
                  <a:cubicBezTo>
                    <a:pt x="708" y="267"/>
                    <a:pt x="623" y="282"/>
                    <a:pt x="540" y="282"/>
                  </a:cubicBezTo>
                  <a:cubicBezTo>
                    <a:pt x="330" y="282"/>
                    <a:pt x="127" y="181"/>
                    <a:pt x="1" y="1"/>
                  </a:cubicBezTo>
                  <a:close/>
                </a:path>
              </a:pathLst>
            </a:custGeom>
            <a:solidFill>
              <a:srgbClr val="191919">
                <a:alpha val="46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 name="Freeform 5">
            <a:extLst>
              <a:ext uri="{FF2B5EF4-FFF2-40B4-BE49-F238E27FC236}">
                <a16:creationId xmlns:a16="http://schemas.microsoft.com/office/drawing/2014/main" xmlns="" id="{8D388AD6-C78B-4DDB-ABBD-F7E58D772C73}"/>
              </a:ext>
            </a:extLst>
          </p:cNvPr>
          <p:cNvSpPr/>
          <p:nvPr/>
        </p:nvSpPr>
        <p:spPr>
          <a:xfrm>
            <a:off x="290751" y="4048093"/>
            <a:ext cx="1612203" cy="938400"/>
          </a:xfrm>
          <a:custGeom>
            <a:avLst/>
            <a:gdLst/>
            <a:ahLst/>
            <a:cxnLst/>
            <a:rect l="l" t="t" r="r" b="b"/>
            <a:pathLst>
              <a:path w="7282832" h="4114800">
                <a:moveTo>
                  <a:pt x="0" y="0"/>
                </a:moveTo>
                <a:lnTo>
                  <a:pt x="7282832" y="0"/>
                </a:lnTo>
                <a:lnTo>
                  <a:pt x="7282832"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par>
                                <p:cTn id="8" presetID="14" presetClass="entr" presetSubtype="1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randombar(horizontal)">
                                      <p:cBhvr>
                                        <p:cTn id="1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xmlns="" id="{B3775AC9-A0CE-432F-8A0F-0F1D6BF98CEC}"/>
              </a:ext>
            </a:extLst>
          </p:cNvPr>
          <p:cNvSpPr txBox="1"/>
          <p:nvPr/>
        </p:nvSpPr>
        <p:spPr>
          <a:xfrm>
            <a:off x="170855" y="1616090"/>
            <a:ext cx="7360701" cy="3259288"/>
          </a:xfrm>
          <a:prstGeom prst="roundRect">
            <a:avLst>
              <a:gd name="adj" fmla="val 12265"/>
            </a:avLst>
          </a:prstGeom>
          <a:noFill/>
          <a:ln w="19050">
            <a:solidFill>
              <a:srgbClr val="D97F88"/>
            </a:solidFill>
            <a:prstDash val="dash"/>
          </a:ln>
        </p:spPr>
        <p:txBody>
          <a:bodyPr wrap="square">
            <a:spAutoFit/>
          </a:bodyPr>
          <a:lstStyle/>
          <a:p>
            <a:pPr marL="285750" indent="-285750" algn="just">
              <a:lnSpc>
                <a:spcPct val="150000"/>
              </a:lnSpc>
              <a:spcBef>
                <a:spcPts val="100"/>
              </a:spcBef>
              <a:spcAft>
                <a:spcPts val="100"/>
              </a:spcAft>
              <a:buFont typeface="Wingdings" panose="05000000000000000000" pitchFamily="2" charset="2"/>
              <a:buChar char="Ø"/>
              <a:tabLst>
                <a:tab pos="742950" algn="l"/>
              </a:tabLst>
            </a:pPr>
            <a:r>
              <a:rPr lang="vi-VN" sz="1600" dirty="0"/>
              <a:t>Vì ở giai đoạn cuối, cả hai quả thận của bệnh nhân đều không đáp ứng được chức năng lọc máu để thải các chất độc, chất dư thừa ra khỏi cơ thể. </a:t>
            </a:r>
          </a:p>
          <a:p>
            <a:pPr marL="285750" indent="-285750" algn="just">
              <a:lnSpc>
                <a:spcPct val="150000"/>
              </a:lnSpc>
              <a:spcBef>
                <a:spcPts val="100"/>
              </a:spcBef>
              <a:spcAft>
                <a:spcPts val="100"/>
              </a:spcAft>
              <a:buFont typeface="Wingdings" panose="05000000000000000000" pitchFamily="2" charset="2"/>
              <a:buChar char="Ø"/>
              <a:tabLst>
                <a:tab pos="742950" algn="l"/>
              </a:tabLst>
            </a:pPr>
            <a:r>
              <a:rPr lang="vi-VN" sz="1600" dirty="0"/>
              <a:t>Để duy trì sự sống, bệnh nhân bắt buộc phải điều trị duy trì hoặc ghép thận</a:t>
            </a:r>
            <a:r>
              <a:rPr lang="en-US" sz="1600" dirty="0"/>
              <a:t>.</a:t>
            </a:r>
          </a:p>
          <a:p>
            <a:pPr marL="285750" indent="-285750" algn="just">
              <a:lnSpc>
                <a:spcPct val="150000"/>
              </a:lnSpc>
              <a:spcBef>
                <a:spcPts val="100"/>
              </a:spcBef>
              <a:spcAft>
                <a:spcPts val="100"/>
              </a:spcAft>
              <a:buFont typeface="Wingdings" panose="05000000000000000000" pitchFamily="2" charset="2"/>
              <a:buChar char="Ø"/>
              <a:tabLst>
                <a:tab pos="742950" algn="l"/>
              </a:tabLst>
            </a:pPr>
            <a:r>
              <a:rPr lang="vi-VN" sz="1600" dirty="0"/>
              <a:t>Nếu có nguồn tạng thích hợp và ghép thận thành công có thể giúp bệnh nhân kéo dài sự sống với cuộc sống và sức khỏe gần giống một người khỏe mạnh.</a:t>
            </a:r>
          </a:p>
        </p:txBody>
      </p:sp>
      <p:sp>
        <p:nvSpPr>
          <p:cNvPr id="10" name="Freeform 2">
            <a:extLst>
              <a:ext uri="{FF2B5EF4-FFF2-40B4-BE49-F238E27FC236}">
                <a16:creationId xmlns:a16="http://schemas.microsoft.com/office/drawing/2014/main" xmlns="" id="{F6F0F6D7-C58D-4157-85DB-F372CAFC1A46}"/>
              </a:ext>
            </a:extLst>
          </p:cNvPr>
          <p:cNvSpPr/>
          <p:nvPr/>
        </p:nvSpPr>
        <p:spPr>
          <a:xfrm>
            <a:off x="7310946" y="2617008"/>
            <a:ext cx="1833054" cy="1513819"/>
          </a:xfrm>
          <a:custGeom>
            <a:avLst/>
            <a:gdLst/>
            <a:ahLst/>
            <a:cxnLst/>
            <a:rect l="l" t="t" r="r" b="b"/>
            <a:pathLst>
              <a:path w="5506423" h="4114800">
                <a:moveTo>
                  <a:pt x="0" y="0"/>
                </a:moveTo>
                <a:lnTo>
                  <a:pt x="5506423" y="0"/>
                </a:lnTo>
                <a:lnTo>
                  <a:pt x="5506423"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pic>
        <p:nvPicPr>
          <p:cNvPr id="7" name="Picture 6" descr="A diagram of a kidney&#10;&#10;Description generated with high confidence">
            <a:extLst>
              <a:ext uri="{FF2B5EF4-FFF2-40B4-BE49-F238E27FC236}">
                <a16:creationId xmlns:a16="http://schemas.microsoft.com/office/drawing/2014/main" xmlns="" id="{48DA91CF-6404-40CE-B7C3-BB83F96E9EE3}"/>
              </a:ext>
            </a:extLst>
          </p:cNvPr>
          <p:cNvPicPr>
            <a:picLocks noChangeAspect="1"/>
          </p:cNvPicPr>
          <p:nvPr/>
        </p:nvPicPr>
        <p:blipFill>
          <a:blip r:embed="rId5"/>
          <a:stretch>
            <a:fillRect/>
          </a:stretch>
        </p:blipFill>
        <p:spPr>
          <a:xfrm>
            <a:off x="5783580" y="56667"/>
            <a:ext cx="3495952" cy="1712916"/>
          </a:xfrm>
          <a:prstGeom prst="rect">
            <a:avLst/>
          </a:prstGeom>
        </p:spPr>
      </p:pic>
      <p:sp>
        <p:nvSpPr>
          <p:cNvPr id="2" name="TextBox 1">
            <a:extLst>
              <a:ext uri="{FF2B5EF4-FFF2-40B4-BE49-F238E27FC236}">
                <a16:creationId xmlns:a16="http://schemas.microsoft.com/office/drawing/2014/main" xmlns="" id="{3FAB27E4-17BF-4E7C-A596-B0FB7D95244F}"/>
              </a:ext>
            </a:extLst>
          </p:cNvPr>
          <p:cNvSpPr txBox="1"/>
          <p:nvPr/>
        </p:nvSpPr>
        <p:spPr>
          <a:xfrm>
            <a:off x="2461260" y="814065"/>
            <a:ext cx="2296104" cy="523220"/>
          </a:xfrm>
          <a:prstGeom prst="rect">
            <a:avLst/>
          </a:prstGeom>
          <a:noFill/>
        </p:spPr>
        <p:txBody>
          <a:bodyPr wrap="square" rtlCol="0">
            <a:spAutoFit/>
          </a:bodyPr>
          <a:lstStyle/>
          <a:p>
            <a:pPr algn="ctr"/>
            <a:r>
              <a:rPr lang="en-US" sz="2800" b="1" dirty="0" err="1"/>
              <a:t>Trả</a:t>
            </a:r>
            <a:r>
              <a:rPr lang="en-US" sz="2800" b="1" dirty="0"/>
              <a:t> </a:t>
            </a:r>
            <a:r>
              <a:rPr lang="en-US" sz="2800" b="1" dirty="0" err="1"/>
              <a:t>lời</a:t>
            </a:r>
            <a:endParaRPr lang="en-US" sz="2800" b="1" dirty="0"/>
          </a:p>
        </p:txBody>
      </p:sp>
    </p:spTree>
    <p:extLst>
      <p:ext uri="{BB962C8B-B14F-4D97-AF65-F5344CB8AC3E}">
        <p14:creationId xmlns:p14="http://schemas.microsoft.com/office/powerpoint/2010/main" val="1036662865"/>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14" presetClass="entr" presetSubtype="1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883"/>
        <p:cNvGrpSpPr/>
        <p:nvPr/>
      </p:nvGrpSpPr>
      <p:grpSpPr>
        <a:xfrm>
          <a:off x="0" y="0"/>
          <a:ext cx="0" cy="0"/>
          <a:chOff x="0" y="0"/>
          <a:chExt cx="0" cy="0"/>
        </a:xfrm>
      </p:grpSpPr>
      <p:sp>
        <p:nvSpPr>
          <p:cNvPr id="16" name="TextBox 15">
            <a:extLst>
              <a:ext uri="{FF2B5EF4-FFF2-40B4-BE49-F238E27FC236}">
                <a16:creationId xmlns:a16="http://schemas.microsoft.com/office/drawing/2014/main" xmlns="" id="{7A497074-EE53-4C72-A020-C91263FD1E35}"/>
              </a:ext>
            </a:extLst>
          </p:cNvPr>
          <p:cNvSpPr txBox="1"/>
          <p:nvPr/>
        </p:nvSpPr>
        <p:spPr>
          <a:xfrm>
            <a:off x="1968956" y="1830188"/>
            <a:ext cx="5386780" cy="901593"/>
          </a:xfrm>
          <a:prstGeom prst="rect">
            <a:avLst/>
          </a:prstGeom>
          <a:noFill/>
        </p:spPr>
        <p:txBody>
          <a:bodyPr wrap="square" rtlCol="0">
            <a:spAutoFit/>
          </a:bodyPr>
          <a:lstStyle/>
          <a:p>
            <a:pPr algn="ctr">
              <a:lnSpc>
                <a:spcPct val="150000"/>
              </a:lnSpc>
            </a:pPr>
            <a:r>
              <a:rPr lang="en-US" sz="4000" b="1" dirty="0">
                <a:latin typeface="+mn-lt"/>
              </a:rPr>
              <a:t>LUYỆN TẬP</a:t>
            </a:r>
            <a:endParaRPr lang="en-US" sz="7200" b="1" dirty="0">
              <a:latin typeface="+mn-lt"/>
            </a:endParaRPr>
          </a:p>
        </p:txBody>
      </p:sp>
      <p:grpSp>
        <p:nvGrpSpPr>
          <p:cNvPr id="17" name="Google Shape;650;p53">
            <a:extLst>
              <a:ext uri="{FF2B5EF4-FFF2-40B4-BE49-F238E27FC236}">
                <a16:creationId xmlns:a16="http://schemas.microsoft.com/office/drawing/2014/main" xmlns="" id="{84DDF213-655F-476F-A1A4-048920D61A20}"/>
              </a:ext>
            </a:extLst>
          </p:cNvPr>
          <p:cNvGrpSpPr/>
          <p:nvPr/>
        </p:nvGrpSpPr>
        <p:grpSpPr>
          <a:xfrm>
            <a:off x="657734" y="444383"/>
            <a:ext cx="1557698" cy="1326912"/>
            <a:chOff x="2505538" y="2676850"/>
            <a:chExt cx="352175" cy="349375"/>
          </a:xfrm>
        </p:grpSpPr>
        <p:sp>
          <p:nvSpPr>
            <p:cNvPr id="18" name="Google Shape;651;p53">
              <a:extLst>
                <a:ext uri="{FF2B5EF4-FFF2-40B4-BE49-F238E27FC236}">
                  <a16:creationId xmlns:a16="http://schemas.microsoft.com/office/drawing/2014/main" xmlns="" id="{5339AAA2-7A74-4299-B92E-5F3D6F561E9B}"/>
                </a:ext>
              </a:extLst>
            </p:cNvPr>
            <p:cNvSpPr/>
            <p:nvPr/>
          </p:nvSpPr>
          <p:spPr>
            <a:xfrm>
              <a:off x="2645138" y="2687100"/>
              <a:ext cx="202350" cy="202075"/>
            </a:xfrm>
            <a:custGeom>
              <a:avLst/>
              <a:gdLst/>
              <a:ahLst/>
              <a:cxnLst/>
              <a:rect l="l" t="t" r="r" b="b"/>
              <a:pathLst>
                <a:path w="8094" h="8083" extrusionOk="0">
                  <a:moveTo>
                    <a:pt x="4046" y="0"/>
                  </a:moveTo>
                  <a:cubicBezTo>
                    <a:pt x="1810" y="0"/>
                    <a:pt x="0" y="1856"/>
                    <a:pt x="0" y="4044"/>
                  </a:cubicBezTo>
                  <a:cubicBezTo>
                    <a:pt x="2" y="6221"/>
                    <a:pt x="1794" y="7935"/>
                    <a:pt x="3776" y="8074"/>
                  </a:cubicBezTo>
                  <a:cubicBezTo>
                    <a:pt x="3863" y="8080"/>
                    <a:pt x="3950" y="8083"/>
                    <a:pt x="4036" y="8083"/>
                  </a:cubicBezTo>
                  <a:cubicBezTo>
                    <a:pt x="5707" y="8083"/>
                    <a:pt x="7137" y="6963"/>
                    <a:pt x="7707" y="5781"/>
                  </a:cubicBezTo>
                  <a:cubicBezTo>
                    <a:pt x="7786" y="5620"/>
                    <a:pt x="7851" y="5451"/>
                    <a:pt x="7901" y="5278"/>
                  </a:cubicBezTo>
                  <a:cubicBezTo>
                    <a:pt x="8028" y="4879"/>
                    <a:pt x="8093" y="4463"/>
                    <a:pt x="8093" y="4044"/>
                  </a:cubicBezTo>
                  <a:cubicBezTo>
                    <a:pt x="8093" y="1810"/>
                    <a:pt x="6283" y="0"/>
                    <a:pt x="40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652;p53">
              <a:extLst>
                <a:ext uri="{FF2B5EF4-FFF2-40B4-BE49-F238E27FC236}">
                  <a16:creationId xmlns:a16="http://schemas.microsoft.com/office/drawing/2014/main" xmlns="" id="{35FAF688-5C16-4FEF-B325-FFF4BBD2061E}"/>
                </a:ext>
              </a:extLst>
            </p:cNvPr>
            <p:cNvSpPr/>
            <p:nvPr/>
          </p:nvSpPr>
          <p:spPr>
            <a:xfrm>
              <a:off x="2746263" y="2687125"/>
              <a:ext cx="101175" cy="202075"/>
            </a:xfrm>
            <a:custGeom>
              <a:avLst/>
              <a:gdLst/>
              <a:ahLst/>
              <a:cxnLst/>
              <a:rect l="l" t="t" r="r" b="b"/>
              <a:pathLst>
                <a:path w="4047" h="8083" extrusionOk="0">
                  <a:moveTo>
                    <a:pt x="1" y="1"/>
                  </a:moveTo>
                  <a:lnTo>
                    <a:pt x="1" y="8082"/>
                  </a:lnTo>
                  <a:cubicBezTo>
                    <a:pt x="1667" y="8077"/>
                    <a:pt x="3094" y="6960"/>
                    <a:pt x="3662" y="5780"/>
                  </a:cubicBezTo>
                  <a:cubicBezTo>
                    <a:pt x="3739" y="5619"/>
                    <a:pt x="3804" y="5450"/>
                    <a:pt x="3854" y="5277"/>
                  </a:cubicBezTo>
                  <a:cubicBezTo>
                    <a:pt x="3982" y="4878"/>
                    <a:pt x="4047" y="4462"/>
                    <a:pt x="4047" y="4043"/>
                  </a:cubicBezTo>
                  <a:cubicBezTo>
                    <a:pt x="4047" y="1811"/>
                    <a:pt x="2235" y="1"/>
                    <a:pt x="1" y="1"/>
                  </a:cubicBezTo>
                  <a:close/>
                </a:path>
              </a:pathLst>
            </a:custGeom>
            <a:solidFill>
              <a:srgbClr val="191919">
                <a:alpha val="14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653;p53">
              <a:extLst>
                <a:ext uri="{FF2B5EF4-FFF2-40B4-BE49-F238E27FC236}">
                  <a16:creationId xmlns:a16="http://schemas.microsoft.com/office/drawing/2014/main" xmlns="" id="{9C0E1BCC-5A6E-4917-84D5-5AB77D90335E}"/>
                </a:ext>
              </a:extLst>
            </p:cNvPr>
            <p:cNvSpPr/>
            <p:nvPr/>
          </p:nvSpPr>
          <p:spPr>
            <a:xfrm>
              <a:off x="2620988" y="2849950"/>
              <a:ext cx="65250" cy="60550"/>
            </a:xfrm>
            <a:custGeom>
              <a:avLst/>
              <a:gdLst/>
              <a:ahLst/>
              <a:cxnLst/>
              <a:rect l="l" t="t" r="r" b="b"/>
              <a:pathLst>
                <a:path w="2610" h="2422" extrusionOk="0">
                  <a:moveTo>
                    <a:pt x="2149" y="1"/>
                  </a:moveTo>
                  <a:cubicBezTo>
                    <a:pt x="2042" y="1"/>
                    <a:pt x="1934" y="42"/>
                    <a:pt x="1853" y="123"/>
                  </a:cubicBezTo>
                  <a:lnTo>
                    <a:pt x="264" y="1708"/>
                  </a:lnTo>
                  <a:cubicBezTo>
                    <a:pt x="1" y="1972"/>
                    <a:pt x="187" y="2422"/>
                    <a:pt x="560" y="2422"/>
                  </a:cubicBezTo>
                  <a:cubicBezTo>
                    <a:pt x="561" y="2422"/>
                    <a:pt x="561" y="2422"/>
                    <a:pt x="562" y="2422"/>
                  </a:cubicBezTo>
                  <a:cubicBezTo>
                    <a:pt x="564" y="2422"/>
                    <a:pt x="566" y="2422"/>
                    <a:pt x="568" y="2422"/>
                  </a:cubicBezTo>
                  <a:cubicBezTo>
                    <a:pt x="677" y="2422"/>
                    <a:pt x="782" y="2377"/>
                    <a:pt x="858" y="2299"/>
                  </a:cubicBezTo>
                  <a:lnTo>
                    <a:pt x="2446" y="715"/>
                  </a:lnTo>
                  <a:cubicBezTo>
                    <a:pt x="2610" y="550"/>
                    <a:pt x="2608" y="285"/>
                    <a:pt x="2445" y="123"/>
                  </a:cubicBezTo>
                  <a:cubicBezTo>
                    <a:pt x="2363" y="42"/>
                    <a:pt x="2256" y="1"/>
                    <a:pt x="21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654;p53">
              <a:extLst>
                <a:ext uri="{FF2B5EF4-FFF2-40B4-BE49-F238E27FC236}">
                  <a16:creationId xmlns:a16="http://schemas.microsoft.com/office/drawing/2014/main" xmlns="" id="{428F6148-5856-4DC7-9C5C-BE411F825D0E}"/>
                </a:ext>
              </a:extLst>
            </p:cNvPr>
            <p:cNvSpPr/>
            <p:nvPr/>
          </p:nvSpPr>
          <p:spPr>
            <a:xfrm>
              <a:off x="2505538" y="2868675"/>
              <a:ext cx="161650" cy="157550"/>
            </a:xfrm>
            <a:custGeom>
              <a:avLst/>
              <a:gdLst/>
              <a:ahLst/>
              <a:cxnLst/>
              <a:rect l="l" t="t" r="r" b="b"/>
              <a:pathLst>
                <a:path w="6466" h="6302" extrusionOk="0">
                  <a:moveTo>
                    <a:pt x="4903" y="0"/>
                  </a:moveTo>
                  <a:cubicBezTo>
                    <a:pt x="4827" y="0"/>
                    <a:pt x="4752" y="28"/>
                    <a:pt x="4696" y="84"/>
                  </a:cubicBezTo>
                  <a:lnTo>
                    <a:pt x="469" y="4303"/>
                  </a:lnTo>
                  <a:cubicBezTo>
                    <a:pt x="7" y="4766"/>
                    <a:pt x="0" y="5508"/>
                    <a:pt x="456" y="5963"/>
                  </a:cubicBezTo>
                  <a:cubicBezTo>
                    <a:pt x="682" y="6189"/>
                    <a:pt x="980" y="6302"/>
                    <a:pt x="1279" y="6302"/>
                  </a:cubicBezTo>
                  <a:cubicBezTo>
                    <a:pt x="1583" y="6302"/>
                    <a:pt x="1889" y="6185"/>
                    <a:pt x="2123" y="5951"/>
                  </a:cubicBezTo>
                  <a:lnTo>
                    <a:pt x="6349" y="1733"/>
                  </a:lnTo>
                  <a:cubicBezTo>
                    <a:pt x="6466" y="1616"/>
                    <a:pt x="6461" y="1422"/>
                    <a:pt x="6338" y="1301"/>
                  </a:cubicBezTo>
                  <a:lnTo>
                    <a:pt x="5735" y="697"/>
                  </a:lnTo>
                  <a:lnTo>
                    <a:pt x="5131" y="96"/>
                  </a:lnTo>
                  <a:cubicBezTo>
                    <a:pt x="5068" y="32"/>
                    <a:pt x="4985" y="0"/>
                    <a:pt x="490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655;p53">
              <a:extLst>
                <a:ext uri="{FF2B5EF4-FFF2-40B4-BE49-F238E27FC236}">
                  <a16:creationId xmlns:a16="http://schemas.microsoft.com/office/drawing/2014/main" xmlns="" id="{FBB78BE8-5504-4C91-B93A-92F37FA89D34}"/>
                </a:ext>
              </a:extLst>
            </p:cNvPr>
            <p:cNvSpPr/>
            <p:nvPr/>
          </p:nvSpPr>
          <p:spPr>
            <a:xfrm>
              <a:off x="2505538" y="2959575"/>
              <a:ext cx="69700" cy="66625"/>
            </a:xfrm>
            <a:custGeom>
              <a:avLst/>
              <a:gdLst/>
              <a:ahLst/>
              <a:cxnLst/>
              <a:rect l="l" t="t" r="r" b="b"/>
              <a:pathLst>
                <a:path w="2788" h="2665" extrusionOk="0">
                  <a:moveTo>
                    <a:pt x="1134" y="1"/>
                  </a:moveTo>
                  <a:lnTo>
                    <a:pt x="468" y="665"/>
                  </a:lnTo>
                  <a:cubicBezTo>
                    <a:pt x="5" y="1128"/>
                    <a:pt x="0" y="1871"/>
                    <a:pt x="455" y="2325"/>
                  </a:cubicBezTo>
                  <a:cubicBezTo>
                    <a:pt x="681" y="2551"/>
                    <a:pt x="978" y="2664"/>
                    <a:pt x="1278" y="2664"/>
                  </a:cubicBezTo>
                  <a:cubicBezTo>
                    <a:pt x="1582" y="2664"/>
                    <a:pt x="1888" y="2547"/>
                    <a:pt x="2123" y="2314"/>
                  </a:cubicBezTo>
                  <a:lnTo>
                    <a:pt x="2787" y="1649"/>
                  </a:lnTo>
                  <a:lnTo>
                    <a:pt x="1134" y="1"/>
                  </a:lnTo>
                  <a:close/>
                </a:path>
              </a:pathLst>
            </a:custGeom>
            <a:solidFill>
              <a:srgbClr val="191919">
                <a:alpha val="14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656;p53">
              <a:extLst>
                <a:ext uri="{FF2B5EF4-FFF2-40B4-BE49-F238E27FC236}">
                  <a16:creationId xmlns:a16="http://schemas.microsoft.com/office/drawing/2014/main" xmlns="" id="{15F6E7FD-15D3-4C2C-B1EE-A408CCB27269}"/>
                </a:ext>
              </a:extLst>
            </p:cNvPr>
            <p:cNvSpPr/>
            <p:nvPr/>
          </p:nvSpPr>
          <p:spPr>
            <a:xfrm>
              <a:off x="2634888" y="2676850"/>
              <a:ext cx="222825" cy="222575"/>
            </a:xfrm>
            <a:custGeom>
              <a:avLst/>
              <a:gdLst/>
              <a:ahLst/>
              <a:cxnLst/>
              <a:rect l="l" t="t" r="r" b="b"/>
              <a:pathLst>
                <a:path w="8913" h="8903" extrusionOk="0">
                  <a:moveTo>
                    <a:pt x="4456" y="821"/>
                  </a:moveTo>
                  <a:cubicBezTo>
                    <a:pt x="6462" y="821"/>
                    <a:pt x="8092" y="2450"/>
                    <a:pt x="8092" y="4454"/>
                  </a:cubicBezTo>
                  <a:cubicBezTo>
                    <a:pt x="8092" y="4829"/>
                    <a:pt x="8034" y="5205"/>
                    <a:pt x="7921" y="5564"/>
                  </a:cubicBezTo>
                  <a:lnTo>
                    <a:pt x="7918" y="5574"/>
                  </a:lnTo>
                  <a:cubicBezTo>
                    <a:pt x="7872" y="5726"/>
                    <a:pt x="7816" y="5873"/>
                    <a:pt x="7748" y="6014"/>
                  </a:cubicBezTo>
                  <a:cubicBezTo>
                    <a:pt x="7473" y="6583"/>
                    <a:pt x="6973" y="7126"/>
                    <a:pt x="6376" y="7503"/>
                  </a:cubicBezTo>
                  <a:cubicBezTo>
                    <a:pt x="5947" y="7775"/>
                    <a:pt x="5279" y="8083"/>
                    <a:pt x="4452" y="8083"/>
                  </a:cubicBezTo>
                  <a:cubicBezTo>
                    <a:pt x="4374" y="8083"/>
                    <a:pt x="4295" y="8080"/>
                    <a:pt x="4215" y="8074"/>
                  </a:cubicBezTo>
                  <a:cubicBezTo>
                    <a:pt x="3348" y="8015"/>
                    <a:pt x="2486" y="7604"/>
                    <a:pt x="1850" y="6949"/>
                  </a:cubicBezTo>
                  <a:cubicBezTo>
                    <a:pt x="1187" y="6264"/>
                    <a:pt x="821" y="5378"/>
                    <a:pt x="821" y="4454"/>
                  </a:cubicBezTo>
                  <a:cubicBezTo>
                    <a:pt x="821" y="3498"/>
                    <a:pt x="1198" y="2592"/>
                    <a:pt x="1886" y="1900"/>
                  </a:cubicBezTo>
                  <a:cubicBezTo>
                    <a:pt x="2578" y="1204"/>
                    <a:pt x="3490" y="821"/>
                    <a:pt x="4456" y="821"/>
                  </a:cubicBezTo>
                  <a:close/>
                  <a:moveTo>
                    <a:pt x="4456" y="1"/>
                  </a:moveTo>
                  <a:cubicBezTo>
                    <a:pt x="3270" y="1"/>
                    <a:pt x="2151" y="470"/>
                    <a:pt x="1305" y="1322"/>
                  </a:cubicBezTo>
                  <a:cubicBezTo>
                    <a:pt x="464" y="2168"/>
                    <a:pt x="1" y="3281"/>
                    <a:pt x="1" y="4454"/>
                  </a:cubicBezTo>
                  <a:cubicBezTo>
                    <a:pt x="1" y="5593"/>
                    <a:pt x="449" y="6682"/>
                    <a:pt x="1261" y="7520"/>
                  </a:cubicBezTo>
                  <a:cubicBezTo>
                    <a:pt x="2034" y="8317"/>
                    <a:pt x="3091" y="8818"/>
                    <a:pt x="4158" y="8893"/>
                  </a:cubicBezTo>
                  <a:cubicBezTo>
                    <a:pt x="4255" y="8899"/>
                    <a:pt x="4351" y="8903"/>
                    <a:pt x="4446" y="8903"/>
                  </a:cubicBezTo>
                  <a:cubicBezTo>
                    <a:pt x="6298" y="8903"/>
                    <a:pt x="7864" y="7662"/>
                    <a:pt x="8485" y="6369"/>
                  </a:cubicBezTo>
                  <a:cubicBezTo>
                    <a:pt x="8573" y="6188"/>
                    <a:pt x="8646" y="6001"/>
                    <a:pt x="8702" y="5808"/>
                  </a:cubicBezTo>
                  <a:cubicBezTo>
                    <a:pt x="8841" y="5370"/>
                    <a:pt x="8912" y="4914"/>
                    <a:pt x="8912" y="4454"/>
                  </a:cubicBezTo>
                  <a:cubicBezTo>
                    <a:pt x="8912" y="1999"/>
                    <a:pt x="6913" y="1"/>
                    <a:pt x="44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657;p53">
              <a:extLst>
                <a:ext uri="{FF2B5EF4-FFF2-40B4-BE49-F238E27FC236}">
                  <a16:creationId xmlns:a16="http://schemas.microsoft.com/office/drawing/2014/main" xmlns="" id="{F3196FB6-31AE-4860-A962-F39AD3B4B4A7}"/>
                </a:ext>
              </a:extLst>
            </p:cNvPr>
            <p:cNvSpPr/>
            <p:nvPr/>
          </p:nvSpPr>
          <p:spPr>
            <a:xfrm>
              <a:off x="2683113" y="2773925"/>
              <a:ext cx="46600" cy="51325"/>
            </a:xfrm>
            <a:custGeom>
              <a:avLst/>
              <a:gdLst/>
              <a:ahLst/>
              <a:cxnLst/>
              <a:rect l="l" t="t" r="r" b="b"/>
              <a:pathLst>
                <a:path w="1864" h="2053" extrusionOk="0">
                  <a:moveTo>
                    <a:pt x="442" y="1"/>
                  </a:moveTo>
                  <a:cubicBezTo>
                    <a:pt x="248" y="1"/>
                    <a:pt x="75" y="140"/>
                    <a:pt x="41" y="340"/>
                  </a:cubicBezTo>
                  <a:cubicBezTo>
                    <a:pt x="0" y="566"/>
                    <a:pt x="155" y="781"/>
                    <a:pt x="382" y="815"/>
                  </a:cubicBezTo>
                  <a:cubicBezTo>
                    <a:pt x="739" y="877"/>
                    <a:pt x="979" y="1217"/>
                    <a:pt x="917" y="1574"/>
                  </a:cubicBezTo>
                  <a:cubicBezTo>
                    <a:pt x="879" y="1796"/>
                    <a:pt x="1027" y="2008"/>
                    <a:pt x="1251" y="2046"/>
                  </a:cubicBezTo>
                  <a:cubicBezTo>
                    <a:pt x="1275" y="2051"/>
                    <a:pt x="1298" y="2053"/>
                    <a:pt x="1322" y="2053"/>
                  </a:cubicBezTo>
                  <a:cubicBezTo>
                    <a:pt x="1521" y="2053"/>
                    <a:pt x="1691" y="1909"/>
                    <a:pt x="1725" y="1713"/>
                  </a:cubicBezTo>
                  <a:cubicBezTo>
                    <a:pt x="1864" y="911"/>
                    <a:pt x="1325" y="147"/>
                    <a:pt x="521" y="8"/>
                  </a:cubicBezTo>
                  <a:cubicBezTo>
                    <a:pt x="495" y="3"/>
                    <a:pt x="468" y="1"/>
                    <a:pt x="4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658;p53">
              <a:extLst>
                <a:ext uri="{FF2B5EF4-FFF2-40B4-BE49-F238E27FC236}">
                  <a16:creationId xmlns:a16="http://schemas.microsoft.com/office/drawing/2014/main" xmlns="" id="{C045523C-E29C-4F8A-84AE-046E3AF0CD3C}"/>
                </a:ext>
              </a:extLst>
            </p:cNvPr>
            <p:cNvSpPr/>
            <p:nvPr/>
          </p:nvSpPr>
          <p:spPr>
            <a:xfrm>
              <a:off x="2760213" y="2782800"/>
              <a:ext cx="35425" cy="58200"/>
            </a:xfrm>
            <a:custGeom>
              <a:avLst/>
              <a:gdLst/>
              <a:ahLst/>
              <a:cxnLst/>
              <a:rect l="l" t="t" r="r" b="b"/>
              <a:pathLst>
                <a:path w="1417" h="2328" extrusionOk="0">
                  <a:moveTo>
                    <a:pt x="868" y="1"/>
                  </a:moveTo>
                  <a:cubicBezTo>
                    <a:pt x="763" y="1"/>
                    <a:pt x="659" y="41"/>
                    <a:pt x="578" y="121"/>
                  </a:cubicBezTo>
                  <a:cubicBezTo>
                    <a:pt x="1" y="697"/>
                    <a:pt x="1" y="1632"/>
                    <a:pt x="578" y="2207"/>
                  </a:cubicBezTo>
                  <a:cubicBezTo>
                    <a:pt x="654" y="2283"/>
                    <a:pt x="760" y="2327"/>
                    <a:pt x="868" y="2327"/>
                  </a:cubicBezTo>
                  <a:cubicBezTo>
                    <a:pt x="1234" y="2327"/>
                    <a:pt x="1416" y="1886"/>
                    <a:pt x="1158" y="1627"/>
                  </a:cubicBezTo>
                  <a:cubicBezTo>
                    <a:pt x="900" y="1371"/>
                    <a:pt x="900" y="955"/>
                    <a:pt x="1158" y="700"/>
                  </a:cubicBezTo>
                  <a:cubicBezTo>
                    <a:pt x="1318" y="540"/>
                    <a:pt x="1318" y="281"/>
                    <a:pt x="1158" y="121"/>
                  </a:cubicBezTo>
                  <a:cubicBezTo>
                    <a:pt x="1077" y="41"/>
                    <a:pt x="973" y="1"/>
                    <a:pt x="8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659;p53">
              <a:extLst>
                <a:ext uri="{FF2B5EF4-FFF2-40B4-BE49-F238E27FC236}">
                  <a16:creationId xmlns:a16="http://schemas.microsoft.com/office/drawing/2014/main" xmlns="" id="{CF4CDF49-09D5-4F11-848E-4EF47723C1F3}"/>
                </a:ext>
              </a:extLst>
            </p:cNvPr>
            <p:cNvSpPr/>
            <p:nvPr/>
          </p:nvSpPr>
          <p:spPr>
            <a:xfrm>
              <a:off x="2723513" y="2723175"/>
              <a:ext cx="57850" cy="37025"/>
            </a:xfrm>
            <a:custGeom>
              <a:avLst/>
              <a:gdLst/>
              <a:ahLst/>
              <a:cxnLst/>
              <a:rect l="l" t="t" r="r" b="b"/>
              <a:pathLst>
                <a:path w="2314" h="1481" extrusionOk="0">
                  <a:moveTo>
                    <a:pt x="464" y="0"/>
                  </a:moveTo>
                  <a:cubicBezTo>
                    <a:pt x="412" y="0"/>
                    <a:pt x="360" y="10"/>
                    <a:pt x="309" y="31"/>
                  </a:cubicBezTo>
                  <a:cubicBezTo>
                    <a:pt x="99" y="118"/>
                    <a:pt x="0" y="358"/>
                    <a:pt x="86" y="566"/>
                  </a:cubicBezTo>
                  <a:cubicBezTo>
                    <a:pt x="314" y="1119"/>
                    <a:pt x="854" y="1480"/>
                    <a:pt x="1453" y="1480"/>
                  </a:cubicBezTo>
                  <a:cubicBezTo>
                    <a:pt x="1645" y="1480"/>
                    <a:pt x="1835" y="1443"/>
                    <a:pt x="2012" y="1369"/>
                  </a:cubicBezTo>
                  <a:cubicBezTo>
                    <a:pt x="2218" y="1280"/>
                    <a:pt x="2313" y="1043"/>
                    <a:pt x="2229" y="836"/>
                  </a:cubicBezTo>
                  <a:cubicBezTo>
                    <a:pt x="2164" y="679"/>
                    <a:pt x="2011" y="583"/>
                    <a:pt x="1850" y="583"/>
                  </a:cubicBezTo>
                  <a:cubicBezTo>
                    <a:pt x="1800" y="583"/>
                    <a:pt x="1750" y="592"/>
                    <a:pt x="1700" y="612"/>
                  </a:cubicBezTo>
                  <a:cubicBezTo>
                    <a:pt x="1619" y="645"/>
                    <a:pt x="1535" y="661"/>
                    <a:pt x="1452" y="661"/>
                  </a:cubicBezTo>
                  <a:cubicBezTo>
                    <a:pt x="1193" y="661"/>
                    <a:pt x="948" y="507"/>
                    <a:pt x="843" y="254"/>
                  </a:cubicBezTo>
                  <a:cubicBezTo>
                    <a:pt x="778" y="96"/>
                    <a:pt x="625" y="0"/>
                    <a:pt x="4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660;p53">
              <a:extLst>
                <a:ext uri="{FF2B5EF4-FFF2-40B4-BE49-F238E27FC236}">
                  <a16:creationId xmlns:a16="http://schemas.microsoft.com/office/drawing/2014/main" xmlns="" id="{0626E2BE-A7F2-42AB-A583-D660F092797E}"/>
                </a:ext>
              </a:extLst>
            </p:cNvPr>
            <p:cNvSpPr/>
            <p:nvPr/>
          </p:nvSpPr>
          <p:spPr>
            <a:xfrm>
              <a:off x="2746263" y="2676850"/>
              <a:ext cx="111450" cy="222575"/>
            </a:xfrm>
            <a:custGeom>
              <a:avLst/>
              <a:gdLst/>
              <a:ahLst/>
              <a:cxnLst/>
              <a:rect l="l" t="t" r="r" b="b"/>
              <a:pathLst>
                <a:path w="4458" h="8903" extrusionOk="0">
                  <a:moveTo>
                    <a:pt x="1" y="1"/>
                  </a:moveTo>
                  <a:lnTo>
                    <a:pt x="1" y="821"/>
                  </a:lnTo>
                  <a:cubicBezTo>
                    <a:pt x="2007" y="821"/>
                    <a:pt x="3637" y="2450"/>
                    <a:pt x="3637" y="4454"/>
                  </a:cubicBezTo>
                  <a:cubicBezTo>
                    <a:pt x="3639" y="4829"/>
                    <a:pt x="3579" y="5205"/>
                    <a:pt x="3466" y="5564"/>
                  </a:cubicBezTo>
                  <a:lnTo>
                    <a:pt x="3463" y="5574"/>
                  </a:lnTo>
                  <a:cubicBezTo>
                    <a:pt x="3417" y="5726"/>
                    <a:pt x="3361" y="5873"/>
                    <a:pt x="3293" y="6014"/>
                  </a:cubicBezTo>
                  <a:cubicBezTo>
                    <a:pt x="3018" y="6583"/>
                    <a:pt x="2518" y="7126"/>
                    <a:pt x="1921" y="7503"/>
                  </a:cubicBezTo>
                  <a:cubicBezTo>
                    <a:pt x="1492" y="7775"/>
                    <a:pt x="826" y="8081"/>
                    <a:pt x="1" y="8082"/>
                  </a:cubicBezTo>
                  <a:lnTo>
                    <a:pt x="1" y="8903"/>
                  </a:lnTo>
                  <a:cubicBezTo>
                    <a:pt x="1848" y="8898"/>
                    <a:pt x="3409" y="7659"/>
                    <a:pt x="4030" y="6369"/>
                  </a:cubicBezTo>
                  <a:cubicBezTo>
                    <a:pt x="4118" y="6190"/>
                    <a:pt x="4191" y="6001"/>
                    <a:pt x="4247" y="5808"/>
                  </a:cubicBezTo>
                  <a:cubicBezTo>
                    <a:pt x="4386" y="5370"/>
                    <a:pt x="4457" y="4914"/>
                    <a:pt x="4457" y="4454"/>
                  </a:cubicBezTo>
                  <a:cubicBezTo>
                    <a:pt x="4457" y="1999"/>
                    <a:pt x="2458" y="1"/>
                    <a:pt x="1" y="1"/>
                  </a:cubicBezTo>
                  <a:close/>
                </a:path>
              </a:pathLst>
            </a:custGeom>
            <a:solidFill>
              <a:srgbClr val="191919">
                <a:alpha val="46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661;p53">
              <a:extLst>
                <a:ext uri="{FF2B5EF4-FFF2-40B4-BE49-F238E27FC236}">
                  <a16:creationId xmlns:a16="http://schemas.microsoft.com/office/drawing/2014/main" xmlns="" id="{944A8181-8FC7-4B22-B314-29323632E137}"/>
                </a:ext>
              </a:extLst>
            </p:cNvPr>
            <p:cNvSpPr/>
            <p:nvPr/>
          </p:nvSpPr>
          <p:spPr>
            <a:xfrm>
              <a:off x="2746313" y="2732625"/>
              <a:ext cx="35075" cy="27550"/>
            </a:xfrm>
            <a:custGeom>
              <a:avLst/>
              <a:gdLst/>
              <a:ahLst/>
              <a:cxnLst/>
              <a:rect l="l" t="t" r="r" b="b"/>
              <a:pathLst>
                <a:path w="1403" h="1102" extrusionOk="0">
                  <a:moveTo>
                    <a:pt x="1" y="1"/>
                  </a:moveTo>
                  <a:lnTo>
                    <a:pt x="1" y="999"/>
                  </a:lnTo>
                  <a:cubicBezTo>
                    <a:pt x="174" y="1068"/>
                    <a:pt x="357" y="1102"/>
                    <a:pt x="541" y="1102"/>
                  </a:cubicBezTo>
                  <a:cubicBezTo>
                    <a:pt x="731" y="1102"/>
                    <a:pt x="922" y="1065"/>
                    <a:pt x="1100" y="991"/>
                  </a:cubicBezTo>
                  <a:cubicBezTo>
                    <a:pt x="1306" y="902"/>
                    <a:pt x="1403" y="665"/>
                    <a:pt x="1317" y="458"/>
                  </a:cubicBezTo>
                  <a:cubicBezTo>
                    <a:pt x="1253" y="301"/>
                    <a:pt x="1100" y="205"/>
                    <a:pt x="939" y="205"/>
                  </a:cubicBezTo>
                  <a:cubicBezTo>
                    <a:pt x="889" y="205"/>
                    <a:pt x="839" y="214"/>
                    <a:pt x="790" y="234"/>
                  </a:cubicBezTo>
                  <a:lnTo>
                    <a:pt x="788" y="234"/>
                  </a:lnTo>
                  <a:cubicBezTo>
                    <a:pt x="708" y="267"/>
                    <a:pt x="623" y="282"/>
                    <a:pt x="540" y="282"/>
                  </a:cubicBezTo>
                  <a:cubicBezTo>
                    <a:pt x="330" y="282"/>
                    <a:pt x="127" y="181"/>
                    <a:pt x="1" y="1"/>
                  </a:cubicBezTo>
                  <a:close/>
                </a:path>
              </a:pathLst>
            </a:custGeom>
            <a:solidFill>
              <a:srgbClr val="191919">
                <a:alpha val="46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 name="Freeform 5">
            <a:extLst>
              <a:ext uri="{FF2B5EF4-FFF2-40B4-BE49-F238E27FC236}">
                <a16:creationId xmlns:a16="http://schemas.microsoft.com/office/drawing/2014/main" xmlns="" id="{AA5C0F9F-D083-4D23-B333-5AAABC147531}"/>
              </a:ext>
            </a:extLst>
          </p:cNvPr>
          <p:cNvSpPr/>
          <p:nvPr/>
        </p:nvSpPr>
        <p:spPr>
          <a:xfrm>
            <a:off x="193109" y="2987854"/>
            <a:ext cx="2022323" cy="1965438"/>
          </a:xfrm>
          <a:custGeom>
            <a:avLst/>
            <a:gdLst/>
            <a:ahLst/>
            <a:cxnLst/>
            <a:rect l="l" t="t" r="r" b="b"/>
            <a:pathLst>
              <a:path w="3774981" h="3638138">
                <a:moveTo>
                  <a:pt x="0" y="0"/>
                </a:moveTo>
                <a:lnTo>
                  <a:pt x="3774981" y="0"/>
                </a:lnTo>
                <a:lnTo>
                  <a:pt x="3774981" y="3638138"/>
                </a:lnTo>
                <a:lnTo>
                  <a:pt x="0" y="3638138"/>
                </a:lnTo>
                <a:lnTo>
                  <a:pt x="0" y="0"/>
                </a:lnTo>
                <a:close/>
              </a:path>
            </a:pathLst>
          </a:custGeom>
          <a:blipFill>
            <a:blip r:embed="rId3"/>
            <a:stretch>
              <a:fillRect/>
            </a:stretch>
          </a:blipFill>
        </p:spPr>
      </p:sp>
    </p:spTree>
    <p:extLst>
      <p:ext uri="{BB962C8B-B14F-4D97-AF65-F5344CB8AC3E}">
        <p14:creationId xmlns:p14="http://schemas.microsoft.com/office/powerpoint/2010/main" val="2555719480"/>
      </p:ext>
    </p:extLst>
  </p:cSld>
  <p:clrMapOvr>
    <a:masterClrMapping/>
  </p:clrMapOvr>
  <p:transition spd="med">
    <p:random/>
  </p:transition>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0F1DF"/>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C35C78F8-DD8B-4D94-19BB-9520107FD2DD}"/>
              </a:ext>
            </a:extLst>
          </p:cNvPr>
          <p:cNvSpPr txBox="1"/>
          <p:nvPr/>
        </p:nvSpPr>
        <p:spPr>
          <a:xfrm>
            <a:off x="571500" y="1906671"/>
            <a:ext cx="8001000" cy="1553054"/>
          </a:xfrm>
          <a:prstGeom prst="rect">
            <a:avLst/>
          </a:prstGeom>
          <a:noFill/>
        </p:spPr>
        <p:txBody>
          <a:bodyPr wrap="square">
            <a:spAutoFit/>
          </a:bodyPr>
          <a:lstStyle/>
          <a:p>
            <a:pPr marL="0" marR="0" lvl="0" indent="0" algn="just" defTabSz="457200" rtl="0" eaLnBrk="1" fontAlgn="auto" latinLnBrk="0" hangingPunct="1">
              <a:lnSpc>
                <a:spcPct val="150000"/>
              </a:lnSpc>
              <a:spcBef>
                <a:spcPts val="0"/>
              </a:spcBef>
              <a:spcAft>
                <a:spcPts val="0"/>
              </a:spcAft>
              <a:buClrTx/>
              <a:buSzTx/>
              <a:buFont typeface="Arial"/>
              <a:buNone/>
              <a:tabLst/>
              <a:defRPr/>
            </a:pPr>
            <a:r>
              <a:rPr kumimoji="0" lang="en-US" sz="2200" b="1" i="1"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Luật</a:t>
            </a:r>
            <a:r>
              <a:rPr kumimoji="0" lang="en-US" sz="2200" b="1" i="1"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2200" b="1" i="1"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chơi</a:t>
            </a:r>
            <a:r>
              <a:rPr kumimoji="0" lang="en-US" sz="2200" b="1" i="1"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C</a:t>
            </a:r>
            <a:r>
              <a:rPr kumimoji="0" lang="vi-VN"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hia lớp thành 2 đội và thi đua nhau trả lời, khoanh tròn vào đáp án đặt trước câu trả lời đúng. Đội nào trả lời được đúng và nhanh nhất sẽ là đội chiến thắng</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a:t>
            </a:r>
          </a:p>
        </p:txBody>
      </p:sp>
      <p:sp>
        <p:nvSpPr>
          <p:cNvPr id="4" name="TextBox 11">
            <a:extLst>
              <a:ext uri="{FF2B5EF4-FFF2-40B4-BE49-F238E27FC236}">
                <a16:creationId xmlns:a16="http://schemas.microsoft.com/office/drawing/2014/main" xmlns="" id="{3713F6BD-5F7C-7699-F6C2-E03DD55C47A9}"/>
              </a:ext>
            </a:extLst>
          </p:cNvPr>
          <p:cNvSpPr txBox="1"/>
          <p:nvPr/>
        </p:nvSpPr>
        <p:spPr>
          <a:xfrm>
            <a:off x="608952" y="1185321"/>
            <a:ext cx="7926095" cy="553998"/>
          </a:xfrm>
          <a:prstGeom prst="rect">
            <a:avLst/>
          </a:prstGeom>
        </p:spPr>
        <p:txBody>
          <a:bodyPr wrap="square" lIns="0" tIns="0" rIns="0" bIns="0" rtlCol="0" anchor="t">
            <a:spAutoFit/>
          </a:bodyPr>
          <a:lstStyle/>
          <a:p>
            <a:pPr marL="0" marR="0" lvl="0" indent="0" algn="ctr" defTabSz="457200" rtl="0" eaLnBrk="1" fontAlgn="auto" latinLnBrk="0" hangingPunct="1">
              <a:lnSpc>
                <a:spcPct val="100000"/>
              </a:lnSpc>
              <a:spcBef>
                <a:spcPct val="0"/>
              </a:spcBef>
              <a:spcAft>
                <a:spcPts val="0"/>
              </a:spcAft>
              <a:buClrTx/>
              <a:buSzTx/>
              <a:buFont typeface="Arial"/>
              <a:buNone/>
              <a:tabLst/>
              <a:defRPr/>
            </a:pPr>
            <a:r>
              <a:rPr kumimoji="0" lang="en-US" sz="3600" b="1" i="0" u="none" strike="noStrike" kern="1200" cap="none" spc="0" normalizeH="0" baseline="0" noProof="0">
                <a:ln>
                  <a:noFill/>
                </a:ln>
                <a:solidFill>
                  <a:srgbClr val="D72C2C"/>
                </a:solidFill>
                <a:effectLst/>
                <a:uLnTx/>
                <a:uFillTx/>
                <a:latin typeface="Arial" panose="020B0604020202020204" pitchFamily="34" charset="0"/>
                <a:ea typeface="+mn-ea"/>
                <a:cs typeface="Arial" panose="020B0604020202020204" pitchFamily="34" charset="0"/>
                <a:sym typeface="Arial"/>
              </a:rPr>
              <a:t>TRÒ CHƠI “AI NHANH AI ĐÚNG”</a:t>
            </a:r>
            <a:endParaRPr kumimoji="0" lang="en-US" sz="3600" b="1" i="0" u="none" strike="noStrike" kern="1200" cap="none" spc="0" normalizeH="0" baseline="0" noProof="0" dirty="0">
              <a:ln>
                <a:noFill/>
              </a:ln>
              <a:solidFill>
                <a:srgbClr val="D72C2C"/>
              </a:solidFill>
              <a:effectLst/>
              <a:uLnTx/>
              <a:uFillTx/>
              <a:latin typeface="Arial" panose="020B0604020202020204" pitchFamily="34" charset="0"/>
              <a:ea typeface="+mn-ea"/>
              <a:cs typeface="Arial" panose="020B0604020202020204" pitchFamily="34" charset="0"/>
              <a:sym typeface="Arial"/>
            </a:endParaRPr>
          </a:p>
        </p:txBody>
      </p:sp>
    </p:spTree>
    <p:extLst>
      <p:ext uri="{BB962C8B-B14F-4D97-AF65-F5344CB8AC3E}">
        <p14:creationId xmlns:p14="http://schemas.microsoft.com/office/powerpoint/2010/main" val="3363173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0F1DF"/>
        </a:solidFill>
        <a:effectLst/>
      </p:bgPr>
    </p:bg>
    <p:spTree>
      <p:nvGrpSpPr>
        <p:cNvPr id="1" name=""/>
        <p:cNvGrpSpPr/>
        <p:nvPr/>
      </p:nvGrpSpPr>
      <p:grpSpPr>
        <a:xfrm>
          <a:off x="0" y="0"/>
          <a:ext cx="0" cy="0"/>
          <a:chOff x="0" y="0"/>
          <a:chExt cx="0" cy="0"/>
        </a:xfrm>
      </p:grpSpPr>
      <p:sp>
        <p:nvSpPr>
          <p:cNvPr id="2" name="Câu hỏi">
            <a:extLst>
              <a:ext uri="{FF2B5EF4-FFF2-40B4-BE49-F238E27FC236}">
                <a16:creationId xmlns:a16="http://schemas.microsoft.com/office/drawing/2014/main" xmlns="" id="{E2B65A87-0A57-8CC9-728F-6D2A83348A86}"/>
              </a:ext>
            </a:extLst>
          </p:cNvPr>
          <p:cNvSpPr/>
          <p:nvPr/>
        </p:nvSpPr>
        <p:spPr>
          <a:xfrm>
            <a:off x="798368" y="400050"/>
            <a:ext cx="7547264" cy="1496291"/>
          </a:xfrm>
          <a:prstGeom prst="plaqu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pPr>
            <a:r>
              <a:rPr kumimoji="0" lang="vi-VN" sz="2000" b="1" i="1"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Câu </a:t>
            </a:r>
            <a:r>
              <a:rPr kumimoji="0" lang="en-US" sz="2000" b="1" i="1"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1</a:t>
            </a:r>
            <a:r>
              <a:rPr kumimoji="0" lang="vi-VN" sz="2000" b="1" i="1"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lang="en-US" sz="2000" kern="1200" noProof="1">
                <a:solidFill>
                  <a:prstClr val="black"/>
                </a:solidFill>
                <a:cs typeface="Arial" panose="020B0604020202020204" pitchFamily="34" charset="0"/>
              </a:rPr>
              <a:t>Đâu không phải tên cơ quan thuộc hệ bài tiết?</a:t>
            </a:r>
            <a:endParaRPr kumimoji="0" lang="vi-VN"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3" name="Đáp án đúng">
            <a:extLst>
              <a:ext uri="{FF2B5EF4-FFF2-40B4-BE49-F238E27FC236}">
                <a16:creationId xmlns:a16="http://schemas.microsoft.com/office/drawing/2014/main" xmlns="" id="{E2A1A95C-BF19-90D3-1991-5134966B3BAD}"/>
              </a:ext>
            </a:extLst>
          </p:cNvPr>
          <p:cNvSpPr/>
          <p:nvPr/>
        </p:nvSpPr>
        <p:spPr>
          <a:xfrm>
            <a:off x="4572000" y="2140008"/>
            <a:ext cx="3643659" cy="1234440"/>
          </a:xfrm>
          <a:prstGeom prst="plaqu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pPr>
            <a:r>
              <a:rPr kumimoji="0" lang="en-US"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C. </a:t>
            </a:r>
            <a:r>
              <a:rPr lang="en-US" sz="2000" kern="1200" noProof="1">
                <a:solidFill>
                  <a:prstClr val="black"/>
                </a:solidFill>
                <a:cs typeface="Arial" panose="020B0604020202020204" pitchFamily="34" charset="0"/>
              </a:rPr>
              <a:t>Tim</a:t>
            </a:r>
            <a:r>
              <a:rPr lang="vi-VN" sz="2000" kern="1200" noProof="1">
                <a:solidFill>
                  <a:prstClr val="black"/>
                </a:solidFill>
                <a:cs typeface="Arial" panose="020B0604020202020204" pitchFamily="34" charset="0"/>
              </a:rPr>
              <a:t>.</a:t>
            </a:r>
            <a:endParaRPr kumimoji="0" lang="vi-VN"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4" name="Đáp án sai 1">
            <a:extLst>
              <a:ext uri="{FF2B5EF4-FFF2-40B4-BE49-F238E27FC236}">
                <a16:creationId xmlns:a16="http://schemas.microsoft.com/office/drawing/2014/main" xmlns="" id="{13CD4838-BEB3-FA03-A235-96DCBD543915}"/>
              </a:ext>
            </a:extLst>
          </p:cNvPr>
          <p:cNvSpPr/>
          <p:nvPr/>
        </p:nvSpPr>
        <p:spPr>
          <a:xfrm>
            <a:off x="798366" y="2140008"/>
            <a:ext cx="3643659" cy="1234440"/>
          </a:xfrm>
          <a:prstGeom prst="plaqu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pPr>
            <a:r>
              <a:rPr lang="en-US" sz="2000" kern="1200" noProof="1">
                <a:solidFill>
                  <a:prstClr val="black"/>
                </a:solidFill>
                <a:cs typeface="Arial" panose="020B0604020202020204" pitchFamily="34" charset="0"/>
              </a:rPr>
              <a:t>A. Da</a:t>
            </a:r>
            <a:r>
              <a:rPr lang="vi-VN" sz="2000" kern="1200" noProof="1">
                <a:solidFill>
                  <a:prstClr val="black"/>
                </a:solidFill>
                <a:cs typeface="Arial" panose="020B0604020202020204" pitchFamily="34" charset="0"/>
              </a:rPr>
              <a:t>.</a:t>
            </a:r>
            <a:endParaRPr kumimoji="0" lang="vi-VN"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5" name="Đáp án sai 2">
            <a:extLst>
              <a:ext uri="{FF2B5EF4-FFF2-40B4-BE49-F238E27FC236}">
                <a16:creationId xmlns:a16="http://schemas.microsoft.com/office/drawing/2014/main" xmlns="" id="{D0EFE976-366E-5982-24D8-CAD42AB04233}"/>
              </a:ext>
            </a:extLst>
          </p:cNvPr>
          <p:cNvSpPr/>
          <p:nvPr/>
        </p:nvSpPr>
        <p:spPr>
          <a:xfrm>
            <a:off x="685802" y="3509010"/>
            <a:ext cx="3773631" cy="1234440"/>
          </a:xfrm>
          <a:prstGeom prst="plaqu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pPr>
            <a:r>
              <a:rPr lang="en-US" sz="2000" kern="1200" noProof="1">
                <a:solidFill>
                  <a:prstClr val="black"/>
                </a:solidFill>
                <a:latin typeface="Arial" panose="020B0604020202020204" pitchFamily="34" charset="0"/>
                <a:cs typeface="Arial" panose="020B0604020202020204" pitchFamily="34" charset="0"/>
              </a:rPr>
              <a:t>B</a:t>
            </a:r>
            <a:r>
              <a:rPr kumimoji="0" lang="en-US"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lang="en-US" sz="2000" kern="1200" noProof="1">
                <a:solidFill>
                  <a:prstClr val="black"/>
                </a:solidFill>
                <a:cs typeface="Arial" panose="020B0604020202020204" pitchFamily="34" charset="0"/>
              </a:rPr>
              <a:t>Phổi</a:t>
            </a:r>
            <a:r>
              <a:rPr lang="vi-VN" sz="2000" kern="1200" noProof="1">
                <a:solidFill>
                  <a:prstClr val="black"/>
                </a:solidFill>
                <a:cs typeface="Arial" panose="020B0604020202020204" pitchFamily="34" charset="0"/>
              </a:rPr>
              <a:t>.</a:t>
            </a:r>
            <a:endParaRPr kumimoji="0" lang="vi-VN"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6" name="Đáp án sai 3">
            <a:extLst>
              <a:ext uri="{FF2B5EF4-FFF2-40B4-BE49-F238E27FC236}">
                <a16:creationId xmlns:a16="http://schemas.microsoft.com/office/drawing/2014/main" xmlns="" id="{F23956DE-B46C-55B2-C278-5209F675CBC5}"/>
              </a:ext>
            </a:extLst>
          </p:cNvPr>
          <p:cNvSpPr/>
          <p:nvPr/>
        </p:nvSpPr>
        <p:spPr>
          <a:xfrm>
            <a:off x="4572000" y="3509010"/>
            <a:ext cx="3773631" cy="1234440"/>
          </a:xfrm>
          <a:prstGeom prst="plaqu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pPr>
            <a:r>
              <a:rPr kumimoji="0" lang="en-US"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D. </a:t>
            </a:r>
            <a:r>
              <a:rPr lang="en-US" sz="2000" kern="1200" noProof="1">
                <a:solidFill>
                  <a:prstClr val="black"/>
                </a:solidFill>
                <a:cs typeface="Arial" panose="020B0604020202020204" pitchFamily="34" charset="0"/>
              </a:rPr>
              <a:t>Thận.</a:t>
            </a:r>
            <a:endParaRPr kumimoji="0" lang="vi-VN"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pic>
        <p:nvPicPr>
          <p:cNvPr id="7" name="Correct sound effect and wrong sound effect (mp3cut.net)">
            <a:hlinkClick r:id="" action="ppaction://media"/>
            <a:extLst>
              <a:ext uri="{FF2B5EF4-FFF2-40B4-BE49-F238E27FC236}">
                <a16:creationId xmlns:a16="http://schemas.microsoft.com/office/drawing/2014/main" xmlns="" id="{717C424E-B730-F263-3267-6FC92921992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831772" y="-477951"/>
            <a:ext cx="365523" cy="365523"/>
          </a:xfrm>
          <a:prstGeom prst="rect">
            <a:avLst/>
          </a:prstGeom>
        </p:spPr>
      </p:pic>
      <p:pic>
        <p:nvPicPr>
          <p:cNvPr id="8" name="Picture 5">
            <a:extLst>
              <a:ext uri="{FF2B5EF4-FFF2-40B4-BE49-F238E27FC236}">
                <a16:creationId xmlns:a16="http://schemas.microsoft.com/office/drawing/2014/main" xmlns="" id="{0123D3CB-F7A3-06D2-A6A8-9813245AE472}"/>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7575872" y="2655148"/>
            <a:ext cx="639785" cy="556871"/>
          </a:xfrm>
          <a:prstGeom prst="rect">
            <a:avLst/>
          </a:prstGeom>
        </p:spPr>
      </p:pic>
      <p:pic>
        <p:nvPicPr>
          <p:cNvPr id="9" name="Picture 10">
            <a:extLst>
              <a:ext uri="{FF2B5EF4-FFF2-40B4-BE49-F238E27FC236}">
                <a16:creationId xmlns:a16="http://schemas.microsoft.com/office/drawing/2014/main" xmlns="" id="{BAFCC32B-FEDE-FB5E-C068-73CDB4226CD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3709273" y="3800729"/>
            <a:ext cx="637592" cy="568036"/>
          </a:xfrm>
          <a:prstGeom prst="rect">
            <a:avLst/>
          </a:prstGeom>
        </p:spPr>
      </p:pic>
      <p:pic>
        <p:nvPicPr>
          <p:cNvPr id="10" name="Picture 10">
            <a:extLst>
              <a:ext uri="{FF2B5EF4-FFF2-40B4-BE49-F238E27FC236}">
                <a16:creationId xmlns:a16="http://schemas.microsoft.com/office/drawing/2014/main" xmlns="" id="{26C1549D-6BA7-B8F2-EE1E-128B71EC0FA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7595472" y="3811986"/>
            <a:ext cx="637592" cy="568036"/>
          </a:xfrm>
          <a:prstGeom prst="rect">
            <a:avLst/>
          </a:prstGeom>
        </p:spPr>
      </p:pic>
      <p:pic>
        <p:nvPicPr>
          <p:cNvPr id="11" name="Picture 10">
            <a:extLst>
              <a:ext uri="{FF2B5EF4-FFF2-40B4-BE49-F238E27FC236}">
                <a16:creationId xmlns:a16="http://schemas.microsoft.com/office/drawing/2014/main" xmlns="" id="{8C27C333-9243-BE2A-81BF-92E1C994C90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3614518" y="2431727"/>
            <a:ext cx="637592" cy="568036"/>
          </a:xfrm>
          <a:prstGeom prst="rect">
            <a:avLst/>
          </a:prstGeom>
        </p:spPr>
      </p:pic>
      <p:pic>
        <p:nvPicPr>
          <p:cNvPr id="12" name="Correct sound effect and wrong sound effect (mp3cut.net) (1)">
            <a:hlinkClick r:id="" action="ppaction://media"/>
            <a:extLst>
              <a:ext uri="{FF2B5EF4-FFF2-40B4-BE49-F238E27FC236}">
                <a16:creationId xmlns:a16="http://schemas.microsoft.com/office/drawing/2014/main" xmlns="" id="{80831693-0AA3-14A7-F84E-8BA84A49F9C2}"/>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826919" y="-477951"/>
            <a:ext cx="365523" cy="365523"/>
          </a:xfrm>
          <a:prstGeom prst="rect">
            <a:avLst/>
          </a:prstGeom>
        </p:spPr>
      </p:pic>
    </p:spTree>
    <p:extLst>
      <p:ext uri="{BB962C8B-B14F-4D97-AF65-F5344CB8AC3E}">
        <p14:creationId xmlns:p14="http://schemas.microsoft.com/office/powerpoint/2010/main" val="3085925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strips(downLeft)">
                                      <p:cBhvr>
                                        <p:cTn id="12" dur="500"/>
                                        <p:tgtEl>
                                          <p:spTgt spid="4"/>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strips(downLeft)">
                                      <p:cBhvr>
                                        <p:cTn id="15" dur="500"/>
                                        <p:tgtEl>
                                          <p:spTgt spid="5"/>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strips(downLeft)">
                                      <p:cBhvr>
                                        <p:cTn id="18" dur="500"/>
                                        <p:tgtEl>
                                          <p:spTgt spid="3"/>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strips(downLeft)">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3"/>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3"/>
                                        </p:tgtEl>
                                        <p:attrNameLst>
                                          <p:attrName>fillcolor</p:attrName>
                                        </p:attrNameLst>
                                      </p:cBhvr>
                                      <p:to>
                                        <a:srgbClr val="92D050"/>
                                      </p:to>
                                    </p:animClr>
                                    <p:set>
                                      <p:cBhvr>
                                        <p:cTn id="27" dur="500" fill="hold"/>
                                        <p:tgtEl>
                                          <p:spTgt spid="3"/>
                                        </p:tgtEl>
                                        <p:attrNameLst>
                                          <p:attrName>fill.type</p:attrName>
                                        </p:attrNameLst>
                                      </p:cBhvr>
                                      <p:to>
                                        <p:strVal val="solid"/>
                                      </p:to>
                                    </p:set>
                                    <p:set>
                                      <p:cBhvr>
                                        <p:cTn id="28" dur="500" fill="hold"/>
                                        <p:tgtEl>
                                          <p:spTgt spid="3"/>
                                        </p:tgtEl>
                                        <p:attrNameLst>
                                          <p:attrName>fill.on</p:attrName>
                                        </p:attrNameLst>
                                      </p:cBhvr>
                                      <p:to>
                                        <p:strVal val="true"/>
                                      </p:to>
                                    </p:set>
                                  </p:childTnLst>
                                </p:cTn>
                              </p:par>
                              <p:par>
                                <p:cTn id="29" presetID="1" presetClass="mediacall" presetSubtype="0" fill="hold" nodeType="withEffect">
                                  <p:stCondLst>
                                    <p:cond delay="0"/>
                                  </p:stCondLst>
                                  <p:childTnLst>
                                    <p:cmd type="call" cmd="playFrom(0.0)">
                                      <p:cBhvr>
                                        <p:cTn id="30" dur="835" fill="hold"/>
                                        <p:tgtEl>
                                          <p:spTgt spid="7"/>
                                        </p:tgtEl>
                                      </p:cBhvr>
                                    </p:cmd>
                                  </p:childTnLst>
                                </p:cTn>
                              </p:par>
                              <p:par>
                                <p:cTn id="31" presetID="1" presetClass="entr" presetSubtype="0" fill="hold" nodeType="withEffect">
                                  <p:stCondLst>
                                    <p:cond delay="0"/>
                                  </p:stCondLst>
                                  <p:childTnLst>
                                    <p:set>
                                      <p:cBhvr>
                                        <p:cTn id="32" dur="1" fill="hold">
                                          <p:stCondLst>
                                            <p:cond delay="9"/>
                                          </p:stCondLst>
                                        </p:cTn>
                                        <p:tgtEl>
                                          <p:spTgt spid="8"/>
                                        </p:tgtEl>
                                        <p:attrNameLst>
                                          <p:attrName>style.visibility</p:attrName>
                                        </p:attrNameLst>
                                      </p:cBhvr>
                                      <p:to>
                                        <p:strVal val="visible"/>
                                      </p:to>
                                    </p:set>
                                  </p:childTnLst>
                                </p:cTn>
                              </p:par>
                              <p:par>
                                <p:cTn id="33" presetID="26" presetClass="emph" presetSubtype="0" repeatCount="2000" fill="hold" grpId="1" nodeType="withEffect">
                                  <p:stCondLst>
                                    <p:cond delay="0"/>
                                  </p:stCondLst>
                                  <p:childTnLst>
                                    <p:animEffect transition="out" filter="fade">
                                      <p:cBhvr>
                                        <p:cTn id="34" dur="500" tmFilter="0, 0; .2, .5; .8, .5; 1, 0"/>
                                        <p:tgtEl>
                                          <p:spTgt spid="3"/>
                                        </p:tgtEl>
                                      </p:cBhvr>
                                    </p:animEffect>
                                    <p:animScale>
                                      <p:cBhvr>
                                        <p:cTn id="35" dur="250" autoRev="1" fill="hold"/>
                                        <p:tgtEl>
                                          <p:spTgt spid="3"/>
                                        </p:tgtEl>
                                      </p:cBhvr>
                                      <p:by x="105000" y="105000"/>
                                    </p:animScale>
                                  </p:childTnLst>
                                </p:cTn>
                              </p:par>
                            </p:childTnLst>
                          </p:cTn>
                        </p:par>
                      </p:childTnLst>
                    </p:cTn>
                  </p:par>
                </p:childTnLst>
              </p:cTn>
              <p:nextCondLst>
                <p:cond evt="onClick" delay="0">
                  <p:tgtEl>
                    <p:spTgt spid="3"/>
                  </p:tgtEl>
                </p:cond>
              </p:nextCondLst>
            </p:seq>
            <p:seq concurrent="1" nextAc="seek">
              <p:cTn id="36" restart="whenNotActive" fill="hold" evtFilter="cancelBubble" nodeType="interactiveSeq">
                <p:stCondLst>
                  <p:cond evt="onClick" delay="0">
                    <p:tgtEl>
                      <p:spTgt spid="4"/>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500" fill="hold"/>
                                        <p:tgtEl>
                                          <p:spTgt spid="4"/>
                                        </p:tgtEl>
                                        <p:attrNameLst>
                                          <p:attrName>fillcolor</p:attrName>
                                        </p:attrNameLst>
                                      </p:cBhvr>
                                      <p:to>
                                        <a:srgbClr val="D99694"/>
                                      </p:to>
                                    </p:animClr>
                                    <p:set>
                                      <p:cBhvr>
                                        <p:cTn id="41" dur="500" fill="hold"/>
                                        <p:tgtEl>
                                          <p:spTgt spid="4"/>
                                        </p:tgtEl>
                                        <p:attrNameLst>
                                          <p:attrName>fill.type</p:attrName>
                                        </p:attrNameLst>
                                      </p:cBhvr>
                                      <p:to>
                                        <p:strVal val="solid"/>
                                      </p:to>
                                    </p:set>
                                    <p:set>
                                      <p:cBhvr>
                                        <p:cTn id="42" dur="500" fill="hold"/>
                                        <p:tgtEl>
                                          <p:spTgt spid="4"/>
                                        </p:tgtEl>
                                        <p:attrNameLst>
                                          <p:attrName>fill.on</p:attrName>
                                        </p:attrNameLst>
                                      </p:cBhvr>
                                      <p:to>
                                        <p:strVal val="true"/>
                                      </p:to>
                                    </p:set>
                                  </p:childTnLst>
                                </p:cTn>
                              </p:par>
                              <p:par>
                                <p:cTn id="43" presetID="1" presetClass="mediacall" presetSubtype="0" fill="hold" nodeType="withEffect">
                                  <p:stCondLst>
                                    <p:cond delay="0"/>
                                  </p:stCondLst>
                                  <p:childTnLst>
                                    <p:cmd type="call" cmd="playFrom(0.0)">
                                      <p:cBhvr>
                                        <p:cTn id="44" dur="862" fill="hold"/>
                                        <p:tgtEl>
                                          <p:spTgt spid="12"/>
                                        </p:tgtEl>
                                      </p:cBhvr>
                                    </p:cmd>
                                  </p:childTnLst>
                                </p:cTn>
                              </p:par>
                              <p:par>
                                <p:cTn id="45" presetID="1" presetClass="entr" presetSubtype="0" fill="hold" nodeType="with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par>
                                <p:cTn id="47" presetID="26" presetClass="emph" presetSubtype="0" repeatCount="2000" fill="hold" grpId="1" nodeType="withEffect">
                                  <p:stCondLst>
                                    <p:cond delay="0"/>
                                  </p:stCondLst>
                                  <p:childTnLst>
                                    <p:animEffect transition="out" filter="fade">
                                      <p:cBhvr>
                                        <p:cTn id="48" dur="500" tmFilter="0, 0; .2, .5; .8, .5; 1, 0"/>
                                        <p:tgtEl>
                                          <p:spTgt spid="4"/>
                                        </p:tgtEl>
                                      </p:cBhvr>
                                    </p:animEffect>
                                    <p:animScale>
                                      <p:cBhvr>
                                        <p:cTn id="49" dur="250" autoRev="1" fill="hold"/>
                                        <p:tgtEl>
                                          <p:spTgt spid="4"/>
                                        </p:tgtEl>
                                      </p:cBhvr>
                                      <p:by x="105000" y="105000"/>
                                    </p:animScale>
                                  </p:childTnLst>
                                </p:cTn>
                              </p:par>
                            </p:childTnLst>
                          </p:cTn>
                        </p:par>
                      </p:childTnLst>
                    </p:cTn>
                  </p:par>
                </p:childTnLst>
              </p:cTn>
              <p:nextCondLst>
                <p:cond evt="onClick" delay="0">
                  <p:tgtEl>
                    <p:spTgt spid="4"/>
                  </p:tgtEl>
                </p:cond>
              </p:nextCondLst>
            </p:seq>
            <p:seq concurrent="1" nextAc="seek">
              <p:cTn id="50" restart="whenNotActive" fill="hold" evtFilter="cancelBubble" nodeType="interactiveSeq">
                <p:stCondLst>
                  <p:cond evt="onClick" delay="0">
                    <p:tgtEl>
                      <p:spTgt spid="5"/>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500" fill="hold"/>
                                        <p:tgtEl>
                                          <p:spTgt spid="5"/>
                                        </p:tgtEl>
                                        <p:attrNameLst>
                                          <p:attrName>fillcolor</p:attrName>
                                        </p:attrNameLst>
                                      </p:cBhvr>
                                      <p:to>
                                        <a:srgbClr val="D99694"/>
                                      </p:to>
                                    </p:animClr>
                                    <p:set>
                                      <p:cBhvr>
                                        <p:cTn id="55" dur="500" fill="hold"/>
                                        <p:tgtEl>
                                          <p:spTgt spid="5"/>
                                        </p:tgtEl>
                                        <p:attrNameLst>
                                          <p:attrName>fill.type</p:attrName>
                                        </p:attrNameLst>
                                      </p:cBhvr>
                                      <p:to>
                                        <p:strVal val="solid"/>
                                      </p:to>
                                    </p:set>
                                    <p:set>
                                      <p:cBhvr>
                                        <p:cTn id="56" dur="500" fill="hold"/>
                                        <p:tgtEl>
                                          <p:spTgt spid="5"/>
                                        </p:tgtEl>
                                        <p:attrNameLst>
                                          <p:attrName>fill.on</p:attrName>
                                        </p:attrNameLst>
                                      </p:cBhvr>
                                      <p:to>
                                        <p:strVal val="true"/>
                                      </p:to>
                                    </p:set>
                                  </p:childTnLst>
                                </p:cTn>
                              </p:par>
                              <p:par>
                                <p:cTn id="57" presetID="1" presetClass="mediacall" presetSubtype="0" fill="hold" nodeType="withEffect">
                                  <p:stCondLst>
                                    <p:cond delay="0"/>
                                  </p:stCondLst>
                                  <p:childTnLst>
                                    <p:cmd type="call" cmd="playFrom(0.0)">
                                      <p:cBhvr>
                                        <p:cTn id="58" dur="862" fill="hold"/>
                                        <p:tgtEl>
                                          <p:spTgt spid="12"/>
                                        </p:tgtEl>
                                      </p:cBhvr>
                                    </p:cmd>
                                  </p:childTnLst>
                                </p:cTn>
                              </p:par>
                              <p:par>
                                <p:cTn id="59" presetID="1" presetClass="entr" presetSubtype="0" fill="hold" nodeType="withEffect">
                                  <p:stCondLst>
                                    <p:cond delay="0"/>
                                  </p:stCondLst>
                                  <p:childTnLst>
                                    <p:set>
                                      <p:cBhvr>
                                        <p:cTn id="60" dur="1" fill="hold">
                                          <p:stCondLst>
                                            <p:cond delay="9"/>
                                          </p:stCondLst>
                                        </p:cTn>
                                        <p:tgtEl>
                                          <p:spTgt spid="9"/>
                                        </p:tgtEl>
                                        <p:attrNameLst>
                                          <p:attrName>style.visibility</p:attrName>
                                        </p:attrNameLst>
                                      </p:cBhvr>
                                      <p:to>
                                        <p:strVal val="visible"/>
                                      </p:to>
                                    </p:set>
                                  </p:childTnLst>
                                </p:cTn>
                              </p:par>
                              <p:par>
                                <p:cTn id="61" presetID="26" presetClass="emph" presetSubtype="0" repeatCount="2000" fill="hold" grpId="1" nodeType="withEffect">
                                  <p:stCondLst>
                                    <p:cond delay="0"/>
                                  </p:stCondLst>
                                  <p:childTnLst>
                                    <p:animEffect transition="out" filter="fade">
                                      <p:cBhvr>
                                        <p:cTn id="62" dur="500" tmFilter="0, 0; .2, .5; .8, .5; 1, 0"/>
                                        <p:tgtEl>
                                          <p:spTgt spid="5"/>
                                        </p:tgtEl>
                                      </p:cBhvr>
                                    </p:animEffect>
                                    <p:animScale>
                                      <p:cBhvr>
                                        <p:cTn id="63" dur="250" autoRev="1" fill="hold"/>
                                        <p:tgtEl>
                                          <p:spTgt spid="5"/>
                                        </p:tgtEl>
                                      </p:cBhvr>
                                      <p:by x="105000" y="105000"/>
                                    </p:animScale>
                                  </p:childTnLst>
                                </p:cTn>
                              </p:par>
                            </p:childTnLst>
                          </p:cTn>
                        </p:par>
                      </p:childTnLst>
                    </p:cTn>
                  </p:par>
                </p:childTnLst>
              </p:cTn>
              <p:nextCondLst>
                <p:cond evt="onClick" delay="0">
                  <p:tgtEl>
                    <p:spTgt spid="5"/>
                  </p:tgtEl>
                </p:cond>
              </p:nextCondLst>
            </p:seq>
            <p:seq concurrent="1" nextAc="seek">
              <p:cTn id="64" restart="whenNotActive" fill="hold" evtFilter="cancelBubble" nodeType="interactiveSeq">
                <p:stCondLst>
                  <p:cond evt="onClick" delay="0">
                    <p:tgtEl>
                      <p:spTgt spid="6"/>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500" fill="hold"/>
                                        <p:tgtEl>
                                          <p:spTgt spid="6"/>
                                        </p:tgtEl>
                                        <p:attrNameLst>
                                          <p:attrName>fillcolor</p:attrName>
                                        </p:attrNameLst>
                                      </p:cBhvr>
                                      <p:to>
                                        <a:srgbClr val="D99694"/>
                                      </p:to>
                                    </p:animClr>
                                    <p:set>
                                      <p:cBhvr>
                                        <p:cTn id="69" dur="500" fill="hold"/>
                                        <p:tgtEl>
                                          <p:spTgt spid="6"/>
                                        </p:tgtEl>
                                        <p:attrNameLst>
                                          <p:attrName>fill.type</p:attrName>
                                        </p:attrNameLst>
                                      </p:cBhvr>
                                      <p:to>
                                        <p:strVal val="solid"/>
                                      </p:to>
                                    </p:set>
                                    <p:set>
                                      <p:cBhvr>
                                        <p:cTn id="70" dur="500" fill="hold"/>
                                        <p:tgtEl>
                                          <p:spTgt spid="6"/>
                                        </p:tgtEl>
                                        <p:attrNameLst>
                                          <p:attrName>fill.on</p:attrName>
                                        </p:attrNameLst>
                                      </p:cBhvr>
                                      <p:to>
                                        <p:strVal val="true"/>
                                      </p:to>
                                    </p:set>
                                  </p:childTnLst>
                                </p:cTn>
                              </p:par>
                              <p:par>
                                <p:cTn id="71" presetID="1" presetClass="mediacall" presetSubtype="0" fill="hold" nodeType="withEffect">
                                  <p:stCondLst>
                                    <p:cond delay="0"/>
                                  </p:stCondLst>
                                  <p:childTnLst>
                                    <p:cmd type="call" cmd="playFrom(0.0)">
                                      <p:cBhvr>
                                        <p:cTn id="72" dur="862" fill="hold"/>
                                        <p:tgtEl>
                                          <p:spTgt spid="12"/>
                                        </p:tgtEl>
                                      </p:cBhvr>
                                    </p:cmd>
                                  </p:childTnLst>
                                </p:cTn>
                              </p:par>
                              <p:par>
                                <p:cTn id="73" presetID="1" presetClass="entr" presetSubtype="0" fill="hold" nodeType="withEffect">
                                  <p:stCondLst>
                                    <p:cond delay="0"/>
                                  </p:stCondLst>
                                  <p:childTnLst>
                                    <p:set>
                                      <p:cBhvr>
                                        <p:cTn id="74" dur="1" fill="hold">
                                          <p:stCondLst>
                                            <p:cond delay="9"/>
                                          </p:stCondLst>
                                        </p:cTn>
                                        <p:tgtEl>
                                          <p:spTgt spid="10"/>
                                        </p:tgtEl>
                                        <p:attrNameLst>
                                          <p:attrName>style.visibility</p:attrName>
                                        </p:attrNameLst>
                                      </p:cBhvr>
                                      <p:to>
                                        <p:strVal val="visible"/>
                                      </p:to>
                                    </p:set>
                                  </p:childTnLst>
                                </p:cTn>
                              </p:par>
                              <p:par>
                                <p:cTn id="75" presetID="26" presetClass="emph" presetSubtype="0" repeatCount="2000" fill="hold" grpId="1" nodeType="withEffect">
                                  <p:stCondLst>
                                    <p:cond delay="0"/>
                                  </p:stCondLst>
                                  <p:childTnLst>
                                    <p:animEffect transition="out" filter="fade">
                                      <p:cBhvr>
                                        <p:cTn id="76" dur="500" tmFilter="0, 0; .2, .5; .8, .5; 1, 0"/>
                                        <p:tgtEl>
                                          <p:spTgt spid="6"/>
                                        </p:tgtEl>
                                      </p:cBhvr>
                                    </p:animEffect>
                                    <p:animScale>
                                      <p:cBhvr>
                                        <p:cTn id="77" dur="250" autoRev="1" fill="hold"/>
                                        <p:tgtEl>
                                          <p:spTgt spid="6"/>
                                        </p:tgtEl>
                                      </p:cBhvr>
                                      <p:by x="105000" y="105000"/>
                                    </p:animScale>
                                  </p:childTnLst>
                                </p:cTn>
                              </p:par>
                            </p:childTnLst>
                          </p:cTn>
                        </p:par>
                      </p:childTnLst>
                    </p:cTn>
                  </p:par>
                </p:childTnLst>
              </p:cTn>
              <p:nextCondLst>
                <p:cond evt="onClick" delay="0">
                  <p:tgtEl>
                    <p:spTgt spid="6"/>
                  </p:tgtEl>
                </p:cond>
              </p:nextCondLst>
            </p:seq>
            <p:audio>
              <p:cMediaNode vol="80000">
                <p:cTn id="78" fill="hold" display="0">
                  <p:stCondLst>
                    <p:cond delay="indefinite"/>
                  </p:stCondLst>
                  <p:endCondLst>
                    <p:cond evt="onStopAudio" delay="0">
                      <p:tgtEl>
                        <p:sldTgt/>
                      </p:tgtEl>
                    </p:cond>
                  </p:endCondLst>
                </p:cTn>
                <p:tgtEl>
                  <p:spTgt spid="7"/>
                </p:tgtEl>
              </p:cMediaNode>
            </p:audio>
            <p:audio>
              <p:cMediaNode vol="80000">
                <p:cTn id="79" fill="hold" display="0">
                  <p:stCondLst>
                    <p:cond delay="indefinite"/>
                  </p:stCondLst>
                  <p:endCondLst>
                    <p:cond evt="onStopAudio" delay="0">
                      <p:tgtEl>
                        <p:sldTgt/>
                      </p:tgtEl>
                    </p:cond>
                  </p:endCondLst>
                </p:cTn>
                <p:tgtEl>
                  <p:spTgt spid="12"/>
                </p:tgtEl>
              </p:cMediaNode>
            </p:audio>
          </p:childTnLst>
        </p:cTn>
      </p:par>
    </p:tnLst>
    <p:bldLst>
      <p:bldP spid="2" grpId="0" animBg="1"/>
      <p:bldP spid="3" grpId="0" animBg="1"/>
      <p:bldP spid="3" grpId="1" animBg="1"/>
      <p:bldP spid="4" grpId="0" animBg="1"/>
      <p:bldP spid="4" grpId="1" animBg="1"/>
      <p:bldP spid="5" grpId="0" animBg="1"/>
      <p:bldP spid="5" grpId="1" animBg="1"/>
      <p:bldP spid="6" grpId="0" animBg="1"/>
      <p:bldP spid="6" grpId="1"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0F1DF"/>
        </a:solidFill>
        <a:effectLst/>
      </p:bgPr>
    </p:bg>
    <p:spTree>
      <p:nvGrpSpPr>
        <p:cNvPr id="1" name=""/>
        <p:cNvGrpSpPr/>
        <p:nvPr/>
      </p:nvGrpSpPr>
      <p:grpSpPr>
        <a:xfrm>
          <a:off x="0" y="0"/>
          <a:ext cx="0" cy="0"/>
          <a:chOff x="0" y="0"/>
          <a:chExt cx="0" cy="0"/>
        </a:xfrm>
      </p:grpSpPr>
      <p:sp>
        <p:nvSpPr>
          <p:cNvPr id="2" name="Câu hỏi">
            <a:extLst>
              <a:ext uri="{FF2B5EF4-FFF2-40B4-BE49-F238E27FC236}">
                <a16:creationId xmlns:a16="http://schemas.microsoft.com/office/drawing/2014/main" xmlns="" id="{E2B65A87-0A57-8CC9-728F-6D2A83348A86}"/>
              </a:ext>
            </a:extLst>
          </p:cNvPr>
          <p:cNvSpPr/>
          <p:nvPr/>
        </p:nvSpPr>
        <p:spPr>
          <a:xfrm>
            <a:off x="798368" y="0"/>
            <a:ext cx="7547264" cy="2343648"/>
          </a:xfrm>
          <a:prstGeom prst="plaqu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685800">
              <a:lnSpc>
                <a:spcPct val="150000"/>
              </a:lnSpc>
              <a:buClrTx/>
            </a:pPr>
            <a:r>
              <a:rPr kumimoji="0" lang="vi-VN" sz="2000" b="1" i="1"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Câu </a:t>
            </a:r>
            <a:r>
              <a:rPr kumimoji="0" lang="en-US" sz="2000" b="1" i="1"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2</a:t>
            </a:r>
            <a:r>
              <a:rPr kumimoji="0" lang="vi-VN" sz="2000" b="1" i="1"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lang="vi-VN" sz="2000" kern="1200" noProof="1">
                <a:solidFill>
                  <a:prstClr val="black"/>
                </a:solidFill>
                <a:latin typeface="Arial"/>
                <a:cs typeface="Arial" panose="020B0604020202020204" pitchFamily="34" charset="0"/>
              </a:rPr>
              <a:t>Cho các câu sau:</a:t>
            </a:r>
          </a:p>
          <a:p>
            <a:pPr lvl="0" algn="just" defTabSz="685800">
              <a:lnSpc>
                <a:spcPct val="150000"/>
              </a:lnSpc>
              <a:buClrTx/>
            </a:pPr>
            <a:r>
              <a:rPr lang="vi-VN" sz="2000" kern="1200" noProof="1">
                <a:solidFill>
                  <a:prstClr val="black"/>
                </a:solidFill>
                <a:latin typeface="Arial"/>
                <a:cs typeface="Arial" panose="020B0604020202020204" pitchFamily="34" charset="0"/>
              </a:rPr>
              <a:t>1. Bài tiết mồ hôi, khí CO2.</a:t>
            </a:r>
          </a:p>
          <a:p>
            <a:pPr lvl="0" algn="just" defTabSz="685800">
              <a:lnSpc>
                <a:spcPct val="150000"/>
              </a:lnSpc>
              <a:buClrTx/>
            </a:pPr>
            <a:r>
              <a:rPr lang="vi-VN" sz="2000" kern="1200" noProof="1">
                <a:solidFill>
                  <a:prstClr val="black"/>
                </a:solidFill>
                <a:latin typeface="Arial"/>
                <a:cs typeface="Arial" panose="020B0604020202020204" pitchFamily="34" charset="0"/>
              </a:rPr>
              <a:t>2. Phân giải chất độc, thải sản phẩm phân giải hồng cầu.</a:t>
            </a:r>
          </a:p>
          <a:p>
            <a:pPr lvl="0" algn="just" defTabSz="685800">
              <a:lnSpc>
                <a:spcPct val="150000"/>
              </a:lnSpc>
              <a:buClrTx/>
            </a:pPr>
            <a:r>
              <a:rPr lang="vi-VN" sz="2000" kern="1200" noProof="1">
                <a:solidFill>
                  <a:prstClr val="black"/>
                </a:solidFill>
                <a:latin typeface="Arial"/>
                <a:cs typeface="Arial" panose="020B0604020202020204" pitchFamily="34" charset="0"/>
              </a:rPr>
              <a:t>3. Bài tiết nước tiểu.</a:t>
            </a:r>
          </a:p>
          <a:p>
            <a:pPr lvl="0" algn="just" defTabSz="685800">
              <a:lnSpc>
                <a:spcPct val="150000"/>
              </a:lnSpc>
              <a:buClrTx/>
            </a:pPr>
            <a:r>
              <a:rPr lang="vi-VN" sz="2000" kern="1200" noProof="1">
                <a:solidFill>
                  <a:prstClr val="black"/>
                </a:solidFill>
                <a:latin typeface="Arial"/>
                <a:cs typeface="Arial" panose="020B0604020202020204" pitchFamily="34" charset="0"/>
              </a:rPr>
              <a:t>Chức năng của hệ bài tiết là</a:t>
            </a:r>
          </a:p>
        </p:txBody>
      </p:sp>
      <p:sp>
        <p:nvSpPr>
          <p:cNvPr id="3" name="Đáp án đúng">
            <a:extLst>
              <a:ext uri="{FF2B5EF4-FFF2-40B4-BE49-F238E27FC236}">
                <a16:creationId xmlns:a16="http://schemas.microsoft.com/office/drawing/2014/main" xmlns="" id="{E2A1A95C-BF19-90D3-1991-5134966B3BAD}"/>
              </a:ext>
            </a:extLst>
          </p:cNvPr>
          <p:cNvSpPr/>
          <p:nvPr/>
        </p:nvSpPr>
        <p:spPr>
          <a:xfrm>
            <a:off x="4831772" y="3845846"/>
            <a:ext cx="3401292" cy="1234440"/>
          </a:xfrm>
          <a:prstGeom prst="plaqu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pPr>
            <a:r>
              <a:rPr kumimoji="0" lang="en-US"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D. 1, 2, 3.</a:t>
            </a:r>
            <a:endParaRPr kumimoji="0" lang="vi-VN"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4" name="Đáp án sai 2">
            <a:extLst>
              <a:ext uri="{FF2B5EF4-FFF2-40B4-BE49-F238E27FC236}">
                <a16:creationId xmlns:a16="http://schemas.microsoft.com/office/drawing/2014/main" xmlns="" id="{13CD4838-BEB3-FA03-A235-96DCBD543915}"/>
              </a:ext>
            </a:extLst>
          </p:cNvPr>
          <p:cNvSpPr/>
          <p:nvPr/>
        </p:nvSpPr>
        <p:spPr>
          <a:xfrm>
            <a:off x="910937" y="3845846"/>
            <a:ext cx="3401292" cy="1234440"/>
          </a:xfrm>
          <a:prstGeom prst="plaqu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pPr>
            <a:r>
              <a:rPr kumimoji="0" lang="en-US"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B. 2, 3.</a:t>
            </a:r>
            <a:endParaRPr kumimoji="0" lang="vi-VN"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5" name="Đáp án sai 3">
            <a:extLst>
              <a:ext uri="{FF2B5EF4-FFF2-40B4-BE49-F238E27FC236}">
                <a16:creationId xmlns:a16="http://schemas.microsoft.com/office/drawing/2014/main" xmlns="" id="{D0EFE976-366E-5982-24D8-CAD42AB04233}"/>
              </a:ext>
            </a:extLst>
          </p:cNvPr>
          <p:cNvSpPr/>
          <p:nvPr/>
        </p:nvSpPr>
        <p:spPr>
          <a:xfrm>
            <a:off x="4831773" y="2478210"/>
            <a:ext cx="3401292" cy="1234440"/>
          </a:xfrm>
          <a:prstGeom prst="plaqu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pPr>
            <a:r>
              <a:rPr kumimoji="0" lang="en-US"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C. </a:t>
            </a:r>
            <a:r>
              <a:rPr lang="en-US" sz="2000" kern="1200" noProof="1">
                <a:solidFill>
                  <a:prstClr val="black"/>
                </a:solidFill>
                <a:cs typeface="Arial" panose="020B0604020202020204" pitchFamily="34" charset="0"/>
              </a:rPr>
              <a:t>1, 3.</a:t>
            </a:r>
            <a:endParaRPr kumimoji="0" lang="vi-VN"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6" name="Đáp án sai 1">
            <a:extLst>
              <a:ext uri="{FF2B5EF4-FFF2-40B4-BE49-F238E27FC236}">
                <a16:creationId xmlns:a16="http://schemas.microsoft.com/office/drawing/2014/main" xmlns="" id="{F23956DE-B46C-55B2-C278-5209F675CBC5}"/>
              </a:ext>
            </a:extLst>
          </p:cNvPr>
          <p:cNvSpPr/>
          <p:nvPr/>
        </p:nvSpPr>
        <p:spPr>
          <a:xfrm>
            <a:off x="910936" y="2475407"/>
            <a:ext cx="3401292" cy="1234440"/>
          </a:xfrm>
          <a:prstGeom prst="plaqu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pPr>
            <a:r>
              <a:rPr kumimoji="0" lang="en-US"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A. 1,</a:t>
            </a:r>
            <a:r>
              <a:rPr kumimoji="0" lang="en-US" sz="2000" b="0" i="0" u="none" strike="noStrike" kern="1200" cap="none" spc="0" normalizeH="0" noProof="1">
                <a:ln>
                  <a:noFill/>
                </a:ln>
                <a:solidFill>
                  <a:prstClr val="black"/>
                </a:solidFill>
                <a:effectLst/>
                <a:uLnTx/>
                <a:uFillTx/>
                <a:latin typeface="Arial" panose="020B0604020202020204" pitchFamily="34" charset="0"/>
                <a:ea typeface="+mn-ea"/>
                <a:cs typeface="Arial" panose="020B0604020202020204" pitchFamily="34" charset="0"/>
                <a:sym typeface="Arial"/>
              </a:rPr>
              <a:t> 2.</a:t>
            </a:r>
            <a:endParaRPr kumimoji="0" lang="vi-VN"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pic>
        <p:nvPicPr>
          <p:cNvPr id="7" name="Correct sound effect and wrong sound effect (mp3cut.net)">
            <a:hlinkClick r:id="" action="ppaction://media"/>
            <a:extLst>
              <a:ext uri="{FF2B5EF4-FFF2-40B4-BE49-F238E27FC236}">
                <a16:creationId xmlns:a16="http://schemas.microsoft.com/office/drawing/2014/main" xmlns="" id="{717C424E-B730-F263-3267-6FC92921992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831772" y="-477951"/>
            <a:ext cx="365523" cy="365523"/>
          </a:xfrm>
          <a:prstGeom prst="rect">
            <a:avLst/>
          </a:prstGeom>
        </p:spPr>
      </p:pic>
      <p:pic>
        <p:nvPicPr>
          <p:cNvPr id="8" name="Picture 5">
            <a:extLst>
              <a:ext uri="{FF2B5EF4-FFF2-40B4-BE49-F238E27FC236}">
                <a16:creationId xmlns:a16="http://schemas.microsoft.com/office/drawing/2014/main" xmlns="" id="{0123D3CB-F7A3-06D2-A6A8-9813245AE472}"/>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7533159" y="4066174"/>
            <a:ext cx="639785" cy="556871"/>
          </a:xfrm>
          <a:prstGeom prst="rect">
            <a:avLst/>
          </a:prstGeom>
        </p:spPr>
      </p:pic>
      <p:pic>
        <p:nvPicPr>
          <p:cNvPr id="9" name="Picture 10">
            <a:extLst>
              <a:ext uri="{FF2B5EF4-FFF2-40B4-BE49-F238E27FC236}">
                <a16:creationId xmlns:a16="http://schemas.microsoft.com/office/drawing/2014/main" xmlns="" id="{BAFCC32B-FEDE-FB5E-C068-73CDB4226CD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7595472" y="2681698"/>
            <a:ext cx="637592" cy="568036"/>
          </a:xfrm>
          <a:prstGeom prst="rect">
            <a:avLst/>
          </a:prstGeom>
        </p:spPr>
      </p:pic>
      <p:pic>
        <p:nvPicPr>
          <p:cNvPr id="10" name="Picture 10">
            <a:extLst>
              <a:ext uri="{FF2B5EF4-FFF2-40B4-BE49-F238E27FC236}">
                <a16:creationId xmlns:a16="http://schemas.microsoft.com/office/drawing/2014/main" xmlns="" id="{26C1549D-6BA7-B8F2-EE1E-128B71EC0FA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3674636" y="2690152"/>
            <a:ext cx="637592" cy="568036"/>
          </a:xfrm>
          <a:prstGeom prst="rect">
            <a:avLst/>
          </a:prstGeom>
        </p:spPr>
      </p:pic>
      <p:pic>
        <p:nvPicPr>
          <p:cNvPr id="11" name="Picture 10">
            <a:extLst>
              <a:ext uri="{FF2B5EF4-FFF2-40B4-BE49-F238E27FC236}">
                <a16:creationId xmlns:a16="http://schemas.microsoft.com/office/drawing/2014/main" xmlns="" id="{8C27C333-9243-BE2A-81BF-92E1C994C90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3614519" y="4049334"/>
            <a:ext cx="637592" cy="568036"/>
          </a:xfrm>
          <a:prstGeom prst="rect">
            <a:avLst/>
          </a:prstGeom>
        </p:spPr>
      </p:pic>
      <p:pic>
        <p:nvPicPr>
          <p:cNvPr id="12" name="Correct sound effect and wrong sound effect (mp3cut.net) (1)">
            <a:hlinkClick r:id="" action="ppaction://media"/>
            <a:extLst>
              <a:ext uri="{FF2B5EF4-FFF2-40B4-BE49-F238E27FC236}">
                <a16:creationId xmlns:a16="http://schemas.microsoft.com/office/drawing/2014/main" xmlns="" id="{80831693-0AA3-14A7-F84E-8BA84A49F9C2}"/>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826919" y="-477951"/>
            <a:ext cx="365523" cy="365523"/>
          </a:xfrm>
          <a:prstGeom prst="rect">
            <a:avLst/>
          </a:prstGeom>
        </p:spPr>
      </p:pic>
    </p:spTree>
    <p:extLst>
      <p:ext uri="{BB962C8B-B14F-4D97-AF65-F5344CB8AC3E}">
        <p14:creationId xmlns:p14="http://schemas.microsoft.com/office/powerpoint/2010/main" val="115463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strips(downLeft)">
                                      <p:cBhvr>
                                        <p:cTn id="10" dur="500"/>
                                        <p:tgtEl>
                                          <p:spTgt spid="6"/>
                                        </p:tgtEl>
                                      </p:cBhvr>
                                    </p:animEffect>
                                  </p:childTnLst>
                                </p:cTn>
                              </p:par>
                              <p:par>
                                <p:cTn id="11" presetID="18" presetClass="entr" presetSubtype="12"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strips(downLeft)">
                                      <p:cBhvr>
                                        <p:cTn id="13" dur="500"/>
                                        <p:tgtEl>
                                          <p:spTgt spid="4"/>
                                        </p:tgtEl>
                                      </p:cBhvr>
                                    </p:animEffect>
                                  </p:childTnLst>
                                </p:cTn>
                              </p:par>
                              <p:par>
                                <p:cTn id="14" presetID="18" presetClass="entr" presetSubtype="12"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strips(downLeft)">
                                      <p:cBhvr>
                                        <p:cTn id="16" dur="500"/>
                                        <p:tgtEl>
                                          <p:spTgt spid="5"/>
                                        </p:tgtEl>
                                      </p:cBhvr>
                                    </p:animEffect>
                                  </p:childTnLst>
                                </p:cTn>
                              </p:par>
                              <p:par>
                                <p:cTn id="17" presetID="18" presetClass="entr" presetSubtype="12"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strips(downLeft)">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3"/>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clickEffect">
                                  <p:stCondLst>
                                    <p:cond delay="0"/>
                                  </p:stCondLst>
                                  <p:childTnLst>
                                    <p:animClr clrSpc="rgb" dir="cw">
                                      <p:cBhvr>
                                        <p:cTn id="24" dur="500" fill="hold"/>
                                        <p:tgtEl>
                                          <p:spTgt spid="3"/>
                                        </p:tgtEl>
                                        <p:attrNameLst>
                                          <p:attrName>fillcolor</p:attrName>
                                        </p:attrNameLst>
                                      </p:cBhvr>
                                      <p:to>
                                        <a:srgbClr val="92D050"/>
                                      </p:to>
                                    </p:animClr>
                                    <p:set>
                                      <p:cBhvr>
                                        <p:cTn id="25" dur="500" fill="hold"/>
                                        <p:tgtEl>
                                          <p:spTgt spid="3"/>
                                        </p:tgtEl>
                                        <p:attrNameLst>
                                          <p:attrName>fill.type</p:attrName>
                                        </p:attrNameLst>
                                      </p:cBhvr>
                                      <p:to>
                                        <p:strVal val="solid"/>
                                      </p:to>
                                    </p:set>
                                    <p:set>
                                      <p:cBhvr>
                                        <p:cTn id="26" dur="500" fill="hold"/>
                                        <p:tgtEl>
                                          <p:spTgt spid="3"/>
                                        </p:tgtEl>
                                        <p:attrNameLst>
                                          <p:attrName>fill.on</p:attrName>
                                        </p:attrNameLst>
                                      </p:cBhvr>
                                      <p:to>
                                        <p:strVal val="true"/>
                                      </p:to>
                                    </p:set>
                                  </p:childTnLst>
                                </p:cTn>
                              </p:par>
                              <p:par>
                                <p:cTn id="27" presetID="1" presetClass="mediacall" presetSubtype="0" fill="hold" nodeType="withEffect">
                                  <p:stCondLst>
                                    <p:cond delay="0"/>
                                  </p:stCondLst>
                                  <p:childTnLst>
                                    <p:cmd type="call" cmd="playFrom(0.0)">
                                      <p:cBhvr>
                                        <p:cTn id="28" dur="835" fill="hold"/>
                                        <p:tgtEl>
                                          <p:spTgt spid="7"/>
                                        </p:tgtEl>
                                      </p:cBhvr>
                                    </p:cmd>
                                  </p:childTnLst>
                                </p:cTn>
                              </p:par>
                              <p:par>
                                <p:cTn id="29" presetID="1" presetClass="entr" presetSubtype="0" fill="hold" nodeType="withEffect">
                                  <p:stCondLst>
                                    <p:cond delay="0"/>
                                  </p:stCondLst>
                                  <p:childTnLst>
                                    <p:set>
                                      <p:cBhvr>
                                        <p:cTn id="30" dur="1" fill="hold">
                                          <p:stCondLst>
                                            <p:cond delay="9"/>
                                          </p:stCondLst>
                                        </p:cTn>
                                        <p:tgtEl>
                                          <p:spTgt spid="8"/>
                                        </p:tgtEl>
                                        <p:attrNameLst>
                                          <p:attrName>style.visibility</p:attrName>
                                        </p:attrNameLst>
                                      </p:cBhvr>
                                      <p:to>
                                        <p:strVal val="visible"/>
                                      </p:to>
                                    </p:set>
                                  </p:childTnLst>
                                </p:cTn>
                              </p:par>
                              <p:par>
                                <p:cTn id="31" presetID="26" presetClass="emph" presetSubtype="0" repeatCount="2000" fill="hold" grpId="1" nodeType="withEffect">
                                  <p:stCondLst>
                                    <p:cond delay="0"/>
                                  </p:stCondLst>
                                  <p:childTnLst>
                                    <p:animEffect transition="out" filter="fade">
                                      <p:cBhvr>
                                        <p:cTn id="32" dur="500" tmFilter="0, 0; .2, .5; .8, .5; 1, 0"/>
                                        <p:tgtEl>
                                          <p:spTgt spid="3"/>
                                        </p:tgtEl>
                                      </p:cBhvr>
                                    </p:animEffect>
                                    <p:animScale>
                                      <p:cBhvr>
                                        <p:cTn id="33" dur="250" autoRev="1" fill="hold"/>
                                        <p:tgtEl>
                                          <p:spTgt spid="3"/>
                                        </p:tgtEl>
                                      </p:cBhvr>
                                      <p:by x="105000" y="105000"/>
                                    </p:animScale>
                                  </p:childTnLst>
                                </p:cTn>
                              </p:par>
                            </p:childTnLst>
                          </p:cTn>
                        </p:par>
                      </p:childTnLst>
                    </p:cTn>
                  </p:par>
                </p:childTnLst>
              </p:cTn>
              <p:nextCondLst>
                <p:cond evt="onClick" delay="0">
                  <p:tgtEl>
                    <p:spTgt spid="3"/>
                  </p:tgtEl>
                </p:cond>
              </p:nextCondLst>
            </p:seq>
            <p:seq concurrent="1" nextAc="seek">
              <p:cTn id="34" restart="whenNotActive" fill="hold" evtFilter="cancelBubble" nodeType="interactiveSeq">
                <p:stCondLst>
                  <p:cond evt="onClick" delay="0">
                    <p:tgtEl>
                      <p:spTgt spid="4"/>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500" fill="hold"/>
                                        <p:tgtEl>
                                          <p:spTgt spid="4"/>
                                        </p:tgtEl>
                                        <p:attrNameLst>
                                          <p:attrName>fillcolor</p:attrName>
                                        </p:attrNameLst>
                                      </p:cBhvr>
                                      <p:to>
                                        <a:srgbClr val="D99694"/>
                                      </p:to>
                                    </p:animClr>
                                    <p:set>
                                      <p:cBhvr>
                                        <p:cTn id="39" dur="500" fill="hold"/>
                                        <p:tgtEl>
                                          <p:spTgt spid="4"/>
                                        </p:tgtEl>
                                        <p:attrNameLst>
                                          <p:attrName>fill.type</p:attrName>
                                        </p:attrNameLst>
                                      </p:cBhvr>
                                      <p:to>
                                        <p:strVal val="solid"/>
                                      </p:to>
                                    </p:set>
                                    <p:set>
                                      <p:cBhvr>
                                        <p:cTn id="40" dur="500" fill="hold"/>
                                        <p:tgtEl>
                                          <p:spTgt spid="4"/>
                                        </p:tgtEl>
                                        <p:attrNameLst>
                                          <p:attrName>fill.on</p:attrName>
                                        </p:attrNameLst>
                                      </p:cBhvr>
                                      <p:to>
                                        <p:strVal val="true"/>
                                      </p:to>
                                    </p:set>
                                  </p:childTnLst>
                                </p:cTn>
                              </p:par>
                              <p:par>
                                <p:cTn id="41" presetID="1" presetClass="mediacall" presetSubtype="0" fill="hold" nodeType="withEffect">
                                  <p:stCondLst>
                                    <p:cond delay="0"/>
                                  </p:stCondLst>
                                  <p:childTnLst>
                                    <p:cmd type="call" cmd="playFrom(0.0)">
                                      <p:cBhvr>
                                        <p:cTn id="42" dur="862" fill="hold"/>
                                        <p:tgtEl>
                                          <p:spTgt spid="12"/>
                                        </p:tgtEl>
                                      </p:cBhvr>
                                    </p:cmd>
                                  </p:childTnLst>
                                </p:cTn>
                              </p:par>
                              <p:par>
                                <p:cTn id="43" presetID="1" presetClass="entr" presetSubtype="0" fill="hold" nodeType="withEffect">
                                  <p:stCondLst>
                                    <p:cond delay="0"/>
                                  </p:stCondLst>
                                  <p:childTnLst>
                                    <p:set>
                                      <p:cBhvr>
                                        <p:cTn id="44" dur="1" fill="hold">
                                          <p:stCondLst>
                                            <p:cond delay="0"/>
                                          </p:stCondLst>
                                        </p:cTn>
                                        <p:tgtEl>
                                          <p:spTgt spid="11"/>
                                        </p:tgtEl>
                                        <p:attrNameLst>
                                          <p:attrName>style.visibility</p:attrName>
                                        </p:attrNameLst>
                                      </p:cBhvr>
                                      <p:to>
                                        <p:strVal val="visible"/>
                                      </p:to>
                                    </p:set>
                                  </p:childTnLst>
                                </p:cTn>
                              </p:par>
                              <p:par>
                                <p:cTn id="45" presetID="26" presetClass="emph" presetSubtype="0" repeatCount="2000" fill="hold" grpId="1" nodeType="withEffect">
                                  <p:stCondLst>
                                    <p:cond delay="0"/>
                                  </p:stCondLst>
                                  <p:childTnLst>
                                    <p:animEffect transition="out" filter="fade">
                                      <p:cBhvr>
                                        <p:cTn id="46" dur="500" tmFilter="0, 0; .2, .5; .8, .5; 1, 0"/>
                                        <p:tgtEl>
                                          <p:spTgt spid="4"/>
                                        </p:tgtEl>
                                      </p:cBhvr>
                                    </p:animEffect>
                                    <p:animScale>
                                      <p:cBhvr>
                                        <p:cTn id="47" dur="250" autoRev="1" fill="hold"/>
                                        <p:tgtEl>
                                          <p:spTgt spid="4"/>
                                        </p:tgtEl>
                                      </p:cBhvr>
                                      <p:by x="105000" y="105000"/>
                                    </p:animScale>
                                  </p:childTnLst>
                                </p:cTn>
                              </p:par>
                            </p:childTnLst>
                          </p:cTn>
                        </p:par>
                      </p:childTnLst>
                    </p:cTn>
                  </p:par>
                </p:childTnLst>
              </p:cTn>
              <p:nextCondLst>
                <p:cond evt="onClick" delay="0">
                  <p:tgtEl>
                    <p:spTgt spid="4"/>
                  </p:tgtEl>
                </p:cond>
              </p:nextCondLst>
            </p:seq>
            <p:seq concurrent="1" nextAc="seek">
              <p:cTn id="48" restart="whenNotActive" fill="hold" evtFilter="cancelBubble" nodeType="interactiveSeq">
                <p:stCondLst>
                  <p:cond evt="onClick" delay="0">
                    <p:tgtEl>
                      <p:spTgt spid="5"/>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clickEffect">
                                  <p:stCondLst>
                                    <p:cond delay="0"/>
                                  </p:stCondLst>
                                  <p:childTnLst>
                                    <p:animClr clrSpc="rgb" dir="cw">
                                      <p:cBhvr>
                                        <p:cTn id="52" dur="500" fill="hold"/>
                                        <p:tgtEl>
                                          <p:spTgt spid="5"/>
                                        </p:tgtEl>
                                        <p:attrNameLst>
                                          <p:attrName>fillcolor</p:attrName>
                                        </p:attrNameLst>
                                      </p:cBhvr>
                                      <p:to>
                                        <a:srgbClr val="D99694"/>
                                      </p:to>
                                    </p:animClr>
                                    <p:set>
                                      <p:cBhvr>
                                        <p:cTn id="53" dur="500" fill="hold"/>
                                        <p:tgtEl>
                                          <p:spTgt spid="5"/>
                                        </p:tgtEl>
                                        <p:attrNameLst>
                                          <p:attrName>fill.type</p:attrName>
                                        </p:attrNameLst>
                                      </p:cBhvr>
                                      <p:to>
                                        <p:strVal val="solid"/>
                                      </p:to>
                                    </p:set>
                                    <p:set>
                                      <p:cBhvr>
                                        <p:cTn id="54" dur="500" fill="hold"/>
                                        <p:tgtEl>
                                          <p:spTgt spid="5"/>
                                        </p:tgtEl>
                                        <p:attrNameLst>
                                          <p:attrName>fill.on</p:attrName>
                                        </p:attrNameLst>
                                      </p:cBhvr>
                                      <p:to>
                                        <p:strVal val="true"/>
                                      </p:to>
                                    </p:set>
                                  </p:childTnLst>
                                </p:cTn>
                              </p:par>
                              <p:par>
                                <p:cTn id="55" presetID="1" presetClass="mediacall" presetSubtype="0" fill="hold" nodeType="withEffect">
                                  <p:stCondLst>
                                    <p:cond delay="0"/>
                                  </p:stCondLst>
                                  <p:childTnLst>
                                    <p:cmd type="call" cmd="playFrom(0.0)">
                                      <p:cBhvr>
                                        <p:cTn id="56" dur="862" fill="hold"/>
                                        <p:tgtEl>
                                          <p:spTgt spid="12"/>
                                        </p:tgtEl>
                                      </p:cBhvr>
                                    </p:cmd>
                                  </p:childTnLst>
                                </p:cTn>
                              </p:par>
                              <p:par>
                                <p:cTn id="57" presetID="1" presetClass="entr" presetSubtype="0" fill="hold" nodeType="withEffect">
                                  <p:stCondLst>
                                    <p:cond delay="0"/>
                                  </p:stCondLst>
                                  <p:childTnLst>
                                    <p:set>
                                      <p:cBhvr>
                                        <p:cTn id="58" dur="1" fill="hold">
                                          <p:stCondLst>
                                            <p:cond delay="9"/>
                                          </p:stCondLst>
                                        </p:cTn>
                                        <p:tgtEl>
                                          <p:spTgt spid="9"/>
                                        </p:tgtEl>
                                        <p:attrNameLst>
                                          <p:attrName>style.visibility</p:attrName>
                                        </p:attrNameLst>
                                      </p:cBhvr>
                                      <p:to>
                                        <p:strVal val="visible"/>
                                      </p:to>
                                    </p:set>
                                  </p:childTnLst>
                                </p:cTn>
                              </p:par>
                              <p:par>
                                <p:cTn id="59" presetID="26" presetClass="emph" presetSubtype="0" repeatCount="2000" fill="hold" grpId="1" nodeType="withEffect">
                                  <p:stCondLst>
                                    <p:cond delay="0"/>
                                  </p:stCondLst>
                                  <p:childTnLst>
                                    <p:animEffect transition="out" filter="fade">
                                      <p:cBhvr>
                                        <p:cTn id="60" dur="500" tmFilter="0, 0; .2, .5; .8, .5; 1, 0"/>
                                        <p:tgtEl>
                                          <p:spTgt spid="5"/>
                                        </p:tgtEl>
                                      </p:cBhvr>
                                    </p:animEffect>
                                    <p:animScale>
                                      <p:cBhvr>
                                        <p:cTn id="61" dur="250" autoRev="1" fill="hold"/>
                                        <p:tgtEl>
                                          <p:spTgt spid="5"/>
                                        </p:tgtEl>
                                      </p:cBhvr>
                                      <p:by x="105000" y="105000"/>
                                    </p:animScale>
                                  </p:childTnLst>
                                </p:cTn>
                              </p:par>
                            </p:childTnLst>
                          </p:cTn>
                        </p:par>
                      </p:childTnLst>
                    </p:cTn>
                  </p:par>
                </p:childTnLst>
              </p:cTn>
              <p:nextCondLst>
                <p:cond evt="onClick" delay="0">
                  <p:tgtEl>
                    <p:spTgt spid="5"/>
                  </p:tgtEl>
                </p:cond>
              </p:nextCondLst>
            </p:seq>
            <p:seq concurrent="1" nextAc="seek">
              <p:cTn id="62" restart="whenNotActive" fill="hold" evtFilter="cancelBubble" nodeType="interactiveSeq">
                <p:stCondLst>
                  <p:cond evt="onClick" delay="0">
                    <p:tgtEl>
                      <p:spTgt spid="6"/>
                    </p:tgtEl>
                  </p:cond>
                </p:stCondLst>
                <p:endSync evt="end" delay="0">
                  <p:rtn val="all"/>
                </p:endSync>
                <p:childTnLst>
                  <p:par>
                    <p:cTn id="63" fill="hold">
                      <p:stCondLst>
                        <p:cond delay="0"/>
                      </p:stCondLst>
                      <p:childTnLst>
                        <p:par>
                          <p:cTn id="64" fill="hold">
                            <p:stCondLst>
                              <p:cond delay="0"/>
                            </p:stCondLst>
                            <p:childTnLst>
                              <p:par>
                                <p:cTn id="65" presetID="1" presetClass="emph" presetSubtype="2" fill="hold" nodeType="clickEffect">
                                  <p:stCondLst>
                                    <p:cond delay="0"/>
                                  </p:stCondLst>
                                  <p:childTnLst>
                                    <p:animClr clrSpc="rgb" dir="cw">
                                      <p:cBhvr>
                                        <p:cTn id="66" dur="500" fill="hold"/>
                                        <p:tgtEl>
                                          <p:spTgt spid="6"/>
                                        </p:tgtEl>
                                        <p:attrNameLst>
                                          <p:attrName>fillcolor</p:attrName>
                                        </p:attrNameLst>
                                      </p:cBhvr>
                                      <p:to>
                                        <a:srgbClr val="D99694"/>
                                      </p:to>
                                    </p:animClr>
                                    <p:set>
                                      <p:cBhvr>
                                        <p:cTn id="67" dur="500" fill="hold"/>
                                        <p:tgtEl>
                                          <p:spTgt spid="6"/>
                                        </p:tgtEl>
                                        <p:attrNameLst>
                                          <p:attrName>fill.type</p:attrName>
                                        </p:attrNameLst>
                                      </p:cBhvr>
                                      <p:to>
                                        <p:strVal val="solid"/>
                                      </p:to>
                                    </p:set>
                                    <p:set>
                                      <p:cBhvr>
                                        <p:cTn id="68" dur="500" fill="hold"/>
                                        <p:tgtEl>
                                          <p:spTgt spid="6"/>
                                        </p:tgtEl>
                                        <p:attrNameLst>
                                          <p:attrName>fill.on</p:attrName>
                                        </p:attrNameLst>
                                      </p:cBhvr>
                                      <p:to>
                                        <p:strVal val="true"/>
                                      </p:to>
                                    </p:set>
                                  </p:childTnLst>
                                </p:cTn>
                              </p:par>
                              <p:par>
                                <p:cTn id="69" presetID="1" presetClass="mediacall" presetSubtype="0" fill="hold" nodeType="withEffect">
                                  <p:stCondLst>
                                    <p:cond delay="0"/>
                                  </p:stCondLst>
                                  <p:childTnLst>
                                    <p:cmd type="call" cmd="playFrom(0.0)">
                                      <p:cBhvr>
                                        <p:cTn id="70" dur="862" fill="hold"/>
                                        <p:tgtEl>
                                          <p:spTgt spid="12"/>
                                        </p:tgtEl>
                                      </p:cBhvr>
                                    </p:cmd>
                                  </p:childTnLst>
                                </p:cTn>
                              </p:par>
                              <p:par>
                                <p:cTn id="71" presetID="1" presetClass="entr" presetSubtype="0" fill="hold" nodeType="withEffect">
                                  <p:stCondLst>
                                    <p:cond delay="0"/>
                                  </p:stCondLst>
                                  <p:childTnLst>
                                    <p:set>
                                      <p:cBhvr>
                                        <p:cTn id="72" dur="1" fill="hold">
                                          <p:stCondLst>
                                            <p:cond delay="9"/>
                                          </p:stCondLst>
                                        </p:cTn>
                                        <p:tgtEl>
                                          <p:spTgt spid="10"/>
                                        </p:tgtEl>
                                        <p:attrNameLst>
                                          <p:attrName>style.visibility</p:attrName>
                                        </p:attrNameLst>
                                      </p:cBhvr>
                                      <p:to>
                                        <p:strVal val="visible"/>
                                      </p:to>
                                    </p:set>
                                  </p:childTnLst>
                                </p:cTn>
                              </p:par>
                              <p:par>
                                <p:cTn id="73" presetID="26" presetClass="emph" presetSubtype="0" repeatCount="2000" fill="hold" grpId="1" nodeType="withEffect">
                                  <p:stCondLst>
                                    <p:cond delay="0"/>
                                  </p:stCondLst>
                                  <p:childTnLst>
                                    <p:animEffect transition="out" filter="fade">
                                      <p:cBhvr>
                                        <p:cTn id="74" dur="500" tmFilter="0, 0; .2, .5; .8, .5; 1, 0"/>
                                        <p:tgtEl>
                                          <p:spTgt spid="6"/>
                                        </p:tgtEl>
                                      </p:cBhvr>
                                    </p:animEffect>
                                    <p:animScale>
                                      <p:cBhvr>
                                        <p:cTn id="75" dur="250" autoRev="1" fill="hold"/>
                                        <p:tgtEl>
                                          <p:spTgt spid="6"/>
                                        </p:tgtEl>
                                      </p:cBhvr>
                                      <p:by x="105000" y="105000"/>
                                    </p:animScale>
                                  </p:childTnLst>
                                </p:cTn>
                              </p:par>
                            </p:childTnLst>
                          </p:cTn>
                        </p:par>
                      </p:childTnLst>
                    </p:cTn>
                  </p:par>
                </p:childTnLst>
              </p:cTn>
              <p:nextCondLst>
                <p:cond evt="onClick" delay="0">
                  <p:tgtEl>
                    <p:spTgt spid="6"/>
                  </p:tgtEl>
                </p:cond>
              </p:nextCondLst>
            </p:seq>
            <p:audio>
              <p:cMediaNode vol="80000">
                <p:cTn id="76" fill="hold" display="0">
                  <p:stCondLst>
                    <p:cond delay="indefinite"/>
                  </p:stCondLst>
                  <p:endCondLst>
                    <p:cond evt="onStopAudio" delay="0">
                      <p:tgtEl>
                        <p:sldTgt/>
                      </p:tgtEl>
                    </p:cond>
                  </p:endCondLst>
                </p:cTn>
                <p:tgtEl>
                  <p:spTgt spid="7"/>
                </p:tgtEl>
              </p:cMediaNode>
            </p:audio>
            <p:audio>
              <p:cMediaNode vol="80000">
                <p:cTn id="77" fill="hold" display="0">
                  <p:stCondLst>
                    <p:cond delay="indefinite"/>
                  </p:stCondLst>
                  <p:endCondLst>
                    <p:cond evt="onStopAudio" delay="0">
                      <p:tgtEl>
                        <p:sldTgt/>
                      </p:tgtEl>
                    </p:cond>
                  </p:endCondLst>
                </p:cTn>
                <p:tgtEl>
                  <p:spTgt spid="12"/>
                </p:tgtEl>
              </p:cMediaNode>
            </p:audio>
          </p:childTnLst>
        </p:cTn>
      </p:par>
    </p:tnLst>
    <p:bldLst>
      <p:bldP spid="2" grpId="0" animBg="1"/>
      <p:bldP spid="3" grpId="0" animBg="1"/>
      <p:bldP spid="3" grpId="1" animBg="1"/>
      <p:bldP spid="4" grpId="0" animBg="1"/>
      <p:bldP spid="4" grpId="1" animBg="1"/>
      <p:bldP spid="5" grpId="0" animBg="1"/>
      <p:bldP spid="5" grpId="1" animBg="1"/>
      <p:bldP spid="6" grpId="0" animBg="1"/>
      <p:bldP spid="6"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sp>
        <p:nvSpPr>
          <p:cNvPr id="531" name="Google Shape;531;p48"/>
          <p:cNvSpPr/>
          <p:nvPr/>
        </p:nvSpPr>
        <p:spPr>
          <a:xfrm rot="10800000">
            <a:off x="6147368" y="1595477"/>
            <a:ext cx="1122115" cy="922393"/>
          </a:xfrm>
          <a:custGeom>
            <a:avLst/>
            <a:gdLst/>
            <a:ahLst/>
            <a:cxnLst/>
            <a:rect l="l" t="t" r="r" b="b"/>
            <a:pathLst>
              <a:path w="10592" h="9477" extrusionOk="0">
                <a:moveTo>
                  <a:pt x="4087" y="0"/>
                </a:moveTo>
                <a:cubicBezTo>
                  <a:pt x="1792" y="0"/>
                  <a:pt x="0" y="3712"/>
                  <a:pt x="411" y="5915"/>
                </a:cubicBezTo>
                <a:cubicBezTo>
                  <a:pt x="813" y="8111"/>
                  <a:pt x="2912" y="9476"/>
                  <a:pt x="5005" y="9476"/>
                </a:cubicBezTo>
                <a:cubicBezTo>
                  <a:pt x="5891" y="9476"/>
                  <a:pt x="6775" y="9232"/>
                  <a:pt x="7530" y="8703"/>
                </a:cubicBezTo>
                <a:cubicBezTo>
                  <a:pt x="10019" y="6961"/>
                  <a:pt x="10591" y="2331"/>
                  <a:pt x="7691" y="638"/>
                </a:cubicBezTo>
                <a:cubicBezTo>
                  <a:pt x="7191" y="321"/>
                  <a:pt x="6612" y="155"/>
                  <a:pt x="6026" y="155"/>
                </a:cubicBezTo>
                <a:cubicBezTo>
                  <a:pt x="5738" y="155"/>
                  <a:pt x="5448" y="196"/>
                  <a:pt x="5165" y="278"/>
                </a:cubicBezTo>
                <a:cubicBezTo>
                  <a:pt x="4798" y="87"/>
                  <a:pt x="4436" y="0"/>
                  <a:pt x="40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mn-lt"/>
            </a:endParaRPr>
          </a:p>
        </p:txBody>
      </p:sp>
      <p:sp>
        <p:nvSpPr>
          <p:cNvPr id="534" name="Google Shape;534;p48"/>
          <p:cNvSpPr/>
          <p:nvPr/>
        </p:nvSpPr>
        <p:spPr>
          <a:xfrm>
            <a:off x="1952097" y="1499614"/>
            <a:ext cx="1238104" cy="977242"/>
          </a:xfrm>
          <a:custGeom>
            <a:avLst/>
            <a:gdLst/>
            <a:ahLst/>
            <a:cxnLst/>
            <a:rect l="l" t="t" r="r" b="b"/>
            <a:pathLst>
              <a:path w="22503" h="20782" extrusionOk="0">
                <a:moveTo>
                  <a:pt x="12708" y="18400"/>
                </a:moveTo>
                <a:lnTo>
                  <a:pt x="12708" y="18400"/>
                </a:lnTo>
                <a:cubicBezTo>
                  <a:pt x="12215" y="18530"/>
                  <a:pt x="11709" y="18598"/>
                  <a:pt x="11204" y="18598"/>
                </a:cubicBezTo>
                <a:cubicBezTo>
                  <a:pt x="11033" y="18598"/>
                  <a:pt x="10862" y="18590"/>
                  <a:pt x="10692" y="18574"/>
                </a:cubicBezTo>
                <a:cubicBezTo>
                  <a:pt x="10580" y="18562"/>
                  <a:pt x="10468" y="18549"/>
                  <a:pt x="10368" y="18537"/>
                </a:cubicBezTo>
                <a:cubicBezTo>
                  <a:pt x="10380" y="18512"/>
                  <a:pt x="10405" y="18499"/>
                  <a:pt x="10430" y="18475"/>
                </a:cubicBezTo>
                <a:cubicBezTo>
                  <a:pt x="10731" y="18509"/>
                  <a:pt x="11032" y="18528"/>
                  <a:pt x="11333" y="18528"/>
                </a:cubicBezTo>
                <a:cubicBezTo>
                  <a:pt x="11580" y="18528"/>
                  <a:pt x="11826" y="18515"/>
                  <a:pt x="12073" y="18487"/>
                </a:cubicBezTo>
                <a:cubicBezTo>
                  <a:pt x="12285" y="18475"/>
                  <a:pt x="12496" y="18437"/>
                  <a:pt x="12708" y="18400"/>
                </a:cubicBezTo>
                <a:close/>
                <a:moveTo>
                  <a:pt x="11250" y="0"/>
                </a:moveTo>
                <a:cubicBezTo>
                  <a:pt x="8027" y="0"/>
                  <a:pt x="4829" y="1364"/>
                  <a:pt x="2826" y="3951"/>
                </a:cubicBezTo>
                <a:cubicBezTo>
                  <a:pt x="611" y="6776"/>
                  <a:pt x="1" y="10783"/>
                  <a:pt x="1619" y="14044"/>
                </a:cubicBezTo>
                <a:cubicBezTo>
                  <a:pt x="1917" y="14641"/>
                  <a:pt x="2291" y="15201"/>
                  <a:pt x="2714" y="15712"/>
                </a:cubicBezTo>
                <a:cubicBezTo>
                  <a:pt x="4295" y="18176"/>
                  <a:pt x="6809" y="20105"/>
                  <a:pt x="9696" y="20640"/>
                </a:cubicBezTo>
                <a:cubicBezTo>
                  <a:pt x="10209" y="20736"/>
                  <a:pt x="10711" y="20782"/>
                  <a:pt x="11201" y="20782"/>
                </a:cubicBezTo>
                <a:cubicBezTo>
                  <a:pt x="14404" y="20782"/>
                  <a:pt x="17119" y="18840"/>
                  <a:pt x="19105" y="16272"/>
                </a:cubicBezTo>
                <a:cubicBezTo>
                  <a:pt x="21395" y="13310"/>
                  <a:pt x="22502" y="9476"/>
                  <a:pt x="20885" y="5929"/>
                </a:cubicBezTo>
                <a:cubicBezTo>
                  <a:pt x="19428" y="2731"/>
                  <a:pt x="16143" y="541"/>
                  <a:pt x="12695" y="93"/>
                </a:cubicBezTo>
                <a:cubicBezTo>
                  <a:pt x="12216" y="31"/>
                  <a:pt x="11732" y="0"/>
                  <a:pt x="112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mn-lt"/>
            </a:endParaRPr>
          </a:p>
        </p:txBody>
      </p:sp>
      <p:sp>
        <p:nvSpPr>
          <p:cNvPr id="536" name="Google Shape;536;p48"/>
          <p:cNvSpPr txBox="1">
            <a:spLocks noGrp="1"/>
          </p:cNvSpPr>
          <p:nvPr>
            <p:ph type="title" idx="2"/>
          </p:nvPr>
        </p:nvSpPr>
        <p:spPr>
          <a:xfrm>
            <a:off x="1980749" y="1793911"/>
            <a:ext cx="1180800" cy="375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3600" dirty="0">
                <a:latin typeface="+mn-lt"/>
              </a:rPr>
              <a:t>I.</a:t>
            </a:r>
            <a:endParaRPr sz="3600" dirty="0">
              <a:latin typeface="+mn-lt"/>
            </a:endParaRPr>
          </a:p>
        </p:txBody>
      </p:sp>
      <p:sp>
        <p:nvSpPr>
          <p:cNvPr id="539" name="Google Shape;539;p48"/>
          <p:cNvSpPr txBox="1">
            <a:spLocks noGrp="1"/>
          </p:cNvSpPr>
          <p:nvPr>
            <p:ph type="title" idx="4"/>
          </p:nvPr>
        </p:nvSpPr>
        <p:spPr>
          <a:xfrm>
            <a:off x="6236980" y="1869023"/>
            <a:ext cx="1180800" cy="375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3600" dirty="0">
                <a:latin typeface="+mn-lt"/>
              </a:rPr>
              <a:t>II.</a:t>
            </a:r>
            <a:endParaRPr sz="3600" dirty="0">
              <a:latin typeface="+mn-lt"/>
            </a:endParaRPr>
          </a:p>
        </p:txBody>
      </p:sp>
      <p:sp>
        <p:nvSpPr>
          <p:cNvPr id="547" name="Google Shape;547;p48"/>
          <p:cNvSpPr txBox="1">
            <a:spLocks noGrp="1"/>
          </p:cNvSpPr>
          <p:nvPr>
            <p:ph type="title" idx="15"/>
          </p:nvPr>
        </p:nvSpPr>
        <p:spPr>
          <a:xfrm>
            <a:off x="715100" y="535000"/>
            <a:ext cx="7713600" cy="572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vi-VN" dirty="0">
                <a:latin typeface="+mn-lt"/>
                <a:ea typeface="Montserrat SemiBold"/>
                <a:cs typeface="Montserrat SemiBold"/>
                <a:sym typeface="Montserrat SemiBold"/>
              </a:rPr>
              <a:t>NỘI DUNG BÀI HỌC</a:t>
            </a:r>
            <a:endParaRPr dirty="0">
              <a:latin typeface="+mn-lt"/>
              <a:ea typeface="Montserrat SemiBold"/>
              <a:cs typeface="Montserrat SemiBold"/>
              <a:sym typeface="Montserrat SemiBold"/>
            </a:endParaRPr>
          </a:p>
        </p:txBody>
      </p:sp>
      <p:grpSp>
        <p:nvGrpSpPr>
          <p:cNvPr id="548" name="Google Shape;548;p48"/>
          <p:cNvGrpSpPr/>
          <p:nvPr/>
        </p:nvGrpSpPr>
        <p:grpSpPr>
          <a:xfrm rot="-370415">
            <a:off x="7443973" y="125174"/>
            <a:ext cx="1543350" cy="1736921"/>
            <a:chOff x="3730250" y="2585325"/>
            <a:chExt cx="2011800" cy="2264125"/>
          </a:xfrm>
        </p:grpSpPr>
        <p:sp>
          <p:nvSpPr>
            <p:cNvPr id="549" name="Google Shape;549;p48"/>
            <p:cNvSpPr/>
            <p:nvPr/>
          </p:nvSpPr>
          <p:spPr>
            <a:xfrm>
              <a:off x="3730250" y="2585325"/>
              <a:ext cx="2011800" cy="2264125"/>
            </a:xfrm>
            <a:custGeom>
              <a:avLst/>
              <a:gdLst/>
              <a:ahLst/>
              <a:cxnLst/>
              <a:rect l="l" t="t" r="r" b="b"/>
              <a:pathLst>
                <a:path w="80472" h="90565" extrusionOk="0">
                  <a:moveTo>
                    <a:pt x="8334" y="54659"/>
                  </a:moveTo>
                  <a:lnTo>
                    <a:pt x="8334" y="54659"/>
                  </a:lnTo>
                  <a:cubicBezTo>
                    <a:pt x="8291" y="54730"/>
                    <a:pt x="8262" y="54802"/>
                    <a:pt x="8233" y="54860"/>
                  </a:cubicBezTo>
                  <a:lnTo>
                    <a:pt x="8305" y="54702"/>
                  </a:lnTo>
                  <a:lnTo>
                    <a:pt x="8334" y="54659"/>
                  </a:lnTo>
                  <a:close/>
                  <a:moveTo>
                    <a:pt x="37263" y="1"/>
                  </a:moveTo>
                  <a:cubicBezTo>
                    <a:pt x="37179" y="1"/>
                    <a:pt x="37095" y="2"/>
                    <a:pt x="37011" y="6"/>
                  </a:cubicBezTo>
                  <a:cubicBezTo>
                    <a:pt x="33160" y="164"/>
                    <a:pt x="31091" y="4776"/>
                    <a:pt x="33376" y="7836"/>
                  </a:cubicBezTo>
                  <a:cubicBezTo>
                    <a:pt x="34065" y="8770"/>
                    <a:pt x="35085" y="9402"/>
                    <a:pt x="36220" y="9632"/>
                  </a:cubicBezTo>
                  <a:cubicBezTo>
                    <a:pt x="36335" y="15163"/>
                    <a:pt x="36436" y="20680"/>
                    <a:pt x="36551" y="26212"/>
                  </a:cubicBezTo>
                  <a:cubicBezTo>
                    <a:pt x="33577" y="26599"/>
                    <a:pt x="30703" y="27217"/>
                    <a:pt x="28017" y="28582"/>
                  </a:cubicBezTo>
                  <a:cubicBezTo>
                    <a:pt x="27212" y="26844"/>
                    <a:pt x="26393" y="25120"/>
                    <a:pt x="25589" y="23396"/>
                  </a:cubicBezTo>
                  <a:cubicBezTo>
                    <a:pt x="25732" y="23194"/>
                    <a:pt x="25847" y="22965"/>
                    <a:pt x="25948" y="22735"/>
                  </a:cubicBezTo>
                  <a:cubicBezTo>
                    <a:pt x="26537" y="21269"/>
                    <a:pt x="26192" y="19603"/>
                    <a:pt x="25086" y="18482"/>
                  </a:cubicBezTo>
                  <a:cubicBezTo>
                    <a:pt x="24553" y="17752"/>
                    <a:pt x="23714" y="17357"/>
                    <a:pt x="22862" y="17357"/>
                  </a:cubicBezTo>
                  <a:cubicBezTo>
                    <a:pt x="22405" y="17357"/>
                    <a:pt x="21944" y="17471"/>
                    <a:pt x="21523" y="17706"/>
                  </a:cubicBezTo>
                  <a:cubicBezTo>
                    <a:pt x="20144" y="18439"/>
                    <a:pt x="19195" y="19718"/>
                    <a:pt x="19095" y="21284"/>
                  </a:cubicBezTo>
                  <a:cubicBezTo>
                    <a:pt x="18994" y="23094"/>
                    <a:pt x="20302" y="24674"/>
                    <a:pt x="22097" y="24933"/>
                  </a:cubicBezTo>
                  <a:cubicBezTo>
                    <a:pt x="22258" y="24956"/>
                    <a:pt x="22422" y="24967"/>
                    <a:pt x="22585" y="24967"/>
                  </a:cubicBezTo>
                  <a:cubicBezTo>
                    <a:pt x="22831" y="24967"/>
                    <a:pt x="23077" y="24941"/>
                    <a:pt x="23319" y="24890"/>
                  </a:cubicBezTo>
                  <a:lnTo>
                    <a:pt x="25704" y="29976"/>
                  </a:lnTo>
                  <a:cubicBezTo>
                    <a:pt x="23161" y="31800"/>
                    <a:pt x="20962" y="34315"/>
                    <a:pt x="19669" y="37159"/>
                  </a:cubicBezTo>
                  <a:cubicBezTo>
                    <a:pt x="19181" y="38266"/>
                    <a:pt x="18750" y="39386"/>
                    <a:pt x="18391" y="40536"/>
                  </a:cubicBezTo>
                  <a:cubicBezTo>
                    <a:pt x="15417" y="39688"/>
                    <a:pt x="12486" y="38668"/>
                    <a:pt x="9627" y="37490"/>
                  </a:cubicBezTo>
                  <a:cubicBezTo>
                    <a:pt x="9785" y="37145"/>
                    <a:pt x="9900" y="36786"/>
                    <a:pt x="9943" y="36412"/>
                  </a:cubicBezTo>
                  <a:cubicBezTo>
                    <a:pt x="10101" y="35306"/>
                    <a:pt x="9857" y="34171"/>
                    <a:pt x="9282" y="33208"/>
                  </a:cubicBezTo>
                  <a:cubicBezTo>
                    <a:pt x="9210" y="32964"/>
                    <a:pt x="9109" y="32749"/>
                    <a:pt x="8966" y="32533"/>
                  </a:cubicBezTo>
                  <a:cubicBezTo>
                    <a:pt x="8265" y="31501"/>
                    <a:pt x="7125" y="30823"/>
                    <a:pt x="5939" y="30823"/>
                  </a:cubicBezTo>
                  <a:cubicBezTo>
                    <a:pt x="5837" y="30823"/>
                    <a:pt x="5735" y="30828"/>
                    <a:pt x="5633" y="30838"/>
                  </a:cubicBezTo>
                  <a:cubicBezTo>
                    <a:pt x="5453" y="30814"/>
                    <a:pt x="5270" y="30802"/>
                    <a:pt x="5087" y="30802"/>
                  </a:cubicBezTo>
                  <a:cubicBezTo>
                    <a:pt x="4832" y="30802"/>
                    <a:pt x="4576" y="30825"/>
                    <a:pt x="4325" y="30867"/>
                  </a:cubicBezTo>
                  <a:cubicBezTo>
                    <a:pt x="1193" y="31398"/>
                    <a:pt x="1" y="35421"/>
                    <a:pt x="1524" y="37935"/>
                  </a:cubicBezTo>
                  <a:cubicBezTo>
                    <a:pt x="2267" y="39170"/>
                    <a:pt x="3637" y="40004"/>
                    <a:pt x="5056" y="40004"/>
                  </a:cubicBezTo>
                  <a:cubicBezTo>
                    <a:pt x="5421" y="40004"/>
                    <a:pt x="5789" y="39949"/>
                    <a:pt x="6150" y="39832"/>
                  </a:cubicBezTo>
                  <a:cubicBezTo>
                    <a:pt x="6480" y="39731"/>
                    <a:pt x="6782" y="39587"/>
                    <a:pt x="7069" y="39401"/>
                  </a:cubicBezTo>
                  <a:cubicBezTo>
                    <a:pt x="7112" y="39401"/>
                    <a:pt x="7156" y="39386"/>
                    <a:pt x="7199" y="39386"/>
                  </a:cubicBezTo>
                  <a:cubicBezTo>
                    <a:pt x="10632" y="40866"/>
                    <a:pt x="14152" y="42130"/>
                    <a:pt x="17759" y="43151"/>
                  </a:cubicBezTo>
                  <a:cubicBezTo>
                    <a:pt x="17414" y="44918"/>
                    <a:pt x="17342" y="46728"/>
                    <a:pt x="17514" y="48509"/>
                  </a:cubicBezTo>
                  <a:cubicBezTo>
                    <a:pt x="17658" y="49975"/>
                    <a:pt x="17902" y="51412"/>
                    <a:pt x="18247" y="52834"/>
                  </a:cubicBezTo>
                  <a:lnTo>
                    <a:pt x="12428" y="53351"/>
                  </a:lnTo>
                  <a:cubicBezTo>
                    <a:pt x="11592" y="52691"/>
                    <a:pt x="10612" y="52241"/>
                    <a:pt x="9567" y="52241"/>
                  </a:cubicBezTo>
                  <a:cubicBezTo>
                    <a:pt x="9248" y="52241"/>
                    <a:pt x="8922" y="52283"/>
                    <a:pt x="8592" y="52374"/>
                  </a:cubicBezTo>
                  <a:cubicBezTo>
                    <a:pt x="6796" y="52877"/>
                    <a:pt x="5546" y="54759"/>
                    <a:pt x="6035" y="56613"/>
                  </a:cubicBezTo>
                  <a:cubicBezTo>
                    <a:pt x="6468" y="58333"/>
                    <a:pt x="8007" y="59399"/>
                    <a:pt x="9616" y="59399"/>
                  </a:cubicBezTo>
                  <a:cubicBezTo>
                    <a:pt x="10304" y="59399"/>
                    <a:pt x="11005" y="59204"/>
                    <a:pt x="11638" y="58782"/>
                  </a:cubicBezTo>
                  <a:cubicBezTo>
                    <a:pt x="12213" y="58380"/>
                    <a:pt x="12701" y="57834"/>
                    <a:pt x="13017" y="57202"/>
                  </a:cubicBezTo>
                  <a:cubicBezTo>
                    <a:pt x="13290" y="56828"/>
                    <a:pt x="13463" y="56397"/>
                    <a:pt x="13535" y="55952"/>
                  </a:cubicBezTo>
                  <a:lnTo>
                    <a:pt x="18994" y="55449"/>
                  </a:lnTo>
                  <a:cubicBezTo>
                    <a:pt x="19554" y="57087"/>
                    <a:pt x="20244" y="58667"/>
                    <a:pt x="21077" y="60176"/>
                  </a:cubicBezTo>
                  <a:cubicBezTo>
                    <a:pt x="22327" y="62489"/>
                    <a:pt x="23965" y="64558"/>
                    <a:pt x="25919" y="66325"/>
                  </a:cubicBezTo>
                  <a:cubicBezTo>
                    <a:pt x="23290" y="69399"/>
                    <a:pt x="20733" y="72531"/>
                    <a:pt x="18247" y="75750"/>
                  </a:cubicBezTo>
                  <a:cubicBezTo>
                    <a:pt x="18096" y="75721"/>
                    <a:pt x="17946" y="75706"/>
                    <a:pt x="17796" y="75706"/>
                  </a:cubicBezTo>
                  <a:cubicBezTo>
                    <a:pt x="17575" y="75706"/>
                    <a:pt x="17355" y="75739"/>
                    <a:pt x="17141" y="75807"/>
                  </a:cubicBezTo>
                  <a:cubicBezTo>
                    <a:pt x="17069" y="75822"/>
                    <a:pt x="16997" y="75850"/>
                    <a:pt x="16940" y="75879"/>
                  </a:cubicBezTo>
                  <a:cubicBezTo>
                    <a:pt x="16408" y="75879"/>
                    <a:pt x="15891" y="76023"/>
                    <a:pt x="15431" y="76281"/>
                  </a:cubicBezTo>
                  <a:cubicBezTo>
                    <a:pt x="14799" y="76655"/>
                    <a:pt x="14310" y="77215"/>
                    <a:pt x="14037" y="77890"/>
                  </a:cubicBezTo>
                  <a:cubicBezTo>
                    <a:pt x="13391" y="79399"/>
                    <a:pt x="13994" y="81137"/>
                    <a:pt x="15431" y="81928"/>
                  </a:cubicBezTo>
                  <a:cubicBezTo>
                    <a:pt x="15953" y="82208"/>
                    <a:pt x="16520" y="82344"/>
                    <a:pt x="17083" y="82344"/>
                  </a:cubicBezTo>
                  <a:cubicBezTo>
                    <a:pt x="17963" y="82344"/>
                    <a:pt x="18831" y="82012"/>
                    <a:pt x="19497" y="81382"/>
                  </a:cubicBezTo>
                  <a:cubicBezTo>
                    <a:pt x="20488" y="80433"/>
                    <a:pt x="20761" y="78997"/>
                    <a:pt x="20460" y="77689"/>
                  </a:cubicBezTo>
                  <a:cubicBezTo>
                    <a:pt x="20431" y="77589"/>
                    <a:pt x="20402" y="77488"/>
                    <a:pt x="20359" y="77402"/>
                  </a:cubicBezTo>
                  <a:cubicBezTo>
                    <a:pt x="22830" y="74184"/>
                    <a:pt x="25402" y="71052"/>
                    <a:pt x="28045" y="67977"/>
                  </a:cubicBezTo>
                  <a:cubicBezTo>
                    <a:pt x="28304" y="68135"/>
                    <a:pt x="28548" y="68308"/>
                    <a:pt x="28807" y="68451"/>
                  </a:cubicBezTo>
                  <a:cubicBezTo>
                    <a:pt x="31838" y="70305"/>
                    <a:pt x="35402" y="71195"/>
                    <a:pt x="38936" y="71454"/>
                  </a:cubicBezTo>
                  <a:cubicBezTo>
                    <a:pt x="38749" y="74802"/>
                    <a:pt x="38620" y="78163"/>
                    <a:pt x="38562" y="81511"/>
                  </a:cubicBezTo>
                  <a:cubicBezTo>
                    <a:pt x="37327" y="81813"/>
                    <a:pt x="36206" y="82560"/>
                    <a:pt x="35617" y="83738"/>
                  </a:cubicBezTo>
                  <a:cubicBezTo>
                    <a:pt x="34726" y="85577"/>
                    <a:pt x="35071" y="88077"/>
                    <a:pt x="36680" y="89427"/>
                  </a:cubicBezTo>
                  <a:cubicBezTo>
                    <a:pt x="37603" y="90182"/>
                    <a:pt x="38737" y="90564"/>
                    <a:pt x="39877" y="90564"/>
                  </a:cubicBezTo>
                  <a:cubicBezTo>
                    <a:pt x="40776" y="90564"/>
                    <a:pt x="41679" y="90326"/>
                    <a:pt x="42485" y="89844"/>
                  </a:cubicBezTo>
                  <a:cubicBezTo>
                    <a:pt x="44625" y="88565"/>
                    <a:pt x="45157" y="85821"/>
                    <a:pt x="43864" y="83752"/>
                  </a:cubicBezTo>
                  <a:cubicBezTo>
                    <a:pt x="43533" y="83249"/>
                    <a:pt x="43074" y="82862"/>
                    <a:pt x="42528" y="82632"/>
                  </a:cubicBezTo>
                  <a:cubicBezTo>
                    <a:pt x="42226" y="82158"/>
                    <a:pt x="41781" y="81798"/>
                    <a:pt x="41249" y="81612"/>
                  </a:cubicBezTo>
                  <a:cubicBezTo>
                    <a:pt x="41321" y="78235"/>
                    <a:pt x="41436" y="74873"/>
                    <a:pt x="41623" y="71511"/>
                  </a:cubicBezTo>
                  <a:cubicBezTo>
                    <a:pt x="42959" y="71440"/>
                    <a:pt x="44280" y="71267"/>
                    <a:pt x="45617" y="71066"/>
                  </a:cubicBezTo>
                  <a:cubicBezTo>
                    <a:pt x="46823" y="70894"/>
                    <a:pt x="48002" y="70606"/>
                    <a:pt x="49137" y="70190"/>
                  </a:cubicBezTo>
                  <a:cubicBezTo>
                    <a:pt x="49984" y="69859"/>
                    <a:pt x="50861" y="69529"/>
                    <a:pt x="51694" y="69126"/>
                  </a:cubicBezTo>
                  <a:cubicBezTo>
                    <a:pt x="52455" y="70491"/>
                    <a:pt x="53174" y="71871"/>
                    <a:pt x="53878" y="73279"/>
                  </a:cubicBezTo>
                  <a:cubicBezTo>
                    <a:pt x="53461" y="73623"/>
                    <a:pt x="53145" y="74069"/>
                    <a:pt x="52944" y="74557"/>
                  </a:cubicBezTo>
                  <a:cubicBezTo>
                    <a:pt x="52297" y="76066"/>
                    <a:pt x="52901" y="77804"/>
                    <a:pt x="54338" y="78594"/>
                  </a:cubicBezTo>
                  <a:cubicBezTo>
                    <a:pt x="54864" y="78878"/>
                    <a:pt x="55438" y="79016"/>
                    <a:pt x="56006" y="79016"/>
                  </a:cubicBezTo>
                  <a:cubicBezTo>
                    <a:pt x="56880" y="79016"/>
                    <a:pt x="57742" y="78690"/>
                    <a:pt x="58403" y="78063"/>
                  </a:cubicBezTo>
                  <a:cubicBezTo>
                    <a:pt x="59395" y="77100"/>
                    <a:pt x="59668" y="75664"/>
                    <a:pt x="59366" y="74370"/>
                  </a:cubicBezTo>
                  <a:cubicBezTo>
                    <a:pt x="59165" y="73681"/>
                    <a:pt x="58734" y="73106"/>
                    <a:pt x="58130" y="72747"/>
                  </a:cubicBezTo>
                  <a:cubicBezTo>
                    <a:pt x="57694" y="72504"/>
                    <a:pt x="57206" y="72374"/>
                    <a:pt x="56710" y="72374"/>
                  </a:cubicBezTo>
                  <a:cubicBezTo>
                    <a:pt x="56619" y="72374"/>
                    <a:pt x="56527" y="72379"/>
                    <a:pt x="56435" y="72388"/>
                  </a:cubicBezTo>
                  <a:cubicBezTo>
                    <a:pt x="55659" y="70836"/>
                    <a:pt x="54869" y="69299"/>
                    <a:pt x="54036" y="67776"/>
                  </a:cubicBezTo>
                  <a:cubicBezTo>
                    <a:pt x="55975" y="66411"/>
                    <a:pt x="57656" y="64744"/>
                    <a:pt x="59036" y="62819"/>
                  </a:cubicBezTo>
                  <a:cubicBezTo>
                    <a:pt x="59682" y="61943"/>
                    <a:pt x="60228" y="60995"/>
                    <a:pt x="60659" y="60003"/>
                  </a:cubicBezTo>
                  <a:cubicBezTo>
                    <a:pt x="63791" y="61383"/>
                    <a:pt x="66981" y="62647"/>
                    <a:pt x="70213" y="63796"/>
                  </a:cubicBezTo>
                  <a:cubicBezTo>
                    <a:pt x="70156" y="65190"/>
                    <a:pt x="70673" y="66612"/>
                    <a:pt x="71751" y="67517"/>
                  </a:cubicBezTo>
                  <a:cubicBezTo>
                    <a:pt x="72674" y="68264"/>
                    <a:pt x="73807" y="68647"/>
                    <a:pt x="74947" y="68647"/>
                  </a:cubicBezTo>
                  <a:cubicBezTo>
                    <a:pt x="75846" y="68647"/>
                    <a:pt x="76750" y="68408"/>
                    <a:pt x="77555" y="67920"/>
                  </a:cubicBezTo>
                  <a:cubicBezTo>
                    <a:pt x="79696" y="66655"/>
                    <a:pt x="80227" y="63897"/>
                    <a:pt x="78920" y="61842"/>
                  </a:cubicBezTo>
                  <a:cubicBezTo>
                    <a:pt x="78604" y="61339"/>
                    <a:pt x="78144" y="60952"/>
                    <a:pt x="77598" y="60722"/>
                  </a:cubicBezTo>
                  <a:cubicBezTo>
                    <a:pt x="77253" y="60176"/>
                    <a:pt x="76707" y="59788"/>
                    <a:pt x="76090" y="59615"/>
                  </a:cubicBezTo>
                  <a:cubicBezTo>
                    <a:pt x="75676" y="59503"/>
                    <a:pt x="75245" y="59448"/>
                    <a:pt x="74813" y="59448"/>
                  </a:cubicBezTo>
                  <a:cubicBezTo>
                    <a:pt x="73368" y="59448"/>
                    <a:pt x="71909" y="60067"/>
                    <a:pt x="71047" y="61239"/>
                  </a:cubicBezTo>
                  <a:cubicBezTo>
                    <a:pt x="67843" y="60104"/>
                    <a:pt x="64668" y="58854"/>
                    <a:pt x="61550" y="57460"/>
                  </a:cubicBezTo>
                  <a:cubicBezTo>
                    <a:pt x="62024" y="55722"/>
                    <a:pt x="62326" y="53940"/>
                    <a:pt x="62469" y="52144"/>
                  </a:cubicBezTo>
                  <a:cubicBezTo>
                    <a:pt x="62541" y="51268"/>
                    <a:pt x="62570" y="50392"/>
                    <a:pt x="62541" y="49515"/>
                  </a:cubicBezTo>
                  <a:lnTo>
                    <a:pt x="66808" y="49113"/>
                  </a:lnTo>
                  <a:cubicBezTo>
                    <a:pt x="67453" y="50422"/>
                    <a:pt x="68762" y="51167"/>
                    <a:pt x="70106" y="51167"/>
                  </a:cubicBezTo>
                  <a:cubicBezTo>
                    <a:pt x="70798" y="51167"/>
                    <a:pt x="71499" y="50970"/>
                    <a:pt x="72124" y="50550"/>
                  </a:cubicBezTo>
                  <a:cubicBezTo>
                    <a:pt x="72713" y="50147"/>
                    <a:pt x="73187" y="49601"/>
                    <a:pt x="73518" y="48969"/>
                  </a:cubicBezTo>
                  <a:cubicBezTo>
                    <a:pt x="74265" y="47920"/>
                    <a:pt x="74337" y="46354"/>
                    <a:pt x="73302" y="45421"/>
                  </a:cubicBezTo>
                  <a:cubicBezTo>
                    <a:pt x="72383" y="44603"/>
                    <a:pt x="71265" y="44010"/>
                    <a:pt x="70057" y="44010"/>
                  </a:cubicBezTo>
                  <a:cubicBezTo>
                    <a:pt x="69737" y="44010"/>
                    <a:pt x="69410" y="44051"/>
                    <a:pt x="69078" y="44142"/>
                  </a:cubicBezTo>
                  <a:cubicBezTo>
                    <a:pt x="67943" y="44472"/>
                    <a:pt x="67024" y="45320"/>
                    <a:pt x="66622" y="46441"/>
                  </a:cubicBezTo>
                  <a:lnTo>
                    <a:pt x="62369" y="46843"/>
                  </a:lnTo>
                  <a:cubicBezTo>
                    <a:pt x="62211" y="45392"/>
                    <a:pt x="61967" y="43955"/>
                    <a:pt x="61694" y="42561"/>
                  </a:cubicBezTo>
                  <a:cubicBezTo>
                    <a:pt x="61406" y="41067"/>
                    <a:pt x="60946" y="39602"/>
                    <a:pt x="60357" y="38194"/>
                  </a:cubicBezTo>
                  <a:lnTo>
                    <a:pt x="72354" y="32806"/>
                  </a:lnTo>
                  <a:cubicBezTo>
                    <a:pt x="73128" y="33700"/>
                    <a:pt x="74266" y="34263"/>
                    <a:pt x="75435" y="34263"/>
                  </a:cubicBezTo>
                  <a:cubicBezTo>
                    <a:pt x="75807" y="34263"/>
                    <a:pt x="76182" y="34206"/>
                    <a:pt x="76549" y="34085"/>
                  </a:cubicBezTo>
                  <a:cubicBezTo>
                    <a:pt x="76865" y="33984"/>
                    <a:pt x="77167" y="33841"/>
                    <a:pt x="77454" y="33668"/>
                  </a:cubicBezTo>
                  <a:cubicBezTo>
                    <a:pt x="78920" y="33467"/>
                    <a:pt x="80112" y="32231"/>
                    <a:pt x="80328" y="30680"/>
                  </a:cubicBezTo>
                  <a:cubicBezTo>
                    <a:pt x="80472" y="29559"/>
                    <a:pt x="80242" y="28424"/>
                    <a:pt x="79667" y="27476"/>
                  </a:cubicBezTo>
                  <a:cubicBezTo>
                    <a:pt x="79595" y="27232"/>
                    <a:pt x="79495" y="27002"/>
                    <a:pt x="79351" y="26801"/>
                  </a:cubicBezTo>
                  <a:cubicBezTo>
                    <a:pt x="78650" y="25755"/>
                    <a:pt x="77510" y="25076"/>
                    <a:pt x="76324" y="25076"/>
                  </a:cubicBezTo>
                  <a:cubicBezTo>
                    <a:pt x="76222" y="25076"/>
                    <a:pt x="76120" y="25081"/>
                    <a:pt x="76018" y="25091"/>
                  </a:cubicBezTo>
                  <a:cubicBezTo>
                    <a:pt x="75856" y="25075"/>
                    <a:pt x="75692" y="25067"/>
                    <a:pt x="75528" y="25067"/>
                  </a:cubicBezTo>
                  <a:cubicBezTo>
                    <a:pt x="75255" y="25067"/>
                    <a:pt x="74980" y="25089"/>
                    <a:pt x="74710" y="25134"/>
                  </a:cubicBezTo>
                  <a:cubicBezTo>
                    <a:pt x="72282" y="25536"/>
                    <a:pt x="71018" y="28065"/>
                    <a:pt x="71291" y="30349"/>
                  </a:cubicBezTo>
                  <a:lnTo>
                    <a:pt x="59165" y="35794"/>
                  </a:lnTo>
                  <a:cubicBezTo>
                    <a:pt x="58518" y="34674"/>
                    <a:pt x="57786" y="33596"/>
                    <a:pt x="56952" y="32591"/>
                  </a:cubicBezTo>
                  <a:cubicBezTo>
                    <a:pt x="55803" y="31211"/>
                    <a:pt x="54409" y="30019"/>
                    <a:pt x="52858" y="29099"/>
                  </a:cubicBezTo>
                  <a:cubicBezTo>
                    <a:pt x="53748" y="27189"/>
                    <a:pt x="54582" y="25263"/>
                    <a:pt x="55343" y="23309"/>
                  </a:cubicBezTo>
                  <a:cubicBezTo>
                    <a:pt x="56766" y="23266"/>
                    <a:pt x="58044" y="22390"/>
                    <a:pt x="58605" y="21082"/>
                  </a:cubicBezTo>
                  <a:cubicBezTo>
                    <a:pt x="59194" y="19617"/>
                    <a:pt x="58849" y="17936"/>
                    <a:pt x="57728" y="16830"/>
                  </a:cubicBezTo>
                  <a:cubicBezTo>
                    <a:pt x="57195" y="16100"/>
                    <a:pt x="56363" y="15705"/>
                    <a:pt x="55510" y="15705"/>
                  </a:cubicBezTo>
                  <a:cubicBezTo>
                    <a:pt x="55054" y="15705"/>
                    <a:pt x="54591" y="15818"/>
                    <a:pt x="54165" y="16054"/>
                  </a:cubicBezTo>
                  <a:cubicBezTo>
                    <a:pt x="52786" y="16772"/>
                    <a:pt x="51852" y="18051"/>
                    <a:pt x="51737" y="19646"/>
                  </a:cubicBezTo>
                  <a:cubicBezTo>
                    <a:pt x="51680" y="20666"/>
                    <a:pt x="52082" y="21672"/>
                    <a:pt x="52843" y="22361"/>
                  </a:cubicBezTo>
                  <a:cubicBezTo>
                    <a:pt x="52111" y="24215"/>
                    <a:pt x="51306" y="26068"/>
                    <a:pt x="50458" y="27878"/>
                  </a:cubicBezTo>
                  <a:cubicBezTo>
                    <a:pt x="49625" y="27533"/>
                    <a:pt x="48749" y="27246"/>
                    <a:pt x="47858" y="27045"/>
                  </a:cubicBezTo>
                  <a:cubicBezTo>
                    <a:pt x="46795" y="26786"/>
                    <a:pt x="45717" y="26614"/>
                    <a:pt x="44640" y="26528"/>
                  </a:cubicBezTo>
                  <a:cubicBezTo>
                    <a:pt x="42985" y="26181"/>
                    <a:pt x="41319" y="26007"/>
                    <a:pt x="39640" y="26007"/>
                  </a:cubicBezTo>
                  <a:cubicBezTo>
                    <a:pt x="39510" y="26007"/>
                    <a:pt x="39381" y="26008"/>
                    <a:pt x="39252" y="26010"/>
                  </a:cubicBezTo>
                  <a:cubicBezTo>
                    <a:pt x="39123" y="20422"/>
                    <a:pt x="39008" y="14847"/>
                    <a:pt x="38907" y="9273"/>
                  </a:cubicBezTo>
                  <a:cubicBezTo>
                    <a:pt x="39036" y="9201"/>
                    <a:pt x="39180" y="9129"/>
                    <a:pt x="39309" y="9043"/>
                  </a:cubicBezTo>
                  <a:cubicBezTo>
                    <a:pt x="40847" y="8942"/>
                    <a:pt x="42140" y="7836"/>
                    <a:pt x="42485" y="6327"/>
                  </a:cubicBezTo>
                  <a:cubicBezTo>
                    <a:pt x="42758" y="4977"/>
                    <a:pt x="42470" y="3569"/>
                    <a:pt x="41680" y="2434"/>
                  </a:cubicBezTo>
                  <a:cubicBezTo>
                    <a:pt x="41623" y="2218"/>
                    <a:pt x="41522" y="2003"/>
                    <a:pt x="41378" y="1816"/>
                  </a:cubicBezTo>
                  <a:cubicBezTo>
                    <a:pt x="40775" y="1040"/>
                    <a:pt x="40157" y="394"/>
                    <a:pt x="39166" y="164"/>
                  </a:cubicBezTo>
                  <a:cubicBezTo>
                    <a:pt x="38853" y="92"/>
                    <a:pt x="38550" y="60"/>
                    <a:pt x="38240" y="60"/>
                  </a:cubicBezTo>
                  <a:cubicBezTo>
                    <a:pt x="38180" y="60"/>
                    <a:pt x="38120" y="61"/>
                    <a:pt x="38059" y="63"/>
                  </a:cubicBezTo>
                  <a:cubicBezTo>
                    <a:pt x="37796" y="19"/>
                    <a:pt x="37533" y="1"/>
                    <a:pt x="372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550" name="Google Shape;550;p48"/>
            <p:cNvSpPr/>
            <p:nvPr/>
          </p:nvSpPr>
          <p:spPr>
            <a:xfrm>
              <a:off x="4431375" y="3544825"/>
              <a:ext cx="229550" cy="177825"/>
            </a:xfrm>
            <a:custGeom>
              <a:avLst/>
              <a:gdLst/>
              <a:ahLst/>
              <a:cxnLst/>
              <a:rect l="l" t="t" r="r" b="b"/>
              <a:pathLst>
                <a:path w="9182" h="7113" extrusionOk="0">
                  <a:moveTo>
                    <a:pt x="4584" y="1"/>
                  </a:moveTo>
                  <a:cubicBezTo>
                    <a:pt x="0" y="1"/>
                    <a:pt x="0" y="7112"/>
                    <a:pt x="4584" y="7112"/>
                  </a:cubicBezTo>
                  <a:cubicBezTo>
                    <a:pt x="9181" y="7112"/>
                    <a:pt x="9181" y="1"/>
                    <a:pt x="45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551" name="Google Shape;551;p48"/>
            <p:cNvSpPr/>
            <p:nvPr/>
          </p:nvSpPr>
          <p:spPr>
            <a:xfrm>
              <a:off x="4469450" y="3582175"/>
              <a:ext cx="132550" cy="103125"/>
            </a:xfrm>
            <a:custGeom>
              <a:avLst/>
              <a:gdLst/>
              <a:ahLst/>
              <a:cxnLst/>
              <a:rect l="l" t="t" r="r" b="b"/>
              <a:pathLst>
                <a:path w="5302" h="4125" extrusionOk="0">
                  <a:moveTo>
                    <a:pt x="2644" y="1"/>
                  </a:moveTo>
                  <a:cubicBezTo>
                    <a:pt x="0" y="1"/>
                    <a:pt x="0" y="4124"/>
                    <a:pt x="2644" y="4124"/>
                  </a:cubicBezTo>
                  <a:cubicBezTo>
                    <a:pt x="5302" y="4124"/>
                    <a:pt x="5302" y="1"/>
                    <a:pt x="26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552" name="Google Shape;552;p48"/>
            <p:cNvSpPr/>
            <p:nvPr/>
          </p:nvSpPr>
          <p:spPr>
            <a:xfrm>
              <a:off x="4760750" y="3522200"/>
              <a:ext cx="231325" cy="179625"/>
            </a:xfrm>
            <a:custGeom>
              <a:avLst/>
              <a:gdLst/>
              <a:ahLst/>
              <a:cxnLst/>
              <a:rect l="l" t="t" r="r" b="b"/>
              <a:pathLst>
                <a:path w="9253" h="7185" extrusionOk="0">
                  <a:moveTo>
                    <a:pt x="4627" y="0"/>
                  </a:moveTo>
                  <a:cubicBezTo>
                    <a:pt x="0" y="0"/>
                    <a:pt x="0" y="7184"/>
                    <a:pt x="4627" y="7184"/>
                  </a:cubicBezTo>
                  <a:cubicBezTo>
                    <a:pt x="9253" y="7184"/>
                    <a:pt x="9253" y="0"/>
                    <a:pt x="46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553" name="Google Shape;553;p48"/>
            <p:cNvSpPr/>
            <p:nvPr/>
          </p:nvSpPr>
          <p:spPr>
            <a:xfrm>
              <a:off x="4809600" y="3559925"/>
              <a:ext cx="133625" cy="103825"/>
            </a:xfrm>
            <a:custGeom>
              <a:avLst/>
              <a:gdLst/>
              <a:ahLst/>
              <a:cxnLst/>
              <a:rect l="l" t="t" r="r" b="b"/>
              <a:pathLst>
                <a:path w="5345" h="4153" extrusionOk="0">
                  <a:moveTo>
                    <a:pt x="2673" y="0"/>
                  </a:moveTo>
                  <a:cubicBezTo>
                    <a:pt x="0" y="0"/>
                    <a:pt x="0" y="4152"/>
                    <a:pt x="2673" y="4152"/>
                  </a:cubicBezTo>
                  <a:cubicBezTo>
                    <a:pt x="5345" y="4152"/>
                    <a:pt x="5345" y="0"/>
                    <a:pt x="26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554" name="Google Shape;554;p48"/>
            <p:cNvSpPr/>
            <p:nvPr/>
          </p:nvSpPr>
          <p:spPr>
            <a:xfrm>
              <a:off x="4584550" y="3926750"/>
              <a:ext cx="235575" cy="108150"/>
            </a:xfrm>
            <a:custGeom>
              <a:avLst/>
              <a:gdLst/>
              <a:ahLst/>
              <a:cxnLst/>
              <a:rect l="l" t="t" r="r" b="b"/>
              <a:pathLst>
                <a:path w="9423" h="4326" extrusionOk="0">
                  <a:moveTo>
                    <a:pt x="791" y="0"/>
                  </a:moveTo>
                  <a:cubicBezTo>
                    <a:pt x="390" y="0"/>
                    <a:pt x="1" y="354"/>
                    <a:pt x="123" y="844"/>
                  </a:cubicBezTo>
                  <a:cubicBezTo>
                    <a:pt x="611" y="3140"/>
                    <a:pt x="2661" y="4325"/>
                    <a:pt x="4727" y="4325"/>
                  </a:cubicBezTo>
                  <a:cubicBezTo>
                    <a:pt x="6437" y="4325"/>
                    <a:pt x="8158" y="3514"/>
                    <a:pt x="9017" y="1849"/>
                  </a:cubicBezTo>
                  <a:cubicBezTo>
                    <a:pt x="9423" y="1048"/>
                    <a:pt x="8716" y="104"/>
                    <a:pt x="7979" y="104"/>
                  </a:cubicBezTo>
                  <a:cubicBezTo>
                    <a:pt x="7724" y="104"/>
                    <a:pt x="7467" y="216"/>
                    <a:pt x="7249" y="484"/>
                  </a:cubicBezTo>
                  <a:cubicBezTo>
                    <a:pt x="6370" y="1555"/>
                    <a:pt x="5329" y="2108"/>
                    <a:pt x="4301" y="2108"/>
                  </a:cubicBezTo>
                  <a:cubicBezTo>
                    <a:pt x="3245" y="2108"/>
                    <a:pt x="2203" y="1527"/>
                    <a:pt x="1359" y="326"/>
                  </a:cubicBezTo>
                  <a:cubicBezTo>
                    <a:pt x="1215" y="98"/>
                    <a:pt x="1001" y="0"/>
                    <a:pt x="7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grpSp>
      <p:sp>
        <p:nvSpPr>
          <p:cNvPr id="18" name="TextBox 17">
            <a:extLst>
              <a:ext uri="{FF2B5EF4-FFF2-40B4-BE49-F238E27FC236}">
                <a16:creationId xmlns:a16="http://schemas.microsoft.com/office/drawing/2014/main" xmlns="" id="{1629456B-05D5-432A-AEBB-311048D3446F}"/>
              </a:ext>
            </a:extLst>
          </p:cNvPr>
          <p:cNvSpPr txBox="1"/>
          <p:nvPr/>
        </p:nvSpPr>
        <p:spPr>
          <a:xfrm>
            <a:off x="330642" y="2463508"/>
            <a:ext cx="4481014" cy="1306063"/>
          </a:xfrm>
          <a:prstGeom prst="rect">
            <a:avLst/>
          </a:prstGeom>
          <a:noFill/>
        </p:spPr>
        <p:txBody>
          <a:bodyPr wrap="square" rtlCol="0">
            <a:spAutoFit/>
          </a:bodyPr>
          <a:lstStyle/>
          <a:p>
            <a:pPr algn="ctr">
              <a:lnSpc>
                <a:spcPct val="130000"/>
              </a:lnSpc>
            </a:pPr>
            <a:r>
              <a:rPr lang="en-US" sz="3200" b="1" dirty="0" err="1">
                <a:latin typeface="+mn-lt"/>
              </a:rPr>
              <a:t>Môi</a:t>
            </a:r>
            <a:r>
              <a:rPr lang="en-US" sz="3200" b="1" dirty="0">
                <a:latin typeface="+mn-lt"/>
              </a:rPr>
              <a:t> </a:t>
            </a:r>
            <a:r>
              <a:rPr lang="en-US" sz="3200" b="1" dirty="0" err="1">
                <a:latin typeface="+mn-lt"/>
              </a:rPr>
              <a:t>trường</a:t>
            </a:r>
            <a:r>
              <a:rPr lang="en-US" sz="3200" b="1" dirty="0">
                <a:latin typeface="+mn-lt"/>
              </a:rPr>
              <a:t> </a:t>
            </a:r>
            <a:r>
              <a:rPr lang="en-US" sz="3200" b="1" dirty="0" err="1">
                <a:latin typeface="+mn-lt"/>
              </a:rPr>
              <a:t>trong</a:t>
            </a:r>
            <a:endParaRPr lang="en-US" sz="3200" b="1" dirty="0">
              <a:latin typeface="+mn-lt"/>
            </a:endParaRPr>
          </a:p>
          <a:p>
            <a:pPr algn="ctr">
              <a:lnSpc>
                <a:spcPct val="130000"/>
              </a:lnSpc>
            </a:pPr>
            <a:r>
              <a:rPr lang="en-US" sz="3200" b="1" dirty="0">
                <a:latin typeface="+mn-lt"/>
              </a:rPr>
              <a:t> </a:t>
            </a:r>
            <a:r>
              <a:rPr lang="en-US" sz="3200" b="1" dirty="0" err="1">
                <a:latin typeface="+mn-lt"/>
              </a:rPr>
              <a:t>cơ</a:t>
            </a:r>
            <a:r>
              <a:rPr lang="en-US" sz="3200" b="1" dirty="0">
                <a:latin typeface="+mn-lt"/>
              </a:rPr>
              <a:t> </a:t>
            </a:r>
            <a:r>
              <a:rPr lang="en-US" sz="3200" b="1" dirty="0" err="1">
                <a:latin typeface="+mn-lt"/>
              </a:rPr>
              <a:t>thể</a:t>
            </a:r>
            <a:endParaRPr lang="en-US" sz="3200" b="1" dirty="0">
              <a:latin typeface="+mn-lt"/>
            </a:endParaRPr>
          </a:p>
        </p:txBody>
      </p:sp>
      <p:sp>
        <p:nvSpPr>
          <p:cNvPr id="43" name="TextBox 42">
            <a:extLst>
              <a:ext uri="{FF2B5EF4-FFF2-40B4-BE49-F238E27FC236}">
                <a16:creationId xmlns:a16="http://schemas.microsoft.com/office/drawing/2014/main" xmlns="" id="{3E21574D-1FDF-449C-A637-4F8BAE6620BF}"/>
              </a:ext>
            </a:extLst>
          </p:cNvPr>
          <p:cNvSpPr txBox="1"/>
          <p:nvPr/>
        </p:nvSpPr>
        <p:spPr>
          <a:xfrm>
            <a:off x="5315587" y="2590586"/>
            <a:ext cx="2785676" cy="665888"/>
          </a:xfrm>
          <a:prstGeom prst="rect">
            <a:avLst/>
          </a:prstGeom>
          <a:noFill/>
        </p:spPr>
        <p:txBody>
          <a:bodyPr wrap="square" rtlCol="0">
            <a:spAutoFit/>
          </a:bodyPr>
          <a:lstStyle/>
          <a:p>
            <a:pPr algn="ctr">
              <a:lnSpc>
                <a:spcPct val="130000"/>
              </a:lnSpc>
            </a:pPr>
            <a:r>
              <a:rPr lang="en-US" sz="3200" b="1" dirty="0" err="1">
                <a:latin typeface="+mn-lt"/>
              </a:rPr>
              <a:t>Hệ</a:t>
            </a:r>
            <a:r>
              <a:rPr lang="en-US" sz="3200" b="1" dirty="0">
                <a:latin typeface="+mn-lt"/>
              </a:rPr>
              <a:t> </a:t>
            </a:r>
            <a:r>
              <a:rPr lang="en-US" sz="3200" b="1" dirty="0" err="1">
                <a:latin typeface="+mn-lt"/>
              </a:rPr>
              <a:t>bài</a:t>
            </a:r>
            <a:r>
              <a:rPr lang="en-US" sz="3200" b="1" dirty="0">
                <a:latin typeface="+mn-lt"/>
              </a:rPr>
              <a:t> </a:t>
            </a:r>
            <a:r>
              <a:rPr lang="en-US" sz="3200" b="1" dirty="0" err="1">
                <a:latin typeface="+mn-lt"/>
              </a:rPr>
              <a:t>tiết</a:t>
            </a:r>
            <a:endParaRPr lang="en-US" sz="3200" b="1" dirty="0">
              <a:latin typeface="+mn-lt"/>
            </a:endParaRP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47"/>
                                        </p:tgtEl>
                                        <p:attrNameLst>
                                          <p:attrName>style.visibility</p:attrName>
                                        </p:attrNameLst>
                                      </p:cBhvr>
                                      <p:to>
                                        <p:strVal val="visible"/>
                                      </p:to>
                                    </p:set>
                                    <p:animEffect transition="in" filter="barn(inVertical)">
                                      <p:cBhvr>
                                        <p:cTn id="7" dur="500"/>
                                        <p:tgtEl>
                                          <p:spTgt spid="547"/>
                                        </p:tgtEl>
                                      </p:cBhvr>
                                    </p:animEffect>
                                  </p:childTnLst>
                                </p:cTn>
                              </p:par>
                            </p:childTnLst>
                          </p:cTn>
                        </p:par>
                      </p:childTnLst>
                    </p:cTn>
                  </p:par>
                  <p:par>
                    <p:cTn id="8" fill="hold">
                      <p:stCondLst>
                        <p:cond delay="indefinite"/>
                      </p:stCondLst>
                      <p:childTnLst>
                        <p:par>
                          <p:cTn id="9" fill="hold">
                            <p:stCondLst>
                              <p:cond delay="0"/>
                            </p:stCondLst>
                            <p:childTnLst>
                              <p:par>
                                <p:cTn id="10" presetID="50" presetClass="entr" presetSubtype="0" decel="100000" fill="hold" grpId="0" nodeType="clickEffect">
                                  <p:stCondLst>
                                    <p:cond delay="0"/>
                                  </p:stCondLst>
                                  <p:childTnLst>
                                    <p:set>
                                      <p:cBhvr>
                                        <p:cTn id="11" dur="1" fill="hold">
                                          <p:stCondLst>
                                            <p:cond delay="0"/>
                                          </p:stCondLst>
                                        </p:cTn>
                                        <p:tgtEl>
                                          <p:spTgt spid="531"/>
                                        </p:tgtEl>
                                        <p:attrNameLst>
                                          <p:attrName>style.visibility</p:attrName>
                                        </p:attrNameLst>
                                      </p:cBhvr>
                                      <p:to>
                                        <p:strVal val="visible"/>
                                      </p:to>
                                    </p:set>
                                    <p:anim calcmode="lin" valueType="num">
                                      <p:cBhvr>
                                        <p:cTn id="12" dur="500" fill="hold"/>
                                        <p:tgtEl>
                                          <p:spTgt spid="531"/>
                                        </p:tgtEl>
                                        <p:attrNameLst>
                                          <p:attrName>ppt_w</p:attrName>
                                        </p:attrNameLst>
                                      </p:cBhvr>
                                      <p:tavLst>
                                        <p:tav tm="0">
                                          <p:val>
                                            <p:strVal val="#ppt_w+.3"/>
                                          </p:val>
                                        </p:tav>
                                        <p:tav tm="100000">
                                          <p:val>
                                            <p:strVal val="#ppt_w"/>
                                          </p:val>
                                        </p:tav>
                                      </p:tavLst>
                                    </p:anim>
                                    <p:anim calcmode="lin" valueType="num">
                                      <p:cBhvr>
                                        <p:cTn id="13" dur="500" fill="hold"/>
                                        <p:tgtEl>
                                          <p:spTgt spid="531"/>
                                        </p:tgtEl>
                                        <p:attrNameLst>
                                          <p:attrName>ppt_h</p:attrName>
                                        </p:attrNameLst>
                                      </p:cBhvr>
                                      <p:tavLst>
                                        <p:tav tm="0">
                                          <p:val>
                                            <p:strVal val="#ppt_h"/>
                                          </p:val>
                                        </p:tav>
                                        <p:tav tm="100000">
                                          <p:val>
                                            <p:strVal val="#ppt_h"/>
                                          </p:val>
                                        </p:tav>
                                      </p:tavLst>
                                    </p:anim>
                                    <p:animEffect transition="in" filter="fade">
                                      <p:cBhvr>
                                        <p:cTn id="14" dur="500"/>
                                        <p:tgtEl>
                                          <p:spTgt spid="531"/>
                                        </p:tgtEl>
                                      </p:cBhvr>
                                    </p:animEffect>
                                  </p:childTnLst>
                                </p:cTn>
                              </p:par>
                              <p:par>
                                <p:cTn id="15" presetID="50" presetClass="entr" presetSubtype="0" decel="100000" fill="hold" grpId="0" nodeType="withEffect">
                                  <p:stCondLst>
                                    <p:cond delay="0"/>
                                  </p:stCondLst>
                                  <p:childTnLst>
                                    <p:set>
                                      <p:cBhvr>
                                        <p:cTn id="16" dur="1" fill="hold">
                                          <p:stCondLst>
                                            <p:cond delay="0"/>
                                          </p:stCondLst>
                                        </p:cTn>
                                        <p:tgtEl>
                                          <p:spTgt spid="534"/>
                                        </p:tgtEl>
                                        <p:attrNameLst>
                                          <p:attrName>style.visibility</p:attrName>
                                        </p:attrNameLst>
                                      </p:cBhvr>
                                      <p:to>
                                        <p:strVal val="visible"/>
                                      </p:to>
                                    </p:set>
                                    <p:anim calcmode="lin" valueType="num">
                                      <p:cBhvr>
                                        <p:cTn id="17" dur="500" fill="hold"/>
                                        <p:tgtEl>
                                          <p:spTgt spid="534"/>
                                        </p:tgtEl>
                                        <p:attrNameLst>
                                          <p:attrName>ppt_w</p:attrName>
                                        </p:attrNameLst>
                                      </p:cBhvr>
                                      <p:tavLst>
                                        <p:tav tm="0">
                                          <p:val>
                                            <p:strVal val="#ppt_w+.3"/>
                                          </p:val>
                                        </p:tav>
                                        <p:tav tm="100000">
                                          <p:val>
                                            <p:strVal val="#ppt_w"/>
                                          </p:val>
                                        </p:tav>
                                      </p:tavLst>
                                    </p:anim>
                                    <p:anim calcmode="lin" valueType="num">
                                      <p:cBhvr>
                                        <p:cTn id="18" dur="500" fill="hold"/>
                                        <p:tgtEl>
                                          <p:spTgt spid="534"/>
                                        </p:tgtEl>
                                        <p:attrNameLst>
                                          <p:attrName>ppt_h</p:attrName>
                                        </p:attrNameLst>
                                      </p:cBhvr>
                                      <p:tavLst>
                                        <p:tav tm="0">
                                          <p:val>
                                            <p:strVal val="#ppt_h"/>
                                          </p:val>
                                        </p:tav>
                                        <p:tav tm="100000">
                                          <p:val>
                                            <p:strVal val="#ppt_h"/>
                                          </p:val>
                                        </p:tav>
                                      </p:tavLst>
                                    </p:anim>
                                    <p:animEffect transition="in" filter="fade">
                                      <p:cBhvr>
                                        <p:cTn id="19" dur="500"/>
                                        <p:tgtEl>
                                          <p:spTgt spid="534"/>
                                        </p:tgtEl>
                                      </p:cBhvr>
                                    </p:animEffect>
                                  </p:childTnLst>
                                </p:cTn>
                              </p:par>
                              <p:par>
                                <p:cTn id="20" presetID="50" presetClass="entr" presetSubtype="0" decel="100000" fill="hold" grpId="0" nodeType="withEffect">
                                  <p:stCondLst>
                                    <p:cond delay="0"/>
                                  </p:stCondLst>
                                  <p:childTnLst>
                                    <p:set>
                                      <p:cBhvr>
                                        <p:cTn id="21" dur="1" fill="hold">
                                          <p:stCondLst>
                                            <p:cond delay="0"/>
                                          </p:stCondLst>
                                        </p:cTn>
                                        <p:tgtEl>
                                          <p:spTgt spid="536"/>
                                        </p:tgtEl>
                                        <p:attrNameLst>
                                          <p:attrName>style.visibility</p:attrName>
                                        </p:attrNameLst>
                                      </p:cBhvr>
                                      <p:to>
                                        <p:strVal val="visible"/>
                                      </p:to>
                                    </p:set>
                                    <p:anim calcmode="lin" valueType="num">
                                      <p:cBhvr>
                                        <p:cTn id="22" dur="500" fill="hold"/>
                                        <p:tgtEl>
                                          <p:spTgt spid="536"/>
                                        </p:tgtEl>
                                        <p:attrNameLst>
                                          <p:attrName>ppt_w</p:attrName>
                                        </p:attrNameLst>
                                      </p:cBhvr>
                                      <p:tavLst>
                                        <p:tav tm="0">
                                          <p:val>
                                            <p:strVal val="#ppt_w+.3"/>
                                          </p:val>
                                        </p:tav>
                                        <p:tav tm="100000">
                                          <p:val>
                                            <p:strVal val="#ppt_w"/>
                                          </p:val>
                                        </p:tav>
                                      </p:tavLst>
                                    </p:anim>
                                    <p:anim calcmode="lin" valueType="num">
                                      <p:cBhvr>
                                        <p:cTn id="23" dur="500" fill="hold"/>
                                        <p:tgtEl>
                                          <p:spTgt spid="536"/>
                                        </p:tgtEl>
                                        <p:attrNameLst>
                                          <p:attrName>ppt_h</p:attrName>
                                        </p:attrNameLst>
                                      </p:cBhvr>
                                      <p:tavLst>
                                        <p:tav tm="0">
                                          <p:val>
                                            <p:strVal val="#ppt_h"/>
                                          </p:val>
                                        </p:tav>
                                        <p:tav tm="100000">
                                          <p:val>
                                            <p:strVal val="#ppt_h"/>
                                          </p:val>
                                        </p:tav>
                                      </p:tavLst>
                                    </p:anim>
                                    <p:animEffect transition="in" filter="fade">
                                      <p:cBhvr>
                                        <p:cTn id="24" dur="500"/>
                                        <p:tgtEl>
                                          <p:spTgt spid="536"/>
                                        </p:tgtEl>
                                      </p:cBhvr>
                                    </p:animEffect>
                                  </p:childTnLst>
                                </p:cTn>
                              </p:par>
                              <p:par>
                                <p:cTn id="25" presetID="50" presetClass="entr" presetSubtype="0" decel="100000" fill="hold" grpId="0" nodeType="withEffect">
                                  <p:stCondLst>
                                    <p:cond delay="0"/>
                                  </p:stCondLst>
                                  <p:childTnLst>
                                    <p:set>
                                      <p:cBhvr>
                                        <p:cTn id="26" dur="1" fill="hold">
                                          <p:stCondLst>
                                            <p:cond delay="0"/>
                                          </p:stCondLst>
                                        </p:cTn>
                                        <p:tgtEl>
                                          <p:spTgt spid="539"/>
                                        </p:tgtEl>
                                        <p:attrNameLst>
                                          <p:attrName>style.visibility</p:attrName>
                                        </p:attrNameLst>
                                      </p:cBhvr>
                                      <p:to>
                                        <p:strVal val="visible"/>
                                      </p:to>
                                    </p:set>
                                    <p:anim calcmode="lin" valueType="num">
                                      <p:cBhvr>
                                        <p:cTn id="27" dur="500" fill="hold"/>
                                        <p:tgtEl>
                                          <p:spTgt spid="539"/>
                                        </p:tgtEl>
                                        <p:attrNameLst>
                                          <p:attrName>ppt_w</p:attrName>
                                        </p:attrNameLst>
                                      </p:cBhvr>
                                      <p:tavLst>
                                        <p:tav tm="0">
                                          <p:val>
                                            <p:strVal val="#ppt_w+.3"/>
                                          </p:val>
                                        </p:tav>
                                        <p:tav tm="100000">
                                          <p:val>
                                            <p:strVal val="#ppt_w"/>
                                          </p:val>
                                        </p:tav>
                                      </p:tavLst>
                                    </p:anim>
                                    <p:anim calcmode="lin" valueType="num">
                                      <p:cBhvr>
                                        <p:cTn id="28" dur="500" fill="hold"/>
                                        <p:tgtEl>
                                          <p:spTgt spid="539"/>
                                        </p:tgtEl>
                                        <p:attrNameLst>
                                          <p:attrName>ppt_h</p:attrName>
                                        </p:attrNameLst>
                                      </p:cBhvr>
                                      <p:tavLst>
                                        <p:tav tm="0">
                                          <p:val>
                                            <p:strVal val="#ppt_h"/>
                                          </p:val>
                                        </p:tav>
                                        <p:tav tm="100000">
                                          <p:val>
                                            <p:strVal val="#ppt_h"/>
                                          </p:val>
                                        </p:tav>
                                      </p:tavLst>
                                    </p:anim>
                                    <p:animEffect transition="in" filter="fade">
                                      <p:cBhvr>
                                        <p:cTn id="29" dur="500"/>
                                        <p:tgtEl>
                                          <p:spTgt spid="539"/>
                                        </p:tgtEl>
                                      </p:cBhvr>
                                    </p:animEffect>
                                  </p:childTnLst>
                                </p:cTn>
                              </p:par>
                              <p:par>
                                <p:cTn id="30" presetID="50" presetClass="entr" presetSubtype="0" decel="100000" fill="hold" grpId="0" nodeType="withEffect">
                                  <p:stCondLst>
                                    <p:cond delay="0"/>
                                  </p:stCondLst>
                                  <p:childTnLst>
                                    <p:set>
                                      <p:cBhvr>
                                        <p:cTn id="31" dur="1" fill="hold">
                                          <p:stCondLst>
                                            <p:cond delay="0"/>
                                          </p:stCondLst>
                                        </p:cTn>
                                        <p:tgtEl>
                                          <p:spTgt spid="18"/>
                                        </p:tgtEl>
                                        <p:attrNameLst>
                                          <p:attrName>style.visibility</p:attrName>
                                        </p:attrNameLst>
                                      </p:cBhvr>
                                      <p:to>
                                        <p:strVal val="visible"/>
                                      </p:to>
                                    </p:set>
                                    <p:anim calcmode="lin" valueType="num">
                                      <p:cBhvr>
                                        <p:cTn id="32" dur="500" fill="hold"/>
                                        <p:tgtEl>
                                          <p:spTgt spid="18"/>
                                        </p:tgtEl>
                                        <p:attrNameLst>
                                          <p:attrName>ppt_w</p:attrName>
                                        </p:attrNameLst>
                                      </p:cBhvr>
                                      <p:tavLst>
                                        <p:tav tm="0">
                                          <p:val>
                                            <p:strVal val="#ppt_w+.3"/>
                                          </p:val>
                                        </p:tav>
                                        <p:tav tm="100000">
                                          <p:val>
                                            <p:strVal val="#ppt_w"/>
                                          </p:val>
                                        </p:tav>
                                      </p:tavLst>
                                    </p:anim>
                                    <p:anim calcmode="lin" valueType="num">
                                      <p:cBhvr>
                                        <p:cTn id="33" dur="500" fill="hold"/>
                                        <p:tgtEl>
                                          <p:spTgt spid="18"/>
                                        </p:tgtEl>
                                        <p:attrNameLst>
                                          <p:attrName>ppt_h</p:attrName>
                                        </p:attrNameLst>
                                      </p:cBhvr>
                                      <p:tavLst>
                                        <p:tav tm="0">
                                          <p:val>
                                            <p:strVal val="#ppt_h"/>
                                          </p:val>
                                        </p:tav>
                                        <p:tav tm="100000">
                                          <p:val>
                                            <p:strVal val="#ppt_h"/>
                                          </p:val>
                                        </p:tav>
                                      </p:tavLst>
                                    </p:anim>
                                    <p:animEffect transition="in" filter="fade">
                                      <p:cBhvr>
                                        <p:cTn id="34" dur="500"/>
                                        <p:tgtEl>
                                          <p:spTgt spid="18"/>
                                        </p:tgtEl>
                                      </p:cBhvr>
                                    </p:animEffect>
                                  </p:childTnLst>
                                </p:cTn>
                              </p:par>
                              <p:par>
                                <p:cTn id="35" presetID="50" presetClass="entr" presetSubtype="0" decel="100000" fill="hold" grpId="0" nodeType="withEffect">
                                  <p:stCondLst>
                                    <p:cond delay="0"/>
                                  </p:stCondLst>
                                  <p:childTnLst>
                                    <p:set>
                                      <p:cBhvr>
                                        <p:cTn id="36" dur="1" fill="hold">
                                          <p:stCondLst>
                                            <p:cond delay="0"/>
                                          </p:stCondLst>
                                        </p:cTn>
                                        <p:tgtEl>
                                          <p:spTgt spid="43"/>
                                        </p:tgtEl>
                                        <p:attrNameLst>
                                          <p:attrName>style.visibility</p:attrName>
                                        </p:attrNameLst>
                                      </p:cBhvr>
                                      <p:to>
                                        <p:strVal val="visible"/>
                                      </p:to>
                                    </p:set>
                                    <p:anim calcmode="lin" valueType="num">
                                      <p:cBhvr>
                                        <p:cTn id="37" dur="500" fill="hold"/>
                                        <p:tgtEl>
                                          <p:spTgt spid="43"/>
                                        </p:tgtEl>
                                        <p:attrNameLst>
                                          <p:attrName>ppt_w</p:attrName>
                                        </p:attrNameLst>
                                      </p:cBhvr>
                                      <p:tavLst>
                                        <p:tav tm="0">
                                          <p:val>
                                            <p:strVal val="#ppt_w+.3"/>
                                          </p:val>
                                        </p:tav>
                                        <p:tav tm="100000">
                                          <p:val>
                                            <p:strVal val="#ppt_w"/>
                                          </p:val>
                                        </p:tav>
                                      </p:tavLst>
                                    </p:anim>
                                    <p:anim calcmode="lin" valueType="num">
                                      <p:cBhvr>
                                        <p:cTn id="38" dur="500" fill="hold"/>
                                        <p:tgtEl>
                                          <p:spTgt spid="43"/>
                                        </p:tgtEl>
                                        <p:attrNameLst>
                                          <p:attrName>ppt_h</p:attrName>
                                        </p:attrNameLst>
                                      </p:cBhvr>
                                      <p:tavLst>
                                        <p:tav tm="0">
                                          <p:val>
                                            <p:strVal val="#ppt_h"/>
                                          </p:val>
                                        </p:tav>
                                        <p:tav tm="100000">
                                          <p:val>
                                            <p:strVal val="#ppt_h"/>
                                          </p:val>
                                        </p:tav>
                                      </p:tavLst>
                                    </p:anim>
                                    <p:animEffect transition="in" filter="fade">
                                      <p:cBhvr>
                                        <p:cTn id="39"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1" grpId="0" animBg="1"/>
      <p:bldP spid="534" grpId="0" animBg="1"/>
      <p:bldP spid="536" grpId="0"/>
      <p:bldP spid="539" grpId="0"/>
      <p:bldP spid="547" grpId="0"/>
      <p:bldP spid="18" grpId="0"/>
      <p:bldP spid="43"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0F1DF"/>
        </a:solidFill>
        <a:effectLst/>
      </p:bgPr>
    </p:bg>
    <p:spTree>
      <p:nvGrpSpPr>
        <p:cNvPr id="1" name=""/>
        <p:cNvGrpSpPr/>
        <p:nvPr/>
      </p:nvGrpSpPr>
      <p:grpSpPr>
        <a:xfrm>
          <a:off x="0" y="0"/>
          <a:ext cx="0" cy="0"/>
          <a:chOff x="0" y="0"/>
          <a:chExt cx="0" cy="0"/>
        </a:xfrm>
      </p:grpSpPr>
      <p:sp>
        <p:nvSpPr>
          <p:cNvPr id="2" name="Câu hỏi">
            <a:extLst>
              <a:ext uri="{FF2B5EF4-FFF2-40B4-BE49-F238E27FC236}">
                <a16:creationId xmlns:a16="http://schemas.microsoft.com/office/drawing/2014/main" xmlns="" id="{E2B65A87-0A57-8CC9-728F-6D2A83348A86}"/>
              </a:ext>
            </a:extLst>
          </p:cNvPr>
          <p:cNvSpPr/>
          <p:nvPr/>
        </p:nvSpPr>
        <p:spPr>
          <a:xfrm>
            <a:off x="798368" y="400050"/>
            <a:ext cx="7547264" cy="1496291"/>
          </a:xfrm>
          <a:prstGeom prst="plaqu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pPr>
            <a:r>
              <a:rPr kumimoji="0" lang="vi-VN" sz="2000" b="1" i="1"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Câu </a:t>
            </a:r>
            <a:r>
              <a:rPr kumimoji="0" lang="en-US" sz="2000" b="1" i="1"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3</a:t>
            </a:r>
            <a:r>
              <a:rPr kumimoji="0" lang="vi-VN" sz="2000" b="1" i="1"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lang="vi-VN" sz="2000" kern="1200" noProof="1">
                <a:solidFill>
                  <a:prstClr val="black"/>
                </a:solidFill>
                <a:cs typeface="Arial" panose="020B0604020202020204" pitchFamily="34" charset="0"/>
              </a:rPr>
              <a:t>Môi trường trong cơ thể có vai trò chính là gì?</a:t>
            </a:r>
            <a:endParaRPr kumimoji="0" lang="vi-VN"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3" name="Đáp án đúng">
            <a:extLst>
              <a:ext uri="{FF2B5EF4-FFF2-40B4-BE49-F238E27FC236}">
                <a16:creationId xmlns:a16="http://schemas.microsoft.com/office/drawing/2014/main" xmlns="" id="{E2A1A95C-BF19-90D3-1991-5134966B3BAD}"/>
              </a:ext>
            </a:extLst>
          </p:cNvPr>
          <p:cNvSpPr/>
          <p:nvPr/>
        </p:nvSpPr>
        <p:spPr>
          <a:xfrm>
            <a:off x="910936" y="1991638"/>
            <a:ext cx="3401292" cy="1382810"/>
          </a:xfrm>
          <a:prstGeom prst="plaqu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685800">
              <a:lnSpc>
                <a:spcPct val="150000"/>
              </a:lnSpc>
              <a:buClrTx/>
            </a:pPr>
            <a:r>
              <a:rPr kumimoji="0" lang="en-US" sz="2000" b="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sym typeface="Arial"/>
              </a:rPr>
              <a:t>A. </a:t>
            </a:r>
            <a:r>
              <a:rPr lang="vi-VN" sz="2000" kern="1200" noProof="1">
                <a:solidFill>
                  <a:prstClr val="black"/>
                </a:solidFill>
                <a:cs typeface="Arial" panose="020B0604020202020204" pitchFamily="34" charset="0"/>
              </a:rPr>
              <a:t>Giúp tế bào thường xuyên trao đổi chất với môi trường ngoài.</a:t>
            </a:r>
            <a:endParaRPr kumimoji="0" lang="vi-VN" sz="2000" b="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sym typeface="Arial"/>
            </a:endParaRPr>
          </a:p>
        </p:txBody>
      </p:sp>
      <p:sp>
        <p:nvSpPr>
          <p:cNvPr id="4" name="Đáp án sai 1">
            <a:extLst>
              <a:ext uri="{FF2B5EF4-FFF2-40B4-BE49-F238E27FC236}">
                <a16:creationId xmlns:a16="http://schemas.microsoft.com/office/drawing/2014/main" xmlns="" id="{13CD4838-BEB3-FA03-A235-96DCBD543915}"/>
              </a:ext>
            </a:extLst>
          </p:cNvPr>
          <p:cNvSpPr/>
          <p:nvPr/>
        </p:nvSpPr>
        <p:spPr>
          <a:xfrm>
            <a:off x="910937" y="3507644"/>
            <a:ext cx="3401292" cy="1382810"/>
          </a:xfrm>
          <a:prstGeom prst="plaqu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685800">
              <a:lnSpc>
                <a:spcPct val="150000"/>
              </a:lnSpc>
              <a:buClrTx/>
            </a:pPr>
            <a:r>
              <a:rPr lang="en-US" sz="2000" kern="1200" noProof="1">
                <a:solidFill>
                  <a:prstClr val="black"/>
                </a:solidFill>
                <a:latin typeface="Arial" panose="020B0604020202020204" pitchFamily="34" charset="0"/>
                <a:cs typeface="Arial" panose="020B0604020202020204" pitchFamily="34" charset="0"/>
              </a:rPr>
              <a:t>B. Giúp tế bào có hình dạng ổn định.</a:t>
            </a:r>
            <a:endParaRPr kumimoji="0" lang="vi-VN"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5" name="Đáp án sai 2">
            <a:extLst>
              <a:ext uri="{FF2B5EF4-FFF2-40B4-BE49-F238E27FC236}">
                <a16:creationId xmlns:a16="http://schemas.microsoft.com/office/drawing/2014/main" xmlns="" id="{D0EFE976-366E-5982-24D8-CAD42AB04233}"/>
              </a:ext>
            </a:extLst>
          </p:cNvPr>
          <p:cNvSpPr/>
          <p:nvPr/>
        </p:nvSpPr>
        <p:spPr>
          <a:xfrm>
            <a:off x="4831773" y="1991638"/>
            <a:ext cx="3401292" cy="1382810"/>
          </a:xfrm>
          <a:prstGeom prst="plaqu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685800">
              <a:lnSpc>
                <a:spcPct val="150000"/>
              </a:lnSpc>
              <a:buClrTx/>
            </a:pPr>
            <a:r>
              <a:rPr kumimoji="0" lang="en-US"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C. </a:t>
            </a:r>
            <a:r>
              <a:rPr lang="vi-VN" sz="2000" dirty="0">
                <a:solidFill>
                  <a:schemeClr val="tx1"/>
                </a:solidFill>
              </a:rPr>
              <a:t>Giúp tế bào không bị xâm nhập bởi các tác nhân gây hại.</a:t>
            </a:r>
            <a:endParaRPr kumimoji="0" lang="vi-VN" sz="2000" b="0" i="0" u="none" strike="noStrike" kern="1200" cap="none" spc="0" normalizeH="0" baseline="0" noProof="1">
              <a:ln>
                <a:noFill/>
              </a:ln>
              <a:solidFill>
                <a:schemeClr val="tx1"/>
              </a:solidFill>
              <a:effectLst/>
              <a:uLnTx/>
              <a:uFillTx/>
              <a:latin typeface="Arial" panose="020B0604020202020204" pitchFamily="34" charset="0"/>
              <a:cs typeface="Arial" panose="020B0604020202020204" pitchFamily="34" charset="0"/>
              <a:sym typeface="Arial"/>
            </a:endParaRPr>
          </a:p>
        </p:txBody>
      </p:sp>
      <p:sp>
        <p:nvSpPr>
          <p:cNvPr id="6" name="Đáp án sai 3">
            <a:extLst>
              <a:ext uri="{FF2B5EF4-FFF2-40B4-BE49-F238E27FC236}">
                <a16:creationId xmlns:a16="http://schemas.microsoft.com/office/drawing/2014/main" xmlns="" id="{F23956DE-B46C-55B2-C278-5209F675CBC5}"/>
              </a:ext>
            </a:extLst>
          </p:cNvPr>
          <p:cNvSpPr/>
          <p:nvPr/>
        </p:nvSpPr>
        <p:spPr>
          <a:xfrm>
            <a:off x="4831772" y="3509010"/>
            <a:ext cx="3401292" cy="1381444"/>
          </a:xfrm>
          <a:prstGeom prst="plaqu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685800">
              <a:lnSpc>
                <a:spcPct val="150000"/>
              </a:lnSpc>
              <a:buClrTx/>
            </a:pPr>
            <a:r>
              <a:rPr kumimoji="0" lang="en-US"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D. </a:t>
            </a:r>
            <a:r>
              <a:rPr lang="vi-VN" sz="2000" kern="1200" noProof="1">
                <a:solidFill>
                  <a:prstClr val="black"/>
                </a:solidFill>
                <a:cs typeface="Arial" panose="020B0604020202020204" pitchFamily="34" charset="0"/>
              </a:rPr>
              <a:t>Sinh tổng hợp các chất cần thiết cho tế bào. </a:t>
            </a:r>
            <a:endParaRPr kumimoji="0" lang="vi-VN"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pic>
        <p:nvPicPr>
          <p:cNvPr id="7" name="Correct sound effect and wrong sound effect (mp3cut.net)">
            <a:hlinkClick r:id="" action="ppaction://media"/>
            <a:extLst>
              <a:ext uri="{FF2B5EF4-FFF2-40B4-BE49-F238E27FC236}">
                <a16:creationId xmlns:a16="http://schemas.microsoft.com/office/drawing/2014/main" xmlns="" id="{717C424E-B730-F263-3267-6FC92921992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831772" y="-477951"/>
            <a:ext cx="365523" cy="365523"/>
          </a:xfrm>
          <a:prstGeom prst="rect">
            <a:avLst/>
          </a:prstGeom>
        </p:spPr>
      </p:pic>
      <p:pic>
        <p:nvPicPr>
          <p:cNvPr id="8" name="Picture 5">
            <a:extLst>
              <a:ext uri="{FF2B5EF4-FFF2-40B4-BE49-F238E27FC236}">
                <a16:creationId xmlns:a16="http://schemas.microsoft.com/office/drawing/2014/main" xmlns="" id="{0123D3CB-F7A3-06D2-A6A8-9813245AE472}"/>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3612323" y="2360336"/>
            <a:ext cx="639785" cy="556871"/>
          </a:xfrm>
          <a:prstGeom prst="rect">
            <a:avLst/>
          </a:prstGeom>
        </p:spPr>
      </p:pic>
      <p:pic>
        <p:nvPicPr>
          <p:cNvPr id="9" name="Picture 10">
            <a:extLst>
              <a:ext uri="{FF2B5EF4-FFF2-40B4-BE49-F238E27FC236}">
                <a16:creationId xmlns:a16="http://schemas.microsoft.com/office/drawing/2014/main" xmlns="" id="{BAFCC32B-FEDE-FB5E-C068-73CDB4226CD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7595472" y="2343496"/>
            <a:ext cx="637592" cy="568036"/>
          </a:xfrm>
          <a:prstGeom prst="rect">
            <a:avLst/>
          </a:prstGeom>
        </p:spPr>
      </p:pic>
      <p:pic>
        <p:nvPicPr>
          <p:cNvPr id="10" name="Picture 10">
            <a:extLst>
              <a:ext uri="{FF2B5EF4-FFF2-40B4-BE49-F238E27FC236}">
                <a16:creationId xmlns:a16="http://schemas.microsoft.com/office/drawing/2014/main" xmlns="" id="{26C1549D-6BA7-B8F2-EE1E-128B71EC0FA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7595472" y="3723755"/>
            <a:ext cx="637592" cy="568036"/>
          </a:xfrm>
          <a:prstGeom prst="rect">
            <a:avLst/>
          </a:prstGeom>
        </p:spPr>
      </p:pic>
      <p:pic>
        <p:nvPicPr>
          <p:cNvPr id="11" name="Picture 10">
            <a:extLst>
              <a:ext uri="{FF2B5EF4-FFF2-40B4-BE49-F238E27FC236}">
                <a16:creationId xmlns:a16="http://schemas.microsoft.com/office/drawing/2014/main" xmlns="" id="{8C27C333-9243-BE2A-81BF-92E1C994C90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3614519" y="3711132"/>
            <a:ext cx="637592" cy="568036"/>
          </a:xfrm>
          <a:prstGeom prst="rect">
            <a:avLst/>
          </a:prstGeom>
        </p:spPr>
      </p:pic>
      <p:pic>
        <p:nvPicPr>
          <p:cNvPr id="12" name="Correct sound effect and wrong sound effect (mp3cut.net) (1)">
            <a:hlinkClick r:id="" action="ppaction://media"/>
            <a:extLst>
              <a:ext uri="{FF2B5EF4-FFF2-40B4-BE49-F238E27FC236}">
                <a16:creationId xmlns:a16="http://schemas.microsoft.com/office/drawing/2014/main" xmlns="" id="{80831693-0AA3-14A7-F84E-8BA84A49F9C2}"/>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826919" y="-477951"/>
            <a:ext cx="365523" cy="365523"/>
          </a:xfrm>
          <a:prstGeom prst="rect">
            <a:avLst/>
          </a:prstGeom>
        </p:spPr>
      </p:pic>
    </p:spTree>
    <p:extLst>
      <p:ext uri="{BB962C8B-B14F-4D97-AF65-F5344CB8AC3E}">
        <p14:creationId xmlns:p14="http://schemas.microsoft.com/office/powerpoint/2010/main" val="3164705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strips(downLeft)">
                                      <p:cBhvr>
                                        <p:cTn id="12" dur="500"/>
                                        <p:tgtEl>
                                          <p:spTgt spid="4"/>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strips(downLeft)">
                                      <p:cBhvr>
                                        <p:cTn id="15" dur="500"/>
                                        <p:tgtEl>
                                          <p:spTgt spid="3"/>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strips(downLeft)">
                                      <p:cBhvr>
                                        <p:cTn id="18" dur="500"/>
                                        <p:tgtEl>
                                          <p:spTgt spid="5"/>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strips(downLeft)">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3"/>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3"/>
                                        </p:tgtEl>
                                        <p:attrNameLst>
                                          <p:attrName>fillcolor</p:attrName>
                                        </p:attrNameLst>
                                      </p:cBhvr>
                                      <p:to>
                                        <a:srgbClr val="92D050"/>
                                      </p:to>
                                    </p:animClr>
                                    <p:set>
                                      <p:cBhvr>
                                        <p:cTn id="27" dur="500" fill="hold"/>
                                        <p:tgtEl>
                                          <p:spTgt spid="3"/>
                                        </p:tgtEl>
                                        <p:attrNameLst>
                                          <p:attrName>fill.type</p:attrName>
                                        </p:attrNameLst>
                                      </p:cBhvr>
                                      <p:to>
                                        <p:strVal val="solid"/>
                                      </p:to>
                                    </p:set>
                                    <p:set>
                                      <p:cBhvr>
                                        <p:cTn id="28" dur="500" fill="hold"/>
                                        <p:tgtEl>
                                          <p:spTgt spid="3"/>
                                        </p:tgtEl>
                                        <p:attrNameLst>
                                          <p:attrName>fill.on</p:attrName>
                                        </p:attrNameLst>
                                      </p:cBhvr>
                                      <p:to>
                                        <p:strVal val="true"/>
                                      </p:to>
                                    </p:set>
                                  </p:childTnLst>
                                </p:cTn>
                              </p:par>
                              <p:par>
                                <p:cTn id="29" presetID="1" presetClass="mediacall" presetSubtype="0" fill="hold" nodeType="withEffect">
                                  <p:stCondLst>
                                    <p:cond delay="0"/>
                                  </p:stCondLst>
                                  <p:childTnLst>
                                    <p:cmd type="call" cmd="playFrom(0.0)">
                                      <p:cBhvr>
                                        <p:cTn id="30" dur="835" fill="hold"/>
                                        <p:tgtEl>
                                          <p:spTgt spid="7"/>
                                        </p:tgtEl>
                                      </p:cBhvr>
                                    </p:cmd>
                                  </p:childTnLst>
                                </p:cTn>
                              </p:par>
                              <p:par>
                                <p:cTn id="31" presetID="1" presetClass="entr" presetSubtype="0" fill="hold" nodeType="withEffect">
                                  <p:stCondLst>
                                    <p:cond delay="0"/>
                                  </p:stCondLst>
                                  <p:childTnLst>
                                    <p:set>
                                      <p:cBhvr>
                                        <p:cTn id="32" dur="1" fill="hold">
                                          <p:stCondLst>
                                            <p:cond delay="9"/>
                                          </p:stCondLst>
                                        </p:cTn>
                                        <p:tgtEl>
                                          <p:spTgt spid="8"/>
                                        </p:tgtEl>
                                        <p:attrNameLst>
                                          <p:attrName>style.visibility</p:attrName>
                                        </p:attrNameLst>
                                      </p:cBhvr>
                                      <p:to>
                                        <p:strVal val="visible"/>
                                      </p:to>
                                    </p:set>
                                  </p:childTnLst>
                                </p:cTn>
                              </p:par>
                              <p:par>
                                <p:cTn id="33" presetID="26" presetClass="emph" presetSubtype="0" repeatCount="2000" fill="hold" grpId="1" nodeType="withEffect">
                                  <p:stCondLst>
                                    <p:cond delay="0"/>
                                  </p:stCondLst>
                                  <p:childTnLst>
                                    <p:animEffect transition="out" filter="fade">
                                      <p:cBhvr>
                                        <p:cTn id="34" dur="500" tmFilter="0, 0; .2, .5; .8, .5; 1, 0"/>
                                        <p:tgtEl>
                                          <p:spTgt spid="3"/>
                                        </p:tgtEl>
                                      </p:cBhvr>
                                    </p:animEffect>
                                    <p:animScale>
                                      <p:cBhvr>
                                        <p:cTn id="35" dur="250" autoRev="1" fill="hold"/>
                                        <p:tgtEl>
                                          <p:spTgt spid="3"/>
                                        </p:tgtEl>
                                      </p:cBhvr>
                                      <p:by x="105000" y="105000"/>
                                    </p:animScale>
                                  </p:childTnLst>
                                </p:cTn>
                              </p:par>
                            </p:childTnLst>
                          </p:cTn>
                        </p:par>
                      </p:childTnLst>
                    </p:cTn>
                  </p:par>
                </p:childTnLst>
              </p:cTn>
              <p:nextCondLst>
                <p:cond evt="onClick" delay="0">
                  <p:tgtEl>
                    <p:spTgt spid="3"/>
                  </p:tgtEl>
                </p:cond>
              </p:nextCondLst>
            </p:seq>
            <p:seq concurrent="1" nextAc="seek">
              <p:cTn id="36" restart="whenNotActive" fill="hold" evtFilter="cancelBubble" nodeType="interactiveSeq">
                <p:stCondLst>
                  <p:cond evt="onClick" delay="0">
                    <p:tgtEl>
                      <p:spTgt spid="4"/>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500" fill="hold"/>
                                        <p:tgtEl>
                                          <p:spTgt spid="4"/>
                                        </p:tgtEl>
                                        <p:attrNameLst>
                                          <p:attrName>fillcolor</p:attrName>
                                        </p:attrNameLst>
                                      </p:cBhvr>
                                      <p:to>
                                        <a:srgbClr val="D99694"/>
                                      </p:to>
                                    </p:animClr>
                                    <p:set>
                                      <p:cBhvr>
                                        <p:cTn id="41" dur="500" fill="hold"/>
                                        <p:tgtEl>
                                          <p:spTgt spid="4"/>
                                        </p:tgtEl>
                                        <p:attrNameLst>
                                          <p:attrName>fill.type</p:attrName>
                                        </p:attrNameLst>
                                      </p:cBhvr>
                                      <p:to>
                                        <p:strVal val="solid"/>
                                      </p:to>
                                    </p:set>
                                    <p:set>
                                      <p:cBhvr>
                                        <p:cTn id="42" dur="500" fill="hold"/>
                                        <p:tgtEl>
                                          <p:spTgt spid="4"/>
                                        </p:tgtEl>
                                        <p:attrNameLst>
                                          <p:attrName>fill.on</p:attrName>
                                        </p:attrNameLst>
                                      </p:cBhvr>
                                      <p:to>
                                        <p:strVal val="true"/>
                                      </p:to>
                                    </p:set>
                                  </p:childTnLst>
                                </p:cTn>
                              </p:par>
                              <p:par>
                                <p:cTn id="43" presetID="1" presetClass="mediacall" presetSubtype="0" fill="hold" nodeType="withEffect">
                                  <p:stCondLst>
                                    <p:cond delay="0"/>
                                  </p:stCondLst>
                                  <p:childTnLst>
                                    <p:cmd type="call" cmd="playFrom(0.0)">
                                      <p:cBhvr>
                                        <p:cTn id="44" dur="862" fill="hold"/>
                                        <p:tgtEl>
                                          <p:spTgt spid="12"/>
                                        </p:tgtEl>
                                      </p:cBhvr>
                                    </p:cmd>
                                  </p:childTnLst>
                                </p:cTn>
                              </p:par>
                              <p:par>
                                <p:cTn id="45" presetID="1" presetClass="entr" presetSubtype="0" fill="hold" nodeType="with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par>
                                <p:cTn id="47" presetID="26" presetClass="emph" presetSubtype="0" repeatCount="2000" fill="hold" grpId="1" nodeType="withEffect">
                                  <p:stCondLst>
                                    <p:cond delay="0"/>
                                  </p:stCondLst>
                                  <p:childTnLst>
                                    <p:animEffect transition="out" filter="fade">
                                      <p:cBhvr>
                                        <p:cTn id="48" dur="500" tmFilter="0, 0; .2, .5; .8, .5; 1, 0"/>
                                        <p:tgtEl>
                                          <p:spTgt spid="4"/>
                                        </p:tgtEl>
                                      </p:cBhvr>
                                    </p:animEffect>
                                    <p:animScale>
                                      <p:cBhvr>
                                        <p:cTn id="49" dur="250" autoRev="1" fill="hold"/>
                                        <p:tgtEl>
                                          <p:spTgt spid="4"/>
                                        </p:tgtEl>
                                      </p:cBhvr>
                                      <p:by x="105000" y="105000"/>
                                    </p:animScale>
                                  </p:childTnLst>
                                </p:cTn>
                              </p:par>
                            </p:childTnLst>
                          </p:cTn>
                        </p:par>
                      </p:childTnLst>
                    </p:cTn>
                  </p:par>
                </p:childTnLst>
              </p:cTn>
              <p:nextCondLst>
                <p:cond evt="onClick" delay="0">
                  <p:tgtEl>
                    <p:spTgt spid="4"/>
                  </p:tgtEl>
                </p:cond>
              </p:nextCondLst>
            </p:seq>
            <p:seq concurrent="1" nextAc="seek">
              <p:cTn id="50" restart="whenNotActive" fill="hold" evtFilter="cancelBubble" nodeType="interactiveSeq">
                <p:stCondLst>
                  <p:cond evt="onClick" delay="0">
                    <p:tgtEl>
                      <p:spTgt spid="5"/>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500" fill="hold"/>
                                        <p:tgtEl>
                                          <p:spTgt spid="5"/>
                                        </p:tgtEl>
                                        <p:attrNameLst>
                                          <p:attrName>fillcolor</p:attrName>
                                        </p:attrNameLst>
                                      </p:cBhvr>
                                      <p:to>
                                        <a:srgbClr val="D99694"/>
                                      </p:to>
                                    </p:animClr>
                                    <p:set>
                                      <p:cBhvr>
                                        <p:cTn id="55" dur="500" fill="hold"/>
                                        <p:tgtEl>
                                          <p:spTgt spid="5"/>
                                        </p:tgtEl>
                                        <p:attrNameLst>
                                          <p:attrName>fill.type</p:attrName>
                                        </p:attrNameLst>
                                      </p:cBhvr>
                                      <p:to>
                                        <p:strVal val="solid"/>
                                      </p:to>
                                    </p:set>
                                    <p:set>
                                      <p:cBhvr>
                                        <p:cTn id="56" dur="500" fill="hold"/>
                                        <p:tgtEl>
                                          <p:spTgt spid="5"/>
                                        </p:tgtEl>
                                        <p:attrNameLst>
                                          <p:attrName>fill.on</p:attrName>
                                        </p:attrNameLst>
                                      </p:cBhvr>
                                      <p:to>
                                        <p:strVal val="true"/>
                                      </p:to>
                                    </p:set>
                                  </p:childTnLst>
                                </p:cTn>
                              </p:par>
                              <p:par>
                                <p:cTn id="57" presetID="1" presetClass="mediacall" presetSubtype="0" fill="hold" nodeType="withEffect">
                                  <p:stCondLst>
                                    <p:cond delay="0"/>
                                  </p:stCondLst>
                                  <p:childTnLst>
                                    <p:cmd type="call" cmd="playFrom(0.0)">
                                      <p:cBhvr>
                                        <p:cTn id="58" dur="862" fill="hold"/>
                                        <p:tgtEl>
                                          <p:spTgt spid="12"/>
                                        </p:tgtEl>
                                      </p:cBhvr>
                                    </p:cmd>
                                  </p:childTnLst>
                                </p:cTn>
                              </p:par>
                              <p:par>
                                <p:cTn id="59" presetID="1" presetClass="entr" presetSubtype="0" fill="hold" nodeType="withEffect">
                                  <p:stCondLst>
                                    <p:cond delay="0"/>
                                  </p:stCondLst>
                                  <p:childTnLst>
                                    <p:set>
                                      <p:cBhvr>
                                        <p:cTn id="60" dur="1" fill="hold">
                                          <p:stCondLst>
                                            <p:cond delay="9"/>
                                          </p:stCondLst>
                                        </p:cTn>
                                        <p:tgtEl>
                                          <p:spTgt spid="9"/>
                                        </p:tgtEl>
                                        <p:attrNameLst>
                                          <p:attrName>style.visibility</p:attrName>
                                        </p:attrNameLst>
                                      </p:cBhvr>
                                      <p:to>
                                        <p:strVal val="visible"/>
                                      </p:to>
                                    </p:set>
                                  </p:childTnLst>
                                </p:cTn>
                              </p:par>
                              <p:par>
                                <p:cTn id="61" presetID="26" presetClass="emph" presetSubtype="0" repeatCount="2000" fill="hold" grpId="1" nodeType="withEffect">
                                  <p:stCondLst>
                                    <p:cond delay="0"/>
                                  </p:stCondLst>
                                  <p:childTnLst>
                                    <p:animEffect transition="out" filter="fade">
                                      <p:cBhvr>
                                        <p:cTn id="62" dur="500" tmFilter="0, 0; .2, .5; .8, .5; 1, 0"/>
                                        <p:tgtEl>
                                          <p:spTgt spid="5"/>
                                        </p:tgtEl>
                                      </p:cBhvr>
                                    </p:animEffect>
                                    <p:animScale>
                                      <p:cBhvr>
                                        <p:cTn id="63" dur="250" autoRev="1" fill="hold"/>
                                        <p:tgtEl>
                                          <p:spTgt spid="5"/>
                                        </p:tgtEl>
                                      </p:cBhvr>
                                      <p:by x="105000" y="105000"/>
                                    </p:animScale>
                                  </p:childTnLst>
                                </p:cTn>
                              </p:par>
                            </p:childTnLst>
                          </p:cTn>
                        </p:par>
                      </p:childTnLst>
                    </p:cTn>
                  </p:par>
                </p:childTnLst>
              </p:cTn>
              <p:nextCondLst>
                <p:cond evt="onClick" delay="0">
                  <p:tgtEl>
                    <p:spTgt spid="5"/>
                  </p:tgtEl>
                </p:cond>
              </p:nextCondLst>
            </p:seq>
            <p:seq concurrent="1" nextAc="seek">
              <p:cTn id="64" restart="whenNotActive" fill="hold" evtFilter="cancelBubble" nodeType="interactiveSeq">
                <p:stCondLst>
                  <p:cond evt="onClick" delay="0">
                    <p:tgtEl>
                      <p:spTgt spid="6"/>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500" fill="hold"/>
                                        <p:tgtEl>
                                          <p:spTgt spid="6"/>
                                        </p:tgtEl>
                                        <p:attrNameLst>
                                          <p:attrName>fillcolor</p:attrName>
                                        </p:attrNameLst>
                                      </p:cBhvr>
                                      <p:to>
                                        <a:srgbClr val="D99694"/>
                                      </p:to>
                                    </p:animClr>
                                    <p:set>
                                      <p:cBhvr>
                                        <p:cTn id="69" dur="500" fill="hold"/>
                                        <p:tgtEl>
                                          <p:spTgt spid="6"/>
                                        </p:tgtEl>
                                        <p:attrNameLst>
                                          <p:attrName>fill.type</p:attrName>
                                        </p:attrNameLst>
                                      </p:cBhvr>
                                      <p:to>
                                        <p:strVal val="solid"/>
                                      </p:to>
                                    </p:set>
                                    <p:set>
                                      <p:cBhvr>
                                        <p:cTn id="70" dur="500" fill="hold"/>
                                        <p:tgtEl>
                                          <p:spTgt spid="6"/>
                                        </p:tgtEl>
                                        <p:attrNameLst>
                                          <p:attrName>fill.on</p:attrName>
                                        </p:attrNameLst>
                                      </p:cBhvr>
                                      <p:to>
                                        <p:strVal val="true"/>
                                      </p:to>
                                    </p:set>
                                  </p:childTnLst>
                                </p:cTn>
                              </p:par>
                              <p:par>
                                <p:cTn id="71" presetID="1" presetClass="mediacall" presetSubtype="0" fill="hold" nodeType="withEffect">
                                  <p:stCondLst>
                                    <p:cond delay="0"/>
                                  </p:stCondLst>
                                  <p:childTnLst>
                                    <p:cmd type="call" cmd="playFrom(0.0)">
                                      <p:cBhvr>
                                        <p:cTn id="72" dur="862" fill="hold"/>
                                        <p:tgtEl>
                                          <p:spTgt spid="12"/>
                                        </p:tgtEl>
                                      </p:cBhvr>
                                    </p:cmd>
                                  </p:childTnLst>
                                </p:cTn>
                              </p:par>
                              <p:par>
                                <p:cTn id="73" presetID="1" presetClass="entr" presetSubtype="0" fill="hold" nodeType="withEffect">
                                  <p:stCondLst>
                                    <p:cond delay="0"/>
                                  </p:stCondLst>
                                  <p:childTnLst>
                                    <p:set>
                                      <p:cBhvr>
                                        <p:cTn id="74" dur="1" fill="hold">
                                          <p:stCondLst>
                                            <p:cond delay="9"/>
                                          </p:stCondLst>
                                        </p:cTn>
                                        <p:tgtEl>
                                          <p:spTgt spid="10"/>
                                        </p:tgtEl>
                                        <p:attrNameLst>
                                          <p:attrName>style.visibility</p:attrName>
                                        </p:attrNameLst>
                                      </p:cBhvr>
                                      <p:to>
                                        <p:strVal val="visible"/>
                                      </p:to>
                                    </p:set>
                                  </p:childTnLst>
                                </p:cTn>
                              </p:par>
                              <p:par>
                                <p:cTn id="75" presetID="26" presetClass="emph" presetSubtype="0" repeatCount="2000" fill="hold" grpId="1" nodeType="withEffect">
                                  <p:stCondLst>
                                    <p:cond delay="0"/>
                                  </p:stCondLst>
                                  <p:childTnLst>
                                    <p:animEffect transition="out" filter="fade">
                                      <p:cBhvr>
                                        <p:cTn id="76" dur="500" tmFilter="0, 0; .2, .5; .8, .5; 1, 0"/>
                                        <p:tgtEl>
                                          <p:spTgt spid="6"/>
                                        </p:tgtEl>
                                      </p:cBhvr>
                                    </p:animEffect>
                                    <p:animScale>
                                      <p:cBhvr>
                                        <p:cTn id="77" dur="250" autoRev="1" fill="hold"/>
                                        <p:tgtEl>
                                          <p:spTgt spid="6"/>
                                        </p:tgtEl>
                                      </p:cBhvr>
                                      <p:by x="105000" y="105000"/>
                                    </p:animScale>
                                  </p:childTnLst>
                                </p:cTn>
                              </p:par>
                            </p:childTnLst>
                          </p:cTn>
                        </p:par>
                      </p:childTnLst>
                    </p:cTn>
                  </p:par>
                </p:childTnLst>
              </p:cTn>
              <p:nextCondLst>
                <p:cond evt="onClick" delay="0">
                  <p:tgtEl>
                    <p:spTgt spid="6"/>
                  </p:tgtEl>
                </p:cond>
              </p:nextCondLst>
            </p:seq>
            <p:audio>
              <p:cMediaNode vol="80000">
                <p:cTn id="78" fill="hold" display="0">
                  <p:stCondLst>
                    <p:cond delay="indefinite"/>
                  </p:stCondLst>
                  <p:endCondLst>
                    <p:cond evt="onStopAudio" delay="0">
                      <p:tgtEl>
                        <p:sldTgt/>
                      </p:tgtEl>
                    </p:cond>
                  </p:endCondLst>
                </p:cTn>
                <p:tgtEl>
                  <p:spTgt spid="7"/>
                </p:tgtEl>
              </p:cMediaNode>
            </p:audio>
            <p:audio>
              <p:cMediaNode vol="80000">
                <p:cTn id="79" fill="hold" display="0">
                  <p:stCondLst>
                    <p:cond delay="indefinite"/>
                  </p:stCondLst>
                  <p:endCondLst>
                    <p:cond evt="onStopAudio" delay="0">
                      <p:tgtEl>
                        <p:sldTgt/>
                      </p:tgtEl>
                    </p:cond>
                  </p:endCondLst>
                </p:cTn>
                <p:tgtEl>
                  <p:spTgt spid="12"/>
                </p:tgtEl>
              </p:cMediaNode>
            </p:audio>
          </p:childTnLst>
        </p:cTn>
      </p:par>
    </p:tnLst>
    <p:bldLst>
      <p:bldP spid="2" grpId="0" animBg="1"/>
      <p:bldP spid="3" grpId="0" animBg="1"/>
      <p:bldP spid="3" grpId="1" animBg="1"/>
      <p:bldP spid="4" grpId="0" animBg="1"/>
      <p:bldP spid="4" grpId="1" animBg="1"/>
      <p:bldP spid="5" grpId="0" animBg="1"/>
      <p:bldP spid="5" grpId="1" animBg="1"/>
      <p:bldP spid="6" grpId="0" animBg="1"/>
      <p:bldP spid="6" grpId="1"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0F1DF"/>
        </a:solidFill>
        <a:effectLst/>
      </p:bgPr>
    </p:bg>
    <p:spTree>
      <p:nvGrpSpPr>
        <p:cNvPr id="1" name=""/>
        <p:cNvGrpSpPr/>
        <p:nvPr/>
      </p:nvGrpSpPr>
      <p:grpSpPr>
        <a:xfrm>
          <a:off x="0" y="0"/>
          <a:ext cx="0" cy="0"/>
          <a:chOff x="0" y="0"/>
          <a:chExt cx="0" cy="0"/>
        </a:xfrm>
      </p:grpSpPr>
      <p:sp>
        <p:nvSpPr>
          <p:cNvPr id="2" name="Câu hỏi">
            <a:extLst>
              <a:ext uri="{FF2B5EF4-FFF2-40B4-BE49-F238E27FC236}">
                <a16:creationId xmlns:a16="http://schemas.microsoft.com/office/drawing/2014/main" xmlns="" id="{80F839E4-5932-8FFC-C73D-9D0030649872}"/>
              </a:ext>
            </a:extLst>
          </p:cNvPr>
          <p:cNvSpPr/>
          <p:nvPr/>
        </p:nvSpPr>
        <p:spPr>
          <a:xfrm>
            <a:off x="910936" y="590550"/>
            <a:ext cx="7322128" cy="1276804"/>
          </a:xfrm>
          <a:prstGeom prst="plaqu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pPr>
            <a:r>
              <a:rPr kumimoji="0" lang="vi-VN" sz="2000" b="1" i="1"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Câu </a:t>
            </a:r>
            <a:r>
              <a:rPr kumimoji="0" lang="en-US" sz="2000" b="1" i="1"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4. </a:t>
            </a:r>
            <a:r>
              <a:rPr lang="vi-VN" sz="2000" kern="1200" noProof="1">
                <a:solidFill>
                  <a:prstClr val="black"/>
                </a:solidFill>
                <a:cs typeface="Arial" panose="020B0604020202020204" pitchFamily="34" charset="0"/>
              </a:rPr>
              <a:t>Bộ phận nào có vai trò dẫn nước tiểu từ bể thận xuống bóng đái?</a:t>
            </a:r>
            <a:endParaRPr kumimoji="0" lang="en-US" sz="2000" b="0" i="0" u="none" strike="noStrike" kern="1200" cap="none" spc="0" normalizeH="0" baseline="0" noProof="1">
              <a:ln>
                <a:noFill/>
              </a:ln>
              <a:solidFill>
                <a:prstClr val="black"/>
              </a:solidFill>
              <a:effectLst/>
              <a:uLnTx/>
              <a:uFillTx/>
              <a:latin typeface="Arial"/>
              <a:ea typeface="+mn-ea"/>
              <a:cs typeface="Arial" panose="020B0604020202020204" pitchFamily="34" charset="0"/>
              <a:sym typeface="Arial"/>
            </a:endParaRPr>
          </a:p>
        </p:txBody>
      </p:sp>
      <p:sp>
        <p:nvSpPr>
          <p:cNvPr id="3" name="Đáp án đúng">
            <a:extLst>
              <a:ext uri="{FF2B5EF4-FFF2-40B4-BE49-F238E27FC236}">
                <a16:creationId xmlns:a16="http://schemas.microsoft.com/office/drawing/2014/main" xmlns="" id="{8B6ED696-E725-FF91-191F-97B43644DB5A}"/>
              </a:ext>
            </a:extLst>
          </p:cNvPr>
          <p:cNvSpPr/>
          <p:nvPr/>
        </p:nvSpPr>
        <p:spPr>
          <a:xfrm>
            <a:off x="696831" y="2001466"/>
            <a:ext cx="3762664" cy="1234440"/>
          </a:xfrm>
          <a:prstGeom prst="plaqu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pPr>
            <a:r>
              <a:rPr kumimoji="0" lang="en-US"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A. Ống</a:t>
            </a:r>
            <a:r>
              <a:rPr kumimoji="0" lang="en-US" sz="2000" b="0" i="0" u="none" strike="noStrike" kern="1200" cap="none" spc="0" normalizeH="0" noProof="1">
                <a:ln>
                  <a:noFill/>
                </a:ln>
                <a:solidFill>
                  <a:prstClr val="black"/>
                </a:solidFill>
                <a:effectLst/>
                <a:uLnTx/>
                <a:uFillTx/>
                <a:latin typeface="Arial" panose="020B0604020202020204" pitchFamily="34" charset="0"/>
                <a:ea typeface="+mn-ea"/>
                <a:cs typeface="Arial" panose="020B0604020202020204" pitchFamily="34" charset="0"/>
                <a:sym typeface="Arial"/>
              </a:rPr>
              <a:t> dẫn nước tiểu.</a:t>
            </a:r>
            <a:endParaRPr kumimoji="0" lang="vi-VN"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4" name="Đáp án sai 1">
            <a:extLst>
              <a:ext uri="{FF2B5EF4-FFF2-40B4-BE49-F238E27FC236}">
                <a16:creationId xmlns:a16="http://schemas.microsoft.com/office/drawing/2014/main" xmlns="" id="{841A200B-9A34-73CC-2D56-92F3FDE0398A}"/>
              </a:ext>
            </a:extLst>
          </p:cNvPr>
          <p:cNvSpPr/>
          <p:nvPr/>
        </p:nvSpPr>
        <p:spPr>
          <a:xfrm>
            <a:off x="4662439" y="3387655"/>
            <a:ext cx="3762664" cy="1234440"/>
          </a:xfrm>
          <a:prstGeom prst="plaqu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pPr>
            <a:r>
              <a:rPr kumimoji="0" lang="en-US"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D. Ống</a:t>
            </a:r>
            <a:r>
              <a:rPr kumimoji="0" lang="en-US" sz="2000" b="0" i="0" u="none" strike="noStrike" kern="1200" cap="none" spc="0" normalizeH="0" noProof="1">
                <a:ln>
                  <a:noFill/>
                </a:ln>
                <a:solidFill>
                  <a:prstClr val="black"/>
                </a:solidFill>
                <a:effectLst/>
                <a:uLnTx/>
                <a:uFillTx/>
                <a:latin typeface="Arial" panose="020B0604020202020204" pitchFamily="34" charset="0"/>
                <a:ea typeface="+mn-ea"/>
                <a:cs typeface="Arial" panose="020B0604020202020204" pitchFamily="34" charset="0"/>
                <a:sym typeface="Arial"/>
              </a:rPr>
              <a:t> góp.</a:t>
            </a:r>
            <a:endParaRPr kumimoji="0" lang="vi-VN"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5" name="Đáp án sai 2">
            <a:extLst>
              <a:ext uri="{FF2B5EF4-FFF2-40B4-BE49-F238E27FC236}">
                <a16:creationId xmlns:a16="http://schemas.microsoft.com/office/drawing/2014/main" xmlns="" id="{74A6FE97-6448-5BF0-CBD9-B4F2717D97F0}"/>
              </a:ext>
            </a:extLst>
          </p:cNvPr>
          <p:cNvSpPr/>
          <p:nvPr/>
        </p:nvSpPr>
        <p:spPr>
          <a:xfrm>
            <a:off x="718897" y="3395926"/>
            <a:ext cx="3762664" cy="1234440"/>
          </a:xfrm>
          <a:prstGeom prst="plaqu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pPr>
            <a:r>
              <a:rPr kumimoji="0" lang="en-US" sz="2000" b="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sym typeface="Arial"/>
              </a:rPr>
              <a:t>B. </a:t>
            </a:r>
            <a:r>
              <a:rPr lang="en-US" sz="2000" kern="1200" noProof="1">
                <a:solidFill>
                  <a:prstClr val="black"/>
                </a:solidFill>
                <a:latin typeface="Arial"/>
                <a:cs typeface="Arial" panose="020B0604020202020204" pitchFamily="34" charset="0"/>
              </a:rPr>
              <a:t>Ống thận.</a:t>
            </a:r>
            <a:endParaRPr kumimoji="0" lang="vi-VN" sz="2000" b="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sym typeface="Arial"/>
            </a:endParaRPr>
          </a:p>
        </p:txBody>
      </p:sp>
      <p:sp>
        <p:nvSpPr>
          <p:cNvPr id="6" name="Đáp án sai 3">
            <a:extLst>
              <a:ext uri="{FF2B5EF4-FFF2-40B4-BE49-F238E27FC236}">
                <a16:creationId xmlns:a16="http://schemas.microsoft.com/office/drawing/2014/main" xmlns="" id="{DCCE19E0-ADEC-31CC-7BC2-28A9828F34D1}"/>
              </a:ext>
            </a:extLst>
          </p:cNvPr>
          <p:cNvSpPr/>
          <p:nvPr/>
        </p:nvSpPr>
        <p:spPr>
          <a:xfrm>
            <a:off x="4639733" y="2001466"/>
            <a:ext cx="3762664" cy="1234440"/>
          </a:xfrm>
          <a:prstGeom prst="plaqu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pPr>
            <a:r>
              <a:rPr kumimoji="0" lang="en-US"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C. </a:t>
            </a:r>
            <a:r>
              <a:rPr lang="en-US" sz="2000" kern="1200" noProof="1">
                <a:solidFill>
                  <a:prstClr val="black"/>
                </a:solidFill>
                <a:latin typeface="Arial"/>
                <a:cs typeface="Arial" panose="020B0604020202020204" pitchFamily="34" charset="0"/>
              </a:rPr>
              <a:t>Ống đái.</a:t>
            </a:r>
            <a:endParaRPr kumimoji="0" lang="vi-VN"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pic>
        <p:nvPicPr>
          <p:cNvPr id="7" name="Correct sound effect and wrong sound effect (mp3cut.net)">
            <a:hlinkClick r:id="" action="ppaction://media"/>
            <a:extLst>
              <a:ext uri="{FF2B5EF4-FFF2-40B4-BE49-F238E27FC236}">
                <a16:creationId xmlns:a16="http://schemas.microsoft.com/office/drawing/2014/main" xmlns="" id="{7873BAD2-6E5E-8F26-C56F-6A6B24B6A41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831772" y="-477951"/>
            <a:ext cx="365523" cy="365523"/>
          </a:xfrm>
          <a:prstGeom prst="rect">
            <a:avLst/>
          </a:prstGeom>
        </p:spPr>
      </p:pic>
      <p:pic>
        <p:nvPicPr>
          <p:cNvPr id="8" name="Picture 5">
            <a:extLst>
              <a:ext uri="{FF2B5EF4-FFF2-40B4-BE49-F238E27FC236}">
                <a16:creationId xmlns:a16="http://schemas.microsoft.com/office/drawing/2014/main" xmlns="" id="{3035728A-2BD1-AC51-2727-230A573248A6}"/>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3900942" y="2759044"/>
            <a:ext cx="639785" cy="556871"/>
          </a:xfrm>
          <a:prstGeom prst="rect">
            <a:avLst/>
          </a:prstGeom>
        </p:spPr>
      </p:pic>
      <p:pic>
        <p:nvPicPr>
          <p:cNvPr id="9" name="Picture 10">
            <a:extLst>
              <a:ext uri="{FF2B5EF4-FFF2-40B4-BE49-F238E27FC236}">
                <a16:creationId xmlns:a16="http://schemas.microsoft.com/office/drawing/2014/main" xmlns="" id="{8C42094C-9F42-83E4-130E-19089ED6A47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4002141" y="4222349"/>
            <a:ext cx="637592" cy="568036"/>
          </a:xfrm>
          <a:prstGeom prst="rect">
            <a:avLst/>
          </a:prstGeom>
        </p:spPr>
      </p:pic>
      <p:pic>
        <p:nvPicPr>
          <p:cNvPr id="10" name="Picture 10">
            <a:extLst>
              <a:ext uri="{FF2B5EF4-FFF2-40B4-BE49-F238E27FC236}">
                <a16:creationId xmlns:a16="http://schemas.microsoft.com/office/drawing/2014/main" xmlns="" id="{27AA659E-4E1E-6334-8261-021FCDA0888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7992661" y="2618686"/>
            <a:ext cx="637592" cy="568036"/>
          </a:xfrm>
          <a:prstGeom prst="rect">
            <a:avLst/>
          </a:prstGeom>
        </p:spPr>
      </p:pic>
      <p:pic>
        <p:nvPicPr>
          <p:cNvPr id="11" name="Picture 10">
            <a:extLst>
              <a:ext uri="{FF2B5EF4-FFF2-40B4-BE49-F238E27FC236}">
                <a16:creationId xmlns:a16="http://schemas.microsoft.com/office/drawing/2014/main" xmlns="" id="{EED2EB7D-644D-64D2-5C82-2834D4D3746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7834078" y="4054058"/>
            <a:ext cx="637592" cy="568036"/>
          </a:xfrm>
          <a:prstGeom prst="rect">
            <a:avLst/>
          </a:prstGeom>
        </p:spPr>
      </p:pic>
      <p:pic>
        <p:nvPicPr>
          <p:cNvPr id="12" name="Correct sound effect and wrong sound effect (mp3cut.net) (1)">
            <a:hlinkClick r:id="" action="ppaction://media"/>
            <a:extLst>
              <a:ext uri="{FF2B5EF4-FFF2-40B4-BE49-F238E27FC236}">
                <a16:creationId xmlns:a16="http://schemas.microsoft.com/office/drawing/2014/main" xmlns="" id="{05EAC5C7-7D1A-E5DD-975F-9860781738C0}"/>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826919" y="-477951"/>
            <a:ext cx="365523" cy="365523"/>
          </a:xfrm>
          <a:prstGeom prst="rect">
            <a:avLst/>
          </a:prstGeom>
        </p:spPr>
      </p:pic>
    </p:spTree>
    <p:extLst>
      <p:ext uri="{BB962C8B-B14F-4D97-AF65-F5344CB8AC3E}">
        <p14:creationId xmlns:p14="http://schemas.microsoft.com/office/powerpoint/2010/main" val="1698144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strips(downLeft)">
                                      <p:cBhvr>
                                        <p:cTn id="12" dur="500"/>
                                        <p:tgtEl>
                                          <p:spTgt spid="4"/>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strips(downLeft)">
                                      <p:cBhvr>
                                        <p:cTn id="15" dur="500"/>
                                        <p:tgtEl>
                                          <p:spTgt spid="5"/>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strips(downLeft)">
                                      <p:cBhvr>
                                        <p:cTn id="18" dur="500"/>
                                        <p:tgtEl>
                                          <p:spTgt spid="6"/>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strips(downLeft)">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3"/>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3"/>
                                        </p:tgtEl>
                                        <p:attrNameLst>
                                          <p:attrName>fillcolor</p:attrName>
                                        </p:attrNameLst>
                                      </p:cBhvr>
                                      <p:to>
                                        <a:srgbClr val="92D050"/>
                                      </p:to>
                                    </p:animClr>
                                    <p:set>
                                      <p:cBhvr>
                                        <p:cTn id="27" dur="500" fill="hold"/>
                                        <p:tgtEl>
                                          <p:spTgt spid="3"/>
                                        </p:tgtEl>
                                        <p:attrNameLst>
                                          <p:attrName>fill.type</p:attrName>
                                        </p:attrNameLst>
                                      </p:cBhvr>
                                      <p:to>
                                        <p:strVal val="solid"/>
                                      </p:to>
                                    </p:set>
                                    <p:set>
                                      <p:cBhvr>
                                        <p:cTn id="28" dur="500" fill="hold"/>
                                        <p:tgtEl>
                                          <p:spTgt spid="3"/>
                                        </p:tgtEl>
                                        <p:attrNameLst>
                                          <p:attrName>fill.on</p:attrName>
                                        </p:attrNameLst>
                                      </p:cBhvr>
                                      <p:to>
                                        <p:strVal val="true"/>
                                      </p:to>
                                    </p:set>
                                  </p:childTnLst>
                                </p:cTn>
                              </p:par>
                              <p:par>
                                <p:cTn id="29" presetID="1" presetClass="mediacall" presetSubtype="0" fill="hold" nodeType="withEffect">
                                  <p:stCondLst>
                                    <p:cond delay="0"/>
                                  </p:stCondLst>
                                  <p:childTnLst>
                                    <p:cmd type="call" cmd="playFrom(0.0)">
                                      <p:cBhvr>
                                        <p:cTn id="30" dur="835" fill="hold"/>
                                        <p:tgtEl>
                                          <p:spTgt spid="7"/>
                                        </p:tgtEl>
                                      </p:cBhvr>
                                    </p:cmd>
                                  </p:childTnLst>
                                </p:cTn>
                              </p:par>
                              <p:par>
                                <p:cTn id="31" presetID="1" presetClass="entr" presetSubtype="0" fill="hold" nodeType="withEffect">
                                  <p:stCondLst>
                                    <p:cond delay="0"/>
                                  </p:stCondLst>
                                  <p:childTnLst>
                                    <p:set>
                                      <p:cBhvr>
                                        <p:cTn id="32" dur="1" fill="hold">
                                          <p:stCondLst>
                                            <p:cond delay="9"/>
                                          </p:stCondLst>
                                        </p:cTn>
                                        <p:tgtEl>
                                          <p:spTgt spid="8"/>
                                        </p:tgtEl>
                                        <p:attrNameLst>
                                          <p:attrName>style.visibility</p:attrName>
                                        </p:attrNameLst>
                                      </p:cBhvr>
                                      <p:to>
                                        <p:strVal val="visible"/>
                                      </p:to>
                                    </p:set>
                                  </p:childTnLst>
                                </p:cTn>
                              </p:par>
                              <p:par>
                                <p:cTn id="33" presetID="26" presetClass="emph" presetSubtype="0" repeatCount="2000" fill="hold" grpId="1" nodeType="withEffect">
                                  <p:stCondLst>
                                    <p:cond delay="0"/>
                                  </p:stCondLst>
                                  <p:childTnLst>
                                    <p:animEffect transition="out" filter="fade">
                                      <p:cBhvr>
                                        <p:cTn id="34" dur="500" tmFilter="0, 0; .2, .5; .8, .5; 1, 0"/>
                                        <p:tgtEl>
                                          <p:spTgt spid="3"/>
                                        </p:tgtEl>
                                      </p:cBhvr>
                                    </p:animEffect>
                                    <p:animScale>
                                      <p:cBhvr>
                                        <p:cTn id="35" dur="250" autoRev="1" fill="hold"/>
                                        <p:tgtEl>
                                          <p:spTgt spid="3"/>
                                        </p:tgtEl>
                                      </p:cBhvr>
                                      <p:by x="105000" y="105000"/>
                                    </p:animScale>
                                  </p:childTnLst>
                                </p:cTn>
                              </p:par>
                            </p:childTnLst>
                          </p:cTn>
                        </p:par>
                      </p:childTnLst>
                    </p:cTn>
                  </p:par>
                </p:childTnLst>
              </p:cTn>
              <p:nextCondLst>
                <p:cond evt="onClick" delay="0">
                  <p:tgtEl>
                    <p:spTgt spid="3"/>
                  </p:tgtEl>
                </p:cond>
              </p:nextCondLst>
            </p:seq>
            <p:seq concurrent="1" nextAc="seek">
              <p:cTn id="36" restart="whenNotActive" fill="hold" evtFilter="cancelBubble" nodeType="interactiveSeq">
                <p:stCondLst>
                  <p:cond evt="onClick" delay="0">
                    <p:tgtEl>
                      <p:spTgt spid="4"/>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500" fill="hold"/>
                                        <p:tgtEl>
                                          <p:spTgt spid="4"/>
                                        </p:tgtEl>
                                        <p:attrNameLst>
                                          <p:attrName>fillcolor</p:attrName>
                                        </p:attrNameLst>
                                      </p:cBhvr>
                                      <p:to>
                                        <a:srgbClr val="D99694"/>
                                      </p:to>
                                    </p:animClr>
                                    <p:set>
                                      <p:cBhvr>
                                        <p:cTn id="41" dur="500" fill="hold"/>
                                        <p:tgtEl>
                                          <p:spTgt spid="4"/>
                                        </p:tgtEl>
                                        <p:attrNameLst>
                                          <p:attrName>fill.type</p:attrName>
                                        </p:attrNameLst>
                                      </p:cBhvr>
                                      <p:to>
                                        <p:strVal val="solid"/>
                                      </p:to>
                                    </p:set>
                                    <p:set>
                                      <p:cBhvr>
                                        <p:cTn id="42" dur="500" fill="hold"/>
                                        <p:tgtEl>
                                          <p:spTgt spid="4"/>
                                        </p:tgtEl>
                                        <p:attrNameLst>
                                          <p:attrName>fill.on</p:attrName>
                                        </p:attrNameLst>
                                      </p:cBhvr>
                                      <p:to>
                                        <p:strVal val="true"/>
                                      </p:to>
                                    </p:set>
                                  </p:childTnLst>
                                </p:cTn>
                              </p:par>
                              <p:par>
                                <p:cTn id="43" presetID="1" presetClass="mediacall" presetSubtype="0" fill="hold" nodeType="withEffect">
                                  <p:stCondLst>
                                    <p:cond delay="0"/>
                                  </p:stCondLst>
                                  <p:childTnLst>
                                    <p:cmd type="call" cmd="playFrom(0.0)">
                                      <p:cBhvr>
                                        <p:cTn id="44" dur="862" fill="hold"/>
                                        <p:tgtEl>
                                          <p:spTgt spid="12"/>
                                        </p:tgtEl>
                                      </p:cBhvr>
                                    </p:cmd>
                                  </p:childTnLst>
                                </p:cTn>
                              </p:par>
                              <p:par>
                                <p:cTn id="45" presetID="1" presetClass="entr" presetSubtype="0" fill="hold" nodeType="with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par>
                                <p:cTn id="47" presetID="26" presetClass="emph" presetSubtype="0" repeatCount="2000" fill="hold" grpId="1" nodeType="withEffect">
                                  <p:stCondLst>
                                    <p:cond delay="0"/>
                                  </p:stCondLst>
                                  <p:childTnLst>
                                    <p:animEffect transition="out" filter="fade">
                                      <p:cBhvr>
                                        <p:cTn id="48" dur="500" tmFilter="0, 0; .2, .5; .8, .5; 1, 0"/>
                                        <p:tgtEl>
                                          <p:spTgt spid="4"/>
                                        </p:tgtEl>
                                      </p:cBhvr>
                                    </p:animEffect>
                                    <p:animScale>
                                      <p:cBhvr>
                                        <p:cTn id="49" dur="250" autoRev="1" fill="hold"/>
                                        <p:tgtEl>
                                          <p:spTgt spid="4"/>
                                        </p:tgtEl>
                                      </p:cBhvr>
                                      <p:by x="105000" y="105000"/>
                                    </p:animScale>
                                  </p:childTnLst>
                                </p:cTn>
                              </p:par>
                            </p:childTnLst>
                          </p:cTn>
                        </p:par>
                      </p:childTnLst>
                    </p:cTn>
                  </p:par>
                </p:childTnLst>
              </p:cTn>
              <p:nextCondLst>
                <p:cond evt="onClick" delay="0">
                  <p:tgtEl>
                    <p:spTgt spid="4"/>
                  </p:tgtEl>
                </p:cond>
              </p:nextCondLst>
            </p:seq>
            <p:seq concurrent="1" nextAc="seek">
              <p:cTn id="50" restart="whenNotActive" fill="hold" evtFilter="cancelBubble" nodeType="interactiveSeq">
                <p:stCondLst>
                  <p:cond evt="onClick" delay="0">
                    <p:tgtEl>
                      <p:spTgt spid="5"/>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500" fill="hold"/>
                                        <p:tgtEl>
                                          <p:spTgt spid="5"/>
                                        </p:tgtEl>
                                        <p:attrNameLst>
                                          <p:attrName>fillcolor</p:attrName>
                                        </p:attrNameLst>
                                      </p:cBhvr>
                                      <p:to>
                                        <a:srgbClr val="D99694"/>
                                      </p:to>
                                    </p:animClr>
                                    <p:set>
                                      <p:cBhvr>
                                        <p:cTn id="55" dur="500" fill="hold"/>
                                        <p:tgtEl>
                                          <p:spTgt spid="5"/>
                                        </p:tgtEl>
                                        <p:attrNameLst>
                                          <p:attrName>fill.type</p:attrName>
                                        </p:attrNameLst>
                                      </p:cBhvr>
                                      <p:to>
                                        <p:strVal val="solid"/>
                                      </p:to>
                                    </p:set>
                                    <p:set>
                                      <p:cBhvr>
                                        <p:cTn id="56" dur="500" fill="hold"/>
                                        <p:tgtEl>
                                          <p:spTgt spid="5"/>
                                        </p:tgtEl>
                                        <p:attrNameLst>
                                          <p:attrName>fill.on</p:attrName>
                                        </p:attrNameLst>
                                      </p:cBhvr>
                                      <p:to>
                                        <p:strVal val="true"/>
                                      </p:to>
                                    </p:set>
                                  </p:childTnLst>
                                </p:cTn>
                              </p:par>
                              <p:par>
                                <p:cTn id="57" presetID="1" presetClass="mediacall" presetSubtype="0" fill="hold" nodeType="withEffect">
                                  <p:stCondLst>
                                    <p:cond delay="0"/>
                                  </p:stCondLst>
                                  <p:childTnLst>
                                    <p:cmd type="call" cmd="playFrom(0.0)">
                                      <p:cBhvr>
                                        <p:cTn id="58" dur="862" fill="hold"/>
                                        <p:tgtEl>
                                          <p:spTgt spid="12"/>
                                        </p:tgtEl>
                                      </p:cBhvr>
                                    </p:cmd>
                                  </p:childTnLst>
                                </p:cTn>
                              </p:par>
                              <p:par>
                                <p:cTn id="59" presetID="1" presetClass="entr" presetSubtype="0" fill="hold" nodeType="withEffect">
                                  <p:stCondLst>
                                    <p:cond delay="0"/>
                                  </p:stCondLst>
                                  <p:childTnLst>
                                    <p:set>
                                      <p:cBhvr>
                                        <p:cTn id="60" dur="1" fill="hold">
                                          <p:stCondLst>
                                            <p:cond delay="9"/>
                                          </p:stCondLst>
                                        </p:cTn>
                                        <p:tgtEl>
                                          <p:spTgt spid="9"/>
                                        </p:tgtEl>
                                        <p:attrNameLst>
                                          <p:attrName>style.visibility</p:attrName>
                                        </p:attrNameLst>
                                      </p:cBhvr>
                                      <p:to>
                                        <p:strVal val="visible"/>
                                      </p:to>
                                    </p:set>
                                  </p:childTnLst>
                                </p:cTn>
                              </p:par>
                              <p:par>
                                <p:cTn id="61" presetID="26" presetClass="emph" presetSubtype="0" repeatCount="2000" fill="hold" grpId="1" nodeType="withEffect">
                                  <p:stCondLst>
                                    <p:cond delay="0"/>
                                  </p:stCondLst>
                                  <p:childTnLst>
                                    <p:animEffect transition="out" filter="fade">
                                      <p:cBhvr>
                                        <p:cTn id="62" dur="500" tmFilter="0, 0; .2, .5; .8, .5; 1, 0"/>
                                        <p:tgtEl>
                                          <p:spTgt spid="5"/>
                                        </p:tgtEl>
                                      </p:cBhvr>
                                    </p:animEffect>
                                    <p:animScale>
                                      <p:cBhvr>
                                        <p:cTn id="63" dur="250" autoRev="1" fill="hold"/>
                                        <p:tgtEl>
                                          <p:spTgt spid="5"/>
                                        </p:tgtEl>
                                      </p:cBhvr>
                                      <p:by x="105000" y="105000"/>
                                    </p:animScale>
                                  </p:childTnLst>
                                </p:cTn>
                              </p:par>
                            </p:childTnLst>
                          </p:cTn>
                        </p:par>
                      </p:childTnLst>
                    </p:cTn>
                  </p:par>
                </p:childTnLst>
              </p:cTn>
              <p:nextCondLst>
                <p:cond evt="onClick" delay="0">
                  <p:tgtEl>
                    <p:spTgt spid="5"/>
                  </p:tgtEl>
                </p:cond>
              </p:nextCondLst>
            </p:seq>
            <p:seq concurrent="1" nextAc="seek">
              <p:cTn id="64" restart="whenNotActive" fill="hold" evtFilter="cancelBubble" nodeType="interactiveSeq">
                <p:stCondLst>
                  <p:cond evt="onClick" delay="0">
                    <p:tgtEl>
                      <p:spTgt spid="6"/>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500" fill="hold"/>
                                        <p:tgtEl>
                                          <p:spTgt spid="6"/>
                                        </p:tgtEl>
                                        <p:attrNameLst>
                                          <p:attrName>fillcolor</p:attrName>
                                        </p:attrNameLst>
                                      </p:cBhvr>
                                      <p:to>
                                        <a:srgbClr val="D99694"/>
                                      </p:to>
                                    </p:animClr>
                                    <p:set>
                                      <p:cBhvr>
                                        <p:cTn id="69" dur="500" fill="hold"/>
                                        <p:tgtEl>
                                          <p:spTgt spid="6"/>
                                        </p:tgtEl>
                                        <p:attrNameLst>
                                          <p:attrName>fill.type</p:attrName>
                                        </p:attrNameLst>
                                      </p:cBhvr>
                                      <p:to>
                                        <p:strVal val="solid"/>
                                      </p:to>
                                    </p:set>
                                    <p:set>
                                      <p:cBhvr>
                                        <p:cTn id="70" dur="500" fill="hold"/>
                                        <p:tgtEl>
                                          <p:spTgt spid="6"/>
                                        </p:tgtEl>
                                        <p:attrNameLst>
                                          <p:attrName>fill.on</p:attrName>
                                        </p:attrNameLst>
                                      </p:cBhvr>
                                      <p:to>
                                        <p:strVal val="true"/>
                                      </p:to>
                                    </p:set>
                                  </p:childTnLst>
                                </p:cTn>
                              </p:par>
                              <p:par>
                                <p:cTn id="71" presetID="1" presetClass="mediacall" presetSubtype="0" fill="hold" nodeType="withEffect">
                                  <p:stCondLst>
                                    <p:cond delay="0"/>
                                  </p:stCondLst>
                                  <p:childTnLst>
                                    <p:cmd type="call" cmd="playFrom(0.0)">
                                      <p:cBhvr>
                                        <p:cTn id="72" dur="862" fill="hold"/>
                                        <p:tgtEl>
                                          <p:spTgt spid="12"/>
                                        </p:tgtEl>
                                      </p:cBhvr>
                                    </p:cmd>
                                  </p:childTnLst>
                                </p:cTn>
                              </p:par>
                              <p:par>
                                <p:cTn id="73" presetID="1" presetClass="entr" presetSubtype="0" fill="hold" nodeType="withEffect">
                                  <p:stCondLst>
                                    <p:cond delay="0"/>
                                  </p:stCondLst>
                                  <p:childTnLst>
                                    <p:set>
                                      <p:cBhvr>
                                        <p:cTn id="74" dur="1" fill="hold">
                                          <p:stCondLst>
                                            <p:cond delay="9"/>
                                          </p:stCondLst>
                                        </p:cTn>
                                        <p:tgtEl>
                                          <p:spTgt spid="10"/>
                                        </p:tgtEl>
                                        <p:attrNameLst>
                                          <p:attrName>style.visibility</p:attrName>
                                        </p:attrNameLst>
                                      </p:cBhvr>
                                      <p:to>
                                        <p:strVal val="visible"/>
                                      </p:to>
                                    </p:set>
                                  </p:childTnLst>
                                </p:cTn>
                              </p:par>
                              <p:par>
                                <p:cTn id="75" presetID="26" presetClass="emph" presetSubtype="0" repeatCount="2000" fill="hold" grpId="1" nodeType="withEffect">
                                  <p:stCondLst>
                                    <p:cond delay="0"/>
                                  </p:stCondLst>
                                  <p:childTnLst>
                                    <p:animEffect transition="out" filter="fade">
                                      <p:cBhvr>
                                        <p:cTn id="76" dur="500" tmFilter="0, 0; .2, .5; .8, .5; 1, 0"/>
                                        <p:tgtEl>
                                          <p:spTgt spid="6"/>
                                        </p:tgtEl>
                                      </p:cBhvr>
                                    </p:animEffect>
                                    <p:animScale>
                                      <p:cBhvr>
                                        <p:cTn id="77" dur="250" autoRev="1" fill="hold"/>
                                        <p:tgtEl>
                                          <p:spTgt spid="6"/>
                                        </p:tgtEl>
                                      </p:cBhvr>
                                      <p:by x="105000" y="105000"/>
                                    </p:animScale>
                                  </p:childTnLst>
                                </p:cTn>
                              </p:par>
                            </p:childTnLst>
                          </p:cTn>
                        </p:par>
                      </p:childTnLst>
                    </p:cTn>
                  </p:par>
                </p:childTnLst>
              </p:cTn>
              <p:nextCondLst>
                <p:cond evt="onClick" delay="0">
                  <p:tgtEl>
                    <p:spTgt spid="6"/>
                  </p:tgtEl>
                </p:cond>
              </p:nextCondLst>
            </p:seq>
            <p:audio>
              <p:cMediaNode vol="80000">
                <p:cTn id="78" fill="hold" display="0">
                  <p:stCondLst>
                    <p:cond delay="indefinite"/>
                  </p:stCondLst>
                  <p:endCondLst>
                    <p:cond evt="onStopAudio" delay="0">
                      <p:tgtEl>
                        <p:sldTgt/>
                      </p:tgtEl>
                    </p:cond>
                  </p:endCondLst>
                </p:cTn>
                <p:tgtEl>
                  <p:spTgt spid="7"/>
                </p:tgtEl>
              </p:cMediaNode>
            </p:audio>
            <p:audio>
              <p:cMediaNode vol="80000">
                <p:cTn id="79" fill="hold" display="0">
                  <p:stCondLst>
                    <p:cond delay="indefinite"/>
                  </p:stCondLst>
                  <p:endCondLst>
                    <p:cond evt="onStopAudio" delay="0">
                      <p:tgtEl>
                        <p:sldTgt/>
                      </p:tgtEl>
                    </p:cond>
                  </p:endCondLst>
                </p:cTn>
                <p:tgtEl>
                  <p:spTgt spid="12"/>
                </p:tgtEl>
              </p:cMediaNode>
            </p:audio>
          </p:childTnLst>
        </p:cTn>
      </p:par>
    </p:tnLst>
    <p:bldLst>
      <p:bldP spid="2" grpId="0" animBg="1"/>
      <p:bldP spid="3" grpId="0" animBg="1"/>
      <p:bldP spid="3" grpId="1" animBg="1"/>
      <p:bldP spid="4" grpId="0" animBg="1"/>
      <p:bldP spid="4" grpId="1" animBg="1"/>
      <p:bldP spid="5" grpId="0" animBg="1"/>
      <p:bldP spid="5" grpId="1" animBg="1"/>
      <p:bldP spid="6" grpId="0" animBg="1"/>
      <p:bldP spid="6" grpId="1"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0F1DF"/>
        </a:solidFill>
        <a:effectLst/>
      </p:bgPr>
    </p:bg>
    <p:spTree>
      <p:nvGrpSpPr>
        <p:cNvPr id="1" name=""/>
        <p:cNvGrpSpPr/>
        <p:nvPr/>
      </p:nvGrpSpPr>
      <p:grpSpPr>
        <a:xfrm>
          <a:off x="0" y="0"/>
          <a:ext cx="0" cy="0"/>
          <a:chOff x="0" y="0"/>
          <a:chExt cx="0" cy="0"/>
        </a:xfrm>
      </p:grpSpPr>
      <p:sp>
        <p:nvSpPr>
          <p:cNvPr id="2" name="Câu hỏi">
            <a:extLst>
              <a:ext uri="{FF2B5EF4-FFF2-40B4-BE49-F238E27FC236}">
                <a16:creationId xmlns:a16="http://schemas.microsoft.com/office/drawing/2014/main" xmlns="" id="{679248D8-B24B-AA06-EAAF-91D57D494A08}"/>
              </a:ext>
            </a:extLst>
          </p:cNvPr>
          <p:cNvSpPr/>
          <p:nvPr/>
        </p:nvSpPr>
        <p:spPr>
          <a:xfrm>
            <a:off x="910935" y="297575"/>
            <a:ext cx="7322128" cy="1732549"/>
          </a:xfrm>
          <a:prstGeom prst="plaqu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pPr>
            <a:r>
              <a:rPr kumimoji="0" lang="vi-VN" sz="2000" b="1" i="1"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Câu </a:t>
            </a:r>
            <a:r>
              <a:rPr kumimoji="0" lang="en-US" sz="2000" b="1" i="1"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5</a:t>
            </a:r>
            <a:r>
              <a:rPr kumimoji="0" lang="vi-VN" sz="2000" b="1" i="1"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lang="en-US" sz="2000" kern="1200" noProof="1">
                <a:solidFill>
                  <a:prstClr val="black"/>
                </a:solidFill>
                <a:cs typeface="Arial" panose="020B0604020202020204" pitchFamily="34" charset="0"/>
              </a:rPr>
              <a:t>Thói quen nào có lợi cho sức khỏe của thận?</a:t>
            </a:r>
            <a:endParaRPr kumimoji="0" lang="vi-VN"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3" name="Đáp án đúng">
            <a:extLst>
              <a:ext uri="{FF2B5EF4-FFF2-40B4-BE49-F238E27FC236}">
                <a16:creationId xmlns:a16="http://schemas.microsoft.com/office/drawing/2014/main" xmlns="" id="{10A66639-A787-3E6D-2489-8872996E87BE}"/>
              </a:ext>
            </a:extLst>
          </p:cNvPr>
          <p:cNvSpPr/>
          <p:nvPr/>
        </p:nvSpPr>
        <p:spPr>
          <a:xfrm>
            <a:off x="4831772" y="3611485"/>
            <a:ext cx="3955437" cy="1234440"/>
          </a:xfrm>
          <a:prstGeom prst="plaqu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defRPr/>
            </a:pPr>
            <a:r>
              <a:rPr kumimoji="0" lang="en-US"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D. Tập</a:t>
            </a:r>
            <a:r>
              <a:rPr kumimoji="0" lang="en-US" sz="2000" b="0" i="0" u="none" strike="noStrike" kern="1200" cap="none" spc="0" normalizeH="0" noProof="1">
                <a:ln>
                  <a:noFill/>
                </a:ln>
                <a:solidFill>
                  <a:prstClr val="black"/>
                </a:solidFill>
                <a:effectLst/>
                <a:uLnTx/>
                <a:uFillTx/>
                <a:latin typeface="Arial" panose="020B0604020202020204" pitchFamily="34" charset="0"/>
                <a:ea typeface="+mn-ea"/>
                <a:cs typeface="Arial" panose="020B0604020202020204" pitchFamily="34" charset="0"/>
                <a:sym typeface="Arial"/>
              </a:rPr>
              <a:t> thể dục thường xuyên.</a:t>
            </a:r>
            <a:endParaRPr kumimoji="0" lang="vi-VN"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4" name="Đáp án sai 1">
            <a:extLst>
              <a:ext uri="{FF2B5EF4-FFF2-40B4-BE49-F238E27FC236}">
                <a16:creationId xmlns:a16="http://schemas.microsoft.com/office/drawing/2014/main" xmlns="" id="{ACB5806A-5135-B6DF-9A11-D82819EC4D01}"/>
              </a:ext>
            </a:extLst>
          </p:cNvPr>
          <p:cNvSpPr/>
          <p:nvPr/>
        </p:nvSpPr>
        <p:spPr>
          <a:xfrm>
            <a:off x="616563" y="2197460"/>
            <a:ext cx="3955437" cy="1234440"/>
          </a:xfrm>
          <a:prstGeom prst="plaqu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pPr>
            <a:r>
              <a:rPr kumimoji="0" lang="vi-VN" sz="2000" b="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sym typeface="Arial"/>
              </a:rPr>
              <a:t>A. </a:t>
            </a:r>
            <a:r>
              <a:rPr lang="en-US" sz="2000" kern="1200" noProof="1">
                <a:solidFill>
                  <a:prstClr val="black"/>
                </a:solidFill>
                <a:cs typeface="Arial" panose="020B0604020202020204" pitchFamily="34" charset="0"/>
              </a:rPr>
              <a:t>Ăn nhiều đồ mặn.</a:t>
            </a:r>
            <a:endParaRPr kumimoji="0" lang="vi-VN" sz="2000" b="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sym typeface="Arial"/>
            </a:endParaRPr>
          </a:p>
        </p:txBody>
      </p:sp>
      <p:sp>
        <p:nvSpPr>
          <p:cNvPr id="5" name="Đáp án sai 2">
            <a:extLst>
              <a:ext uri="{FF2B5EF4-FFF2-40B4-BE49-F238E27FC236}">
                <a16:creationId xmlns:a16="http://schemas.microsoft.com/office/drawing/2014/main" xmlns="" id="{F36D0655-05EF-F953-67D1-D37FB2740479}"/>
              </a:ext>
            </a:extLst>
          </p:cNvPr>
          <p:cNvSpPr/>
          <p:nvPr/>
        </p:nvSpPr>
        <p:spPr>
          <a:xfrm>
            <a:off x="616563" y="3611485"/>
            <a:ext cx="3955437" cy="1234440"/>
          </a:xfrm>
          <a:prstGeom prst="plaqu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pPr>
            <a:r>
              <a:rPr lang="vi-VN" sz="2000" kern="1200" noProof="1">
                <a:solidFill>
                  <a:prstClr val="black"/>
                </a:solidFill>
                <a:cs typeface="Arial" panose="020B0604020202020204" pitchFamily="34" charset="0"/>
              </a:rPr>
              <a:t>B</a:t>
            </a:r>
            <a:r>
              <a:rPr lang="en-US" sz="2000" kern="1200" noProof="1">
                <a:solidFill>
                  <a:prstClr val="black"/>
                </a:solidFill>
                <a:cs typeface="Arial" panose="020B0604020202020204" pitchFamily="34" charset="0"/>
              </a:rPr>
              <a:t>. Ăn thật nhiều nước.</a:t>
            </a:r>
            <a:endParaRPr kumimoji="0" lang="vi-VN" sz="2000" b="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sym typeface="Arial"/>
            </a:endParaRPr>
          </a:p>
        </p:txBody>
      </p:sp>
      <p:sp>
        <p:nvSpPr>
          <p:cNvPr id="6" name="Đáp án sai 3">
            <a:extLst>
              <a:ext uri="{FF2B5EF4-FFF2-40B4-BE49-F238E27FC236}">
                <a16:creationId xmlns:a16="http://schemas.microsoft.com/office/drawing/2014/main" xmlns="" id="{9ADFA340-312D-E7D0-3A19-4E0457DA798C}"/>
              </a:ext>
            </a:extLst>
          </p:cNvPr>
          <p:cNvSpPr/>
          <p:nvPr/>
        </p:nvSpPr>
        <p:spPr>
          <a:xfrm>
            <a:off x="4800393" y="2197460"/>
            <a:ext cx="3955437" cy="1234440"/>
          </a:xfrm>
          <a:prstGeom prst="plaqu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defRPr/>
            </a:pPr>
            <a:r>
              <a:rPr lang="en-US" sz="2000" kern="1200" noProof="1">
                <a:solidFill>
                  <a:prstClr val="black"/>
                </a:solidFill>
                <a:latin typeface="Arial" panose="020B0604020202020204" pitchFamily="34" charset="0"/>
                <a:cs typeface="Arial" panose="020B0604020202020204" pitchFamily="34" charset="0"/>
              </a:rPr>
              <a:t>C. Nhịn tiểu lâu.</a:t>
            </a:r>
            <a:endParaRPr kumimoji="0" lang="vi-VN" sz="2000" b="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sym typeface="Arial"/>
            </a:endParaRPr>
          </a:p>
        </p:txBody>
      </p:sp>
      <p:pic>
        <p:nvPicPr>
          <p:cNvPr id="7" name="Correct sound effect and wrong sound effect (mp3cut.net)">
            <a:hlinkClick r:id="" action="ppaction://media"/>
            <a:extLst>
              <a:ext uri="{FF2B5EF4-FFF2-40B4-BE49-F238E27FC236}">
                <a16:creationId xmlns:a16="http://schemas.microsoft.com/office/drawing/2014/main" xmlns="" id="{EE81CAC9-DCF3-88CD-29DD-1240E81211F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831772" y="-477951"/>
            <a:ext cx="365523" cy="365523"/>
          </a:xfrm>
          <a:prstGeom prst="rect">
            <a:avLst/>
          </a:prstGeom>
        </p:spPr>
      </p:pic>
      <p:pic>
        <p:nvPicPr>
          <p:cNvPr id="8" name="Picture 5">
            <a:extLst>
              <a:ext uri="{FF2B5EF4-FFF2-40B4-BE49-F238E27FC236}">
                <a16:creationId xmlns:a16="http://schemas.microsoft.com/office/drawing/2014/main" xmlns="" id="{8C982DDA-E0F9-10EF-0845-6FB345A8C390}"/>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8376910" y="4232141"/>
            <a:ext cx="639785" cy="556871"/>
          </a:xfrm>
          <a:prstGeom prst="rect">
            <a:avLst/>
          </a:prstGeom>
        </p:spPr>
      </p:pic>
      <p:pic>
        <p:nvPicPr>
          <p:cNvPr id="9" name="Picture 10">
            <a:extLst>
              <a:ext uri="{FF2B5EF4-FFF2-40B4-BE49-F238E27FC236}">
                <a16:creationId xmlns:a16="http://schemas.microsoft.com/office/drawing/2014/main" xmlns="" id="{98E1309A-CED0-E74F-17C5-E44DD7AEC8B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4162801" y="4406820"/>
            <a:ext cx="637592" cy="568036"/>
          </a:xfrm>
          <a:prstGeom prst="rect">
            <a:avLst/>
          </a:prstGeom>
        </p:spPr>
      </p:pic>
      <p:pic>
        <p:nvPicPr>
          <p:cNvPr id="10" name="Picture 10">
            <a:extLst>
              <a:ext uri="{FF2B5EF4-FFF2-40B4-BE49-F238E27FC236}">
                <a16:creationId xmlns:a16="http://schemas.microsoft.com/office/drawing/2014/main" xmlns="" id="{8BB35F0A-F378-6C01-C1CD-16ECD19C865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8437034" y="2928330"/>
            <a:ext cx="637592" cy="568036"/>
          </a:xfrm>
          <a:prstGeom prst="rect">
            <a:avLst/>
          </a:prstGeom>
        </p:spPr>
      </p:pic>
      <p:pic>
        <p:nvPicPr>
          <p:cNvPr id="11" name="Picture 10">
            <a:extLst>
              <a:ext uri="{FF2B5EF4-FFF2-40B4-BE49-F238E27FC236}">
                <a16:creationId xmlns:a16="http://schemas.microsoft.com/office/drawing/2014/main" xmlns="" id="{8428C414-55FD-F2EF-2E26-08721AC3886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4253203" y="2878117"/>
            <a:ext cx="637592" cy="568036"/>
          </a:xfrm>
          <a:prstGeom prst="rect">
            <a:avLst/>
          </a:prstGeom>
        </p:spPr>
      </p:pic>
      <p:pic>
        <p:nvPicPr>
          <p:cNvPr id="12" name="Correct sound effect and wrong sound effect (mp3cut.net) (1)">
            <a:hlinkClick r:id="" action="ppaction://media"/>
            <a:extLst>
              <a:ext uri="{FF2B5EF4-FFF2-40B4-BE49-F238E27FC236}">
                <a16:creationId xmlns:a16="http://schemas.microsoft.com/office/drawing/2014/main" xmlns="" id="{D41A00D7-DD84-044A-C7B6-2F044117D674}"/>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826919" y="-477951"/>
            <a:ext cx="365523" cy="365523"/>
          </a:xfrm>
          <a:prstGeom prst="rect">
            <a:avLst/>
          </a:prstGeom>
        </p:spPr>
      </p:pic>
    </p:spTree>
    <p:extLst>
      <p:ext uri="{BB962C8B-B14F-4D97-AF65-F5344CB8AC3E}">
        <p14:creationId xmlns:p14="http://schemas.microsoft.com/office/powerpoint/2010/main" val="1029214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strips(downLeft)">
                                      <p:cBhvr>
                                        <p:cTn id="12" dur="500"/>
                                        <p:tgtEl>
                                          <p:spTgt spid="4"/>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strips(downLeft)">
                                      <p:cBhvr>
                                        <p:cTn id="15" dur="500"/>
                                        <p:tgtEl>
                                          <p:spTgt spid="5"/>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strips(downLeft)">
                                      <p:cBhvr>
                                        <p:cTn id="18" dur="500"/>
                                        <p:tgtEl>
                                          <p:spTgt spid="3"/>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strips(downLeft)">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3"/>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3"/>
                                        </p:tgtEl>
                                        <p:attrNameLst>
                                          <p:attrName>fillcolor</p:attrName>
                                        </p:attrNameLst>
                                      </p:cBhvr>
                                      <p:to>
                                        <a:srgbClr val="92D050"/>
                                      </p:to>
                                    </p:animClr>
                                    <p:set>
                                      <p:cBhvr>
                                        <p:cTn id="27" dur="500" fill="hold"/>
                                        <p:tgtEl>
                                          <p:spTgt spid="3"/>
                                        </p:tgtEl>
                                        <p:attrNameLst>
                                          <p:attrName>fill.type</p:attrName>
                                        </p:attrNameLst>
                                      </p:cBhvr>
                                      <p:to>
                                        <p:strVal val="solid"/>
                                      </p:to>
                                    </p:set>
                                    <p:set>
                                      <p:cBhvr>
                                        <p:cTn id="28" dur="500" fill="hold"/>
                                        <p:tgtEl>
                                          <p:spTgt spid="3"/>
                                        </p:tgtEl>
                                        <p:attrNameLst>
                                          <p:attrName>fill.on</p:attrName>
                                        </p:attrNameLst>
                                      </p:cBhvr>
                                      <p:to>
                                        <p:strVal val="true"/>
                                      </p:to>
                                    </p:set>
                                  </p:childTnLst>
                                </p:cTn>
                              </p:par>
                              <p:par>
                                <p:cTn id="29" presetID="1" presetClass="mediacall" presetSubtype="0" fill="hold" nodeType="withEffect">
                                  <p:stCondLst>
                                    <p:cond delay="0"/>
                                  </p:stCondLst>
                                  <p:childTnLst>
                                    <p:cmd type="call" cmd="playFrom(0.0)">
                                      <p:cBhvr>
                                        <p:cTn id="30" dur="838" fill="hold"/>
                                        <p:tgtEl>
                                          <p:spTgt spid="7"/>
                                        </p:tgtEl>
                                      </p:cBhvr>
                                    </p:cmd>
                                  </p:childTnLst>
                                </p:cTn>
                              </p:par>
                              <p:par>
                                <p:cTn id="31" presetID="1" presetClass="entr" presetSubtype="0" fill="hold" nodeType="withEffect">
                                  <p:stCondLst>
                                    <p:cond delay="0"/>
                                  </p:stCondLst>
                                  <p:childTnLst>
                                    <p:set>
                                      <p:cBhvr>
                                        <p:cTn id="32" dur="1" fill="hold">
                                          <p:stCondLst>
                                            <p:cond delay="9"/>
                                          </p:stCondLst>
                                        </p:cTn>
                                        <p:tgtEl>
                                          <p:spTgt spid="8"/>
                                        </p:tgtEl>
                                        <p:attrNameLst>
                                          <p:attrName>style.visibility</p:attrName>
                                        </p:attrNameLst>
                                      </p:cBhvr>
                                      <p:to>
                                        <p:strVal val="visible"/>
                                      </p:to>
                                    </p:set>
                                  </p:childTnLst>
                                </p:cTn>
                              </p:par>
                              <p:par>
                                <p:cTn id="33" presetID="26" presetClass="emph" presetSubtype="0" repeatCount="2000" fill="hold" grpId="1" nodeType="withEffect">
                                  <p:stCondLst>
                                    <p:cond delay="0"/>
                                  </p:stCondLst>
                                  <p:childTnLst>
                                    <p:animEffect transition="out" filter="fade">
                                      <p:cBhvr>
                                        <p:cTn id="34" dur="500" tmFilter="0, 0; .2, .5; .8, .5; 1, 0"/>
                                        <p:tgtEl>
                                          <p:spTgt spid="3"/>
                                        </p:tgtEl>
                                      </p:cBhvr>
                                    </p:animEffect>
                                    <p:animScale>
                                      <p:cBhvr>
                                        <p:cTn id="35" dur="250" autoRev="1" fill="hold"/>
                                        <p:tgtEl>
                                          <p:spTgt spid="3"/>
                                        </p:tgtEl>
                                      </p:cBhvr>
                                      <p:by x="105000" y="105000"/>
                                    </p:animScale>
                                  </p:childTnLst>
                                </p:cTn>
                              </p:par>
                            </p:childTnLst>
                          </p:cTn>
                        </p:par>
                      </p:childTnLst>
                    </p:cTn>
                  </p:par>
                </p:childTnLst>
              </p:cTn>
              <p:nextCondLst>
                <p:cond evt="onClick" delay="0">
                  <p:tgtEl>
                    <p:spTgt spid="3"/>
                  </p:tgtEl>
                </p:cond>
              </p:nextCondLst>
            </p:seq>
            <p:seq concurrent="1" nextAc="seek">
              <p:cTn id="36" restart="whenNotActive" fill="hold" evtFilter="cancelBubble" nodeType="interactiveSeq">
                <p:stCondLst>
                  <p:cond evt="onClick" delay="0">
                    <p:tgtEl>
                      <p:spTgt spid="4"/>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500" fill="hold"/>
                                        <p:tgtEl>
                                          <p:spTgt spid="4"/>
                                        </p:tgtEl>
                                        <p:attrNameLst>
                                          <p:attrName>fillcolor</p:attrName>
                                        </p:attrNameLst>
                                      </p:cBhvr>
                                      <p:to>
                                        <a:srgbClr val="D99694"/>
                                      </p:to>
                                    </p:animClr>
                                    <p:set>
                                      <p:cBhvr>
                                        <p:cTn id="41" dur="500" fill="hold"/>
                                        <p:tgtEl>
                                          <p:spTgt spid="4"/>
                                        </p:tgtEl>
                                        <p:attrNameLst>
                                          <p:attrName>fill.type</p:attrName>
                                        </p:attrNameLst>
                                      </p:cBhvr>
                                      <p:to>
                                        <p:strVal val="solid"/>
                                      </p:to>
                                    </p:set>
                                    <p:set>
                                      <p:cBhvr>
                                        <p:cTn id="42" dur="500" fill="hold"/>
                                        <p:tgtEl>
                                          <p:spTgt spid="4"/>
                                        </p:tgtEl>
                                        <p:attrNameLst>
                                          <p:attrName>fill.on</p:attrName>
                                        </p:attrNameLst>
                                      </p:cBhvr>
                                      <p:to>
                                        <p:strVal val="true"/>
                                      </p:to>
                                    </p:set>
                                  </p:childTnLst>
                                </p:cTn>
                              </p:par>
                              <p:par>
                                <p:cTn id="43" presetID="1" presetClass="mediacall" presetSubtype="0" fill="hold" nodeType="withEffect">
                                  <p:stCondLst>
                                    <p:cond delay="0"/>
                                  </p:stCondLst>
                                  <p:childTnLst>
                                    <p:cmd type="call" cmd="playFrom(0.0)">
                                      <p:cBhvr>
                                        <p:cTn id="44" dur="864" fill="hold"/>
                                        <p:tgtEl>
                                          <p:spTgt spid="12"/>
                                        </p:tgtEl>
                                      </p:cBhvr>
                                    </p:cmd>
                                  </p:childTnLst>
                                </p:cTn>
                              </p:par>
                              <p:par>
                                <p:cTn id="45" presetID="1" presetClass="entr" presetSubtype="0" fill="hold" nodeType="with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par>
                                <p:cTn id="47" presetID="26" presetClass="emph" presetSubtype="0" repeatCount="2000" fill="hold" grpId="1" nodeType="withEffect">
                                  <p:stCondLst>
                                    <p:cond delay="0"/>
                                  </p:stCondLst>
                                  <p:childTnLst>
                                    <p:animEffect transition="out" filter="fade">
                                      <p:cBhvr>
                                        <p:cTn id="48" dur="500" tmFilter="0, 0; .2, .5; .8, .5; 1, 0"/>
                                        <p:tgtEl>
                                          <p:spTgt spid="4"/>
                                        </p:tgtEl>
                                      </p:cBhvr>
                                    </p:animEffect>
                                    <p:animScale>
                                      <p:cBhvr>
                                        <p:cTn id="49" dur="250" autoRev="1" fill="hold"/>
                                        <p:tgtEl>
                                          <p:spTgt spid="4"/>
                                        </p:tgtEl>
                                      </p:cBhvr>
                                      <p:by x="105000" y="105000"/>
                                    </p:animScale>
                                  </p:childTnLst>
                                </p:cTn>
                              </p:par>
                            </p:childTnLst>
                          </p:cTn>
                        </p:par>
                      </p:childTnLst>
                    </p:cTn>
                  </p:par>
                </p:childTnLst>
              </p:cTn>
              <p:nextCondLst>
                <p:cond evt="onClick" delay="0">
                  <p:tgtEl>
                    <p:spTgt spid="4"/>
                  </p:tgtEl>
                </p:cond>
              </p:nextCondLst>
            </p:seq>
            <p:seq concurrent="1" nextAc="seek">
              <p:cTn id="50" restart="whenNotActive" fill="hold" evtFilter="cancelBubble" nodeType="interactiveSeq">
                <p:stCondLst>
                  <p:cond evt="onClick" delay="0">
                    <p:tgtEl>
                      <p:spTgt spid="5"/>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500" fill="hold"/>
                                        <p:tgtEl>
                                          <p:spTgt spid="5"/>
                                        </p:tgtEl>
                                        <p:attrNameLst>
                                          <p:attrName>fillcolor</p:attrName>
                                        </p:attrNameLst>
                                      </p:cBhvr>
                                      <p:to>
                                        <a:srgbClr val="D99694"/>
                                      </p:to>
                                    </p:animClr>
                                    <p:set>
                                      <p:cBhvr>
                                        <p:cTn id="55" dur="500" fill="hold"/>
                                        <p:tgtEl>
                                          <p:spTgt spid="5"/>
                                        </p:tgtEl>
                                        <p:attrNameLst>
                                          <p:attrName>fill.type</p:attrName>
                                        </p:attrNameLst>
                                      </p:cBhvr>
                                      <p:to>
                                        <p:strVal val="solid"/>
                                      </p:to>
                                    </p:set>
                                    <p:set>
                                      <p:cBhvr>
                                        <p:cTn id="56" dur="500" fill="hold"/>
                                        <p:tgtEl>
                                          <p:spTgt spid="5"/>
                                        </p:tgtEl>
                                        <p:attrNameLst>
                                          <p:attrName>fill.on</p:attrName>
                                        </p:attrNameLst>
                                      </p:cBhvr>
                                      <p:to>
                                        <p:strVal val="true"/>
                                      </p:to>
                                    </p:set>
                                  </p:childTnLst>
                                </p:cTn>
                              </p:par>
                              <p:par>
                                <p:cTn id="57" presetID="1" presetClass="mediacall" presetSubtype="0" fill="hold" nodeType="withEffect">
                                  <p:stCondLst>
                                    <p:cond delay="0"/>
                                  </p:stCondLst>
                                  <p:childTnLst>
                                    <p:cmd type="call" cmd="playFrom(0.0)">
                                      <p:cBhvr>
                                        <p:cTn id="58" dur="864" fill="hold"/>
                                        <p:tgtEl>
                                          <p:spTgt spid="12"/>
                                        </p:tgtEl>
                                      </p:cBhvr>
                                    </p:cmd>
                                  </p:childTnLst>
                                </p:cTn>
                              </p:par>
                              <p:par>
                                <p:cTn id="59" presetID="1" presetClass="entr" presetSubtype="0" fill="hold" nodeType="withEffect">
                                  <p:stCondLst>
                                    <p:cond delay="0"/>
                                  </p:stCondLst>
                                  <p:childTnLst>
                                    <p:set>
                                      <p:cBhvr>
                                        <p:cTn id="60" dur="1" fill="hold">
                                          <p:stCondLst>
                                            <p:cond delay="9"/>
                                          </p:stCondLst>
                                        </p:cTn>
                                        <p:tgtEl>
                                          <p:spTgt spid="9"/>
                                        </p:tgtEl>
                                        <p:attrNameLst>
                                          <p:attrName>style.visibility</p:attrName>
                                        </p:attrNameLst>
                                      </p:cBhvr>
                                      <p:to>
                                        <p:strVal val="visible"/>
                                      </p:to>
                                    </p:set>
                                  </p:childTnLst>
                                </p:cTn>
                              </p:par>
                              <p:par>
                                <p:cTn id="61" presetID="26" presetClass="emph" presetSubtype="0" repeatCount="2000" fill="hold" grpId="1" nodeType="withEffect">
                                  <p:stCondLst>
                                    <p:cond delay="0"/>
                                  </p:stCondLst>
                                  <p:childTnLst>
                                    <p:animEffect transition="out" filter="fade">
                                      <p:cBhvr>
                                        <p:cTn id="62" dur="500" tmFilter="0, 0; .2, .5; .8, .5; 1, 0"/>
                                        <p:tgtEl>
                                          <p:spTgt spid="5"/>
                                        </p:tgtEl>
                                      </p:cBhvr>
                                    </p:animEffect>
                                    <p:animScale>
                                      <p:cBhvr>
                                        <p:cTn id="63" dur="250" autoRev="1" fill="hold"/>
                                        <p:tgtEl>
                                          <p:spTgt spid="5"/>
                                        </p:tgtEl>
                                      </p:cBhvr>
                                      <p:by x="105000" y="105000"/>
                                    </p:animScale>
                                  </p:childTnLst>
                                </p:cTn>
                              </p:par>
                            </p:childTnLst>
                          </p:cTn>
                        </p:par>
                      </p:childTnLst>
                    </p:cTn>
                  </p:par>
                </p:childTnLst>
              </p:cTn>
              <p:nextCondLst>
                <p:cond evt="onClick" delay="0">
                  <p:tgtEl>
                    <p:spTgt spid="5"/>
                  </p:tgtEl>
                </p:cond>
              </p:nextCondLst>
            </p:seq>
            <p:seq concurrent="1" nextAc="seek">
              <p:cTn id="64" restart="whenNotActive" fill="hold" evtFilter="cancelBubble" nodeType="interactiveSeq">
                <p:stCondLst>
                  <p:cond evt="onClick" delay="0">
                    <p:tgtEl>
                      <p:spTgt spid="6"/>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500" fill="hold"/>
                                        <p:tgtEl>
                                          <p:spTgt spid="6"/>
                                        </p:tgtEl>
                                        <p:attrNameLst>
                                          <p:attrName>fillcolor</p:attrName>
                                        </p:attrNameLst>
                                      </p:cBhvr>
                                      <p:to>
                                        <a:srgbClr val="D99694"/>
                                      </p:to>
                                    </p:animClr>
                                    <p:set>
                                      <p:cBhvr>
                                        <p:cTn id="69" dur="500" fill="hold"/>
                                        <p:tgtEl>
                                          <p:spTgt spid="6"/>
                                        </p:tgtEl>
                                        <p:attrNameLst>
                                          <p:attrName>fill.type</p:attrName>
                                        </p:attrNameLst>
                                      </p:cBhvr>
                                      <p:to>
                                        <p:strVal val="solid"/>
                                      </p:to>
                                    </p:set>
                                    <p:set>
                                      <p:cBhvr>
                                        <p:cTn id="70" dur="500" fill="hold"/>
                                        <p:tgtEl>
                                          <p:spTgt spid="6"/>
                                        </p:tgtEl>
                                        <p:attrNameLst>
                                          <p:attrName>fill.on</p:attrName>
                                        </p:attrNameLst>
                                      </p:cBhvr>
                                      <p:to>
                                        <p:strVal val="true"/>
                                      </p:to>
                                    </p:set>
                                  </p:childTnLst>
                                </p:cTn>
                              </p:par>
                              <p:par>
                                <p:cTn id="71" presetID="1" presetClass="mediacall" presetSubtype="0" fill="hold" nodeType="withEffect">
                                  <p:stCondLst>
                                    <p:cond delay="0"/>
                                  </p:stCondLst>
                                  <p:childTnLst>
                                    <p:cmd type="call" cmd="playFrom(0.0)">
                                      <p:cBhvr>
                                        <p:cTn id="72" dur="864" fill="hold"/>
                                        <p:tgtEl>
                                          <p:spTgt spid="12"/>
                                        </p:tgtEl>
                                      </p:cBhvr>
                                    </p:cmd>
                                  </p:childTnLst>
                                </p:cTn>
                              </p:par>
                              <p:par>
                                <p:cTn id="73" presetID="1" presetClass="entr" presetSubtype="0" fill="hold" nodeType="withEffect">
                                  <p:stCondLst>
                                    <p:cond delay="0"/>
                                  </p:stCondLst>
                                  <p:childTnLst>
                                    <p:set>
                                      <p:cBhvr>
                                        <p:cTn id="74" dur="1" fill="hold">
                                          <p:stCondLst>
                                            <p:cond delay="9"/>
                                          </p:stCondLst>
                                        </p:cTn>
                                        <p:tgtEl>
                                          <p:spTgt spid="10"/>
                                        </p:tgtEl>
                                        <p:attrNameLst>
                                          <p:attrName>style.visibility</p:attrName>
                                        </p:attrNameLst>
                                      </p:cBhvr>
                                      <p:to>
                                        <p:strVal val="visible"/>
                                      </p:to>
                                    </p:set>
                                  </p:childTnLst>
                                </p:cTn>
                              </p:par>
                              <p:par>
                                <p:cTn id="75" presetID="26" presetClass="emph" presetSubtype="0" repeatCount="2000" fill="hold" grpId="1" nodeType="withEffect">
                                  <p:stCondLst>
                                    <p:cond delay="0"/>
                                  </p:stCondLst>
                                  <p:childTnLst>
                                    <p:animEffect transition="out" filter="fade">
                                      <p:cBhvr>
                                        <p:cTn id="76" dur="500" tmFilter="0, 0; .2, .5; .8, .5; 1, 0"/>
                                        <p:tgtEl>
                                          <p:spTgt spid="6"/>
                                        </p:tgtEl>
                                      </p:cBhvr>
                                    </p:animEffect>
                                    <p:animScale>
                                      <p:cBhvr>
                                        <p:cTn id="77" dur="250" autoRev="1" fill="hold"/>
                                        <p:tgtEl>
                                          <p:spTgt spid="6"/>
                                        </p:tgtEl>
                                      </p:cBhvr>
                                      <p:by x="105000" y="105000"/>
                                    </p:animScale>
                                  </p:childTnLst>
                                </p:cTn>
                              </p:par>
                            </p:childTnLst>
                          </p:cTn>
                        </p:par>
                      </p:childTnLst>
                    </p:cTn>
                  </p:par>
                </p:childTnLst>
              </p:cTn>
              <p:nextCondLst>
                <p:cond evt="onClick" delay="0">
                  <p:tgtEl>
                    <p:spTgt spid="6"/>
                  </p:tgtEl>
                </p:cond>
              </p:nextCondLst>
            </p:seq>
            <p:audio>
              <p:cMediaNode vol="80000">
                <p:cTn id="78" fill="hold" display="0">
                  <p:stCondLst>
                    <p:cond delay="indefinite"/>
                  </p:stCondLst>
                  <p:endCondLst>
                    <p:cond evt="onStopAudio" delay="0">
                      <p:tgtEl>
                        <p:sldTgt/>
                      </p:tgtEl>
                    </p:cond>
                  </p:endCondLst>
                </p:cTn>
                <p:tgtEl>
                  <p:spTgt spid="7"/>
                </p:tgtEl>
              </p:cMediaNode>
            </p:audio>
            <p:audio>
              <p:cMediaNode vol="80000">
                <p:cTn id="79" fill="hold" display="0">
                  <p:stCondLst>
                    <p:cond delay="indefinite"/>
                  </p:stCondLst>
                  <p:endCondLst>
                    <p:cond evt="onStopAudio" delay="0">
                      <p:tgtEl>
                        <p:sldTgt/>
                      </p:tgtEl>
                    </p:cond>
                  </p:endCondLst>
                </p:cTn>
                <p:tgtEl>
                  <p:spTgt spid="12"/>
                </p:tgtEl>
              </p:cMediaNode>
            </p:audio>
          </p:childTnLst>
        </p:cTn>
      </p:par>
    </p:tnLst>
    <p:bldLst>
      <p:bldP spid="2" grpId="0" animBg="1"/>
      <p:bldP spid="3" grpId="0" animBg="1"/>
      <p:bldP spid="3" grpId="1" animBg="1"/>
      <p:bldP spid="4" grpId="0" animBg="1"/>
      <p:bldP spid="4" grpId="1" animBg="1"/>
      <p:bldP spid="5" grpId="0" animBg="1"/>
      <p:bldP spid="5" grpId="1" animBg="1"/>
      <p:bldP spid="6" grpId="0" animBg="1"/>
      <p:bldP spid="6" grpId="1"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99151" y="216813"/>
            <a:ext cx="9044849"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3600" b="0" i="0" u="none" strike="noStrike" cap="none" normalizeH="0" baseline="0" dirty="0" smtClean="0">
                <a:ln>
                  <a:noFill/>
                </a:ln>
                <a:solidFill>
                  <a:schemeClr val="tx1"/>
                </a:solidFill>
                <a:effectLst/>
                <a:latin typeface="Times New Roman" pitchFamily="18" charset="0"/>
                <a:ea typeface="SimSun" pitchFamily="2" charset="-122"/>
                <a:cs typeface="Times New Roman" pitchFamily="18" charset="0"/>
              </a:rPr>
              <a:t>         6</a:t>
            </a:r>
            <a:r>
              <a:rPr kumimoji="0" lang="en-US" altLang="zh-CN" sz="3600" b="0" i="0" u="none" strike="noStrike" cap="none" normalizeH="0" baseline="0" dirty="0" smtClean="0">
                <a:ln>
                  <a:noFill/>
                </a:ln>
                <a:solidFill>
                  <a:schemeClr val="tx1"/>
                </a:solidFill>
                <a:effectLst/>
                <a:latin typeface="Times New Roman" pitchFamily="18" charset="0"/>
                <a:ea typeface="SimSun" pitchFamily="2" charset="-122"/>
                <a:cs typeface="Times New Roman" pitchFamily="18" charset="0"/>
              </a:rPr>
              <a:t>. </a:t>
            </a:r>
            <a:r>
              <a:rPr kumimoji="0" lang="en-US" altLang="zh-CN" sz="3600" b="0" i="0" u="none" strike="noStrike" cap="none" normalizeH="0" baseline="0" dirty="0" smtClean="0">
                <a:ln>
                  <a:noFill/>
                </a:ln>
                <a:solidFill>
                  <a:schemeClr val="tx1"/>
                </a:solidFill>
                <a:effectLst/>
                <a:latin typeface="Times New Roman" pitchFamily="18" charset="0"/>
                <a:ea typeface="SimSun" pitchFamily="2" charset="-122"/>
                <a:cs typeface="Times New Roman" pitchFamily="18" charset="0"/>
              </a:rPr>
              <a:t>Cho </a:t>
            </a:r>
            <a:r>
              <a:rPr kumimoji="0" lang="en-US" altLang="zh-CN" sz="3600" b="0" i="0" u="none" strike="noStrike" cap="none" normalizeH="0" baseline="0" dirty="0" err="1" smtClean="0">
                <a:ln>
                  <a:noFill/>
                </a:ln>
                <a:solidFill>
                  <a:schemeClr val="tx1"/>
                </a:solidFill>
                <a:effectLst/>
                <a:latin typeface="Times New Roman" pitchFamily="18" charset="0"/>
                <a:ea typeface="SimSun" pitchFamily="2" charset="-122"/>
                <a:cs typeface="Times New Roman" pitchFamily="18" charset="0"/>
              </a:rPr>
              <a:t>những</a:t>
            </a:r>
            <a:r>
              <a:rPr kumimoji="0" lang="en-US" altLang="zh-CN" sz="3600" b="0" i="0" u="none" strike="noStrike" cap="none" normalizeH="0" dirty="0" smtClean="0">
                <a:ln>
                  <a:noFill/>
                </a:ln>
                <a:solidFill>
                  <a:schemeClr val="tx1"/>
                </a:solidFill>
                <a:effectLst/>
                <a:latin typeface="Times New Roman" pitchFamily="18" charset="0"/>
                <a:ea typeface="SimSun" pitchFamily="2" charset="-122"/>
                <a:cs typeface="Times New Roman" pitchFamily="18" charset="0"/>
              </a:rPr>
              <a:t> </a:t>
            </a:r>
            <a:r>
              <a:rPr kumimoji="0" lang="en-US" altLang="zh-CN" sz="3600" b="0" i="0" u="none" strike="noStrike" cap="none" normalizeH="0" dirty="0" err="1" smtClean="0">
                <a:ln>
                  <a:noFill/>
                </a:ln>
                <a:solidFill>
                  <a:schemeClr val="tx1"/>
                </a:solidFill>
                <a:effectLst/>
                <a:latin typeface="Times New Roman" pitchFamily="18" charset="0"/>
                <a:ea typeface="SimSun" pitchFamily="2" charset="-122"/>
                <a:cs typeface="Times New Roman" pitchFamily="18" charset="0"/>
              </a:rPr>
              <a:t>thành</a:t>
            </a:r>
            <a:r>
              <a:rPr kumimoji="0" lang="en-US" altLang="zh-CN" sz="3600" b="0" i="0" u="none" strike="noStrike" cap="none" normalizeH="0" dirty="0" smtClean="0">
                <a:ln>
                  <a:noFill/>
                </a:ln>
                <a:solidFill>
                  <a:schemeClr val="tx1"/>
                </a:solidFill>
                <a:effectLst/>
                <a:latin typeface="Times New Roman" pitchFamily="18" charset="0"/>
                <a:ea typeface="SimSun" pitchFamily="2" charset="-122"/>
                <a:cs typeface="Times New Roman" pitchFamily="18" charset="0"/>
              </a:rPr>
              <a:t> </a:t>
            </a:r>
            <a:r>
              <a:rPr kumimoji="0" lang="en-US" altLang="zh-CN" sz="3600" b="0" i="0" u="none" strike="noStrike" cap="none" normalizeH="0" dirty="0" err="1" smtClean="0">
                <a:ln>
                  <a:noFill/>
                </a:ln>
                <a:solidFill>
                  <a:schemeClr val="tx1"/>
                </a:solidFill>
                <a:effectLst/>
                <a:latin typeface="Times New Roman" pitchFamily="18" charset="0"/>
                <a:ea typeface="SimSun" pitchFamily="2" charset="-122"/>
                <a:cs typeface="Times New Roman" pitchFamily="18" charset="0"/>
              </a:rPr>
              <a:t>phần</a:t>
            </a:r>
            <a:r>
              <a:rPr kumimoji="0" lang="en-US" altLang="zh-CN" sz="3600" b="0" i="0" u="none" strike="noStrike" cap="none" normalizeH="0" dirty="0" smtClean="0">
                <a:ln>
                  <a:noFill/>
                </a:ln>
                <a:solidFill>
                  <a:schemeClr val="tx1"/>
                </a:solidFill>
                <a:effectLst/>
                <a:latin typeface="Times New Roman" pitchFamily="18" charset="0"/>
                <a:ea typeface="SimSun" pitchFamily="2" charset="-122"/>
                <a:cs typeface="Times New Roman" pitchFamily="18" charset="0"/>
              </a:rPr>
              <a:t> </a:t>
            </a:r>
            <a:r>
              <a:rPr kumimoji="0" lang="en-US" altLang="zh-CN" sz="3600" b="0" i="0" u="none" strike="noStrike" cap="none" normalizeH="0" dirty="0" err="1" smtClean="0">
                <a:ln>
                  <a:noFill/>
                </a:ln>
                <a:solidFill>
                  <a:schemeClr val="tx1"/>
                </a:solidFill>
                <a:effectLst/>
                <a:latin typeface="Times New Roman" pitchFamily="18" charset="0"/>
                <a:ea typeface="SimSun" pitchFamily="2" charset="-122"/>
                <a:cs typeface="Times New Roman" pitchFamily="18" charset="0"/>
              </a:rPr>
              <a:t>sau</a:t>
            </a:r>
            <a:r>
              <a:rPr kumimoji="0" lang="en-US" altLang="zh-CN" sz="3600" b="0" i="0" u="none" strike="noStrike" cap="none" normalizeH="0" dirty="0" smtClean="0">
                <a:ln>
                  <a:noFill/>
                </a:ln>
                <a:solidFill>
                  <a:schemeClr val="tx1"/>
                </a:solidFill>
                <a:effectLst/>
                <a:latin typeface="Times New Roman" pitchFamily="18" charset="0"/>
                <a:ea typeface="SimSun" pitchFamily="2" charset="-122"/>
                <a:cs typeface="Times New Roman" pitchFamily="18" charset="0"/>
              </a:rPr>
              <a:t>:</a:t>
            </a:r>
          </a:p>
          <a:p>
            <a:pPr marL="514350" marR="0" lvl="0" indent="-514350" algn="l" defTabSz="914400" rtl="0" eaLnBrk="1" fontAlgn="base" latinLnBrk="0" hangingPunct="1">
              <a:lnSpc>
                <a:spcPct val="100000"/>
              </a:lnSpc>
              <a:spcBef>
                <a:spcPct val="0"/>
              </a:spcBef>
              <a:spcAft>
                <a:spcPct val="0"/>
              </a:spcAft>
              <a:buClrTx/>
              <a:buSzTx/>
              <a:buFontTx/>
              <a:buAutoNum type="arabicPeriod"/>
              <a:tabLst/>
            </a:pPr>
            <a:r>
              <a:rPr lang="en-US" altLang="zh-CN" sz="3600" dirty="0" err="1" smtClean="0">
                <a:solidFill>
                  <a:schemeClr val="tx1"/>
                </a:solidFill>
                <a:latin typeface="Times New Roman" pitchFamily="18" charset="0"/>
                <a:ea typeface="SimSun" pitchFamily="2" charset="-122"/>
                <a:cs typeface="Times New Roman" pitchFamily="18" charset="0"/>
              </a:rPr>
              <a:t>Máu</a:t>
            </a:r>
            <a:r>
              <a:rPr lang="en-US" altLang="zh-CN" sz="3600" dirty="0" smtClean="0">
                <a:solidFill>
                  <a:schemeClr val="tx1"/>
                </a:solidFill>
                <a:latin typeface="Times New Roman" pitchFamily="18" charset="0"/>
                <a:ea typeface="SimSun" pitchFamily="2" charset="-122"/>
                <a:cs typeface="Times New Roman" pitchFamily="18" charset="0"/>
              </a:rPr>
              <a:t>.                2. </a:t>
            </a:r>
            <a:r>
              <a:rPr lang="en-US" altLang="zh-CN" sz="3600" dirty="0" err="1" smtClean="0">
                <a:solidFill>
                  <a:schemeClr val="tx1"/>
                </a:solidFill>
                <a:latin typeface="Times New Roman" pitchFamily="18" charset="0"/>
                <a:ea typeface="SimSun" pitchFamily="2" charset="-122"/>
                <a:cs typeface="Times New Roman" pitchFamily="18" charset="0"/>
              </a:rPr>
              <a:t>Nước</a:t>
            </a:r>
            <a:r>
              <a:rPr lang="en-US" altLang="zh-CN" sz="3600" dirty="0" smtClean="0">
                <a:solidFill>
                  <a:schemeClr val="tx1"/>
                </a:solidFill>
                <a:latin typeface="Times New Roman" pitchFamily="18" charset="0"/>
                <a:ea typeface="SimSun" pitchFamily="2" charset="-122"/>
                <a:cs typeface="Times New Roman" pitchFamily="18" charset="0"/>
              </a:rPr>
              <a:t> </a:t>
            </a:r>
            <a:r>
              <a:rPr lang="en-US" altLang="zh-CN" sz="3600" dirty="0" err="1" smtClean="0">
                <a:solidFill>
                  <a:schemeClr val="tx1"/>
                </a:solidFill>
                <a:latin typeface="Times New Roman" pitchFamily="18" charset="0"/>
                <a:ea typeface="SimSun" pitchFamily="2" charset="-122"/>
                <a:cs typeface="Times New Roman" pitchFamily="18" charset="0"/>
              </a:rPr>
              <a:t>tiểu</a:t>
            </a:r>
            <a:r>
              <a:rPr lang="en-US" altLang="zh-CN" sz="3600" dirty="0" smtClean="0">
                <a:solidFill>
                  <a:schemeClr val="tx1"/>
                </a:solidFill>
                <a:latin typeface="Times New Roman" pitchFamily="18" charset="0"/>
                <a:ea typeface="SimSun" pitchFamily="2" charset="-122"/>
                <a:cs typeface="Times New Roman" pitchFamily="18" charset="0"/>
              </a:rPr>
              <a:t>.                    </a:t>
            </a:r>
          </a:p>
          <a:p>
            <a:pPr marR="0" lvl="0" algn="l" defTabSz="914400" rtl="0" eaLnBrk="1" fontAlgn="base" latinLnBrk="0" hangingPunct="1">
              <a:lnSpc>
                <a:spcPct val="100000"/>
              </a:lnSpc>
              <a:spcBef>
                <a:spcPct val="0"/>
              </a:spcBef>
              <a:spcAft>
                <a:spcPct val="0"/>
              </a:spcAft>
              <a:buClrTx/>
              <a:buSzTx/>
              <a:tabLst/>
            </a:pPr>
            <a:r>
              <a:rPr lang="en-US" altLang="zh-CN" sz="3600" dirty="0" smtClean="0">
                <a:solidFill>
                  <a:schemeClr val="tx1"/>
                </a:solidFill>
                <a:latin typeface="Times New Roman" pitchFamily="18" charset="0"/>
                <a:ea typeface="SimSun" pitchFamily="2" charset="-122"/>
                <a:cs typeface="Times New Roman" pitchFamily="18" charset="0"/>
              </a:rPr>
              <a:t>3. </a:t>
            </a:r>
            <a:r>
              <a:rPr lang="en-US" altLang="zh-CN" sz="3600" dirty="0" err="1" smtClean="0">
                <a:solidFill>
                  <a:schemeClr val="tx1"/>
                </a:solidFill>
                <a:latin typeface="Times New Roman" pitchFamily="18" charset="0"/>
                <a:ea typeface="SimSun" pitchFamily="2" charset="-122"/>
                <a:cs typeface="Times New Roman" pitchFamily="18" charset="0"/>
              </a:rPr>
              <a:t>Dịch</a:t>
            </a:r>
            <a:r>
              <a:rPr lang="en-US" altLang="zh-CN" sz="3600" dirty="0" smtClean="0">
                <a:solidFill>
                  <a:schemeClr val="tx1"/>
                </a:solidFill>
                <a:latin typeface="Times New Roman" pitchFamily="18" charset="0"/>
                <a:ea typeface="SimSun" pitchFamily="2" charset="-122"/>
                <a:cs typeface="Times New Roman" pitchFamily="18" charset="0"/>
              </a:rPr>
              <a:t> </a:t>
            </a:r>
            <a:r>
              <a:rPr lang="en-US" altLang="zh-CN" sz="3600" dirty="0" err="1" smtClean="0">
                <a:solidFill>
                  <a:schemeClr val="tx1"/>
                </a:solidFill>
                <a:latin typeface="Times New Roman" pitchFamily="18" charset="0"/>
                <a:ea typeface="SimSun" pitchFamily="2" charset="-122"/>
                <a:cs typeface="Times New Roman" pitchFamily="18" charset="0"/>
              </a:rPr>
              <a:t>mô</a:t>
            </a:r>
            <a:r>
              <a:rPr lang="en-US" altLang="zh-CN" sz="3600" dirty="0">
                <a:solidFill>
                  <a:schemeClr val="tx1"/>
                </a:solidFill>
                <a:latin typeface="Times New Roman" pitchFamily="18" charset="0"/>
                <a:ea typeface="SimSun" pitchFamily="2" charset="-122"/>
                <a:cs typeface="Times New Roman" pitchFamily="18" charset="0"/>
              </a:rPr>
              <a:t> </a:t>
            </a:r>
            <a:r>
              <a:rPr lang="en-US" altLang="zh-CN" sz="3600" dirty="0" smtClean="0">
                <a:solidFill>
                  <a:schemeClr val="tx1"/>
                </a:solidFill>
                <a:latin typeface="Times New Roman" pitchFamily="18" charset="0"/>
                <a:ea typeface="SimSun" pitchFamily="2" charset="-122"/>
                <a:cs typeface="Times New Roman" pitchFamily="18" charset="0"/>
              </a:rPr>
              <a:t>           </a:t>
            </a:r>
            <a:r>
              <a:rPr kumimoji="0" lang="en-US" altLang="zh-CN" sz="3600" b="0" i="0" u="none" strike="noStrike" cap="none" normalizeH="0" baseline="0" dirty="0" smtClean="0">
                <a:ln>
                  <a:noFill/>
                </a:ln>
                <a:solidFill>
                  <a:schemeClr val="tx1"/>
                </a:solidFill>
                <a:effectLst/>
                <a:latin typeface="Times New Roman" pitchFamily="18" charset="0"/>
                <a:ea typeface="SimSun" pitchFamily="2" charset="-122"/>
                <a:cs typeface="Times New Roman" pitchFamily="18" charset="0"/>
              </a:rPr>
              <a:t>4. </a:t>
            </a:r>
            <a:r>
              <a:rPr lang="en-US" altLang="zh-CN" sz="3600" dirty="0" err="1" smtClean="0">
                <a:solidFill>
                  <a:schemeClr val="tx1"/>
                </a:solidFill>
                <a:latin typeface="Times New Roman" pitchFamily="18" charset="0"/>
                <a:ea typeface="SimSun" pitchFamily="2" charset="-122"/>
                <a:cs typeface="Times New Roman" pitchFamily="18" charset="0"/>
              </a:rPr>
              <a:t>Dịch</a:t>
            </a:r>
            <a:r>
              <a:rPr lang="en-US" altLang="zh-CN" sz="3600" dirty="0" smtClean="0">
                <a:solidFill>
                  <a:schemeClr val="tx1"/>
                </a:solidFill>
                <a:latin typeface="Times New Roman" pitchFamily="18" charset="0"/>
                <a:ea typeface="SimSun" pitchFamily="2" charset="-122"/>
                <a:cs typeface="Times New Roman" pitchFamily="18" charset="0"/>
              </a:rPr>
              <a:t> </a:t>
            </a:r>
            <a:r>
              <a:rPr lang="en-US" altLang="zh-CN" sz="3600" dirty="0" err="1" smtClean="0">
                <a:solidFill>
                  <a:schemeClr val="tx1"/>
                </a:solidFill>
                <a:latin typeface="Times New Roman" pitchFamily="18" charset="0"/>
                <a:ea typeface="SimSun" pitchFamily="2" charset="-122"/>
                <a:cs typeface="Times New Roman" pitchFamily="18" charset="0"/>
              </a:rPr>
              <a:t>bạch</a:t>
            </a:r>
            <a:r>
              <a:rPr lang="en-US" altLang="zh-CN" sz="3600" dirty="0" smtClean="0">
                <a:solidFill>
                  <a:schemeClr val="tx1"/>
                </a:solidFill>
                <a:latin typeface="Times New Roman" pitchFamily="18" charset="0"/>
                <a:ea typeface="SimSun" pitchFamily="2" charset="-122"/>
                <a:cs typeface="Times New Roman" pitchFamily="18" charset="0"/>
              </a:rPr>
              <a:t> </a:t>
            </a:r>
            <a:r>
              <a:rPr lang="en-US" altLang="zh-CN" sz="3600" dirty="0" err="1" smtClean="0">
                <a:solidFill>
                  <a:schemeClr val="tx1"/>
                </a:solidFill>
                <a:latin typeface="Times New Roman" pitchFamily="18" charset="0"/>
                <a:ea typeface="SimSun" pitchFamily="2" charset="-122"/>
                <a:cs typeface="Times New Roman" pitchFamily="18" charset="0"/>
              </a:rPr>
              <a:t>huyết</a:t>
            </a:r>
            <a:r>
              <a:rPr lang="en-US" altLang="zh-CN" sz="3600" dirty="0" smtClean="0">
                <a:solidFill>
                  <a:schemeClr val="tx1"/>
                </a:solidFill>
                <a:latin typeface="Times New Roman" pitchFamily="18" charset="0"/>
                <a:ea typeface="SimSun" pitchFamily="2" charset="-122"/>
                <a:cs typeface="Times New Roman" pitchFamily="18" charset="0"/>
              </a:rPr>
              <a:t>.     </a:t>
            </a:r>
          </a:p>
          <a:p>
            <a:pPr marR="0" lvl="0" algn="l" defTabSz="914400" rtl="0" eaLnBrk="1" fontAlgn="base" latinLnBrk="0" hangingPunct="1">
              <a:lnSpc>
                <a:spcPct val="100000"/>
              </a:lnSpc>
              <a:spcBef>
                <a:spcPct val="0"/>
              </a:spcBef>
              <a:spcAft>
                <a:spcPct val="0"/>
              </a:spcAft>
              <a:buClrTx/>
              <a:buSzTx/>
              <a:tabLst/>
            </a:pPr>
            <a:r>
              <a:rPr lang="en-US" altLang="zh-CN" sz="3600" dirty="0" smtClean="0">
                <a:solidFill>
                  <a:schemeClr val="tx1"/>
                </a:solidFill>
                <a:latin typeface="Times New Roman" pitchFamily="18" charset="0"/>
                <a:ea typeface="SimSun" pitchFamily="2" charset="-122"/>
                <a:cs typeface="Times New Roman" pitchFamily="18" charset="0"/>
              </a:rPr>
              <a:t>5. </a:t>
            </a:r>
            <a:r>
              <a:rPr lang="en-US" altLang="zh-CN" sz="3600" dirty="0" err="1" smtClean="0">
                <a:solidFill>
                  <a:schemeClr val="tx1"/>
                </a:solidFill>
                <a:latin typeface="Times New Roman" pitchFamily="18" charset="0"/>
                <a:ea typeface="SimSun" pitchFamily="2" charset="-122"/>
                <a:cs typeface="Times New Roman" pitchFamily="18" charset="0"/>
              </a:rPr>
              <a:t>Dịch</a:t>
            </a:r>
            <a:r>
              <a:rPr lang="en-US" altLang="zh-CN" sz="3600" dirty="0" smtClean="0">
                <a:solidFill>
                  <a:schemeClr val="tx1"/>
                </a:solidFill>
                <a:latin typeface="Times New Roman" pitchFamily="18" charset="0"/>
                <a:ea typeface="SimSun" pitchFamily="2" charset="-122"/>
                <a:cs typeface="Times New Roman" pitchFamily="18" charset="0"/>
              </a:rPr>
              <a:t> </a:t>
            </a:r>
            <a:r>
              <a:rPr lang="en-US" altLang="zh-CN" sz="3600" dirty="0" err="1" smtClean="0">
                <a:solidFill>
                  <a:schemeClr val="tx1"/>
                </a:solidFill>
                <a:latin typeface="Times New Roman" pitchFamily="18" charset="0"/>
                <a:ea typeface="SimSun" pitchFamily="2" charset="-122"/>
                <a:cs typeface="Times New Roman" pitchFamily="18" charset="0"/>
              </a:rPr>
              <a:t>tiêu</a:t>
            </a:r>
            <a:r>
              <a:rPr lang="en-US" altLang="zh-CN" sz="3600" dirty="0" smtClean="0">
                <a:solidFill>
                  <a:schemeClr val="tx1"/>
                </a:solidFill>
                <a:latin typeface="Times New Roman" pitchFamily="18" charset="0"/>
                <a:ea typeface="SimSun" pitchFamily="2" charset="-122"/>
                <a:cs typeface="Times New Roman" pitchFamily="18" charset="0"/>
              </a:rPr>
              <a:t> </a:t>
            </a:r>
            <a:r>
              <a:rPr lang="en-US" altLang="zh-CN" sz="3600" dirty="0" err="1" smtClean="0">
                <a:solidFill>
                  <a:schemeClr val="tx1"/>
                </a:solidFill>
                <a:latin typeface="Times New Roman" pitchFamily="18" charset="0"/>
                <a:ea typeface="SimSun" pitchFamily="2" charset="-122"/>
                <a:cs typeface="Times New Roman" pitchFamily="18" charset="0"/>
              </a:rPr>
              <a:t>hóa</a:t>
            </a:r>
            <a:r>
              <a:rPr lang="en-US" altLang="zh-CN" sz="3600" dirty="0" smtClean="0">
                <a:solidFill>
                  <a:schemeClr val="tx1"/>
                </a:solidFill>
                <a:latin typeface="Times New Roman" pitchFamily="18" charset="0"/>
                <a:ea typeface="SimSun" pitchFamily="2" charset="-122"/>
                <a:cs typeface="Times New Roman" pitchFamily="18" charset="0"/>
              </a:rPr>
              <a:t>.       </a:t>
            </a:r>
            <a:endParaRPr lang="en-US" altLang="zh-CN" sz="3600" dirty="0">
              <a:solidFill>
                <a:schemeClr val="tx1"/>
              </a:solidFill>
              <a:latin typeface="Times New Roman" pitchFamily="18" charset="0"/>
              <a:ea typeface="SimSun" pitchFamily="2" charset="-122"/>
              <a:cs typeface="Times New Roman" pitchFamily="18" charset="0"/>
            </a:endParaRPr>
          </a:p>
          <a:p>
            <a:pPr marR="0" lvl="0" algn="l" defTabSz="914400" rtl="0" eaLnBrk="1" fontAlgn="base" latinLnBrk="0" hangingPunct="1">
              <a:lnSpc>
                <a:spcPct val="100000"/>
              </a:lnSpc>
              <a:spcBef>
                <a:spcPct val="0"/>
              </a:spcBef>
              <a:spcAft>
                <a:spcPct val="0"/>
              </a:spcAft>
              <a:buClrTx/>
              <a:buSzTx/>
              <a:tabLst/>
            </a:pPr>
            <a:r>
              <a:rPr kumimoji="0" lang="en-US" altLang="zh-CN" sz="3600" b="0" i="0" u="none" strike="noStrike" cap="none" normalizeH="0" baseline="0" dirty="0" err="1" smtClean="0">
                <a:ln>
                  <a:noFill/>
                </a:ln>
                <a:solidFill>
                  <a:schemeClr val="tx1"/>
                </a:solidFill>
                <a:effectLst/>
                <a:latin typeface="Times New Roman" pitchFamily="18" charset="0"/>
                <a:ea typeface="SimSun" pitchFamily="2" charset="-122"/>
                <a:cs typeface="Times New Roman" pitchFamily="18" charset="0"/>
              </a:rPr>
              <a:t>Những</a:t>
            </a:r>
            <a:r>
              <a:rPr kumimoji="0" lang="en-US" altLang="zh-CN" sz="3600" b="0" i="0" u="none" strike="noStrike" cap="none" normalizeH="0" dirty="0" smtClean="0">
                <a:ln>
                  <a:noFill/>
                </a:ln>
                <a:solidFill>
                  <a:schemeClr val="tx1"/>
                </a:solidFill>
                <a:effectLst/>
                <a:latin typeface="Times New Roman" pitchFamily="18" charset="0"/>
                <a:ea typeface="SimSun" pitchFamily="2" charset="-122"/>
                <a:cs typeface="Times New Roman" pitchFamily="18" charset="0"/>
              </a:rPr>
              <a:t> </a:t>
            </a:r>
            <a:r>
              <a:rPr kumimoji="0" lang="en-US" altLang="zh-CN" sz="3600" b="0" i="0" u="none" strike="noStrike" cap="none" normalizeH="0" dirty="0" err="1" smtClean="0">
                <a:ln>
                  <a:noFill/>
                </a:ln>
                <a:solidFill>
                  <a:schemeClr val="tx1"/>
                </a:solidFill>
                <a:effectLst/>
                <a:latin typeface="Times New Roman" pitchFamily="18" charset="0"/>
                <a:ea typeface="SimSun" pitchFamily="2" charset="-122"/>
                <a:cs typeface="Times New Roman" pitchFamily="18" charset="0"/>
              </a:rPr>
              <a:t>thành</a:t>
            </a:r>
            <a:r>
              <a:rPr kumimoji="0" lang="en-US" altLang="zh-CN" sz="3600" b="0" i="0" u="none" strike="noStrike" cap="none" normalizeH="0" dirty="0" smtClean="0">
                <a:ln>
                  <a:noFill/>
                </a:ln>
                <a:solidFill>
                  <a:schemeClr val="tx1"/>
                </a:solidFill>
                <a:effectLst/>
                <a:latin typeface="Times New Roman" pitchFamily="18" charset="0"/>
                <a:ea typeface="SimSun" pitchFamily="2" charset="-122"/>
                <a:cs typeface="Times New Roman" pitchFamily="18" charset="0"/>
              </a:rPr>
              <a:t> </a:t>
            </a:r>
            <a:r>
              <a:rPr kumimoji="0" lang="en-US" altLang="zh-CN" sz="3600" b="0" i="0" u="none" strike="noStrike" cap="none" normalizeH="0" dirty="0" err="1" smtClean="0">
                <a:ln>
                  <a:noFill/>
                </a:ln>
                <a:solidFill>
                  <a:schemeClr val="tx1"/>
                </a:solidFill>
                <a:effectLst/>
                <a:latin typeface="Times New Roman" pitchFamily="18" charset="0"/>
                <a:ea typeface="SimSun" pitchFamily="2" charset="-122"/>
                <a:cs typeface="Times New Roman" pitchFamily="18" charset="0"/>
              </a:rPr>
              <a:t>phần</a:t>
            </a:r>
            <a:r>
              <a:rPr kumimoji="0" lang="en-US" altLang="zh-CN" sz="3600" b="0" i="0" u="none" strike="noStrike" cap="none" normalizeH="0" dirty="0" smtClean="0">
                <a:ln>
                  <a:noFill/>
                </a:ln>
                <a:solidFill>
                  <a:schemeClr val="tx1"/>
                </a:solidFill>
                <a:effectLst/>
                <a:latin typeface="Times New Roman" pitchFamily="18" charset="0"/>
                <a:ea typeface="SimSun" pitchFamily="2" charset="-122"/>
                <a:cs typeface="Times New Roman" pitchFamily="18" charset="0"/>
              </a:rPr>
              <a:t> </a:t>
            </a:r>
            <a:r>
              <a:rPr kumimoji="0" lang="en-US" altLang="zh-CN" sz="3600" b="0" i="0" u="none" strike="noStrike" cap="none" normalizeH="0" dirty="0" err="1" smtClean="0">
                <a:ln>
                  <a:noFill/>
                </a:ln>
                <a:solidFill>
                  <a:schemeClr val="tx1"/>
                </a:solidFill>
                <a:effectLst/>
                <a:latin typeface="Times New Roman" pitchFamily="18" charset="0"/>
                <a:ea typeface="SimSun" pitchFamily="2" charset="-122"/>
                <a:cs typeface="Times New Roman" pitchFamily="18" charset="0"/>
              </a:rPr>
              <a:t>nào</a:t>
            </a:r>
            <a:r>
              <a:rPr kumimoji="0" lang="en-US" altLang="zh-CN" sz="3600" b="0" i="0" u="none" strike="noStrike" cap="none" normalizeH="0" dirty="0" smtClean="0">
                <a:ln>
                  <a:noFill/>
                </a:ln>
                <a:solidFill>
                  <a:schemeClr val="tx1"/>
                </a:solidFill>
                <a:effectLst/>
                <a:latin typeface="Times New Roman" pitchFamily="18" charset="0"/>
                <a:ea typeface="SimSun" pitchFamily="2" charset="-122"/>
                <a:cs typeface="Times New Roman" pitchFamily="18" charset="0"/>
              </a:rPr>
              <a:t> </a:t>
            </a:r>
            <a:r>
              <a:rPr kumimoji="0" lang="en-US" altLang="zh-CN" sz="3600" b="0" i="0" u="none" strike="noStrike" cap="none" normalizeH="0" dirty="0" err="1" smtClean="0">
                <a:ln>
                  <a:noFill/>
                </a:ln>
                <a:solidFill>
                  <a:schemeClr val="tx1"/>
                </a:solidFill>
                <a:effectLst/>
                <a:latin typeface="Times New Roman" pitchFamily="18" charset="0"/>
                <a:ea typeface="SimSun" pitchFamily="2" charset="-122"/>
                <a:cs typeface="Times New Roman" pitchFamily="18" charset="0"/>
              </a:rPr>
              <a:t>thuộc</a:t>
            </a:r>
            <a:r>
              <a:rPr kumimoji="0" lang="en-US" altLang="zh-CN" sz="3600" b="0" i="0" u="none" strike="noStrike" cap="none" normalizeH="0" dirty="0" smtClean="0">
                <a:ln>
                  <a:noFill/>
                </a:ln>
                <a:solidFill>
                  <a:schemeClr val="tx1"/>
                </a:solidFill>
                <a:effectLst/>
                <a:latin typeface="Times New Roman" pitchFamily="18" charset="0"/>
                <a:ea typeface="SimSun" pitchFamily="2" charset="-122"/>
                <a:cs typeface="Times New Roman" pitchFamily="18" charset="0"/>
              </a:rPr>
              <a:t> </a:t>
            </a:r>
            <a:r>
              <a:rPr kumimoji="0" lang="en-US" altLang="zh-CN" sz="3600" b="0" i="0" u="none" strike="noStrike" cap="none" normalizeH="0" dirty="0" err="1" smtClean="0">
                <a:ln>
                  <a:noFill/>
                </a:ln>
                <a:solidFill>
                  <a:schemeClr val="tx1"/>
                </a:solidFill>
                <a:effectLst/>
                <a:latin typeface="Times New Roman" pitchFamily="18" charset="0"/>
                <a:ea typeface="SimSun" pitchFamily="2" charset="-122"/>
                <a:cs typeface="Times New Roman" pitchFamily="18" charset="0"/>
              </a:rPr>
              <a:t>môi</a:t>
            </a:r>
            <a:r>
              <a:rPr kumimoji="0" lang="en-US" altLang="zh-CN" sz="3600" b="0" i="0" u="none" strike="noStrike" cap="none" normalizeH="0" dirty="0" smtClean="0">
                <a:ln>
                  <a:noFill/>
                </a:ln>
                <a:solidFill>
                  <a:schemeClr val="tx1"/>
                </a:solidFill>
                <a:effectLst/>
                <a:latin typeface="Times New Roman" pitchFamily="18" charset="0"/>
                <a:ea typeface="SimSun" pitchFamily="2" charset="-122"/>
                <a:cs typeface="Times New Roman" pitchFamily="18" charset="0"/>
              </a:rPr>
              <a:t> </a:t>
            </a:r>
            <a:r>
              <a:rPr kumimoji="0" lang="en-US" altLang="zh-CN" sz="3600" b="0" i="0" u="none" strike="noStrike" cap="none" normalizeH="0" dirty="0" err="1" smtClean="0">
                <a:ln>
                  <a:noFill/>
                </a:ln>
                <a:solidFill>
                  <a:schemeClr val="tx1"/>
                </a:solidFill>
                <a:effectLst/>
                <a:latin typeface="Times New Roman" pitchFamily="18" charset="0"/>
                <a:ea typeface="SimSun" pitchFamily="2" charset="-122"/>
                <a:cs typeface="Times New Roman" pitchFamily="18" charset="0"/>
              </a:rPr>
              <a:t>trường</a:t>
            </a:r>
            <a:r>
              <a:rPr kumimoji="0" lang="en-US" altLang="zh-CN" sz="3600" b="0" i="0" u="none" strike="noStrike" cap="none" normalizeH="0" dirty="0" smtClean="0">
                <a:ln>
                  <a:noFill/>
                </a:ln>
                <a:solidFill>
                  <a:schemeClr val="tx1"/>
                </a:solidFill>
                <a:effectLst/>
                <a:latin typeface="Times New Roman" pitchFamily="18" charset="0"/>
                <a:ea typeface="SimSun" pitchFamily="2" charset="-122"/>
                <a:cs typeface="Times New Roman" pitchFamily="18" charset="0"/>
              </a:rPr>
              <a:t> </a:t>
            </a:r>
            <a:r>
              <a:rPr kumimoji="0" lang="en-US" altLang="zh-CN" sz="3600" b="0" i="0" u="none" strike="noStrike" cap="none" normalizeH="0" dirty="0" err="1" smtClean="0">
                <a:ln>
                  <a:noFill/>
                </a:ln>
                <a:solidFill>
                  <a:schemeClr val="tx1"/>
                </a:solidFill>
                <a:effectLst/>
                <a:latin typeface="Times New Roman" pitchFamily="18" charset="0"/>
                <a:ea typeface="SimSun" pitchFamily="2" charset="-122"/>
                <a:cs typeface="Times New Roman" pitchFamily="18" charset="0"/>
              </a:rPr>
              <a:t>trong</a:t>
            </a:r>
            <a:r>
              <a:rPr kumimoji="0" lang="en-US" altLang="zh-CN" sz="3600" b="0" i="0" u="none" strike="noStrike" cap="none" normalizeH="0" dirty="0" smtClean="0">
                <a:ln>
                  <a:noFill/>
                </a:ln>
                <a:solidFill>
                  <a:schemeClr val="tx1"/>
                </a:solidFill>
                <a:effectLst/>
                <a:latin typeface="Times New Roman" pitchFamily="18" charset="0"/>
                <a:ea typeface="SimSun" pitchFamily="2" charset="-122"/>
                <a:cs typeface="Times New Roman" pitchFamily="18" charset="0"/>
              </a:rPr>
              <a:t> </a:t>
            </a:r>
            <a:r>
              <a:rPr kumimoji="0" lang="en-US" altLang="zh-CN" sz="3600" b="0" i="0" u="none" strike="noStrike" cap="none" normalizeH="0" dirty="0" err="1" smtClean="0">
                <a:ln>
                  <a:noFill/>
                </a:ln>
                <a:solidFill>
                  <a:schemeClr val="tx1"/>
                </a:solidFill>
                <a:effectLst/>
                <a:latin typeface="Times New Roman" pitchFamily="18" charset="0"/>
                <a:ea typeface="SimSun" pitchFamily="2" charset="-122"/>
                <a:cs typeface="Times New Roman" pitchFamily="18" charset="0"/>
              </a:rPr>
              <a:t>cơ</a:t>
            </a:r>
            <a:r>
              <a:rPr kumimoji="0" lang="en-US" altLang="zh-CN" sz="3600" b="0" i="0" u="none" strike="noStrike" cap="none" normalizeH="0" dirty="0" smtClean="0">
                <a:ln>
                  <a:noFill/>
                </a:ln>
                <a:solidFill>
                  <a:schemeClr val="tx1"/>
                </a:solidFill>
                <a:effectLst/>
                <a:latin typeface="Times New Roman" pitchFamily="18" charset="0"/>
                <a:ea typeface="SimSun" pitchFamily="2" charset="-122"/>
                <a:cs typeface="Times New Roman" pitchFamily="18" charset="0"/>
              </a:rPr>
              <a:t> </a:t>
            </a:r>
            <a:r>
              <a:rPr kumimoji="0" lang="en-US" altLang="zh-CN" sz="3600" b="0" i="0" u="none" strike="noStrike" cap="none" normalizeH="0" dirty="0" err="1" smtClean="0">
                <a:ln>
                  <a:noFill/>
                </a:ln>
                <a:solidFill>
                  <a:schemeClr val="tx1"/>
                </a:solidFill>
                <a:effectLst/>
                <a:latin typeface="Times New Roman" pitchFamily="18" charset="0"/>
                <a:ea typeface="SimSun" pitchFamily="2" charset="-122"/>
                <a:cs typeface="Times New Roman" pitchFamily="18" charset="0"/>
              </a:rPr>
              <a:t>thể</a:t>
            </a:r>
            <a:endParaRPr kumimoji="0" lang="en-US" altLang="zh-CN" sz="3600" b="0" i="0" u="none" strike="noStrike" cap="none" normalizeH="0" baseline="0" dirty="0" smtClean="0">
              <a:ln>
                <a:noFill/>
              </a:ln>
              <a:solidFill>
                <a:schemeClr val="tx1"/>
              </a:solidFill>
              <a:effectLst/>
              <a:latin typeface="Times New Roman" pitchFamily="18" charset="0"/>
              <a:cs typeface="Times New Roman" pitchFamily="18" charset="0"/>
            </a:endParaRPr>
          </a:p>
        </p:txBody>
      </p:sp>
      <p:graphicFrame>
        <p:nvGraphicFramePr>
          <p:cNvPr id="5" name="Table 4"/>
          <p:cNvGraphicFramePr>
            <a:graphicFrameLocks noGrp="1"/>
          </p:cNvGraphicFramePr>
          <p:nvPr>
            <p:extLst>
              <p:ext uri="{D42A27DB-BD31-4B8C-83A1-F6EECF244321}">
                <p14:modId xmlns:p14="http://schemas.microsoft.com/office/powerpoint/2010/main" val="2368601530"/>
              </p:ext>
            </p:extLst>
          </p:nvPr>
        </p:nvGraphicFramePr>
        <p:xfrm>
          <a:off x="1068118" y="3909565"/>
          <a:ext cx="6096000" cy="370840"/>
        </p:xfrm>
        <a:graphic>
          <a:graphicData uri="http://schemas.openxmlformats.org/drawingml/2006/table">
            <a:tbl>
              <a:tblPr firstRow="1" bandRow="1"/>
              <a:tblGrid>
                <a:gridCol w="1524000"/>
                <a:gridCol w="1524000"/>
                <a:gridCol w="1524000"/>
                <a:gridCol w="1524000"/>
              </a:tblGrid>
              <a:tr h="370840">
                <a:tc>
                  <a:txBody>
                    <a:bodyPr/>
                    <a:lstStyle/>
                    <a:p>
                      <a:endParaRPr lang="en-US" dirty="0"/>
                    </a:p>
                  </a:txBody>
                  <a:tcPr/>
                </a:tc>
                <a:tc>
                  <a:txBody>
                    <a:bodyPr/>
                    <a:lstStyle/>
                    <a:p>
                      <a:endParaRPr lang="en-US" dirty="0"/>
                    </a:p>
                  </a:txBody>
                  <a:tcPr/>
                </a:tc>
                <a:tc>
                  <a:txBody>
                    <a:bodyPr/>
                    <a:lstStyle/>
                    <a:p>
                      <a:endParaRPr lang="en-US"/>
                    </a:p>
                  </a:txBody>
                  <a:tcPr/>
                </a:tc>
                <a:tc>
                  <a:txBody>
                    <a:bodyPr/>
                    <a:lstStyle/>
                    <a:p>
                      <a:endParaRPr lang="en-US" dirty="0"/>
                    </a:p>
                  </a:txBody>
                  <a:tcPr/>
                </a:tc>
              </a:tr>
            </a:tbl>
          </a:graphicData>
        </a:graphic>
      </p:graphicFrame>
      <p:sp>
        <p:nvSpPr>
          <p:cNvPr id="6" name="TextBox 5"/>
          <p:cNvSpPr txBox="1"/>
          <p:nvPr/>
        </p:nvSpPr>
        <p:spPr>
          <a:xfrm>
            <a:off x="1461053" y="3788378"/>
            <a:ext cx="1013552" cy="646331"/>
          </a:xfrm>
          <a:prstGeom prst="rect">
            <a:avLst/>
          </a:prstGeom>
          <a:noFill/>
        </p:spPr>
        <p:txBody>
          <a:bodyPr wrap="square" rtlCol="0">
            <a:spAutoFit/>
          </a:bodyPr>
          <a:lstStyle/>
          <a:p>
            <a:r>
              <a:rPr lang="en-US" sz="3600" dirty="0">
                <a:solidFill>
                  <a:srgbClr val="FF0000"/>
                </a:solidFill>
                <a:latin typeface="Times New Roman" pitchFamily="18" charset="0"/>
                <a:cs typeface="Times New Roman" pitchFamily="18" charset="0"/>
              </a:rPr>
              <a:t>1</a:t>
            </a:r>
            <a:endParaRPr lang="en-US" sz="3600" dirty="0">
              <a:solidFill>
                <a:srgbClr val="FF0000"/>
              </a:solidFill>
              <a:latin typeface="Times New Roman" pitchFamily="18" charset="0"/>
              <a:cs typeface="Times New Roman" pitchFamily="18" charset="0"/>
            </a:endParaRPr>
          </a:p>
        </p:txBody>
      </p:sp>
      <p:sp>
        <p:nvSpPr>
          <p:cNvPr id="7" name="TextBox 6"/>
          <p:cNvSpPr txBox="1"/>
          <p:nvPr/>
        </p:nvSpPr>
        <p:spPr>
          <a:xfrm>
            <a:off x="2766392" y="3781841"/>
            <a:ext cx="1013552" cy="646331"/>
          </a:xfrm>
          <a:prstGeom prst="rect">
            <a:avLst/>
          </a:prstGeom>
          <a:noFill/>
        </p:spPr>
        <p:txBody>
          <a:bodyPr wrap="square" rtlCol="0">
            <a:spAutoFit/>
          </a:bodyPr>
          <a:lstStyle/>
          <a:p>
            <a:r>
              <a:rPr lang="en-US" sz="3600" dirty="0" smtClean="0">
                <a:solidFill>
                  <a:srgbClr val="FF0000"/>
                </a:solidFill>
                <a:latin typeface="Times New Roman" pitchFamily="18" charset="0"/>
                <a:cs typeface="Times New Roman" pitchFamily="18" charset="0"/>
              </a:rPr>
              <a:t>3</a:t>
            </a:r>
            <a:endParaRPr lang="en-US" sz="3600" dirty="0">
              <a:solidFill>
                <a:srgbClr val="FF0000"/>
              </a:solidFill>
              <a:latin typeface="Times New Roman" pitchFamily="18" charset="0"/>
              <a:cs typeface="Times New Roman" pitchFamily="18" charset="0"/>
            </a:endParaRPr>
          </a:p>
        </p:txBody>
      </p:sp>
      <p:sp>
        <p:nvSpPr>
          <p:cNvPr id="8" name="TextBox 7"/>
          <p:cNvSpPr txBox="1"/>
          <p:nvPr/>
        </p:nvSpPr>
        <p:spPr>
          <a:xfrm>
            <a:off x="4290392" y="3781840"/>
            <a:ext cx="1013552" cy="646331"/>
          </a:xfrm>
          <a:prstGeom prst="rect">
            <a:avLst/>
          </a:prstGeom>
          <a:noFill/>
        </p:spPr>
        <p:txBody>
          <a:bodyPr wrap="square" rtlCol="0">
            <a:spAutoFit/>
          </a:bodyPr>
          <a:lstStyle/>
          <a:p>
            <a:r>
              <a:rPr lang="en-US" sz="3600" dirty="0">
                <a:solidFill>
                  <a:srgbClr val="FF0000"/>
                </a:solidFill>
                <a:latin typeface="Times New Roman" pitchFamily="18" charset="0"/>
                <a:cs typeface="Times New Roman" pitchFamily="18" charset="0"/>
              </a:rPr>
              <a:t>4</a:t>
            </a:r>
            <a:endParaRPr lang="en-US" sz="36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834003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44558" y="325187"/>
            <a:ext cx="8471645" cy="4708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kumimoji="0" lang="en-US" altLang="zh-CN" sz="3000" b="0" i="0" u="none" strike="noStrike" cap="none" normalizeH="0" baseline="0" dirty="0" smtClean="0">
                <a:ln>
                  <a:noFill/>
                </a:ln>
                <a:solidFill>
                  <a:schemeClr val="tx1"/>
                </a:solidFill>
                <a:effectLst/>
                <a:latin typeface="Times New Roman" pitchFamily="18" charset="0"/>
                <a:ea typeface="SimSun" pitchFamily="2" charset="-122"/>
                <a:cs typeface="Times New Roman" pitchFamily="18" charset="0"/>
              </a:rPr>
              <a:t> 7. </a:t>
            </a:r>
            <a:r>
              <a:rPr lang="en-US" sz="3000" dirty="0" err="1">
                <a:latin typeface="Times New Roman" pitchFamily="18" charset="0"/>
                <a:cs typeface="Times New Roman" pitchFamily="18" charset="0"/>
              </a:rPr>
              <a:t>Khi</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nói</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về</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hệ</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bài</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tiết</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phát</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biểu</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nào</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sau</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đây</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đúng</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phát</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biểu</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nào</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sai</a:t>
            </a:r>
            <a:r>
              <a:rPr lang="en-US" sz="3000" dirty="0">
                <a:latin typeface="Times New Roman" pitchFamily="18" charset="0"/>
                <a:cs typeface="Times New Roman" pitchFamily="18" charset="0"/>
              </a:rPr>
              <a:t>?</a:t>
            </a:r>
          </a:p>
          <a:p>
            <a:r>
              <a:rPr lang="en-US" sz="3000" dirty="0" smtClean="0">
                <a:latin typeface="Times New Roman" pitchFamily="18" charset="0"/>
                <a:cs typeface="Times New Roman" pitchFamily="18" charset="0"/>
              </a:rPr>
              <a:t>a</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Hệ</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bài</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tiết</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có</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chức</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năng</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lọc</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máu</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và</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thải</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các</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chất</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cặn</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bã</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ra</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ngoài</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cơ</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thể</a:t>
            </a:r>
            <a:r>
              <a:rPr lang="en-US" sz="3000" dirty="0">
                <a:latin typeface="Times New Roman" pitchFamily="18" charset="0"/>
                <a:cs typeface="Times New Roman" pitchFamily="18" charset="0"/>
              </a:rPr>
              <a:t>.</a:t>
            </a:r>
          </a:p>
          <a:p>
            <a:r>
              <a:rPr lang="en-US" sz="3000" dirty="0" smtClean="0">
                <a:latin typeface="Times New Roman" pitchFamily="18" charset="0"/>
                <a:cs typeface="Times New Roman" pitchFamily="18" charset="0"/>
              </a:rPr>
              <a:t>b</a:t>
            </a:r>
            <a:r>
              <a:rPr lang="en-US" sz="3000" dirty="0">
                <a:latin typeface="Times New Roman" pitchFamily="18" charset="0"/>
                <a:cs typeface="Times New Roman" pitchFamily="18" charset="0"/>
              </a:rPr>
              <a:t>) </a:t>
            </a:r>
            <a:r>
              <a:rPr lang="en-US" sz="3000" dirty="0" err="1" smtClean="0">
                <a:latin typeface="Times New Roman" pitchFamily="18" charset="0"/>
                <a:cs typeface="Times New Roman" pitchFamily="18" charset="0"/>
              </a:rPr>
              <a:t>Hệ</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bài</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tiết</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nước</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tiểu</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chỉ</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gồm</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thận</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bóng</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đái</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ống</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đái</a:t>
            </a:r>
            <a:endParaRPr lang="en-US" sz="3000" dirty="0">
              <a:latin typeface="Times New Roman" pitchFamily="18" charset="0"/>
              <a:cs typeface="Times New Roman" pitchFamily="18" charset="0"/>
            </a:endParaRPr>
          </a:p>
          <a:p>
            <a:r>
              <a:rPr lang="en-US" sz="3000" dirty="0" smtClean="0">
                <a:latin typeface="Times New Roman" pitchFamily="18" charset="0"/>
                <a:cs typeface="Times New Roman" pitchFamily="18" charset="0"/>
              </a:rPr>
              <a:t>c</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Thận</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là</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cơ</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quan</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quan</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trọng</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nhất</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trong</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hệ</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bài</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tiết</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nước</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tiểu</a:t>
            </a:r>
            <a:r>
              <a:rPr lang="en-US" sz="3000" dirty="0">
                <a:latin typeface="Times New Roman" pitchFamily="18" charset="0"/>
                <a:cs typeface="Times New Roman" pitchFamily="18" charset="0"/>
              </a:rPr>
              <a:t>.</a:t>
            </a:r>
          </a:p>
          <a:p>
            <a:r>
              <a:rPr lang="en-US" sz="3000" dirty="0" smtClean="0">
                <a:latin typeface="Times New Roman" pitchFamily="18" charset="0"/>
                <a:cs typeface="Times New Roman" pitchFamily="18" charset="0"/>
              </a:rPr>
              <a:t>d</a:t>
            </a:r>
            <a:r>
              <a:rPr lang="en-US" sz="3000" dirty="0">
                <a:latin typeface="Times New Roman" pitchFamily="18" charset="0"/>
                <a:cs typeface="Times New Roman" pitchFamily="18" charset="0"/>
              </a:rPr>
              <a:t>) </a:t>
            </a:r>
            <a:r>
              <a:rPr lang="en-US" sz="3000" dirty="0" err="1" smtClean="0">
                <a:latin typeface="Times New Roman" pitchFamily="18" charset="0"/>
                <a:cs typeface="Times New Roman" pitchFamily="18" charset="0"/>
              </a:rPr>
              <a:t>Vị</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trí</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thận</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mới</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được</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ghép</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vào</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cơ</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thể</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là</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ngay</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đúng</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vị</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trí</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thận</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bị</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suy</a:t>
            </a:r>
            <a:endParaRPr lang="en-US" sz="3000" dirty="0">
              <a:latin typeface="Times New Roman" pitchFamily="18" charset="0"/>
              <a:cs typeface="Times New Roman" pitchFamily="18" charset="0"/>
            </a:endParaRPr>
          </a:p>
        </p:txBody>
      </p:sp>
      <p:sp>
        <p:nvSpPr>
          <p:cNvPr id="9" name="TextBox 8"/>
          <p:cNvSpPr txBox="1"/>
          <p:nvPr/>
        </p:nvSpPr>
        <p:spPr>
          <a:xfrm>
            <a:off x="3613039" y="1704470"/>
            <a:ext cx="1013552" cy="646331"/>
          </a:xfrm>
          <a:prstGeom prst="rect">
            <a:avLst/>
          </a:prstGeom>
          <a:noFill/>
        </p:spPr>
        <p:txBody>
          <a:bodyPr wrap="square" rtlCol="0">
            <a:spAutoFit/>
          </a:bodyPr>
          <a:lstStyle/>
          <a:p>
            <a:r>
              <a:rPr lang="en-US" sz="3600" dirty="0" smtClean="0">
                <a:solidFill>
                  <a:srgbClr val="FF0000"/>
                </a:solidFill>
                <a:latin typeface="Times New Roman" pitchFamily="18" charset="0"/>
                <a:cs typeface="Times New Roman" pitchFamily="18" charset="0"/>
              </a:rPr>
              <a:t>Đ</a:t>
            </a:r>
            <a:endParaRPr lang="en-US" sz="3600" dirty="0">
              <a:solidFill>
                <a:srgbClr val="FF0000"/>
              </a:solidFill>
              <a:latin typeface="Times New Roman" pitchFamily="18" charset="0"/>
              <a:cs typeface="Times New Roman" pitchFamily="18" charset="0"/>
            </a:endParaRPr>
          </a:p>
        </p:txBody>
      </p:sp>
      <p:sp>
        <p:nvSpPr>
          <p:cNvPr id="10" name="TextBox 9"/>
          <p:cNvSpPr txBox="1"/>
          <p:nvPr/>
        </p:nvSpPr>
        <p:spPr>
          <a:xfrm>
            <a:off x="817522" y="2531271"/>
            <a:ext cx="1013552" cy="646331"/>
          </a:xfrm>
          <a:prstGeom prst="rect">
            <a:avLst/>
          </a:prstGeom>
          <a:noFill/>
        </p:spPr>
        <p:txBody>
          <a:bodyPr wrap="square" rtlCol="0">
            <a:spAutoFit/>
          </a:bodyPr>
          <a:lstStyle/>
          <a:p>
            <a:r>
              <a:rPr lang="en-US" sz="3600" dirty="0" smtClean="0">
                <a:solidFill>
                  <a:srgbClr val="FF0000"/>
                </a:solidFill>
                <a:latin typeface="Times New Roman" pitchFamily="18" charset="0"/>
                <a:cs typeface="Times New Roman" pitchFamily="18" charset="0"/>
              </a:rPr>
              <a:t>S</a:t>
            </a:r>
            <a:endParaRPr lang="en-US" sz="3600" dirty="0">
              <a:solidFill>
                <a:srgbClr val="FF0000"/>
              </a:solidFill>
              <a:latin typeface="Times New Roman" pitchFamily="18" charset="0"/>
              <a:cs typeface="Times New Roman" pitchFamily="18" charset="0"/>
            </a:endParaRPr>
          </a:p>
        </p:txBody>
      </p:sp>
      <p:sp>
        <p:nvSpPr>
          <p:cNvPr id="11" name="TextBox 10"/>
          <p:cNvSpPr txBox="1"/>
          <p:nvPr/>
        </p:nvSpPr>
        <p:spPr>
          <a:xfrm>
            <a:off x="1831074" y="3590136"/>
            <a:ext cx="1013552" cy="646331"/>
          </a:xfrm>
          <a:prstGeom prst="rect">
            <a:avLst/>
          </a:prstGeom>
          <a:noFill/>
        </p:spPr>
        <p:txBody>
          <a:bodyPr wrap="square" rtlCol="0">
            <a:spAutoFit/>
          </a:bodyPr>
          <a:lstStyle/>
          <a:p>
            <a:r>
              <a:rPr lang="en-US" sz="3600" dirty="0" smtClean="0">
                <a:solidFill>
                  <a:srgbClr val="FF0000"/>
                </a:solidFill>
                <a:latin typeface="Times New Roman" pitchFamily="18" charset="0"/>
                <a:cs typeface="Times New Roman" pitchFamily="18" charset="0"/>
              </a:rPr>
              <a:t>Đ</a:t>
            </a:r>
            <a:endParaRPr lang="en-US" sz="3600" dirty="0">
              <a:solidFill>
                <a:srgbClr val="FF0000"/>
              </a:solidFill>
              <a:latin typeface="Times New Roman" pitchFamily="18" charset="0"/>
              <a:cs typeface="Times New Roman" pitchFamily="18" charset="0"/>
            </a:endParaRPr>
          </a:p>
        </p:txBody>
      </p:sp>
      <p:sp>
        <p:nvSpPr>
          <p:cNvPr id="12" name="TextBox 11"/>
          <p:cNvSpPr txBox="1"/>
          <p:nvPr/>
        </p:nvSpPr>
        <p:spPr>
          <a:xfrm>
            <a:off x="2844626" y="4407145"/>
            <a:ext cx="1013552" cy="646331"/>
          </a:xfrm>
          <a:prstGeom prst="rect">
            <a:avLst/>
          </a:prstGeom>
          <a:noFill/>
        </p:spPr>
        <p:txBody>
          <a:bodyPr wrap="square" rtlCol="0">
            <a:spAutoFit/>
          </a:bodyPr>
          <a:lstStyle/>
          <a:p>
            <a:r>
              <a:rPr lang="en-US" sz="3600" dirty="0">
                <a:solidFill>
                  <a:srgbClr val="FF0000"/>
                </a:solidFill>
                <a:latin typeface="Times New Roman" pitchFamily="18" charset="0"/>
                <a:cs typeface="Times New Roman" pitchFamily="18" charset="0"/>
              </a:rPr>
              <a:t>S</a:t>
            </a:r>
            <a:endParaRPr lang="en-US" sz="36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4096675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4676" y="485291"/>
            <a:ext cx="6743274" cy="1829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a:extLst>
              <a:ext uri="{FF2B5EF4-FFF2-40B4-BE49-F238E27FC236}">
                <a16:creationId xmlns:a16="http://schemas.microsoft.com/office/drawing/2014/main" xmlns="" id="{9EBBCAF2-FB39-4D8B-BB0A-2C3CC15DCD1E}"/>
              </a:ext>
            </a:extLst>
          </p:cNvPr>
          <p:cNvSpPr txBox="1"/>
          <p:nvPr/>
        </p:nvSpPr>
        <p:spPr>
          <a:xfrm>
            <a:off x="874095" y="-79459"/>
            <a:ext cx="8474622" cy="553998"/>
          </a:xfrm>
          <a:prstGeom prst="rect">
            <a:avLst/>
          </a:prstGeom>
          <a:noFill/>
        </p:spPr>
        <p:txBody>
          <a:bodyPr wrap="square">
            <a:spAutoFit/>
          </a:bodyPr>
          <a:lstStyle/>
          <a:p>
            <a:pPr algn="just">
              <a:lnSpc>
                <a:spcPct val="150000"/>
              </a:lnSpc>
              <a:spcBef>
                <a:spcPts val="100"/>
              </a:spcBef>
              <a:spcAft>
                <a:spcPts val="100"/>
              </a:spcAft>
            </a:pPr>
            <a:r>
              <a:rPr lang="en-US" sz="2000" dirty="0" smtClean="0">
                <a:latin typeface="Times New Roman" pitchFamily="18" charset="0"/>
                <a:ea typeface="Times New Roman" panose="02020603050405020304" pitchFamily="18" charset="0"/>
                <a:cs typeface="Times New Roman" pitchFamily="18" charset="0"/>
              </a:rPr>
              <a:t>8. </a:t>
            </a:r>
            <a:r>
              <a:rPr lang="en-US" sz="2000" dirty="0" err="1" smtClean="0">
                <a:latin typeface="Times New Roman" pitchFamily="18" charset="0"/>
                <a:ea typeface="Times New Roman" panose="02020603050405020304" pitchFamily="18" charset="0"/>
                <a:cs typeface="Times New Roman" pitchFamily="18" charset="0"/>
              </a:rPr>
              <a:t>Một</a:t>
            </a:r>
            <a:r>
              <a:rPr lang="en-US" sz="2000" dirty="0" smtClean="0">
                <a:latin typeface="Times New Roman" pitchFamily="18" charset="0"/>
                <a:ea typeface="Times New Roman" panose="02020603050405020304" pitchFamily="18" charset="0"/>
                <a:cs typeface="Times New Roman" pitchFamily="18" charset="0"/>
              </a:rPr>
              <a:t> </a:t>
            </a:r>
            <a:r>
              <a:rPr lang="en-US" sz="2000" dirty="0" err="1">
                <a:latin typeface="Times New Roman" pitchFamily="18" charset="0"/>
                <a:ea typeface="Times New Roman" panose="02020603050405020304" pitchFamily="18" charset="0"/>
                <a:cs typeface="Times New Roman" pitchFamily="18" charset="0"/>
              </a:rPr>
              <a:t>người</a:t>
            </a:r>
            <a:r>
              <a:rPr lang="en-US" sz="2000" dirty="0">
                <a:latin typeface="Times New Roman" pitchFamily="18" charset="0"/>
                <a:ea typeface="Times New Roman" panose="02020603050405020304" pitchFamily="18" charset="0"/>
                <a:cs typeface="Times New Roman" pitchFamily="18" charset="0"/>
              </a:rPr>
              <a:t> </a:t>
            </a:r>
            <a:r>
              <a:rPr lang="en-US" sz="2000" dirty="0" err="1" smtClean="0">
                <a:latin typeface="Times New Roman" pitchFamily="18" charset="0"/>
                <a:ea typeface="Times New Roman" panose="02020603050405020304" pitchFamily="18" charset="0"/>
                <a:cs typeface="Times New Roman" pitchFamily="18" charset="0"/>
              </a:rPr>
              <a:t>có</a:t>
            </a:r>
            <a:r>
              <a:rPr lang="en-US" sz="2000" dirty="0" smtClean="0">
                <a:latin typeface="Times New Roman" pitchFamily="18" charset="0"/>
                <a:ea typeface="Times New Roman" panose="02020603050405020304" pitchFamily="18" charset="0"/>
                <a:cs typeface="Times New Roman" pitchFamily="18" charset="0"/>
              </a:rPr>
              <a:t> </a:t>
            </a:r>
            <a:r>
              <a:rPr lang="en-US" sz="2000" dirty="0" err="1" smtClean="0">
                <a:latin typeface="Times New Roman" pitchFamily="18" charset="0"/>
                <a:ea typeface="Times New Roman" panose="02020603050405020304" pitchFamily="18" charset="0"/>
                <a:cs typeface="Times New Roman" pitchFamily="18" charset="0"/>
              </a:rPr>
              <a:t>chỉ</a:t>
            </a:r>
            <a:r>
              <a:rPr lang="en-US" sz="2000" dirty="0" smtClean="0">
                <a:latin typeface="Times New Roman" pitchFamily="18" charset="0"/>
                <a:ea typeface="Times New Roman" panose="02020603050405020304" pitchFamily="18" charset="0"/>
                <a:cs typeface="Times New Roman" pitchFamily="18" charset="0"/>
              </a:rPr>
              <a:t> </a:t>
            </a:r>
            <a:r>
              <a:rPr lang="en-US" sz="2000" dirty="0" err="1">
                <a:latin typeface="Times New Roman" pitchFamily="18" charset="0"/>
                <a:ea typeface="Times New Roman" panose="02020603050405020304" pitchFamily="18" charset="0"/>
                <a:cs typeface="Times New Roman" pitchFamily="18" charset="0"/>
              </a:rPr>
              <a:t>số</a:t>
            </a:r>
            <a:r>
              <a:rPr lang="en-US" sz="2000" dirty="0">
                <a:latin typeface="Times New Roman" pitchFamily="18" charset="0"/>
                <a:ea typeface="Times New Roman" panose="02020603050405020304" pitchFamily="18" charset="0"/>
                <a:cs typeface="Times New Roman" pitchFamily="18" charset="0"/>
              </a:rPr>
              <a:t> </a:t>
            </a:r>
            <a:r>
              <a:rPr lang="en-US" sz="2000" dirty="0" err="1">
                <a:latin typeface="Times New Roman" pitchFamily="18" charset="0"/>
                <a:ea typeface="Times New Roman" panose="02020603050405020304" pitchFamily="18" charset="0"/>
                <a:cs typeface="Times New Roman" pitchFamily="18" charset="0"/>
              </a:rPr>
              <a:t>xét</a:t>
            </a:r>
            <a:r>
              <a:rPr lang="en-US" sz="2000" dirty="0">
                <a:latin typeface="Times New Roman" pitchFamily="18" charset="0"/>
                <a:ea typeface="Times New Roman" panose="02020603050405020304" pitchFamily="18" charset="0"/>
                <a:cs typeface="Times New Roman" pitchFamily="18" charset="0"/>
              </a:rPr>
              <a:t> </a:t>
            </a:r>
            <a:r>
              <a:rPr lang="en-US" sz="2000" dirty="0" err="1">
                <a:latin typeface="Times New Roman" pitchFamily="18" charset="0"/>
                <a:ea typeface="Times New Roman" panose="02020603050405020304" pitchFamily="18" charset="0"/>
                <a:cs typeface="Times New Roman" pitchFamily="18" charset="0"/>
              </a:rPr>
              <a:t>nghiệm</a:t>
            </a:r>
            <a:r>
              <a:rPr lang="en-US" sz="2000" dirty="0">
                <a:latin typeface="Times New Roman" pitchFamily="18" charset="0"/>
                <a:ea typeface="Times New Roman" panose="02020603050405020304" pitchFamily="18" charset="0"/>
                <a:cs typeface="Times New Roman" pitchFamily="18" charset="0"/>
              </a:rPr>
              <a:t> </a:t>
            </a:r>
            <a:r>
              <a:rPr lang="en-US" sz="2000" dirty="0" err="1" smtClean="0">
                <a:latin typeface="Times New Roman" pitchFamily="18" charset="0"/>
                <a:ea typeface="Times New Roman" panose="02020603050405020304" pitchFamily="18" charset="0"/>
                <a:cs typeface="Times New Roman" pitchFamily="18" charset="0"/>
              </a:rPr>
              <a:t>máu</a:t>
            </a:r>
            <a:r>
              <a:rPr lang="en-US" sz="2000" dirty="0" smtClean="0">
                <a:latin typeface="Times New Roman" pitchFamily="18" charset="0"/>
                <a:ea typeface="Times New Roman" panose="02020603050405020304" pitchFamily="18" charset="0"/>
                <a:cs typeface="Times New Roman" pitchFamily="18" charset="0"/>
              </a:rPr>
              <a:t> </a:t>
            </a:r>
            <a:r>
              <a:rPr lang="en-US" sz="2000" dirty="0" err="1">
                <a:latin typeface="Times New Roman" pitchFamily="18" charset="0"/>
                <a:ea typeface="Times New Roman" panose="02020603050405020304" pitchFamily="18" charset="0"/>
                <a:cs typeface="Times New Roman" pitchFamily="18" charset="0"/>
              </a:rPr>
              <a:t>thể</a:t>
            </a:r>
            <a:r>
              <a:rPr lang="en-US" sz="2000" dirty="0">
                <a:latin typeface="Times New Roman" pitchFamily="18" charset="0"/>
                <a:ea typeface="Times New Roman" panose="02020603050405020304" pitchFamily="18" charset="0"/>
                <a:cs typeface="Times New Roman" pitchFamily="18" charset="0"/>
              </a:rPr>
              <a:t> </a:t>
            </a:r>
            <a:r>
              <a:rPr lang="en-US" sz="2000" dirty="0" err="1">
                <a:latin typeface="Times New Roman" pitchFamily="18" charset="0"/>
                <a:ea typeface="Times New Roman" panose="02020603050405020304" pitchFamily="18" charset="0"/>
                <a:cs typeface="Times New Roman" pitchFamily="18" charset="0"/>
              </a:rPr>
              <a:t>hiện</a:t>
            </a:r>
            <a:r>
              <a:rPr lang="en-US" sz="2000" dirty="0">
                <a:latin typeface="Times New Roman" pitchFamily="18" charset="0"/>
                <a:ea typeface="Times New Roman" panose="02020603050405020304" pitchFamily="18" charset="0"/>
                <a:cs typeface="Times New Roman" pitchFamily="18" charset="0"/>
              </a:rPr>
              <a:t> ở </a:t>
            </a:r>
            <a:r>
              <a:rPr lang="en-US" sz="2000" dirty="0" err="1">
                <a:latin typeface="Times New Roman" pitchFamily="18" charset="0"/>
                <a:ea typeface="Times New Roman" panose="02020603050405020304" pitchFamily="18" charset="0"/>
                <a:cs typeface="Times New Roman" pitchFamily="18" charset="0"/>
              </a:rPr>
              <a:t>bảng</a:t>
            </a:r>
            <a:r>
              <a:rPr lang="en-US" sz="2000" dirty="0">
                <a:latin typeface="Times New Roman" pitchFamily="18" charset="0"/>
                <a:ea typeface="Times New Roman" panose="02020603050405020304" pitchFamily="18" charset="0"/>
                <a:cs typeface="Times New Roman" pitchFamily="18" charset="0"/>
              </a:rPr>
              <a:t> </a:t>
            </a:r>
            <a:r>
              <a:rPr lang="en-US" sz="2000" dirty="0" smtClean="0">
                <a:latin typeface="Times New Roman" pitchFamily="18" charset="0"/>
                <a:ea typeface="Times New Roman" panose="02020603050405020304" pitchFamily="18" charset="0"/>
                <a:cs typeface="Times New Roman" pitchFamily="18" charset="0"/>
              </a:rPr>
              <a:t>33.2</a:t>
            </a:r>
            <a:endParaRPr lang="vi-VN" sz="1800" dirty="0">
              <a:latin typeface="Times New Roman" pitchFamily="18" charset="0"/>
              <a:ea typeface="Times New Roman" panose="02020603050405020304" pitchFamily="18" charset="0"/>
              <a:cs typeface="Times New Roman" pitchFamily="18" charset="0"/>
            </a:endParaRPr>
          </a:p>
        </p:txBody>
      </p:sp>
      <p:sp>
        <p:nvSpPr>
          <p:cNvPr id="6" name="TextBox 5">
            <a:extLst>
              <a:ext uri="{FF2B5EF4-FFF2-40B4-BE49-F238E27FC236}">
                <a16:creationId xmlns:a16="http://schemas.microsoft.com/office/drawing/2014/main" xmlns="" id="{9EBBCAF2-FB39-4D8B-BB0A-2C3CC15DCD1E}"/>
              </a:ext>
            </a:extLst>
          </p:cNvPr>
          <p:cNvSpPr txBox="1"/>
          <p:nvPr/>
        </p:nvSpPr>
        <p:spPr>
          <a:xfrm>
            <a:off x="371402" y="2356728"/>
            <a:ext cx="4084911" cy="995144"/>
          </a:xfrm>
          <a:prstGeom prst="rect">
            <a:avLst/>
          </a:prstGeom>
          <a:noFill/>
        </p:spPr>
        <p:txBody>
          <a:bodyPr wrap="square">
            <a:spAutoFit/>
          </a:bodyPr>
          <a:lstStyle/>
          <a:p>
            <a:pPr algn="just">
              <a:lnSpc>
                <a:spcPct val="150000"/>
              </a:lnSpc>
              <a:spcBef>
                <a:spcPts val="100"/>
              </a:spcBef>
              <a:spcAft>
                <a:spcPts val="100"/>
              </a:spcAft>
            </a:pPr>
            <a:r>
              <a:rPr lang="en-US" sz="2000" dirty="0" smtClean="0">
                <a:latin typeface="Times New Roman" pitchFamily="18" charset="0"/>
                <a:ea typeface="Times New Roman" panose="02020603050405020304" pitchFamily="18" charset="0"/>
                <a:cs typeface="Times New Roman" pitchFamily="18" charset="0"/>
              </a:rPr>
              <a:t>- </a:t>
            </a:r>
            <a:r>
              <a:rPr lang="en-US" sz="2000" dirty="0" err="1" smtClean="0">
                <a:latin typeface="Times New Roman" pitchFamily="18" charset="0"/>
                <a:ea typeface="Times New Roman" panose="02020603050405020304" pitchFamily="18" charset="0"/>
                <a:cs typeface="Times New Roman" pitchFamily="18" charset="0"/>
              </a:rPr>
              <a:t>Người</a:t>
            </a:r>
            <a:r>
              <a:rPr lang="en-US" sz="2000" dirty="0" smtClean="0">
                <a:latin typeface="Times New Roman" pitchFamily="18" charset="0"/>
                <a:ea typeface="Times New Roman" panose="02020603050405020304" pitchFamily="18" charset="0"/>
                <a:cs typeface="Times New Roman" pitchFamily="18" charset="0"/>
              </a:rPr>
              <a:t> </a:t>
            </a:r>
            <a:r>
              <a:rPr lang="en-US" sz="2000" dirty="0" err="1" smtClean="0">
                <a:latin typeface="Times New Roman" pitchFamily="18" charset="0"/>
                <a:ea typeface="Times New Roman" panose="02020603050405020304" pitchFamily="18" charset="0"/>
                <a:cs typeface="Times New Roman" pitchFamily="18" charset="0"/>
              </a:rPr>
              <a:t>này</a:t>
            </a:r>
            <a:r>
              <a:rPr lang="en-US" sz="2000" dirty="0" smtClean="0">
                <a:latin typeface="Times New Roman" pitchFamily="18" charset="0"/>
                <a:ea typeface="Times New Roman" panose="02020603050405020304" pitchFamily="18" charset="0"/>
                <a:cs typeface="Times New Roman" pitchFamily="18" charset="0"/>
              </a:rPr>
              <a:t> </a:t>
            </a:r>
            <a:r>
              <a:rPr lang="en-US" sz="2000" dirty="0" err="1" smtClean="0">
                <a:latin typeface="Times New Roman" pitchFamily="18" charset="0"/>
                <a:ea typeface="Times New Roman" panose="02020603050405020304" pitchFamily="18" charset="0"/>
                <a:cs typeface="Times New Roman" pitchFamily="18" charset="0"/>
              </a:rPr>
              <a:t>có</a:t>
            </a:r>
            <a:r>
              <a:rPr lang="en-US" sz="2000" dirty="0" smtClean="0">
                <a:latin typeface="Times New Roman" pitchFamily="18" charset="0"/>
                <a:ea typeface="Times New Roman" panose="02020603050405020304" pitchFamily="18" charset="0"/>
                <a:cs typeface="Times New Roman" pitchFamily="18" charset="0"/>
              </a:rPr>
              <a:t> </a:t>
            </a:r>
            <a:r>
              <a:rPr lang="en-US" sz="2000" dirty="0" err="1" smtClean="0">
                <a:latin typeface="Times New Roman" pitchFamily="18" charset="0"/>
                <a:ea typeface="Times New Roman" panose="02020603050405020304" pitchFamily="18" charset="0"/>
                <a:cs typeface="Times New Roman" pitchFamily="18" charset="0"/>
              </a:rPr>
              <a:t>nguy</a:t>
            </a:r>
            <a:r>
              <a:rPr lang="en-US" sz="2000" dirty="0" smtClean="0">
                <a:latin typeface="Times New Roman" pitchFamily="18" charset="0"/>
                <a:ea typeface="Times New Roman" panose="02020603050405020304" pitchFamily="18" charset="0"/>
                <a:cs typeface="Times New Roman" pitchFamily="18" charset="0"/>
              </a:rPr>
              <a:t> </a:t>
            </a:r>
            <a:r>
              <a:rPr lang="en-US" sz="2000" dirty="0" err="1" smtClean="0">
                <a:latin typeface="Times New Roman" pitchFamily="18" charset="0"/>
                <a:ea typeface="Times New Roman" panose="02020603050405020304" pitchFamily="18" charset="0"/>
                <a:cs typeface="Times New Roman" pitchFamily="18" charset="0"/>
              </a:rPr>
              <a:t>cơ</a:t>
            </a:r>
            <a:r>
              <a:rPr lang="en-US" sz="2000" dirty="0" smtClean="0">
                <a:latin typeface="Times New Roman" pitchFamily="18" charset="0"/>
                <a:ea typeface="Times New Roman" panose="02020603050405020304" pitchFamily="18" charset="0"/>
                <a:cs typeface="Times New Roman" pitchFamily="18" charset="0"/>
              </a:rPr>
              <a:t> </a:t>
            </a:r>
            <a:r>
              <a:rPr lang="en-US" sz="2000" dirty="0" err="1" smtClean="0">
                <a:latin typeface="Times New Roman" pitchFamily="18" charset="0"/>
                <a:ea typeface="Times New Roman" panose="02020603050405020304" pitchFamily="18" charset="0"/>
                <a:cs typeface="Times New Roman" pitchFamily="18" charset="0"/>
              </a:rPr>
              <a:t>bị</a:t>
            </a:r>
            <a:r>
              <a:rPr lang="en-US" sz="2000" dirty="0" smtClean="0">
                <a:latin typeface="Times New Roman" pitchFamily="18" charset="0"/>
                <a:ea typeface="Times New Roman" panose="02020603050405020304" pitchFamily="18" charset="0"/>
                <a:cs typeface="Times New Roman" pitchFamily="18" charset="0"/>
              </a:rPr>
              <a:t> </a:t>
            </a:r>
            <a:r>
              <a:rPr lang="en-US" sz="2000" dirty="0" err="1" smtClean="0">
                <a:latin typeface="Times New Roman" pitchFamily="18" charset="0"/>
                <a:ea typeface="Times New Roman" panose="02020603050405020304" pitchFamily="18" charset="0"/>
                <a:cs typeface="Times New Roman" pitchFamily="18" charset="0"/>
              </a:rPr>
              <a:t>bệnh</a:t>
            </a:r>
            <a:r>
              <a:rPr lang="en-US" sz="2000" dirty="0" smtClean="0">
                <a:latin typeface="Times New Roman" pitchFamily="18" charset="0"/>
                <a:ea typeface="Times New Roman" panose="02020603050405020304" pitchFamily="18" charset="0"/>
                <a:cs typeface="Times New Roman" pitchFamily="18" charset="0"/>
              </a:rPr>
              <a:t> </a:t>
            </a:r>
            <a:r>
              <a:rPr lang="en-US" sz="2000" dirty="0" err="1" smtClean="0">
                <a:latin typeface="Times New Roman" pitchFamily="18" charset="0"/>
                <a:ea typeface="Times New Roman" panose="02020603050405020304" pitchFamily="18" charset="0"/>
                <a:cs typeface="Times New Roman" pitchFamily="18" charset="0"/>
              </a:rPr>
              <a:t>gì</a:t>
            </a:r>
            <a:r>
              <a:rPr lang="en-US" sz="2000" dirty="0" smtClean="0">
                <a:latin typeface="Times New Roman" pitchFamily="18" charset="0"/>
                <a:ea typeface="Times New Roman" panose="02020603050405020304" pitchFamily="18" charset="0"/>
                <a:cs typeface="Times New Roman" pitchFamily="18" charset="0"/>
              </a:rPr>
              <a:t>? </a:t>
            </a:r>
          </a:p>
          <a:p>
            <a:pPr algn="just">
              <a:lnSpc>
                <a:spcPct val="150000"/>
              </a:lnSpc>
              <a:spcBef>
                <a:spcPts val="100"/>
              </a:spcBef>
              <a:spcAft>
                <a:spcPts val="100"/>
              </a:spcAft>
            </a:pPr>
            <a:r>
              <a:rPr lang="en-US" sz="1800" dirty="0" smtClean="0">
                <a:latin typeface="Times New Roman" pitchFamily="18" charset="0"/>
                <a:ea typeface="Times New Roman" panose="02020603050405020304" pitchFamily="18" charset="0"/>
                <a:cs typeface="Times New Roman" pitchFamily="18" charset="0"/>
              </a:rPr>
              <a:t>- </a:t>
            </a:r>
            <a:r>
              <a:rPr lang="en-US" sz="1800" dirty="0" err="1" smtClean="0">
                <a:latin typeface="Times New Roman" pitchFamily="18" charset="0"/>
                <a:ea typeface="Times New Roman" panose="02020603050405020304" pitchFamily="18" charset="0"/>
                <a:cs typeface="Times New Roman" pitchFamily="18" charset="0"/>
              </a:rPr>
              <a:t>Em</a:t>
            </a:r>
            <a:r>
              <a:rPr lang="en-US" sz="1800" dirty="0" smtClean="0">
                <a:latin typeface="Times New Roman" pitchFamily="18" charset="0"/>
                <a:ea typeface="Times New Roman" panose="02020603050405020304" pitchFamily="18" charset="0"/>
                <a:cs typeface="Times New Roman" pitchFamily="18" charset="0"/>
              </a:rPr>
              <a:t> </a:t>
            </a:r>
            <a:r>
              <a:rPr lang="en-US" sz="1800" dirty="0" err="1" smtClean="0">
                <a:latin typeface="Times New Roman" pitchFamily="18" charset="0"/>
                <a:ea typeface="Times New Roman" panose="02020603050405020304" pitchFamily="18" charset="0"/>
                <a:cs typeface="Times New Roman" pitchFamily="18" charset="0"/>
              </a:rPr>
              <a:t>hãy</a:t>
            </a:r>
            <a:r>
              <a:rPr lang="en-US" sz="1800" dirty="0" smtClean="0">
                <a:latin typeface="Times New Roman" pitchFamily="18" charset="0"/>
                <a:ea typeface="Times New Roman" panose="02020603050405020304" pitchFamily="18" charset="0"/>
                <a:cs typeface="Times New Roman" pitchFamily="18" charset="0"/>
              </a:rPr>
              <a:t> </a:t>
            </a:r>
            <a:r>
              <a:rPr lang="en-US" sz="1800" dirty="0" err="1" smtClean="0">
                <a:latin typeface="Times New Roman" pitchFamily="18" charset="0"/>
                <a:ea typeface="Times New Roman" panose="02020603050405020304" pitchFamily="18" charset="0"/>
                <a:cs typeface="Times New Roman" pitchFamily="18" charset="0"/>
              </a:rPr>
              <a:t>đưa</a:t>
            </a:r>
            <a:r>
              <a:rPr lang="en-US" sz="1800" dirty="0" smtClean="0">
                <a:latin typeface="Times New Roman" pitchFamily="18" charset="0"/>
                <a:ea typeface="Times New Roman" panose="02020603050405020304" pitchFamily="18" charset="0"/>
                <a:cs typeface="Times New Roman" pitchFamily="18" charset="0"/>
              </a:rPr>
              <a:t> </a:t>
            </a:r>
            <a:r>
              <a:rPr lang="en-US" sz="1800" dirty="0" err="1" smtClean="0">
                <a:latin typeface="Times New Roman" pitchFamily="18" charset="0"/>
                <a:ea typeface="Times New Roman" panose="02020603050405020304" pitchFamily="18" charset="0"/>
                <a:cs typeface="Times New Roman" pitchFamily="18" charset="0"/>
              </a:rPr>
              <a:t>ra</a:t>
            </a:r>
            <a:r>
              <a:rPr lang="en-US" sz="1800" dirty="0" smtClean="0">
                <a:latin typeface="Times New Roman" pitchFamily="18" charset="0"/>
                <a:ea typeface="Times New Roman" panose="02020603050405020304" pitchFamily="18" charset="0"/>
                <a:cs typeface="Times New Roman" pitchFamily="18" charset="0"/>
              </a:rPr>
              <a:t> </a:t>
            </a:r>
            <a:r>
              <a:rPr lang="en-US" sz="1800" dirty="0" err="1" smtClean="0">
                <a:latin typeface="Times New Roman" pitchFamily="18" charset="0"/>
                <a:ea typeface="Times New Roman" panose="02020603050405020304" pitchFamily="18" charset="0"/>
                <a:cs typeface="Times New Roman" pitchFamily="18" charset="0"/>
              </a:rPr>
              <a:t>lời</a:t>
            </a:r>
            <a:r>
              <a:rPr lang="en-US" sz="1800" dirty="0" smtClean="0">
                <a:latin typeface="Times New Roman" pitchFamily="18" charset="0"/>
                <a:ea typeface="Times New Roman" panose="02020603050405020304" pitchFamily="18" charset="0"/>
                <a:cs typeface="Times New Roman" pitchFamily="18" charset="0"/>
              </a:rPr>
              <a:t> </a:t>
            </a:r>
            <a:r>
              <a:rPr lang="en-US" sz="1800" dirty="0" err="1" smtClean="0">
                <a:latin typeface="Times New Roman" pitchFamily="18" charset="0"/>
                <a:ea typeface="Times New Roman" panose="02020603050405020304" pitchFamily="18" charset="0"/>
                <a:cs typeface="Times New Roman" pitchFamily="18" charset="0"/>
              </a:rPr>
              <a:t>khuyên</a:t>
            </a:r>
            <a:r>
              <a:rPr lang="en-US" sz="1800" dirty="0" smtClean="0">
                <a:latin typeface="Times New Roman" pitchFamily="18" charset="0"/>
                <a:ea typeface="Times New Roman" panose="02020603050405020304" pitchFamily="18" charset="0"/>
                <a:cs typeface="Times New Roman" pitchFamily="18" charset="0"/>
              </a:rPr>
              <a:t> </a:t>
            </a:r>
            <a:r>
              <a:rPr lang="en-US" sz="1800" dirty="0" err="1" smtClean="0">
                <a:latin typeface="Times New Roman" pitchFamily="18" charset="0"/>
                <a:ea typeface="Times New Roman" panose="02020603050405020304" pitchFamily="18" charset="0"/>
                <a:cs typeface="Times New Roman" pitchFamily="18" charset="0"/>
              </a:rPr>
              <a:t>phù</a:t>
            </a:r>
            <a:r>
              <a:rPr lang="en-US" sz="1800" dirty="0" smtClean="0">
                <a:latin typeface="Times New Roman" pitchFamily="18" charset="0"/>
                <a:ea typeface="Times New Roman" panose="02020603050405020304" pitchFamily="18" charset="0"/>
                <a:cs typeface="Times New Roman" pitchFamily="18" charset="0"/>
              </a:rPr>
              <a:t> </a:t>
            </a:r>
            <a:r>
              <a:rPr lang="en-US" sz="1800" dirty="0" err="1" smtClean="0">
                <a:latin typeface="Times New Roman" pitchFamily="18" charset="0"/>
                <a:ea typeface="Times New Roman" panose="02020603050405020304" pitchFamily="18" charset="0"/>
                <a:cs typeface="Times New Roman" pitchFamily="18" charset="0"/>
              </a:rPr>
              <a:t>hợp</a:t>
            </a:r>
            <a:endParaRPr lang="vi-VN" sz="1800" dirty="0">
              <a:latin typeface="Times New Roman" pitchFamily="18" charset="0"/>
              <a:ea typeface="Times New Roman" panose="02020603050405020304" pitchFamily="18" charset="0"/>
              <a:cs typeface="Times New Roman" pitchFamily="18" charset="0"/>
            </a:endParaRPr>
          </a:p>
        </p:txBody>
      </p:sp>
      <p:sp>
        <p:nvSpPr>
          <p:cNvPr id="7" name="TextBox 6">
            <a:extLst>
              <a:ext uri="{FF2B5EF4-FFF2-40B4-BE49-F238E27FC236}">
                <a16:creationId xmlns:a16="http://schemas.microsoft.com/office/drawing/2014/main" xmlns="" id="{9EBBCAF2-FB39-4D8B-BB0A-2C3CC15DCD1E}"/>
              </a:ext>
            </a:extLst>
          </p:cNvPr>
          <p:cNvSpPr txBox="1"/>
          <p:nvPr/>
        </p:nvSpPr>
        <p:spPr>
          <a:xfrm>
            <a:off x="4179126" y="2408623"/>
            <a:ext cx="2344503" cy="498663"/>
          </a:xfrm>
          <a:prstGeom prst="rect">
            <a:avLst/>
          </a:prstGeom>
          <a:noFill/>
        </p:spPr>
        <p:txBody>
          <a:bodyPr wrap="square">
            <a:spAutoFit/>
          </a:bodyPr>
          <a:lstStyle/>
          <a:p>
            <a:pPr algn="just">
              <a:lnSpc>
                <a:spcPct val="150000"/>
              </a:lnSpc>
              <a:spcBef>
                <a:spcPts val="100"/>
              </a:spcBef>
              <a:spcAft>
                <a:spcPts val="100"/>
              </a:spcAft>
            </a:pPr>
            <a:r>
              <a:rPr lang="en-US" sz="2000" dirty="0" err="1" smtClean="0">
                <a:solidFill>
                  <a:srgbClr val="FF0000"/>
                </a:solidFill>
                <a:latin typeface="Times New Roman" pitchFamily="18" charset="0"/>
                <a:ea typeface="Times New Roman" panose="02020603050405020304" pitchFamily="18" charset="0"/>
                <a:cs typeface="Times New Roman" pitchFamily="18" charset="0"/>
              </a:rPr>
              <a:t>Đái</a:t>
            </a:r>
            <a:r>
              <a:rPr lang="en-US" sz="2000" dirty="0" smtClean="0">
                <a:solidFill>
                  <a:srgbClr val="FF0000"/>
                </a:solidFill>
                <a:latin typeface="Times New Roman" pitchFamily="18" charset="0"/>
                <a:ea typeface="Times New Roman" panose="02020603050405020304" pitchFamily="18" charset="0"/>
                <a:cs typeface="Times New Roman" pitchFamily="18" charset="0"/>
              </a:rPr>
              <a:t> </a:t>
            </a:r>
            <a:r>
              <a:rPr lang="en-US" sz="2000" dirty="0" err="1" smtClean="0">
                <a:solidFill>
                  <a:srgbClr val="FF0000"/>
                </a:solidFill>
                <a:latin typeface="Times New Roman" pitchFamily="18" charset="0"/>
                <a:ea typeface="Times New Roman" panose="02020603050405020304" pitchFamily="18" charset="0"/>
                <a:cs typeface="Times New Roman" pitchFamily="18" charset="0"/>
              </a:rPr>
              <a:t>tháo</a:t>
            </a:r>
            <a:r>
              <a:rPr lang="en-US" sz="2000" dirty="0" smtClean="0">
                <a:solidFill>
                  <a:srgbClr val="FF0000"/>
                </a:solidFill>
                <a:latin typeface="Times New Roman" pitchFamily="18" charset="0"/>
                <a:ea typeface="Times New Roman" panose="02020603050405020304" pitchFamily="18" charset="0"/>
                <a:cs typeface="Times New Roman" pitchFamily="18" charset="0"/>
              </a:rPr>
              <a:t> </a:t>
            </a:r>
            <a:r>
              <a:rPr lang="en-US" sz="2000" dirty="0" err="1" smtClean="0">
                <a:solidFill>
                  <a:srgbClr val="FF0000"/>
                </a:solidFill>
                <a:latin typeface="Times New Roman" pitchFamily="18" charset="0"/>
                <a:ea typeface="Times New Roman" panose="02020603050405020304" pitchFamily="18" charset="0"/>
                <a:cs typeface="Times New Roman" pitchFamily="18" charset="0"/>
              </a:rPr>
              <a:t>đương</a:t>
            </a:r>
            <a:endParaRPr lang="vi-VN" sz="1800" dirty="0">
              <a:solidFill>
                <a:srgbClr val="FF0000"/>
              </a:solidFill>
              <a:latin typeface="Times New Roman" pitchFamily="18" charset="0"/>
              <a:ea typeface="Times New Roman" panose="02020603050405020304" pitchFamily="18" charset="0"/>
              <a:cs typeface="Times New Roman" pitchFamily="18" charset="0"/>
            </a:endParaRPr>
          </a:p>
        </p:txBody>
      </p:sp>
      <p:sp>
        <p:nvSpPr>
          <p:cNvPr id="8" name="TextBox 7">
            <a:extLst>
              <a:ext uri="{FF2B5EF4-FFF2-40B4-BE49-F238E27FC236}">
                <a16:creationId xmlns:a16="http://schemas.microsoft.com/office/drawing/2014/main" xmlns="" id="{9EBBCAF2-FB39-4D8B-BB0A-2C3CC15DCD1E}"/>
              </a:ext>
            </a:extLst>
          </p:cNvPr>
          <p:cNvSpPr txBox="1"/>
          <p:nvPr/>
        </p:nvSpPr>
        <p:spPr>
          <a:xfrm>
            <a:off x="3950706" y="2926732"/>
            <a:ext cx="4391667" cy="2272417"/>
          </a:xfrm>
          <a:prstGeom prst="rect">
            <a:avLst/>
          </a:prstGeom>
          <a:noFill/>
        </p:spPr>
        <p:txBody>
          <a:bodyPr wrap="square">
            <a:spAutoFit/>
          </a:bodyPr>
          <a:lstStyle/>
          <a:p>
            <a:pPr marL="285750" indent="-285750" algn="just">
              <a:lnSpc>
                <a:spcPct val="150000"/>
              </a:lnSpc>
              <a:spcBef>
                <a:spcPts val="100"/>
              </a:spcBef>
              <a:spcAft>
                <a:spcPts val="100"/>
              </a:spcAft>
              <a:buFontTx/>
              <a:buChar char="-"/>
            </a:pPr>
            <a:r>
              <a:rPr lang="en-US" sz="1800" dirty="0" err="1" smtClean="0">
                <a:solidFill>
                  <a:srgbClr val="FF0000"/>
                </a:solidFill>
                <a:latin typeface="Times New Roman" pitchFamily="18" charset="0"/>
                <a:ea typeface="Times New Roman" panose="02020603050405020304" pitchFamily="18" charset="0"/>
                <a:cs typeface="Times New Roman" pitchFamily="18" charset="0"/>
              </a:rPr>
              <a:t>Ăn</a:t>
            </a:r>
            <a:r>
              <a:rPr lang="en-US" sz="1800" dirty="0" smtClean="0">
                <a:solidFill>
                  <a:srgbClr val="FF0000"/>
                </a:solidFill>
                <a:latin typeface="Times New Roman" pitchFamily="18" charset="0"/>
                <a:ea typeface="Times New Roman" panose="02020603050405020304" pitchFamily="18" charset="0"/>
                <a:cs typeface="Times New Roman" pitchFamily="18" charset="0"/>
              </a:rPr>
              <a:t> </a:t>
            </a:r>
            <a:r>
              <a:rPr lang="en-US" sz="1800" dirty="0" err="1" smtClean="0">
                <a:solidFill>
                  <a:srgbClr val="FF0000"/>
                </a:solidFill>
                <a:latin typeface="Times New Roman" pitchFamily="18" charset="0"/>
                <a:ea typeface="Times New Roman" panose="02020603050405020304" pitchFamily="18" charset="0"/>
                <a:cs typeface="Times New Roman" pitchFamily="18" charset="0"/>
              </a:rPr>
              <a:t>đủ</a:t>
            </a:r>
            <a:r>
              <a:rPr lang="en-US" sz="1800" dirty="0" smtClean="0">
                <a:solidFill>
                  <a:srgbClr val="FF0000"/>
                </a:solidFill>
                <a:latin typeface="Times New Roman" pitchFamily="18" charset="0"/>
                <a:ea typeface="Times New Roman" panose="02020603050405020304" pitchFamily="18" charset="0"/>
                <a:cs typeface="Times New Roman" pitchFamily="18" charset="0"/>
              </a:rPr>
              <a:t>, </a:t>
            </a:r>
            <a:r>
              <a:rPr lang="en-US" sz="1800" dirty="0" err="1" smtClean="0">
                <a:solidFill>
                  <a:srgbClr val="FF0000"/>
                </a:solidFill>
                <a:latin typeface="Times New Roman" pitchFamily="18" charset="0"/>
                <a:ea typeface="Times New Roman" panose="02020603050405020304" pitchFamily="18" charset="0"/>
                <a:cs typeface="Times New Roman" pitchFamily="18" charset="0"/>
              </a:rPr>
              <a:t>cân</a:t>
            </a:r>
            <a:r>
              <a:rPr lang="en-US" sz="1800" dirty="0" smtClean="0">
                <a:solidFill>
                  <a:srgbClr val="FF0000"/>
                </a:solidFill>
                <a:latin typeface="Times New Roman" pitchFamily="18" charset="0"/>
                <a:ea typeface="Times New Roman" panose="02020603050405020304" pitchFamily="18" charset="0"/>
                <a:cs typeface="Times New Roman" pitchFamily="18" charset="0"/>
              </a:rPr>
              <a:t> </a:t>
            </a:r>
            <a:r>
              <a:rPr lang="en-US" sz="1800" dirty="0" err="1" smtClean="0">
                <a:solidFill>
                  <a:srgbClr val="FF0000"/>
                </a:solidFill>
                <a:latin typeface="Times New Roman" pitchFamily="18" charset="0"/>
                <a:ea typeface="Times New Roman" panose="02020603050405020304" pitchFamily="18" charset="0"/>
                <a:cs typeface="Times New Roman" pitchFamily="18" charset="0"/>
              </a:rPr>
              <a:t>bằng</a:t>
            </a:r>
            <a:r>
              <a:rPr lang="en-US" sz="1800" dirty="0" smtClean="0">
                <a:solidFill>
                  <a:srgbClr val="FF0000"/>
                </a:solidFill>
                <a:latin typeface="Times New Roman" pitchFamily="18" charset="0"/>
                <a:ea typeface="Times New Roman" panose="02020603050405020304" pitchFamily="18" charset="0"/>
                <a:cs typeface="Times New Roman" pitchFamily="18" charset="0"/>
              </a:rPr>
              <a:t> </a:t>
            </a:r>
            <a:r>
              <a:rPr lang="en-US" sz="1800" dirty="0" err="1" smtClean="0">
                <a:solidFill>
                  <a:srgbClr val="FF0000"/>
                </a:solidFill>
                <a:latin typeface="Times New Roman" pitchFamily="18" charset="0"/>
                <a:ea typeface="Times New Roman" panose="02020603050405020304" pitchFamily="18" charset="0"/>
                <a:cs typeface="Times New Roman" pitchFamily="18" charset="0"/>
              </a:rPr>
              <a:t>dinh</a:t>
            </a:r>
            <a:r>
              <a:rPr lang="en-US" sz="1800" dirty="0" smtClean="0">
                <a:solidFill>
                  <a:srgbClr val="FF0000"/>
                </a:solidFill>
                <a:latin typeface="Times New Roman" pitchFamily="18" charset="0"/>
                <a:ea typeface="Times New Roman" panose="02020603050405020304" pitchFamily="18" charset="0"/>
                <a:cs typeface="Times New Roman" pitchFamily="18" charset="0"/>
              </a:rPr>
              <a:t> </a:t>
            </a:r>
            <a:r>
              <a:rPr lang="en-US" sz="1800" dirty="0" err="1" smtClean="0">
                <a:solidFill>
                  <a:srgbClr val="FF0000"/>
                </a:solidFill>
                <a:latin typeface="Times New Roman" pitchFamily="18" charset="0"/>
                <a:ea typeface="Times New Roman" panose="02020603050405020304" pitchFamily="18" charset="0"/>
                <a:cs typeface="Times New Roman" pitchFamily="18" charset="0"/>
              </a:rPr>
              <a:t>dưỡng</a:t>
            </a:r>
            <a:endParaRPr lang="en-US" sz="1800" dirty="0" smtClean="0">
              <a:solidFill>
                <a:srgbClr val="FF0000"/>
              </a:solidFill>
              <a:latin typeface="Times New Roman" pitchFamily="18" charset="0"/>
              <a:ea typeface="Times New Roman" panose="02020603050405020304" pitchFamily="18" charset="0"/>
              <a:cs typeface="Times New Roman" pitchFamily="18" charset="0"/>
            </a:endParaRPr>
          </a:p>
          <a:p>
            <a:pPr marL="285750" indent="-285750" algn="just">
              <a:lnSpc>
                <a:spcPct val="150000"/>
              </a:lnSpc>
              <a:spcBef>
                <a:spcPts val="100"/>
              </a:spcBef>
              <a:spcAft>
                <a:spcPts val="100"/>
              </a:spcAft>
              <a:buFontTx/>
              <a:buChar char="-"/>
            </a:pPr>
            <a:r>
              <a:rPr lang="en-US" sz="1800" dirty="0" err="1" smtClean="0">
                <a:solidFill>
                  <a:srgbClr val="FF0000"/>
                </a:solidFill>
                <a:latin typeface="Times New Roman" pitchFamily="18" charset="0"/>
                <a:ea typeface="Times New Roman" panose="02020603050405020304" pitchFamily="18" charset="0"/>
                <a:cs typeface="Times New Roman" pitchFamily="18" charset="0"/>
              </a:rPr>
              <a:t>Tránh</a:t>
            </a:r>
            <a:r>
              <a:rPr lang="en-US" sz="1800" dirty="0" smtClean="0">
                <a:solidFill>
                  <a:srgbClr val="FF0000"/>
                </a:solidFill>
                <a:latin typeface="Times New Roman" pitchFamily="18" charset="0"/>
                <a:ea typeface="Times New Roman" panose="02020603050405020304" pitchFamily="18" charset="0"/>
                <a:cs typeface="Times New Roman" pitchFamily="18" charset="0"/>
              </a:rPr>
              <a:t> </a:t>
            </a:r>
            <a:r>
              <a:rPr lang="en-US" sz="1800" dirty="0" err="1" smtClean="0">
                <a:solidFill>
                  <a:srgbClr val="FF0000"/>
                </a:solidFill>
                <a:latin typeface="Times New Roman" pitchFamily="18" charset="0"/>
                <a:ea typeface="Times New Roman" panose="02020603050405020304" pitchFamily="18" charset="0"/>
                <a:cs typeface="Times New Roman" pitchFamily="18" charset="0"/>
              </a:rPr>
              <a:t>thừa</a:t>
            </a:r>
            <a:r>
              <a:rPr lang="en-US" sz="1800" dirty="0" smtClean="0">
                <a:solidFill>
                  <a:srgbClr val="FF0000"/>
                </a:solidFill>
                <a:latin typeface="Times New Roman" pitchFamily="18" charset="0"/>
                <a:ea typeface="Times New Roman" panose="02020603050405020304" pitchFamily="18" charset="0"/>
                <a:cs typeface="Times New Roman" pitchFamily="18" charset="0"/>
              </a:rPr>
              <a:t> </a:t>
            </a:r>
            <a:r>
              <a:rPr lang="en-US" sz="1800" dirty="0" err="1" smtClean="0">
                <a:solidFill>
                  <a:srgbClr val="FF0000"/>
                </a:solidFill>
                <a:latin typeface="Times New Roman" pitchFamily="18" charset="0"/>
                <a:ea typeface="Times New Roman" panose="02020603050405020304" pitchFamily="18" charset="0"/>
                <a:cs typeface="Times New Roman" pitchFamily="18" charset="0"/>
              </a:rPr>
              <a:t>cân</a:t>
            </a:r>
            <a:r>
              <a:rPr lang="en-US" sz="1800" dirty="0" smtClean="0">
                <a:solidFill>
                  <a:srgbClr val="FF0000"/>
                </a:solidFill>
                <a:latin typeface="Times New Roman" pitchFamily="18" charset="0"/>
                <a:ea typeface="Times New Roman" panose="02020603050405020304" pitchFamily="18" charset="0"/>
                <a:cs typeface="Times New Roman" pitchFamily="18" charset="0"/>
              </a:rPr>
              <a:t>, </a:t>
            </a:r>
            <a:r>
              <a:rPr lang="en-US" sz="1800" dirty="0" err="1" smtClean="0">
                <a:solidFill>
                  <a:srgbClr val="FF0000"/>
                </a:solidFill>
                <a:latin typeface="Times New Roman" pitchFamily="18" charset="0"/>
                <a:ea typeface="Times New Roman" panose="02020603050405020304" pitchFamily="18" charset="0"/>
                <a:cs typeface="Times New Roman" pitchFamily="18" charset="0"/>
              </a:rPr>
              <a:t>duy</a:t>
            </a:r>
            <a:r>
              <a:rPr lang="en-US" sz="1800" dirty="0" smtClean="0">
                <a:solidFill>
                  <a:srgbClr val="FF0000"/>
                </a:solidFill>
                <a:latin typeface="Times New Roman" pitchFamily="18" charset="0"/>
                <a:ea typeface="Times New Roman" panose="02020603050405020304" pitchFamily="18" charset="0"/>
                <a:cs typeface="Times New Roman" pitchFamily="18" charset="0"/>
              </a:rPr>
              <a:t> </a:t>
            </a:r>
            <a:r>
              <a:rPr lang="en-US" sz="1800" dirty="0" err="1" smtClean="0">
                <a:solidFill>
                  <a:srgbClr val="FF0000"/>
                </a:solidFill>
                <a:latin typeface="Times New Roman" pitchFamily="18" charset="0"/>
                <a:ea typeface="Times New Roman" panose="02020603050405020304" pitchFamily="18" charset="0"/>
                <a:cs typeface="Times New Roman" pitchFamily="18" charset="0"/>
              </a:rPr>
              <a:t>trì</a:t>
            </a:r>
            <a:r>
              <a:rPr lang="en-US" sz="1800" dirty="0" smtClean="0">
                <a:solidFill>
                  <a:srgbClr val="FF0000"/>
                </a:solidFill>
                <a:latin typeface="Times New Roman" pitchFamily="18" charset="0"/>
                <a:ea typeface="Times New Roman" panose="02020603050405020304" pitchFamily="18" charset="0"/>
                <a:cs typeface="Times New Roman" pitchFamily="18" charset="0"/>
              </a:rPr>
              <a:t> </a:t>
            </a:r>
            <a:r>
              <a:rPr lang="en-US" sz="1800" dirty="0" err="1" smtClean="0">
                <a:solidFill>
                  <a:srgbClr val="FF0000"/>
                </a:solidFill>
                <a:latin typeface="Times New Roman" pitchFamily="18" charset="0"/>
                <a:ea typeface="Times New Roman" panose="02020603050405020304" pitchFamily="18" charset="0"/>
                <a:cs typeface="Times New Roman" pitchFamily="18" charset="0"/>
              </a:rPr>
              <a:t>cân</a:t>
            </a:r>
            <a:r>
              <a:rPr lang="en-US" sz="1800" dirty="0" smtClean="0">
                <a:solidFill>
                  <a:srgbClr val="FF0000"/>
                </a:solidFill>
                <a:latin typeface="Times New Roman" pitchFamily="18" charset="0"/>
                <a:ea typeface="Times New Roman" panose="02020603050405020304" pitchFamily="18" charset="0"/>
                <a:cs typeface="Times New Roman" pitchFamily="18" charset="0"/>
              </a:rPr>
              <a:t> </a:t>
            </a:r>
            <a:r>
              <a:rPr lang="en-US" sz="1800" dirty="0" err="1" smtClean="0">
                <a:solidFill>
                  <a:srgbClr val="FF0000"/>
                </a:solidFill>
                <a:latin typeface="Times New Roman" pitchFamily="18" charset="0"/>
                <a:ea typeface="Times New Roman" panose="02020603050405020304" pitchFamily="18" charset="0"/>
                <a:cs typeface="Times New Roman" pitchFamily="18" charset="0"/>
              </a:rPr>
              <a:t>nặng</a:t>
            </a:r>
            <a:r>
              <a:rPr lang="en-US" sz="1800" dirty="0" smtClean="0">
                <a:solidFill>
                  <a:srgbClr val="FF0000"/>
                </a:solidFill>
                <a:latin typeface="Times New Roman" pitchFamily="18" charset="0"/>
                <a:ea typeface="Times New Roman" panose="02020603050405020304" pitchFamily="18" charset="0"/>
                <a:cs typeface="Times New Roman" pitchFamily="18" charset="0"/>
              </a:rPr>
              <a:t> </a:t>
            </a:r>
            <a:r>
              <a:rPr lang="en-US" sz="1800" dirty="0" err="1" smtClean="0">
                <a:solidFill>
                  <a:srgbClr val="FF0000"/>
                </a:solidFill>
                <a:latin typeface="Times New Roman" pitchFamily="18" charset="0"/>
                <a:ea typeface="Times New Roman" panose="02020603050405020304" pitchFamily="18" charset="0"/>
                <a:cs typeface="Times New Roman" pitchFamily="18" charset="0"/>
              </a:rPr>
              <a:t>hợp</a:t>
            </a:r>
            <a:r>
              <a:rPr lang="en-US" sz="1800" dirty="0" smtClean="0">
                <a:solidFill>
                  <a:srgbClr val="FF0000"/>
                </a:solidFill>
                <a:latin typeface="Times New Roman" pitchFamily="18" charset="0"/>
                <a:ea typeface="Times New Roman" panose="02020603050405020304" pitchFamily="18" charset="0"/>
                <a:cs typeface="Times New Roman" pitchFamily="18" charset="0"/>
              </a:rPr>
              <a:t> </a:t>
            </a:r>
            <a:r>
              <a:rPr lang="en-US" sz="1800" dirty="0" err="1" smtClean="0">
                <a:solidFill>
                  <a:srgbClr val="FF0000"/>
                </a:solidFill>
                <a:latin typeface="Times New Roman" pitchFamily="18" charset="0"/>
                <a:ea typeface="Times New Roman" panose="02020603050405020304" pitchFamily="18" charset="0"/>
                <a:cs typeface="Times New Roman" pitchFamily="18" charset="0"/>
              </a:rPr>
              <a:t>lí</a:t>
            </a:r>
            <a:endParaRPr lang="en-US" sz="1800" dirty="0" smtClean="0">
              <a:solidFill>
                <a:srgbClr val="FF0000"/>
              </a:solidFill>
              <a:latin typeface="Times New Roman" pitchFamily="18" charset="0"/>
              <a:ea typeface="Times New Roman" panose="02020603050405020304" pitchFamily="18" charset="0"/>
              <a:cs typeface="Times New Roman" pitchFamily="18" charset="0"/>
            </a:endParaRPr>
          </a:p>
          <a:p>
            <a:pPr marL="285750" indent="-285750" algn="just">
              <a:lnSpc>
                <a:spcPct val="150000"/>
              </a:lnSpc>
              <a:spcBef>
                <a:spcPts val="100"/>
              </a:spcBef>
              <a:spcAft>
                <a:spcPts val="100"/>
              </a:spcAft>
              <a:buFontTx/>
              <a:buChar char="-"/>
            </a:pPr>
            <a:r>
              <a:rPr lang="en-US" sz="1800" dirty="0" smtClean="0">
                <a:solidFill>
                  <a:srgbClr val="FF0000"/>
                </a:solidFill>
                <a:latin typeface="Times New Roman" pitchFamily="18" charset="0"/>
                <a:ea typeface="Times New Roman" panose="02020603050405020304" pitchFamily="18" charset="0"/>
                <a:cs typeface="Times New Roman" pitchFamily="18" charset="0"/>
              </a:rPr>
              <a:t> </a:t>
            </a:r>
            <a:r>
              <a:rPr lang="en-US" sz="1800" dirty="0" err="1" smtClean="0">
                <a:solidFill>
                  <a:srgbClr val="FF0000"/>
                </a:solidFill>
                <a:latin typeface="Times New Roman" pitchFamily="18" charset="0"/>
                <a:ea typeface="Times New Roman" panose="02020603050405020304" pitchFamily="18" charset="0"/>
                <a:cs typeface="Times New Roman" pitchFamily="18" charset="0"/>
              </a:rPr>
              <a:t>Luyện</a:t>
            </a:r>
            <a:r>
              <a:rPr lang="en-US" sz="1800" dirty="0" smtClean="0">
                <a:solidFill>
                  <a:srgbClr val="FF0000"/>
                </a:solidFill>
                <a:latin typeface="Times New Roman" pitchFamily="18" charset="0"/>
                <a:ea typeface="Times New Roman" panose="02020603050405020304" pitchFamily="18" charset="0"/>
                <a:cs typeface="Times New Roman" pitchFamily="18" charset="0"/>
              </a:rPr>
              <a:t> </a:t>
            </a:r>
            <a:r>
              <a:rPr lang="en-US" sz="1800" dirty="0" err="1" smtClean="0">
                <a:solidFill>
                  <a:srgbClr val="FF0000"/>
                </a:solidFill>
                <a:latin typeface="Times New Roman" pitchFamily="18" charset="0"/>
                <a:ea typeface="Times New Roman" panose="02020603050405020304" pitchFamily="18" charset="0"/>
                <a:cs typeface="Times New Roman" pitchFamily="18" charset="0"/>
              </a:rPr>
              <a:t>tập</a:t>
            </a:r>
            <a:r>
              <a:rPr lang="en-US" sz="1800" dirty="0" smtClean="0">
                <a:solidFill>
                  <a:srgbClr val="FF0000"/>
                </a:solidFill>
                <a:latin typeface="Times New Roman" pitchFamily="18" charset="0"/>
                <a:ea typeface="Times New Roman" panose="02020603050405020304" pitchFamily="18" charset="0"/>
                <a:cs typeface="Times New Roman" pitchFamily="18" charset="0"/>
              </a:rPr>
              <a:t> </a:t>
            </a:r>
            <a:r>
              <a:rPr lang="en-US" sz="1800" dirty="0" err="1" smtClean="0">
                <a:solidFill>
                  <a:srgbClr val="FF0000"/>
                </a:solidFill>
                <a:latin typeface="Times New Roman" pitchFamily="18" charset="0"/>
                <a:ea typeface="Times New Roman" panose="02020603050405020304" pitchFamily="18" charset="0"/>
                <a:cs typeface="Times New Roman" pitchFamily="18" charset="0"/>
              </a:rPr>
              <a:t>thể</a:t>
            </a:r>
            <a:r>
              <a:rPr lang="en-US" sz="1800" dirty="0" smtClean="0">
                <a:solidFill>
                  <a:srgbClr val="FF0000"/>
                </a:solidFill>
                <a:latin typeface="Times New Roman" pitchFamily="18" charset="0"/>
                <a:ea typeface="Times New Roman" panose="02020603050405020304" pitchFamily="18" charset="0"/>
                <a:cs typeface="Times New Roman" pitchFamily="18" charset="0"/>
              </a:rPr>
              <a:t> </a:t>
            </a:r>
            <a:r>
              <a:rPr lang="en-US" sz="1800" dirty="0" err="1" smtClean="0">
                <a:solidFill>
                  <a:srgbClr val="FF0000"/>
                </a:solidFill>
                <a:latin typeface="Times New Roman" pitchFamily="18" charset="0"/>
                <a:ea typeface="Times New Roman" panose="02020603050405020304" pitchFamily="18" charset="0"/>
                <a:cs typeface="Times New Roman" pitchFamily="18" charset="0"/>
              </a:rPr>
              <a:t>dục</a:t>
            </a:r>
            <a:r>
              <a:rPr lang="en-US" sz="1800" dirty="0" smtClean="0">
                <a:solidFill>
                  <a:srgbClr val="FF0000"/>
                </a:solidFill>
                <a:latin typeface="Times New Roman" pitchFamily="18" charset="0"/>
                <a:ea typeface="Times New Roman" panose="02020603050405020304" pitchFamily="18" charset="0"/>
                <a:cs typeface="Times New Roman" pitchFamily="18" charset="0"/>
              </a:rPr>
              <a:t> </a:t>
            </a:r>
            <a:r>
              <a:rPr lang="en-US" sz="1800" dirty="0" err="1" smtClean="0">
                <a:solidFill>
                  <a:srgbClr val="FF0000"/>
                </a:solidFill>
                <a:latin typeface="Times New Roman" pitchFamily="18" charset="0"/>
                <a:ea typeface="Times New Roman" panose="02020603050405020304" pitchFamily="18" charset="0"/>
                <a:cs typeface="Times New Roman" pitchFamily="18" charset="0"/>
              </a:rPr>
              <a:t>thường</a:t>
            </a:r>
            <a:r>
              <a:rPr lang="en-US" sz="1800" dirty="0" smtClean="0">
                <a:solidFill>
                  <a:srgbClr val="FF0000"/>
                </a:solidFill>
                <a:latin typeface="Times New Roman" pitchFamily="18" charset="0"/>
                <a:ea typeface="Times New Roman" panose="02020603050405020304" pitchFamily="18" charset="0"/>
                <a:cs typeface="Times New Roman" pitchFamily="18" charset="0"/>
              </a:rPr>
              <a:t> </a:t>
            </a:r>
            <a:r>
              <a:rPr lang="en-US" sz="1800" dirty="0" err="1" smtClean="0">
                <a:solidFill>
                  <a:srgbClr val="FF0000"/>
                </a:solidFill>
                <a:latin typeface="Times New Roman" pitchFamily="18" charset="0"/>
                <a:ea typeface="Times New Roman" panose="02020603050405020304" pitchFamily="18" charset="0"/>
                <a:cs typeface="Times New Roman" pitchFamily="18" charset="0"/>
              </a:rPr>
              <a:t>xuyên</a:t>
            </a:r>
            <a:endParaRPr lang="en-US" sz="1800" dirty="0" smtClean="0">
              <a:solidFill>
                <a:srgbClr val="FF0000"/>
              </a:solidFill>
              <a:latin typeface="Times New Roman" pitchFamily="18" charset="0"/>
              <a:ea typeface="Times New Roman" panose="02020603050405020304" pitchFamily="18" charset="0"/>
              <a:cs typeface="Times New Roman" pitchFamily="18" charset="0"/>
            </a:endParaRPr>
          </a:p>
          <a:p>
            <a:pPr marL="285750" indent="-285750" algn="just">
              <a:lnSpc>
                <a:spcPct val="150000"/>
              </a:lnSpc>
              <a:spcBef>
                <a:spcPts val="100"/>
              </a:spcBef>
              <a:spcAft>
                <a:spcPts val="100"/>
              </a:spcAft>
              <a:buFontTx/>
              <a:buChar char="-"/>
            </a:pPr>
            <a:r>
              <a:rPr lang="en-US" sz="1800" dirty="0" err="1" smtClean="0">
                <a:solidFill>
                  <a:srgbClr val="FF0000"/>
                </a:solidFill>
                <a:latin typeface="Times New Roman" pitchFamily="18" charset="0"/>
                <a:ea typeface="Times New Roman" panose="02020603050405020304" pitchFamily="18" charset="0"/>
                <a:cs typeface="Times New Roman" pitchFamily="18" charset="0"/>
              </a:rPr>
              <a:t>Hạn</a:t>
            </a:r>
            <a:r>
              <a:rPr lang="en-US" sz="1800" dirty="0" smtClean="0">
                <a:solidFill>
                  <a:srgbClr val="FF0000"/>
                </a:solidFill>
                <a:latin typeface="Times New Roman" pitchFamily="18" charset="0"/>
                <a:ea typeface="Times New Roman" panose="02020603050405020304" pitchFamily="18" charset="0"/>
                <a:cs typeface="Times New Roman" pitchFamily="18" charset="0"/>
              </a:rPr>
              <a:t> </a:t>
            </a:r>
            <a:r>
              <a:rPr lang="en-US" sz="1800" dirty="0" err="1" smtClean="0">
                <a:solidFill>
                  <a:srgbClr val="FF0000"/>
                </a:solidFill>
                <a:latin typeface="Times New Roman" pitchFamily="18" charset="0"/>
                <a:ea typeface="Times New Roman" panose="02020603050405020304" pitchFamily="18" charset="0"/>
                <a:cs typeface="Times New Roman" pitchFamily="18" charset="0"/>
              </a:rPr>
              <a:t>chế</a:t>
            </a:r>
            <a:r>
              <a:rPr lang="en-US" sz="1800" dirty="0" smtClean="0">
                <a:solidFill>
                  <a:srgbClr val="FF0000"/>
                </a:solidFill>
                <a:latin typeface="Times New Roman" pitchFamily="18" charset="0"/>
                <a:ea typeface="Times New Roman" panose="02020603050405020304" pitchFamily="18" charset="0"/>
                <a:cs typeface="Times New Roman" pitchFamily="18" charset="0"/>
              </a:rPr>
              <a:t> </a:t>
            </a:r>
            <a:r>
              <a:rPr lang="en-US" sz="1800" dirty="0" err="1" smtClean="0">
                <a:solidFill>
                  <a:srgbClr val="FF0000"/>
                </a:solidFill>
                <a:latin typeface="Times New Roman" pitchFamily="18" charset="0"/>
                <a:ea typeface="Times New Roman" panose="02020603050405020304" pitchFamily="18" charset="0"/>
                <a:cs typeface="Times New Roman" pitchFamily="18" charset="0"/>
              </a:rPr>
              <a:t>căng</a:t>
            </a:r>
            <a:r>
              <a:rPr lang="en-US" sz="1800" dirty="0" smtClean="0">
                <a:solidFill>
                  <a:srgbClr val="FF0000"/>
                </a:solidFill>
                <a:latin typeface="Times New Roman" pitchFamily="18" charset="0"/>
                <a:ea typeface="Times New Roman" panose="02020603050405020304" pitchFamily="18" charset="0"/>
                <a:cs typeface="Times New Roman" pitchFamily="18" charset="0"/>
              </a:rPr>
              <a:t> </a:t>
            </a:r>
            <a:r>
              <a:rPr lang="en-US" sz="1800" dirty="0" err="1" smtClean="0">
                <a:solidFill>
                  <a:srgbClr val="FF0000"/>
                </a:solidFill>
                <a:latin typeface="Times New Roman" pitchFamily="18" charset="0"/>
                <a:ea typeface="Times New Roman" panose="02020603050405020304" pitchFamily="18" charset="0"/>
                <a:cs typeface="Times New Roman" pitchFamily="18" charset="0"/>
              </a:rPr>
              <a:t>thẳng</a:t>
            </a:r>
            <a:endParaRPr lang="en-US" sz="1800" dirty="0" smtClean="0">
              <a:solidFill>
                <a:srgbClr val="FF0000"/>
              </a:solidFill>
              <a:latin typeface="Times New Roman" pitchFamily="18" charset="0"/>
              <a:ea typeface="Times New Roman" panose="02020603050405020304" pitchFamily="18" charset="0"/>
              <a:cs typeface="Times New Roman" pitchFamily="18" charset="0"/>
            </a:endParaRPr>
          </a:p>
          <a:p>
            <a:pPr marL="285750" indent="-285750" algn="just">
              <a:lnSpc>
                <a:spcPct val="150000"/>
              </a:lnSpc>
              <a:spcBef>
                <a:spcPts val="100"/>
              </a:spcBef>
              <a:spcAft>
                <a:spcPts val="100"/>
              </a:spcAft>
              <a:buFontTx/>
              <a:buChar char="-"/>
            </a:pPr>
            <a:r>
              <a:rPr lang="en-US" sz="1800" dirty="0" err="1" smtClean="0">
                <a:solidFill>
                  <a:srgbClr val="FF0000"/>
                </a:solidFill>
                <a:latin typeface="Times New Roman" pitchFamily="18" charset="0"/>
                <a:ea typeface="Times New Roman" panose="02020603050405020304" pitchFamily="18" charset="0"/>
                <a:cs typeface="Times New Roman" pitchFamily="18" charset="0"/>
              </a:rPr>
              <a:t>Kiểm</a:t>
            </a:r>
            <a:r>
              <a:rPr lang="en-US" sz="1800" dirty="0" smtClean="0">
                <a:solidFill>
                  <a:srgbClr val="FF0000"/>
                </a:solidFill>
                <a:latin typeface="Times New Roman" pitchFamily="18" charset="0"/>
                <a:ea typeface="Times New Roman" panose="02020603050405020304" pitchFamily="18" charset="0"/>
                <a:cs typeface="Times New Roman" pitchFamily="18" charset="0"/>
              </a:rPr>
              <a:t> </a:t>
            </a:r>
            <a:r>
              <a:rPr lang="en-US" sz="1800" dirty="0" err="1" smtClean="0">
                <a:solidFill>
                  <a:srgbClr val="FF0000"/>
                </a:solidFill>
                <a:latin typeface="Times New Roman" pitchFamily="18" charset="0"/>
                <a:ea typeface="Times New Roman" panose="02020603050405020304" pitchFamily="18" charset="0"/>
                <a:cs typeface="Times New Roman" pitchFamily="18" charset="0"/>
              </a:rPr>
              <a:t>tra</a:t>
            </a:r>
            <a:r>
              <a:rPr lang="en-US" sz="1800" dirty="0" smtClean="0">
                <a:solidFill>
                  <a:srgbClr val="FF0000"/>
                </a:solidFill>
                <a:latin typeface="Times New Roman" pitchFamily="18" charset="0"/>
                <a:ea typeface="Times New Roman" panose="02020603050405020304" pitchFamily="18" charset="0"/>
                <a:cs typeface="Times New Roman" pitchFamily="18" charset="0"/>
              </a:rPr>
              <a:t> </a:t>
            </a:r>
            <a:r>
              <a:rPr lang="en-US" sz="1800" dirty="0" err="1" smtClean="0">
                <a:solidFill>
                  <a:srgbClr val="FF0000"/>
                </a:solidFill>
                <a:latin typeface="Times New Roman" pitchFamily="18" charset="0"/>
                <a:ea typeface="Times New Roman" panose="02020603050405020304" pitchFamily="18" charset="0"/>
                <a:cs typeface="Times New Roman" pitchFamily="18" charset="0"/>
              </a:rPr>
              <a:t>sức</a:t>
            </a:r>
            <a:r>
              <a:rPr lang="en-US" sz="1800" dirty="0" smtClean="0">
                <a:solidFill>
                  <a:srgbClr val="FF0000"/>
                </a:solidFill>
                <a:latin typeface="Times New Roman" pitchFamily="18" charset="0"/>
                <a:ea typeface="Times New Roman" panose="02020603050405020304" pitchFamily="18" charset="0"/>
                <a:cs typeface="Times New Roman" pitchFamily="18" charset="0"/>
              </a:rPr>
              <a:t> </a:t>
            </a:r>
            <a:r>
              <a:rPr lang="en-US" sz="1800" dirty="0" err="1" smtClean="0">
                <a:solidFill>
                  <a:srgbClr val="FF0000"/>
                </a:solidFill>
                <a:latin typeface="Times New Roman" pitchFamily="18" charset="0"/>
                <a:ea typeface="Times New Roman" panose="02020603050405020304" pitchFamily="18" charset="0"/>
                <a:cs typeface="Times New Roman" pitchFamily="18" charset="0"/>
              </a:rPr>
              <a:t>khỏe</a:t>
            </a:r>
            <a:r>
              <a:rPr lang="en-US" sz="1800" dirty="0" smtClean="0">
                <a:solidFill>
                  <a:srgbClr val="FF0000"/>
                </a:solidFill>
                <a:latin typeface="Times New Roman" pitchFamily="18" charset="0"/>
                <a:ea typeface="Times New Roman" panose="02020603050405020304" pitchFamily="18" charset="0"/>
                <a:cs typeface="Times New Roman" pitchFamily="18" charset="0"/>
              </a:rPr>
              <a:t> </a:t>
            </a:r>
            <a:r>
              <a:rPr lang="en-US" sz="1800" dirty="0" err="1" smtClean="0">
                <a:solidFill>
                  <a:srgbClr val="FF0000"/>
                </a:solidFill>
                <a:latin typeface="Times New Roman" pitchFamily="18" charset="0"/>
                <a:ea typeface="Times New Roman" panose="02020603050405020304" pitchFamily="18" charset="0"/>
                <a:cs typeface="Times New Roman" pitchFamily="18" charset="0"/>
              </a:rPr>
              <a:t>định</a:t>
            </a:r>
            <a:r>
              <a:rPr lang="en-US" sz="1800" dirty="0" smtClean="0">
                <a:solidFill>
                  <a:srgbClr val="FF0000"/>
                </a:solidFill>
                <a:latin typeface="Times New Roman" pitchFamily="18" charset="0"/>
                <a:ea typeface="Times New Roman" panose="02020603050405020304" pitchFamily="18" charset="0"/>
                <a:cs typeface="Times New Roman" pitchFamily="18" charset="0"/>
              </a:rPr>
              <a:t> </a:t>
            </a:r>
            <a:r>
              <a:rPr lang="en-US" sz="1800" dirty="0" err="1" smtClean="0">
                <a:solidFill>
                  <a:srgbClr val="FF0000"/>
                </a:solidFill>
                <a:latin typeface="Times New Roman" pitchFamily="18" charset="0"/>
                <a:ea typeface="Times New Roman" panose="02020603050405020304" pitchFamily="18" charset="0"/>
                <a:cs typeface="Times New Roman" pitchFamily="18" charset="0"/>
              </a:rPr>
              <a:t>kì</a:t>
            </a:r>
            <a:endParaRPr lang="vi-VN" sz="1800" dirty="0">
              <a:solidFill>
                <a:srgbClr val="FF0000"/>
              </a:solidFill>
              <a:latin typeface="Times New Roman" pitchFamily="18" charset="0"/>
              <a:ea typeface="Times New Roman" panose="02020603050405020304" pitchFamily="18" charset="0"/>
              <a:cs typeface="Times New Roman" pitchFamily="18" charset="0"/>
            </a:endParaRPr>
          </a:p>
        </p:txBody>
      </p:sp>
    </p:spTree>
    <p:extLst>
      <p:ext uri="{BB962C8B-B14F-4D97-AF65-F5344CB8AC3E}">
        <p14:creationId xmlns:p14="http://schemas.microsoft.com/office/powerpoint/2010/main" val="4179945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883"/>
        <p:cNvGrpSpPr/>
        <p:nvPr/>
      </p:nvGrpSpPr>
      <p:grpSpPr>
        <a:xfrm>
          <a:off x="0" y="0"/>
          <a:ext cx="0" cy="0"/>
          <a:chOff x="0" y="0"/>
          <a:chExt cx="0" cy="0"/>
        </a:xfrm>
      </p:grpSpPr>
      <p:sp>
        <p:nvSpPr>
          <p:cNvPr id="16" name="TextBox 15">
            <a:extLst>
              <a:ext uri="{FF2B5EF4-FFF2-40B4-BE49-F238E27FC236}">
                <a16:creationId xmlns:a16="http://schemas.microsoft.com/office/drawing/2014/main" xmlns="" id="{7A497074-EE53-4C72-A020-C91263FD1E35}"/>
              </a:ext>
            </a:extLst>
          </p:cNvPr>
          <p:cNvSpPr txBox="1"/>
          <p:nvPr/>
        </p:nvSpPr>
        <p:spPr>
          <a:xfrm>
            <a:off x="1968956" y="1830188"/>
            <a:ext cx="5386780" cy="901593"/>
          </a:xfrm>
          <a:prstGeom prst="rect">
            <a:avLst/>
          </a:prstGeom>
          <a:noFill/>
        </p:spPr>
        <p:txBody>
          <a:bodyPr wrap="square" rtlCol="0">
            <a:spAutoFit/>
          </a:bodyPr>
          <a:lstStyle/>
          <a:p>
            <a:pPr algn="ctr">
              <a:lnSpc>
                <a:spcPct val="150000"/>
              </a:lnSpc>
            </a:pPr>
            <a:r>
              <a:rPr lang="en-US" sz="4000" b="1" dirty="0">
                <a:latin typeface="+mn-lt"/>
              </a:rPr>
              <a:t>VẬN DỤNG</a:t>
            </a:r>
            <a:endParaRPr lang="en-US" sz="7200" b="1" dirty="0">
              <a:latin typeface="+mn-lt"/>
            </a:endParaRPr>
          </a:p>
        </p:txBody>
      </p:sp>
      <p:grpSp>
        <p:nvGrpSpPr>
          <p:cNvPr id="17" name="Google Shape;650;p53">
            <a:extLst>
              <a:ext uri="{FF2B5EF4-FFF2-40B4-BE49-F238E27FC236}">
                <a16:creationId xmlns:a16="http://schemas.microsoft.com/office/drawing/2014/main" xmlns="" id="{84DDF213-655F-476F-A1A4-048920D61A20}"/>
              </a:ext>
            </a:extLst>
          </p:cNvPr>
          <p:cNvGrpSpPr/>
          <p:nvPr/>
        </p:nvGrpSpPr>
        <p:grpSpPr>
          <a:xfrm>
            <a:off x="657734" y="444383"/>
            <a:ext cx="1557698" cy="1326912"/>
            <a:chOff x="2505538" y="2676850"/>
            <a:chExt cx="352175" cy="349375"/>
          </a:xfrm>
        </p:grpSpPr>
        <p:sp>
          <p:nvSpPr>
            <p:cNvPr id="18" name="Google Shape;651;p53">
              <a:extLst>
                <a:ext uri="{FF2B5EF4-FFF2-40B4-BE49-F238E27FC236}">
                  <a16:creationId xmlns:a16="http://schemas.microsoft.com/office/drawing/2014/main" xmlns="" id="{5339AAA2-7A74-4299-B92E-5F3D6F561E9B}"/>
                </a:ext>
              </a:extLst>
            </p:cNvPr>
            <p:cNvSpPr/>
            <p:nvPr/>
          </p:nvSpPr>
          <p:spPr>
            <a:xfrm>
              <a:off x="2645138" y="2687100"/>
              <a:ext cx="202350" cy="202075"/>
            </a:xfrm>
            <a:custGeom>
              <a:avLst/>
              <a:gdLst/>
              <a:ahLst/>
              <a:cxnLst/>
              <a:rect l="l" t="t" r="r" b="b"/>
              <a:pathLst>
                <a:path w="8094" h="8083" extrusionOk="0">
                  <a:moveTo>
                    <a:pt x="4046" y="0"/>
                  </a:moveTo>
                  <a:cubicBezTo>
                    <a:pt x="1810" y="0"/>
                    <a:pt x="0" y="1856"/>
                    <a:pt x="0" y="4044"/>
                  </a:cubicBezTo>
                  <a:cubicBezTo>
                    <a:pt x="2" y="6221"/>
                    <a:pt x="1794" y="7935"/>
                    <a:pt x="3776" y="8074"/>
                  </a:cubicBezTo>
                  <a:cubicBezTo>
                    <a:pt x="3863" y="8080"/>
                    <a:pt x="3950" y="8083"/>
                    <a:pt x="4036" y="8083"/>
                  </a:cubicBezTo>
                  <a:cubicBezTo>
                    <a:pt x="5707" y="8083"/>
                    <a:pt x="7137" y="6963"/>
                    <a:pt x="7707" y="5781"/>
                  </a:cubicBezTo>
                  <a:cubicBezTo>
                    <a:pt x="7786" y="5620"/>
                    <a:pt x="7851" y="5451"/>
                    <a:pt x="7901" y="5278"/>
                  </a:cubicBezTo>
                  <a:cubicBezTo>
                    <a:pt x="8028" y="4879"/>
                    <a:pt x="8093" y="4463"/>
                    <a:pt x="8093" y="4044"/>
                  </a:cubicBezTo>
                  <a:cubicBezTo>
                    <a:pt x="8093" y="1810"/>
                    <a:pt x="6283" y="0"/>
                    <a:pt x="40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652;p53">
              <a:extLst>
                <a:ext uri="{FF2B5EF4-FFF2-40B4-BE49-F238E27FC236}">
                  <a16:creationId xmlns:a16="http://schemas.microsoft.com/office/drawing/2014/main" xmlns="" id="{35FAF688-5C16-4FEF-B325-FFF4BBD2061E}"/>
                </a:ext>
              </a:extLst>
            </p:cNvPr>
            <p:cNvSpPr/>
            <p:nvPr/>
          </p:nvSpPr>
          <p:spPr>
            <a:xfrm>
              <a:off x="2746263" y="2687125"/>
              <a:ext cx="101175" cy="202075"/>
            </a:xfrm>
            <a:custGeom>
              <a:avLst/>
              <a:gdLst/>
              <a:ahLst/>
              <a:cxnLst/>
              <a:rect l="l" t="t" r="r" b="b"/>
              <a:pathLst>
                <a:path w="4047" h="8083" extrusionOk="0">
                  <a:moveTo>
                    <a:pt x="1" y="1"/>
                  </a:moveTo>
                  <a:lnTo>
                    <a:pt x="1" y="8082"/>
                  </a:lnTo>
                  <a:cubicBezTo>
                    <a:pt x="1667" y="8077"/>
                    <a:pt x="3094" y="6960"/>
                    <a:pt x="3662" y="5780"/>
                  </a:cubicBezTo>
                  <a:cubicBezTo>
                    <a:pt x="3739" y="5619"/>
                    <a:pt x="3804" y="5450"/>
                    <a:pt x="3854" y="5277"/>
                  </a:cubicBezTo>
                  <a:cubicBezTo>
                    <a:pt x="3982" y="4878"/>
                    <a:pt x="4047" y="4462"/>
                    <a:pt x="4047" y="4043"/>
                  </a:cubicBezTo>
                  <a:cubicBezTo>
                    <a:pt x="4047" y="1811"/>
                    <a:pt x="2235" y="1"/>
                    <a:pt x="1" y="1"/>
                  </a:cubicBezTo>
                  <a:close/>
                </a:path>
              </a:pathLst>
            </a:custGeom>
            <a:solidFill>
              <a:srgbClr val="191919">
                <a:alpha val="14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653;p53">
              <a:extLst>
                <a:ext uri="{FF2B5EF4-FFF2-40B4-BE49-F238E27FC236}">
                  <a16:creationId xmlns:a16="http://schemas.microsoft.com/office/drawing/2014/main" xmlns="" id="{9C0E1BCC-5A6E-4917-84D5-5AB77D90335E}"/>
                </a:ext>
              </a:extLst>
            </p:cNvPr>
            <p:cNvSpPr/>
            <p:nvPr/>
          </p:nvSpPr>
          <p:spPr>
            <a:xfrm>
              <a:off x="2620988" y="2849950"/>
              <a:ext cx="65250" cy="60550"/>
            </a:xfrm>
            <a:custGeom>
              <a:avLst/>
              <a:gdLst/>
              <a:ahLst/>
              <a:cxnLst/>
              <a:rect l="l" t="t" r="r" b="b"/>
              <a:pathLst>
                <a:path w="2610" h="2422" extrusionOk="0">
                  <a:moveTo>
                    <a:pt x="2149" y="1"/>
                  </a:moveTo>
                  <a:cubicBezTo>
                    <a:pt x="2042" y="1"/>
                    <a:pt x="1934" y="42"/>
                    <a:pt x="1853" y="123"/>
                  </a:cubicBezTo>
                  <a:lnTo>
                    <a:pt x="264" y="1708"/>
                  </a:lnTo>
                  <a:cubicBezTo>
                    <a:pt x="1" y="1972"/>
                    <a:pt x="187" y="2422"/>
                    <a:pt x="560" y="2422"/>
                  </a:cubicBezTo>
                  <a:cubicBezTo>
                    <a:pt x="561" y="2422"/>
                    <a:pt x="561" y="2422"/>
                    <a:pt x="562" y="2422"/>
                  </a:cubicBezTo>
                  <a:cubicBezTo>
                    <a:pt x="564" y="2422"/>
                    <a:pt x="566" y="2422"/>
                    <a:pt x="568" y="2422"/>
                  </a:cubicBezTo>
                  <a:cubicBezTo>
                    <a:pt x="677" y="2422"/>
                    <a:pt x="782" y="2377"/>
                    <a:pt x="858" y="2299"/>
                  </a:cubicBezTo>
                  <a:lnTo>
                    <a:pt x="2446" y="715"/>
                  </a:lnTo>
                  <a:cubicBezTo>
                    <a:pt x="2610" y="550"/>
                    <a:pt x="2608" y="285"/>
                    <a:pt x="2445" y="123"/>
                  </a:cubicBezTo>
                  <a:cubicBezTo>
                    <a:pt x="2363" y="42"/>
                    <a:pt x="2256" y="1"/>
                    <a:pt x="21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654;p53">
              <a:extLst>
                <a:ext uri="{FF2B5EF4-FFF2-40B4-BE49-F238E27FC236}">
                  <a16:creationId xmlns:a16="http://schemas.microsoft.com/office/drawing/2014/main" xmlns="" id="{428F6148-5856-4DC7-9C5C-BE411F825D0E}"/>
                </a:ext>
              </a:extLst>
            </p:cNvPr>
            <p:cNvSpPr/>
            <p:nvPr/>
          </p:nvSpPr>
          <p:spPr>
            <a:xfrm>
              <a:off x="2505538" y="2868675"/>
              <a:ext cx="161650" cy="157550"/>
            </a:xfrm>
            <a:custGeom>
              <a:avLst/>
              <a:gdLst/>
              <a:ahLst/>
              <a:cxnLst/>
              <a:rect l="l" t="t" r="r" b="b"/>
              <a:pathLst>
                <a:path w="6466" h="6302" extrusionOk="0">
                  <a:moveTo>
                    <a:pt x="4903" y="0"/>
                  </a:moveTo>
                  <a:cubicBezTo>
                    <a:pt x="4827" y="0"/>
                    <a:pt x="4752" y="28"/>
                    <a:pt x="4696" y="84"/>
                  </a:cubicBezTo>
                  <a:lnTo>
                    <a:pt x="469" y="4303"/>
                  </a:lnTo>
                  <a:cubicBezTo>
                    <a:pt x="7" y="4766"/>
                    <a:pt x="0" y="5508"/>
                    <a:pt x="456" y="5963"/>
                  </a:cubicBezTo>
                  <a:cubicBezTo>
                    <a:pt x="682" y="6189"/>
                    <a:pt x="980" y="6302"/>
                    <a:pt x="1279" y="6302"/>
                  </a:cubicBezTo>
                  <a:cubicBezTo>
                    <a:pt x="1583" y="6302"/>
                    <a:pt x="1889" y="6185"/>
                    <a:pt x="2123" y="5951"/>
                  </a:cubicBezTo>
                  <a:lnTo>
                    <a:pt x="6349" y="1733"/>
                  </a:lnTo>
                  <a:cubicBezTo>
                    <a:pt x="6466" y="1616"/>
                    <a:pt x="6461" y="1422"/>
                    <a:pt x="6338" y="1301"/>
                  </a:cubicBezTo>
                  <a:lnTo>
                    <a:pt x="5735" y="697"/>
                  </a:lnTo>
                  <a:lnTo>
                    <a:pt x="5131" y="96"/>
                  </a:lnTo>
                  <a:cubicBezTo>
                    <a:pt x="5068" y="32"/>
                    <a:pt x="4985" y="0"/>
                    <a:pt x="490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655;p53">
              <a:extLst>
                <a:ext uri="{FF2B5EF4-FFF2-40B4-BE49-F238E27FC236}">
                  <a16:creationId xmlns:a16="http://schemas.microsoft.com/office/drawing/2014/main" xmlns="" id="{FBB78BE8-5504-4C91-B93A-92F37FA89D34}"/>
                </a:ext>
              </a:extLst>
            </p:cNvPr>
            <p:cNvSpPr/>
            <p:nvPr/>
          </p:nvSpPr>
          <p:spPr>
            <a:xfrm>
              <a:off x="2505538" y="2959575"/>
              <a:ext cx="69700" cy="66625"/>
            </a:xfrm>
            <a:custGeom>
              <a:avLst/>
              <a:gdLst/>
              <a:ahLst/>
              <a:cxnLst/>
              <a:rect l="l" t="t" r="r" b="b"/>
              <a:pathLst>
                <a:path w="2788" h="2665" extrusionOk="0">
                  <a:moveTo>
                    <a:pt x="1134" y="1"/>
                  </a:moveTo>
                  <a:lnTo>
                    <a:pt x="468" y="665"/>
                  </a:lnTo>
                  <a:cubicBezTo>
                    <a:pt x="5" y="1128"/>
                    <a:pt x="0" y="1871"/>
                    <a:pt x="455" y="2325"/>
                  </a:cubicBezTo>
                  <a:cubicBezTo>
                    <a:pt x="681" y="2551"/>
                    <a:pt x="978" y="2664"/>
                    <a:pt x="1278" y="2664"/>
                  </a:cubicBezTo>
                  <a:cubicBezTo>
                    <a:pt x="1582" y="2664"/>
                    <a:pt x="1888" y="2547"/>
                    <a:pt x="2123" y="2314"/>
                  </a:cubicBezTo>
                  <a:lnTo>
                    <a:pt x="2787" y="1649"/>
                  </a:lnTo>
                  <a:lnTo>
                    <a:pt x="1134" y="1"/>
                  </a:lnTo>
                  <a:close/>
                </a:path>
              </a:pathLst>
            </a:custGeom>
            <a:solidFill>
              <a:srgbClr val="191919">
                <a:alpha val="14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656;p53">
              <a:extLst>
                <a:ext uri="{FF2B5EF4-FFF2-40B4-BE49-F238E27FC236}">
                  <a16:creationId xmlns:a16="http://schemas.microsoft.com/office/drawing/2014/main" xmlns="" id="{15F6E7FD-15D3-4C2C-B1EE-A408CCB27269}"/>
                </a:ext>
              </a:extLst>
            </p:cNvPr>
            <p:cNvSpPr/>
            <p:nvPr/>
          </p:nvSpPr>
          <p:spPr>
            <a:xfrm>
              <a:off x="2634888" y="2676850"/>
              <a:ext cx="222825" cy="222575"/>
            </a:xfrm>
            <a:custGeom>
              <a:avLst/>
              <a:gdLst/>
              <a:ahLst/>
              <a:cxnLst/>
              <a:rect l="l" t="t" r="r" b="b"/>
              <a:pathLst>
                <a:path w="8913" h="8903" extrusionOk="0">
                  <a:moveTo>
                    <a:pt x="4456" y="821"/>
                  </a:moveTo>
                  <a:cubicBezTo>
                    <a:pt x="6462" y="821"/>
                    <a:pt x="8092" y="2450"/>
                    <a:pt x="8092" y="4454"/>
                  </a:cubicBezTo>
                  <a:cubicBezTo>
                    <a:pt x="8092" y="4829"/>
                    <a:pt x="8034" y="5205"/>
                    <a:pt x="7921" y="5564"/>
                  </a:cubicBezTo>
                  <a:lnTo>
                    <a:pt x="7918" y="5574"/>
                  </a:lnTo>
                  <a:cubicBezTo>
                    <a:pt x="7872" y="5726"/>
                    <a:pt x="7816" y="5873"/>
                    <a:pt x="7748" y="6014"/>
                  </a:cubicBezTo>
                  <a:cubicBezTo>
                    <a:pt x="7473" y="6583"/>
                    <a:pt x="6973" y="7126"/>
                    <a:pt x="6376" y="7503"/>
                  </a:cubicBezTo>
                  <a:cubicBezTo>
                    <a:pt x="5947" y="7775"/>
                    <a:pt x="5279" y="8083"/>
                    <a:pt x="4452" y="8083"/>
                  </a:cubicBezTo>
                  <a:cubicBezTo>
                    <a:pt x="4374" y="8083"/>
                    <a:pt x="4295" y="8080"/>
                    <a:pt x="4215" y="8074"/>
                  </a:cubicBezTo>
                  <a:cubicBezTo>
                    <a:pt x="3348" y="8015"/>
                    <a:pt x="2486" y="7604"/>
                    <a:pt x="1850" y="6949"/>
                  </a:cubicBezTo>
                  <a:cubicBezTo>
                    <a:pt x="1187" y="6264"/>
                    <a:pt x="821" y="5378"/>
                    <a:pt x="821" y="4454"/>
                  </a:cubicBezTo>
                  <a:cubicBezTo>
                    <a:pt x="821" y="3498"/>
                    <a:pt x="1198" y="2592"/>
                    <a:pt x="1886" y="1900"/>
                  </a:cubicBezTo>
                  <a:cubicBezTo>
                    <a:pt x="2578" y="1204"/>
                    <a:pt x="3490" y="821"/>
                    <a:pt x="4456" y="821"/>
                  </a:cubicBezTo>
                  <a:close/>
                  <a:moveTo>
                    <a:pt x="4456" y="1"/>
                  </a:moveTo>
                  <a:cubicBezTo>
                    <a:pt x="3270" y="1"/>
                    <a:pt x="2151" y="470"/>
                    <a:pt x="1305" y="1322"/>
                  </a:cubicBezTo>
                  <a:cubicBezTo>
                    <a:pt x="464" y="2168"/>
                    <a:pt x="1" y="3281"/>
                    <a:pt x="1" y="4454"/>
                  </a:cubicBezTo>
                  <a:cubicBezTo>
                    <a:pt x="1" y="5593"/>
                    <a:pt x="449" y="6682"/>
                    <a:pt x="1261" y="7520"/>
                  </a:cubicBezTo>
                  <a:cubicBezTo>
                    <a:pt x="2034" y="8317"/>
                    <a:pt x="3091" y="8818"/>
                    <a:pt x="4158" y="8893"/>
                  </a:cubicBezTo>
                  <a:cubicBezTo>
                    <a:pt x="4255" y="8899"/>
                    <a:pt x="4351" y="8903"/>
                    <a:pt x="4446" y="8903"/>
                  </a:cubicBezTo>
                  <a:cubicBezTo>
                    <a:pt x="6298" y="8903"/>
                    <a:pt x="7864" y="7662"/>
                    <a:pt x="8485" y="6369"/>
                  </a:cubicBezTo>
                  <a:cubicBezTo>
                    <a:pt x="8573" y="6188"/>
                    <a:pt x="8646" y="6001"/>
                    <a:pt x="8702" y="5808"/>
                  </a:cubicBezTo>
                  <a:cubicBezTo>
                    <a:pt x="8841" y="5370"/>
                    <a:pt x="8912" y="4914"/>
                    <a:pt x="8912" y="4454"/>
                  </a:cubicBezTo>
                  <a:cubicBezTo>
                    <a:pt x="8912" y="1999"/>
                    <a:pt x="6913" y="1"/>
                    <a:pt x="44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657;p53">
              <a:extLst>
                <a:ext uri="{FF2B5EF4-FFF2-40B4-BE49-F238E27FC236}">
                  <a16:creationId xmlns:a16="http://schemas.microsoft.com/office/drawing/2014/main" xmlns="" id="{F3196FB6-31AE-4860-A962-F39AD3B4B4A7}"/>
                </a:ext>
              </a:extLst>
            </p:cNvPr>
            <p:cNvSpPr/>
            <p:nvPr/>
          </p:nvSpPr>
          <p:spPr>
            <a:xfrm>
              <a:off x="2683113" y="2773925"/>
              <a:ext cx="46600" cy="51325"/>
            </a:xfrm>
            <a:custGeom>
              <a:avLst/>
              <a:gdLst/>
              <a:ahLst/>
              <a:cxnLst/>
              <a:rect l="l" t="t" r="r" b="b"/>
              <a:pathLst>
                <a:path w="1864" h="2053" extrusionOk="0">
                  <a:moveTo>
                    <a:pt x="442" y="1"/>
                  </a:moveTo>
                  <a:cubicBezTo>
                    <a:pt x="248" y="1"/>
                    <a:pt x="75" y="140"/>
                    <a:pt x="41" y="340"/>
                  </a:cubicBezTo>
                  <a:cubicBezTo>
                    <a:pt x="0" y="566"/>
                    <a:pt x="155" y="781"/>
                    <a:pt x="382" y="815"/>
                  </a:cubicBezTo>
                  <a:cubicBezTo>
                    <a:pt x="739" y="877"/>
                    <a:pt x="979" y="1217"/>
                    <a:pt x="917" y="1574"/>
                  </a:cubicBezTo>
                  <a:cubicBezTo>
                    <a:pt x="879" y="1796"/>
                    <a:pt x="1027" y="2008"/>
                    <a:pt x="1251" y="2046"/>
                  </a:cubicBezTo>
                  <a:cubicBezTo>
                    <a:pt x="1275" y="2051"/>
                    <a:pt x="1298" y="2053"/>
                    <a:pt x="1322" y="2053"/>
                  </a:cubicBezTo>
                  <a:cubicBezTo>
                    <a:pt x="1521" y="2053"/>
                    <a:pt x="1691" y="1909"/>
                    <a:pt x="1725" y="1713"/>
                  </a:cubicBezTo>
                  <a:cubicBezTo>
                    <a:pt x="1864" y="911"/>
                    <a:pt x="1325" y="147"/>
                    <a:pt x="521" y="8"/>
                  </a:cubicBezTo>
                  <a:cubicBezTo>
                    <a:pt x="495" y="3"/>
                    <a:pt x="468" y="1"/>
                    <a:pt x="4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658;p53">
              <a:extLst>
                <a:ext uri="{FF2B5EF4-FFF2-40B4-BE49-F238E27FC236}">
                  <a16:creationId xmlns:a16="http://schemas.microsoft.com/office/drawing/2014/main" xmlns="" id="{C045523C-E29C-4F8A-84AE-046E3AF0CD3C}"/>
                </a:ext>
              </a:extLst>
            </p:cNvPr>
            <p:cNvSpPr/>
            <p:nvPr/>
          </p:nvSpPr>
          <p:spPr>
            <a:xfrm>
              <a:off x="2760213" y="2782800"/>
              <a:ext cx="35425" cy="58200"/>
            </a:xfrm>
            <a:custGeom>
              <a:avLst/>
              <a:gdLst/>
              <a:ahLst/>
              <a:cxnLst/>
              <a:rect l="l" t="t" r="r" b="b"/>
              <a:pathLst>
                <a:path w="1417" h="2328" extrusionOk="0">
                  <a:moveTo>
                    <a:pt x="868" y="1"/>
                  </a:moveTo>
                  <a:cubicBezTo>
                    <a:pt x="763" y="1"/>
                    <a:pt x="659" y="41"/>
                    <a:pt x="578" y="121"/>
                  </a:cubicBezTo>
                  <a:cubicBezTo>
                    <a:pt x="1" y="697"/>
                    <a:pt x="1" y="1632"/>
                    <a:pt x="578" y="2207"/>
                  </a:cubicBezTo>
                  <a:cubicBezTo>
                    <a:pt x="654" y="2283"/>
                    <a:pt x="760" y="2327"/>
                    <a:pt x="868" y="2327"/>
                  </a:cubicBezTo>
                  <a:cubicBezTo>
                    <a:pt x="1234" y="2327"/>
                    <a:pt x="1416" y="1886"/>
                    <a:pt x="1158" y="1627"/>
                  </a:cubicBezTo>
                  <a:cubicBezTo>
                    <a:pt x="900" y="1371"/>
                    <a:pt x="900" y="955"/>
                    <a:pt x="1158" y="700"/>
                  </a:cubicBezTo>
                  <a:cubicBezTo>
                    <a:pt x="1318" y="540"/>
                    <a:pt x="1318" y="281"/>
                    <a:pt x="1158" y="121"/>
                  </a:cubicBezTo>
                  <a:cubicBezTo>
                    <a:pt x="1077" y="41"/>
                    <a:pt x="973" y="1"/>
                    <a:pt x="8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659;p53">
              <a:extLst>
                <a:ext uri="{FF2B5EF4-FFF2-40B4-BE49-F238E27FC236}">
                  <a16:creationId xmlns:a16="http://schemas.microsoft.com/office/drawing/2014/main" xmlns="" id="{CF4CDF49-09D5-4F11-848E-4EF47723C1F3}"/>
                </a:ext>
              </a:extLst>
            </p:cNvPr>
            <p:cNvSpPr/>
            <p:nvPr/>
          </p:nvSpPr>
          <p:spPr>
            <a:xfrm>
              <a:off x="2723513" y="2723175"/>
              <a:ext cx="57850" cy="37025"/>
            </a:xfrm>
            <a:custGeom>
              <a:avLst/>
              <a:gdLst/>
              <a:ahLst/>
              <a:cxnLst/>
              <a:rect l="l" t="t" r="r" b="b"/>
              <a:pathLst>
                <a:path w="2314" h="1481" extrusionOk="0">
                  <a:moveTo>
                    <a:pt x="464" y="0"/>
                  </a:moveTo>
                  <a:cubicBezTo>
                    <a:pt x="412" y="0"/>
                    <a:pt x="360" y="10"/>
                    <a:pt x="309" y="31"/>
                  </a:cubicBezTo>
                  <a:cubicBezTo>
                    <a:pt x="99" y="118"/>
                    <a:pt x="0" y="358"/>
                    <a:pt x="86" y="566"/>
                  </a:cubicBezTo>
                  <a:cubicBezTo>
                    <a:pt x="314" y="1119"/>
                    <a:pt x="854" y="1480"/>
                    <a:pt x="1453" y="1480"/>
                  </a:cubicBezTo>
                  <a:cubicBezTo>
                    <a:pt x="1645" y="1480"/>
                    <a:pt x="1835" y="1443"/>
                    <a:pt x="2012" y="1369"/>
                  </a:cubicBezTo>
                  <a:cubicBezTo>
                    <a:pt x="2218" y="1280"/>
                    <a:pt x="2313" y="1043"/>
                    <a:pt x="2229" y="836"/>
                  </a:cubicBezTo>
                  <a:cubicBezTo>
                    <a:pt x="2164" y="679"/>
                    <a:pt x="2011" y="583"/>
                    <a:pt x="1850" y="583"/>
                  </a:cubicBezTo>
                  <a:cubicBezTo>
                    <a:pt x="1800" y="583"/>
                    <a:pt x="1750" y="592"/>
                    <a:pt x="1700" y="612"/>
                  </a:cubicBezTo>
                  <a:cubicBezTo>
                    <a:pt x="1619" y="645"/>
                    <a:pt x="1535" y="661"/>
                    <a:pt x="1452" y="661"/>
                  </a:cubicBezTo>
                  <a:cubicBezTo>
                    <a:pt x="1193" y="661"/>
                    <a:pt x="948" y="507"/>
                    <a:pt x="843" y="254"/>
                  </a:cubicBezTo>
                  <a:cubicBezTo>
                    <a:pt x="778" y="96"/>
                    <a:pt x="625" y="0"/>
                    <a:pt x="4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660;p53">
              <a:extLst>
                <a:ext uri="{FF2B5EF4-FFF2-40B4-BE49-F238E27FC236}">
                  <a16:creationId xmlns:a16="http://schemas.microsoft.com/office/drawing/2014/main" xmlns="" id="{0626E2BE-A7F2-42AB-A583-D660F092797E}"/>
                </a:ext>
              </a:extLst>
            </p:cNvPr>
            <p:cNvSpPr/>
            <p:nvPr/>
          </p:nvSpPr>
          <p:spPr>
            <a:xfrm>
              <a:off x="2746263" y="2676850"/>
              <a:ext cx="111450" cy="222575"/>
            </a:xfrm>
            <a:custGeom>
              <a:avLst/>
              <a:gdLst/>
              <a:ahLst/>
              <a:cxnLst/>
              <a:rect l="l" t="t" r="r" b="b"/>
              <a:pathLst>
                <a:path w="4458" h="8903" extrusionOk="0">
                  <a:moveTo>
                    <a:pt x="1" y="1"/>
                  </a:moveTo>
                  <a:lnTo>
                    <a:pt x="1" y="821"/>
                  </a:lnTo>
                  <a:cubicBezTo>
                    <a:pt x="2007" y="821"/>
                    <a:pt x="3637" y="2450"/>
                    <a:pt x="3637" y="4454"/>
                  </a:cubicBezTo>
                  <a:cubicBezTo>
                    <a:pt x="3639" y="4829"/>
                    <a:pt x="3579" y="5205"/>
                    <a:pt x="3466" y="5564"/>
                  </a:cubicBezTo>
                  <a:lnTo>
                    <a:pt x="3463" y="5574"/>
                  </a:lnTo>
                  <a:cubicBezTo>
                    <a:pt x="3417" y="5726"/>
                    <a:pt x="3361" y="5873"/>
                    <a:pt x="3293" y="6014"/>
                  </a:cubicBezTo>
                  <a:cubicBezTo>
                    <a:pt x="3018" y="6583"/>
                    <a:pt x="2518" y="7126"/>
                    <a:pt x="1921" y="7503"/>
                  </a:cubicBezTo>
                  <a:cubicBezTo>
                    <a:pt x="1492" y="7775"/>
                    <a:pt x="826" y="8081"/>
                    <a:pt x="1" y="8082"/>
                  </a:cubicBezTo>
                  <a:lnTo>
                    <a:pt x="1" y="8903"/>
                  </a:lnTo>
                  <a:cubicBezTo>
                    <a:pt x="1848" y="8898"/>
                    <a:pt x="3409" y="7659"/>
                    <a:pt x="4030" y="6369"/>
                  </a:cubicBezTo>
                  <a:cubicBezTo>
                    <a:pt x="4118" y="6190"/>
                    <a:pt x="4191" y="6001"/>
                    <a:pt x="4247" y="5808"/>
                  </a:cubicBezTo>
                  <a:cubicBezTo>
                    <a:pt x="4386" y="5370"/>
                    <a:pt x="4457" y="4914"/>
                    <a:pt x="4457" y="4454"/>
                  </a:cubicBezTo>
                  <a:cubicBezTo>
                    <a:pt x="4457" y="1999"/>
                    <a:pt x="2458" y="1"/>
                    <a:pt x="1" y="1"/>
                  </a:cubicBezTo>
                  <a:close/>
                </a:path>
              </a:pathLst>
            </a:custGeom>
            <a:solidFill>
              <a:srgbClr val="191919">
                <a:alpha val="46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661;p53">
              <a:extLst>
                <a:ext uri="{FF2B5EF4-FFF2-40B4-BE49-F238E27FC236}">
                  <a16:creationId xmlns:a16="http://schemas.microsoft.com/office/drawing/2014/main" xmlns="" id="{944A8181-8FC7-4B22-B314-29323632E137}"/>
                </a:ext>
              </a:extLst>
            </p:cNvPr>
            <p:cNvSpPr/>
            <p:nvPr/>
          </p:nvSpPr>
          <p:spPr>
            <a:xfrm>
              <a:off x="2746313" y="2732625"/>
              <a:ext cx="35075" cy="27550"/>
            </a:xfrm>
            <a:custGeom>
              <a:avLst/>
              <a:gdLst/>
              <a:ahLst/>
              <a:cxnLst/>
              <a:rect l="l" t="t" r="r" b="b"/>
              <a:pathLst>
                <a:path w="1403" h="1102" extrusionOk="0">
                  <a:moveTo>
                    <a:pt x="1" y="1"/>
                  </a:moveTo>
                  <a:lnTo>
                    <a:pt x="1" y="999"/>
                  </a:lnTo>
                  <a:cubicBezTo>
                    <a:pt x="174" y="1068"/>
                    <a:pt x="357" y="1102"/>
                    <a:pt x="541" y="1102"/>
                  </a:cubicBezTo>
                  <a:cubicBezTo>
                    <a:pt x="731" y="1102"/>
                    <a:pt x="922" y="1065"/>
                    <a:pt x="1100" y="991"/>
                  </a:cubicBezTo>
                  <a:cubicBezTo>
                    <a:pt x="1306" y="902"/>
                    <a:pt x="1403" y="665"/>
                    <a:pt x="1317" y="458"/>
                  </a:cubicBezTo>
                  <a:cubicBezTo>
                    <a:pt x="1253" y="301"/>
                    <a:pt x="1100" y="205"/>
                    <a:pt x="939" y="205"/>
                  </a:cubicBezTo>
                  <a:cubicBezTo>
                    <a:pt x="889" y="205"/>
                    <a:pt x="839" y="214"/>
                    <a:pt x="790" y="234"/>
                  </a:cubicBezTo>
                  <a:lnTo>
                    <a:pt x="788" y="234"/>
                  </a:lnTo>
                  <a:cubicBezTo>
                    <a:pt x="708" y="267"/>
                    <a:pt x="623" y="282"/>
                    <a:pt x="540" y="282"/>
                  </a:cubicBezTo>
                  <a:cubicBezTo>
                    <a:pt x="330" y="282"/>
                    <a:pt x="127" y="181"/>
                    <a:pt x="1" y="1"/>
                  </a:cubicBezTo>
                  <a:close/>
                </a:path>
              </a:pathLst>
            </a:custGeom>
            <a:solidFill>
              <a:srgbClr val="191919">
                <a:alpha val="46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 name="Freeform 5">
            <a:extLst>
              <a:ext uri="{FF2B5EF4-FFF2-40B4-BE49-F238E27FC236}">
                <a16:creationId xmlns:a16="http://schemas.microsoft.com/office/drawing/2014/main" xmlns="" id="{AA5C0F9F-D083-4D23-B333-5AAABC147531}"/>
              </a:ext>
            </a:extLst>
          </p:cNvPr>
          <p:cNvSpPr/>
          <p:nvPr/>
        </p:nvSpPr>
        <p:spPr>
          <a:xfrm>
            <a:off x="193109" y="2987854"/>
            <a:ext cx="2022323" cy="1965438"/>
          </a:xfrm>
          <a:custGeom>
            <a:avLst/>
            <a:gdLst/>
            <a:ahLst/>
            <a:cxnLst/>
            <a:rect l="l" t="t" r="r" b="b"/>
            <a:pathLst>
              <a:path w="3774981" h="3638138">
                <a:moveTo>
                  <a:pt x="0" y="0"/>
                </a:moveTo>
                <a:lnTo>
                  <a:pt x="3774981" y="0"/>
                </a:lnTo>
                <a:lnTo>
                  <a:pt x="3774981" y="3638138"/>
                </a:lnTo>
                <a:lnTo>
                  <a:pt x="0" y="3638138"/>
                </a:lnTo>
                <a:lnTo>
                  <a:pt x="0" y="0"/>
                </a:lnTo>
                <a:close/>
              </a:path>
            </a:pathLst>
          </a:custGeom>
          <a:blipFill>
            <a:blip r:embed="rId3"/>
            <a:stretch>
              <a:fillRect/>
            </a:stretch>
          </a:blipFill>
        </p:spPr>
      </p:sp>
    </p:spTree>
    <p:extLst>
      <p:ext uri="{BB962C8B-B14F-4D97-AF65-F5344CB8AC3E}">
        <p14:creationId xmlns:p14="http://schemas.microsoft.com/office/powerpoint/2010/main" val="811911945"/>
      </p:ext>
    </p:extLst>
  </p:cSld>
  <p:clrMapOvr>
    <a:masterClrMapping/>
  </p:clrMapOvr>
  <p:transition spd="med">
    <p:random/>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59C72FCB-1A55-4104-8192-FB6838084E57}"/>
              </a:ext>
            </a:extLst>
          </p:cNvPr>
          <p:cNvSpPr txBox="1"/>
          <p:nvPr/>
        </p:nvSpPr>
        <p:spPr>
          <a:xfrm>
            <a:off x="465015" y="1192051"/>
            <a:ext cx="8415938" cy="549867"/>
          </a:xfrm>
          <a:prstGeom prst="roundRect">
            <a:avLst/>
          </a:prstGeom>
          <a:noFill/>
          <a:ln w="19050">
            <a:solidFill>
              <a:schemeClr val="accent1"/>
            </a:solidFill>
            <a:prstDash val="lgDash"/>
          </a:ln>
        </p:spPr>
        <p:txBody>
          <a:bodyPr wrap="square" anchor="t">
            <a:spAutoFit/>
          </a:bodyPr>
          <a:lstStyle/>
          <a:p>
            <a:pPr algn="just">
              <a:lnSpc>
                <a:spcPct val="150000"/>
              </a:lnSpc>
            </a:pPr>
            <a:r>
              <a:rPr lang="en-US" sz="2000" dirty="0">
                <a:effectLst/>
                <a:latin typeface="+mn-lt"/>
                <a:ea typeface="Times New Roman" panose="02020603050405020304" pitchFamily="18" charset="0"/>
              </a:rPr>
              <a:t>1. </a:t>
            </a:r>
            <a:r>
              <a:rPr lang="en-US" sz="2000" dirty="0" err="1">
                <a:effectLst/>
                <a:latin typeface="+mn-lt"/>
                <a:ea typeface="Times New Roman" panose="02020603050405020304" pitchFamily="18" charset="0"/>
              </a:rPr>
              <a:t>Giải</a:t>
            </a:r>
            <a:r>
              <a:rPr lang="en-US" sz="2000" dirty="0">
                <a:effectLst/>
                <a:latin typeface="+mn-lt"/>
                <a:ea typeface="Times New Roman" panose="02020603050405020304" pitchFamily="18" charset="0"/>
              </a:rPr>
              <a:t> </a:t>
            </a:r>
            <a:r>
              <a:rPr lang="en-US" sz="2000" dirty="0" err="1">
                <a:effectLst/>
                <a:latin typeface="+mn-lt"/>
                <a:ea typeface="Times New Roman" panose="02020603050405020304" pitchFamily="18" charset="0"/>
              </a:rPr>
              <a:t>thích</a:t>
            </a:r>
            <a:r>
              <a:rPr lang="en-US" sz="2000" dirty="0">
                <a:effectLst/>
                <a:latin typeface="+mn-lt"/>
                <a:ea typeface="Times New Roman" panose="02020603050405020304" pitchFamily="18" charset="0"/>
              </a:rPr>
              <a:t> </a:t>
            </a:r>
            <a:r>
              <a:rPr lang="en-US" sz="2000" dirty="0" err="1">
                <a:effectLst/>
                <a:latin typeface="+mn-lt"/>
                <a:ea typeface="Times New Roman" panose="02020603050405020304" pitchFamily="18" charset="0"/>
              </a:rPr>
              <a:t>tại</a:t>
            </a:r>
            <a:r>
              <a:rPr lang="en-US" sz="2000" dirty="0">
                <a:effectLst/>
                <a:latin typeface="+mn-lt"/>
                <a:ea typeface="Times New Roman" panose="02020603050405020304" pitchFamily="18" charset="0"/>
              </a:rPr>
              <a:t> </a:t>
            </a:r>
            <a:r>
              <a:rPr lang="en-US" sz="2000" dirty="0" err="1">
                <a:effectLst/>
                <a:latin typeface="+mn-lt"/>
                <a:ea typeface="Times New Roman" panose="02020603050405020304" pitchFamily="18" charset="0"/>
              </a:rPr>
              <a:t>sao</a:t>
            </a:r>
            <a:r>
              <a:rPr lang="en-US" sz="2000" dirty="0">
                <a:effectLst/>
                <a:latin typeface="+mn-lt"/>
                <a:ea typeface="Times New Roman" panose="02020603050405020304" pitchFamily="18" charset="0"/>
              </a:rPr>
              <a:t> </a:t>
            </a:r>
            <a:r>
              <a:rPr lang="en-US" sz="2000" dirty="0" err="1">
                <a:effectLst/>
                <a:latin typeface="+mn-lt"/>
                <a:ea typeface="Times New Roman" panose="02020603050405020304" pitchFamily="18" charset="0"/>
              </a:rPr>
              <a:t>không</a:t>
            </a:r>
            <a:r>
              <a:rPr lang="en-US" sz="2000" dirty="0">
                <a:effectLst/>
                <a:latin typeface="+mn-lt"/>
                <a:ea typeface="Times New Roman" panose="02020603050405020304" pitchFamily="18" charset="0"/>
              </a:rPr>
              <a:t> </a:t>
            </a:r>
            <a:r>
              <a:rPr lang="en-US" sz="2000" dirty="0" err="1">
                <a:effectLst/>
                <a:latin typeface="+mn-lt"/>
                <a:ea typeface="Times New Roman" panose="02020603050405020304" pitchFamily="18" charset="0"/>
              </a:rPr>
              <a:t>nên</a:t>
            </a:r>
            <a:r>
              <a:rPr lang="en-US" sz="2000" dirty="0">
                <a:effectLst/>
                <a:latin typeface="+mn-lt"/>
                <a:ea typeface="Times New Roman" panose="02020603050405020304" pitchFamily="18" charset="0"/>
              </a:rPr>
              <a:t> </a:t>
            </a:r>
            <a:r>
              <a:rPr lang="en-US" sz="2000" dirty="0" err="1">
                <a:effectLst/>
                <a:latin typeface="+mn-lt"/>
                <a:ea typeface="Times New Roman" panose="02020603050405020304" pitchFamily="18" charset="0"/>
              </a:rPr>
              <a:t>ăn</a:t>
            </a:r>
            <a:r>
              <a:rPr lang="en-US" sz="2000" dirty="0">
                <a:effectLst/>
                <a:latin typeface="+mn-lt"/>
                <a:ea typeface="Times New Roman" panose="02020603050405020304" pitchFamily="18" charset="0"/>
              </a:rPr>
              <a:t> </a:t>
            </a:r>
            <a:r>
              <a:rPr lang="en-US" sz="2000" dirty="0" err="1">
                <a:effectLst/>
                <a:latin typeface="+mn-lt"/>
                <a:ea typeface="Times New Roman" panose="02020603050405020304" pitchFamily="18" charset="0"/>
              </a:rPr>
              <a:t>quá</a:t>
            </a:r>
            <a:r>
              <a:rPr lang="en-US" sz="2000" dirty="0">
                <a:effectLst/>
                <a:latin typeface="+mn-lt"/>
                <a:ea typeface="Times New Roman" panose="02020603050405020304" pitchFamily="18" charset="0"/>
              </a:rPr>
              <a:t> </a:t>
            </a:r>
            <a:r>
              <a:rPr lang="en-US" sz="2000" dirty="0" err="1">
                <a:effectLst/>
                <a:latin typeface="+mn-lt"/>
                <a:ea typeface="Times New Roman" panose="02020603050405020304" pitchFamily="18" charset="0"/>
              </a:rPr>
              <a:t>nhiều</a:t>
            </a:r>
            <a:r>
              <a:rPr lang="en-US" sz="2000" dirty="0">
                <a:effectLst/>
                <a:latin typeface="+mn-lt"/>
                <a:ea typeface="Times New Roman" panose="02020603050405020304" pitchFamily="18" charset="0"/>
              </a:rPr>
              <a:t> </a:t>
            </a:r>
            <a:r>
              <a:rPr lang="en-US" sz="2000" dirty="0" err="1">
                <a:effectLst/>
                <a:latin typeface="+mn-lt"/>
                <a:ea typeface="Times New Roman" panose="02020603050405020304" pitchFamily="18" charset="0"/>
              </a:rPr>
              <a:t>muối</a:t>
            </a:r>
            <a:r>
              <a:rPr lang="en-US" sz="2000" dirty="0">
                <a:effectLst/>
                <a:latin typeface="+mn-lt"/>
                <a:ea typeface="Times New Roman" panose="02020603050405020304" pitchFamily="18" charset="0"/>
              </a:rPr>
              <a:t>, </a:t>
            </a:r>
            <a:r>
              <a:rPr lang="en-US" sz="2000" dirty="0" err="1">
                <a:effectLst/>
                <a:latin typeface="+mn-lt"/>
                <a:ea typeface="Times New Roman" panose="02020603050405020304" pitchFamily="18" charset="0"/>
              </a:rPr>
              <a:t>đường</a:t>
            </a:r>
            <a:r>
              <a:rPr lang="en-US" sz="2000" dirty="0">
                <a:effectLst/>
                <a:latin typeface="+mn-lt"/>
                <a:ea typeface="Times New Roman" panose="02020603050405020304" pitchFamily="18" charset="0"/>
              </a:rPr>
              <a:t>.</a:t>
            </a:r>
            <a:endParaRPr lang="en-US" sz="2000" dirty="0">
              <a:latin typeface="+mn-lt"/>
            </a:endParaRPr>
          </a:p>
        </p:txBody>
      </p:sp>
      <p:sp>
        <p:nvSpPr>
          <p:cNvPr id="6" name="TextBox 5">
            <a:extLst>
              <a:ext uri="{FF2B5EF4-FFF2-40B4-BE49-F238E27FC236}">
                <a16:creationId xmlns:a16="http://schemas.microsoft.com/office/drawing/2014/main" xmlns="" id="{26A34565-485B-4063-98B2-02F73A0BAA49}"/>
              </a:ext>
            </a:extLst>
          </p:cNvPr>
          <p:cNvSpPr txBox="1"/>
          <p:nvPr/>
        </p:nvSpPr>
        <p:spPr>
          <a:xfrm>
            <a:off x="3368432" y="266066"/>
            <a:ext cx="2250830" cy="510778"/>
          </a:xfrm>
          <a:prstGeom prst="roundRect">
            <a:avLst/>
          </a:prstGeom>
          <a:solidFill>
            <a:schemeClr val="tx2"/>
          </a:solidFill>
          <a:ln w="19050">
            <a:solidFill>
              <a:schemeClr val="accent6"/>
            </a:solidFill>
          </a:ln>
          <a:effectLst>
            <a:outerShdw blurRad="50800" dist="38100" dir="5400000" algn="t" rotWithShape="0">
              <a:prstClr val="black">
                <a:alpha val="40000"/>
              </a:prstClr>
            </a:outerShdw>
          </a:effectLst>
        </p:spPr>
        <p:txBody>
          <a:bodyPr wrap="square" rtlCol="0">
            <a:spAutoFit/>
          </a:bodyPr>
          <a:lstStyle/>
          <a:p>
            <a:pPr algn="ctr"/>
            <a:r>
              <a:rPr lang="en-US" sz="2400" b="1" dirty="0">
                <a:solidFill>
                  <a:schemeClr val="accent5"/>
                </a:solidFill>
              </a:rPr>
              <a:t>VẬN DỤNG</a:t>
            </a:r>
          </a:p>
        </p:txBody>
      </p:sp>
      <p:pic>
        <p:nvPicPr>
          <p:cNvPr id="7" name="Picture 15">
            <a:extLst>
              <a:ext uri="{FF2B5EF4-FFF2-40B4-BE49-F238E27FC236}">
                <a16:creationId xmlns:a16="http://schemas.microsoft.com/office/drawing/2014/main" xmlns="" id="{937D520F-01D1-4D5F-823B-EF2AC15E4C0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7598559" y="0"/>
            <a:ext cx="1456567" cy="2023009"/>
          </a:xfrm>
          <a:prstGeom prst="rect">
            <a:avLst/>
          </a:prstGeom>
        </p:spPr>
      </p:pic>
      <p:sp>
        <p:nvSpPr>
          <p:cNvPr id="3" name="Rectangle: Rounded Corners 2">
            <a:extLst>
              <a:ext uri="{FF2B5EF4-FFF2-40B4-BE49-F238E27FC236}">
                <a16:creationId xmlns:a16="http://schemas.microsoft.com/office/drawing/2014/main" xmlns="" id="{2BE1A624-11AE-4BAC-B134-63A0928262AB}"/>
              </a:ext>
            </a:extLst>
          </p:cNvPr>
          <p:cNvSpPr/>
          <p:nvPr/>
        </p:nvSpPr>
        <p:spPr>
          <a:xfrm>
            <a:off x="381759" y="1946515"/>
            <a:ext cx="8559939" cy="2970664"/>
          </a:xfrm>
          <a:prstGeom prst="roundRect">
            <a:avLst/>
          </a:prstGeom>
          <a:solidFill>
            <a:schemeClr val="accent1">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lnSpc>
                <a:spcPct val="150000"/>
              </a:lnSpc>
            </a:pPr>
            <a:r>
              <a:rPr lang="en-US" sz="2000" dirty="0" err="1">
                <a:solidFill>
                  <a:schemeClr val="tx1"/>
                </a:solidFill>
              </a:rPr>
              <a:t>Ăn</a:t>
            </a:r>
            <a:r>
              <a:rPr lang="en-US" sz="2000" dirty="0">
                <a:solidFill>
                  <a:schemeClr val="tx1"/>
                </a:solidFill>
              </a:rPr>
              <a:t> </a:t>
            </a:r>
            <a:r>
              <a:rPr lang="en-US" sz="2000" dirty="0" err="1">
                <a:solidFill>
                  <a:schemeClr val="tx1"/>
                </a:solidFill>
              </a:rPr>
              <a:t>quá</a:t>
            </a:r>
            <a:r>
              <a:rPr lang="en-US" sz="2000" dirty="0">
                <a:solidFill>
                  <a:schemeClr val="tx1"/>
                </a:solidFill>
              </a:rPr>
              <a:t> </a:t>
            </a:r>
            <a:r>
              <a:rPr lang="en-US" sz="2000" dirty="0" err="1">
                <a:solidFill>
                  <a:schemeClr val="tx1"/>
                </a:solidFill>
              </a:rPr>
              <a:t>nhiều</a:t>
            </a:r>
            <a:r>
              <a:rPr lang="en-US" sz="2000" dirty="0">
                <a:solidFill>
                  <a:schemeClr val="tx1"/>
                </a:solidFill>
              </a:rPr>
              <a:t> </a:t>
            </a:r>
            <a:r>
              <a:rPr lang="en-US" sz="2000" dirty="0" err="1">
                <a:solidFill>
                  <a:schemeClr val="tx1"/>
                </a:solidFill>
              </a:rPr>
              <a:t>muối</a:t>
            </a:r>
            <a:r>
              <a:rPr lang="en-US" sz="2000" dirty="0">
                <a:solidFill>
                  <a:schemeClr val="tx1"/>
                </a:solidFill>
              </a:rPr>
              <a:t>, </a:t>
            </a:r>
            <a:r>
              <a:rPr lang="en-US" sz="2000" dirty="0" err="1">
                <a:solidFill>
                  <a:schemeClr val="tx1"/>
                </a:solidFill>
              </a:rPr>
              <a:t>đường</a:t>
            </a:r>
            <a:r>
              <a:rPr lang="en-US" sz="2000" dirty="0">
                <a:solidFill>
                  <a:schemeClr val="tx1"/>
                </a:solidFill>
              </a:rPr>
              <a:t> </a:t>
            </a:r>
            <a:r>
              <a:rPr lang="en-US" sz="2000" dirty="0" err="1">
                <a:solidFill>
                  <a:schemeClr val="tx1"/>
                </a:solidFill>
              </a:rPr>
              <a:t>sẽ</a:t>
            </a:r>
            <a:r>
              <a:rPr lang="en-US" sz="2000" dirty="0">
                <a:solidFill>
                  <a:schemeClr val="tx1"/>
                </a:solidFill>
              </a:rPr>
              <a:t> </a:t>
            </a:r>
            <a:r>
              <a:rPr lang="en-US" sz="2000" dirty="0" err="1">
                <a:solidFill>
                  <a:schemeClr val="tx1"/>
                </a:solidFill>
              </a:rPr>
              <a:t>làm</a:t>
            </a:r>
            <a:r>
              <a:rPr lang="en-US" sz="2000" dirty="0">
                <a:solidFill>
                  <a:schemeClr val="tx1"/>
                </a:solidFill>
              </a:rPr>
              <a:t> </a:t>
            </a:r>
            <a:r>
              <a:rPr lang="en-US" sz="2000" dirty="0" err="1">
                <a:solidFill>
                  <a:schemeClr val="tx1"/>
                </a:solidFill>
              </a:rPr>
              <a:t>tăng</a:t>
            </a:r>
            <a:r>
              <a:rPr lang="en-US" sz="2000" dirty="0">
                <a:solidFill>
                  <a:schemeClr val="tx1"/>
                </a:solidFill>
              </a:rPr>
              <a:t> </a:t>
            </a:r>
            <a:r>
              <a:rPr lang="en-US" sz="2000" dirty="0" err="1">
                <a:solidFill>
                  <a:schemeClr val="tx1"/>
                </a:solidFill>
              </a:rPr>
              <a:t>nồng</a:t>
            </a:r>
            <a:r>
              <a:rPr lang="en-US" sz="2000" dirty="0">
                <a:solidFill>
                  <a:schemeClr val="tx1"/>
                </a:solidFill>
              </a:rPr>
              <a:t> </a:t>
            </a:r>
            <a:r>
              <a:rPr lang="en-US" sz="2000" dirty="0" err="1">
                <a:solidFill>
                  <a:schemeClr val="tx1"/>
                </a:solidFill>
              </a:rPr>
              <a:t>độ</a:t>
            </a:r>
            <a:r>
              <a:rPr lang="en-US" sz="2000" dirty="0">
                <a:solidFill>
                  <a:schemeClr val="tx1"/>
                </a:solidFill>
              </a:rPr>
              <a:t> </a:t>
            </a:r>
            <a:r>
              <a:rPr lang="en-US" sz="2000" dirty="0" err="1">
                <a:solidFill>
                  <a:schemeClr val="tx1"/>
                </a:solidFill>
              </a:rPr>
              <a:t>chất</a:t>
            </a:r>
            <a:r>
              <a:rPr lang="en-US" sz="2000" dirty="0">
                <a:solidFill>
                  <a:schemeClr val="tx1"/>
                </a:solidFill>
              </a:rPr>
              <a:t> tan ở </a:t>
            </a:r>
            <a:r>
              <a:rPr lang="en-US" sz="2000" dirty="0" err="1">
                <a:solidFill>
                  <a:schemeClr val="tx1"/>
                </a:solidFill>
              </a:rPr>
              <a:t>môi</a:t>
            </a:r>
            <a:r>
              <a:rPr lang="en-US" sz="2000" dirty="0">
                <a:solidFill>
                  <a:schemeClr val="tx1"/>
                </a:solidFill>
              </a:rPr>
              <a:t> </a:t>
            </a:r>
            <a:r>
              <a:rPr lang="en-US" sz="2000" dirty="0" err="1">
                <a:solidFill>
                  <a:schemeClr val="tx1"/>
                </a:solidFill>
              </a:rPr>
              <a:t>trường</a:t>
            </a:r>
            <a:r>
              <a:rPr lang="en-US" sz="2000" dirty="0">
                <a:solidFill>
                  <a:schemeClr val="tx1"/>
                </a:solidFill>
              </a:rPr>
              <a:t> </a:t>
            </a:r>
            <a:r>
              <a:rPr lang="en-US" sz="2000" dirty="0" err="1">
                <a:solidFill>
                  <a:schemeClr val="tx1"/>
                </a:solidFill>
              </a:rPr>
              <a:t>trong</a:t>
            </a:r>
            <a:r>
              <a:rPr lang="en-US" sz="2000" dirty="0">
                <a:solidFill>
                  <a:schemeClr val="tx1"/>
                </a:solidFill>
              </a:rPr>
              <a:t> </a:t>
            </a:r>
            <a:r>
              <a:rPr lang="en-US" sz="2000" dirty="0" err="1">
                <a:solidFill>
                  <a:schemeClr val="tx1"/>
                </a:solidFill>
              </a:rPr>
              <a:t>nên</a:t>
            </a:r>
            <a:r>
              <a:rPr lang="en-US" sz="2000" dirty="0">
                <a:solidFill>
                  <a:schemeClr val="tx1"/>
                </a:solidFill>
              </a:rPr>
              <a:t> </a:t>
            </a:r>
            <a:r>
              <a:rPr lang="en-US" sz="2000" dirty="0" err="1">
                <a:solidFill>
                  <a:schemeClr val="tx1"/>
                </a:solidFill>
              </a:rPr>
              <a:t>sẽ</a:t>
            </a:r>
            <a:r>
              <a:rPr lang="en-US" sz="2000" dirty="0">
                <a:solidFill>
                  <a:schemeClr val="tx1"/>
                </a:solidFill>
              </a:rPr>
              <a:t> </a:t>
            </a:r>
            <a:r>
              <a:rPr lang="en-US" sz="2000" dirty="0" err="1">
                <a:solidFill>
                  <a:schemeClr val="tx1"/>
                </a:solidFill>
              </a:rPr>
              <a:t>ảnh</a:t>
            </a:r>
            <a:r>
              <a:rPr lang="en-US" sz="2000" dirty="0">
                <a:solidFill>
                  <a:schemeClr val="tx1"/>
                </a:solidFill>
              </a:rPr>
              <a:t> </a:t>
            </a:r>
            <a:r>
              <a:rPr lang="en-US" sz="2000" dirty="0" err="1">
                <a:solidFill>
                  <a:schemeClr val="tx1"/>
                </a:solidFill>
              </a:rPr>
              <a:t>hưởng</a:t>
            </a:r>
            <a:r>
              <a:rPr lang="en-US" sz="2000" dirty="0">
                <a:solidFill>
                  <a:schemeClr val="tx1"/>
                </a:solidFill>
              </a:rPr>
              <a:t> </a:t>
            </a:r>
            <a:r>
              <a:rPr lang="en-US" sz="2000" dirty="0" err="1">
                <a:solidFill>
                  <a:schemeClr val="tx1"/>
                </a:solidFill>
              </a:rPr>
              <a:t>đến</a:t>
            </a:r>
            <a:r>
              <a:rPr lang="en-US" sz="2000" dirty="0">
                <a:solidFill>
                  <a:schemeClr val="tx1"/>
                </a:solidFill>
              </a:rPr>
              <a:t> </a:t>
            </a:r>
            <a:r>
              <a:rPr lang="en-US" sz="2000" dirty="0" err="1">
                <a:solidFill>
                  <a:schemeClr val="tx1"/>
                </a:solidFill>
              </a:rPr>
              <a:t>hoạt</a:t>
            </a:r>
            <a:r>
              <a:rPr lang="en-US" sz="2000" dirty="0">
                <a:solidFill>
                  <a:schemeClr val="tx1"/>
                </a:solidFill>
              </a:rPr>
              <a:t> </a:t>
            </a:r>
            <a:r>
              <a:rPr lang="en-US" sz="2000" dirty="0" err="1">
                <a:solidFill>
                  <a:schemeClr val="tx1"/>
                </a:solidFill>
              </a:rPr>
              <a:t>động</a:t>
            </a:r>
            <a:r>
              <a:rPr lang="en-US" sz="2000" dirty="0">
                <a:solidFill>
                  <a:schemeClr val="tx1"/>
                </a:solidFill>
              </a:rPr>
              <a:t> </a:t>
            </a:r>
            <a:r>
              <a:rPr lang="en-US" sz="2000" dirty="0" err="1">
                <a:solidFill>
                  <a:schemeClr val="tx1"/>
                </a:solidFill>
              </a:rPr>
              <a:t>của</a:t>
            </a:r>
            <a:r>
              <a:rPr lang="en-US" sz="2000" dirty="0">
                <a:solidFill>
                  <a:schemeClr val="tx1"/>
                </a:solidFill>
              </a:rPr>
              <a:t> </a:t>
            </a:r>
            <a:r>
              <a:rPr lang="en-US" sz="2000" dirty="0" err="1">
                <a:solidFill>
                  <a:schemeClr val="tx1"/>
                </a:solidFill>
              </a:rPr>
              <a:t>tế</a:t>
            </a:r>
            <a:r>
              <a:rPr lang="en-US" sz="2000" dirty="0">
                <a:solidFill>
                  <a:schemeClr val="tx1"/>
                </a:solidFill>
              </a:rPr>
              <a:t> </a:t>
            </a:r>
            <a:r>
              <a:rPr lang="en-US" sz="2000" dirty="0" err="1">
                <a:solidFill>
                  <a:schemeClr val="tx1"/>
                </a:solidFill>
              </a:rPr>
              <a:t>bào</a:t>
            </a:r>
            <a:r>
              <a:rPr lang="en-US" sz="2000" dirty="0">
                <a:solidFill>
                  <a:schemeClr val="tx1"/>
                </a:solidFill>
              </a:rPr>
              <a:t>, </a:t>
            </a:r>
            <a:r>
              <a:rPr lang="en-US" sz="2000" dirty="0" err="1">
                <a:solidFill>
                  <a:schemeClr val="tx1"/>
                </a:solidFill>
              </a:rPr>
              <a:t>cơ</a:t>
            </a:r>
            <a:r>
              <a:rPr lang="en-US" sz="2000" dirty="0">
                <a:solidFill>
                  <a:schemeClr val="tx1"/>
                </a:solidFill>
              </a:rPr>
              <a:t> </a:t>
            </a:r>
            <a:r>
              <a:rPr lang="en-US" sz="2000" dirty="0" err="1">
                <a:solidFill>
                  <a:schemeClr val="tx1"/>
                </a:solidFill>
              </a:rPr>
              <a:t>quan</a:t>
            </a:r>
            <a:r>
              <a:rPr lang="en-US" sz="2000" dirty="0">
                <a:solidFill>
                  <a:schemeClr val="tx1"/>
                </a:solidFill>
              </a:rPr>
              <a:t> </a:t>
            </a:r>
            <a:r>
              <a:rPr lang="en-US" sz="2000" dirty="0" err="1">
                <a:solidFill>
                  <a:schemeClr val="tx1"/>
                </a:solidFill>
              </a:rPr>
              <a:t>trong</a:t>
            </a:r>
            <a:r>
              <a:rPr lang="en-US" sz="2000" dirty="0">
                <a:solidFill>
                  <a:schemeClr val="tx1"/>
                </a:solidFill>
              </a:rPr>
              <a:t> </a:t>
            </a:r>
            <a:r>
              <a:rPr lang="en-US" sz="2000" dirty="0" err="1">
                <a:solidFill>
                  <a:schemeClr val="tx1"/>
                </a:solidFill>
              </a:rPr>
              <a:t>cơ</a:t>
            </a:r>
            <a:r>
              <a:rPr lang="en-US" sz="2000" dirty="0">
                <a:solidFill>
                  <a:schemeClr val="tx1"/>
                </a:solidFill>
              </a:rPr>
              <a:t> </a:t>
            </a:r>
            <a:r>
              <a:rPr lang="en-US" sz="2000" dirty="0" err="1">
                <a:solidFill>
                  <a:schemeClr val="tx1"/>
                </a:solidFill>
              </a:rPr>
              <a:t>thể</a:t>
            </a:r>
            <a:r>
              <a:rPr lang="en-US" sz="2000" dirty="0">
                <a:solidFill>
                  <a:schemeClr val="tx1"/>
                </a:solidFill>
              </a:rPr>
              <a:t>. </a:t>
            </a:r>
            <a:r>
              <a:rPr lang="en-US" sz="2000" dirty="0" err="1">
                <a:solidFill>
                  <a:schemeClr val="tx1"/>
                </a:solidFill>
              </a:rPr>
              <a:t>Cơ</a:t>
            </a:r>
            <a:r>
              <a:rPr lang="en-US" sz="2000" dirty="0">
                <a:solidFill>
                  <a:schemeClr val="tx1"/>
                </a:solidFill>
              </a:rPr>
              <a:t> </a:t>
            </a:r>
            <a:r>
              <a:rPr lang="en-US" sz="2000" dirty="0" err="1">
                <a:solidFill>
                  <a:schemeClr val="tx1"/>
                </a:solidFill>
              </a:rPr>
              <a:t>thể</a:t>
            </a:r>
            <a:r>
              <a:rPr lang="en-US" sz="2000" dirty="0">
                <a:solidFill>
                  <a:schemeClr val="tx1"/>
                </a:solidFill>
              </a:rPr>
              <a:t> </a:t>
            </a:r>
            <a:r>
              <a:rPr lang="en-US" sz="2000" dirty="0" err="1">
                <a:solidFill>
                  <a:schemeClr val="tx1"/>
                </a:solidFill>
              </a:rPr>
              <a:t>cần</a:t>
            </a:r>
            <a:r>
              <a:rPr lang="en-US" sz="2000" dirty="0">
                <a:solidFill>
                  <a:schemeClr val="tx1"/>
                </a:solidFill>
              </a:rPr>
              <a:t> </a:t>
            </a:r>
            <a:r>
              <a:rPr lang="en-US" sz="2000" dirty="0" err="1">
                <a:solidFill>
                  <a:schemeClr val="tx1"/>
                </a:solidFill>
              </a:rPr>
              <a:t>thực</a:t>
            </a:r>
            <a:r>
              <a:rPr lang="en-US" sz="2000" dirty="0">
                <a:solidFill>
                  <a:schemeClr val="tx1"/>
                </a:solidFill>
              </a:rPr>
              <a:t> </a:t>
            </a:r>
            <a:r>
              <a:rPr lang="en-US" sz="2000" dirty="0" err="1">
                <a:solidFill>
                  <a:schemeClr val="tx1"/>
                </a:solidFill>
              </a:rPr>
              <a:t>hiện</a:t>
            </a:r>
            <a:r>
              <a:rPr lang="en-US" sz="2000" dirty="0">
                <a:solidFill>
                  <a:schemeClr val="tx1"/>
                </a:solidFill>
              </a:rPr>
              <a:t> </a:t>
            </a:r>
            <a:r>
              <a:rPr lang="en-US" sz="2000" dirty="0" err="1">
                <a:solidFill>
                  <a:schemeClr val="tx1"/>
                </a:solidFill>
              </a:rPr>
              <a:t>các</a:t>
            </a:r>
            <a:r>
              <a:rPr lang="en-US" sz="2000" dirty="0">
                <a:solidFill>
                  <a:schemeClr val="tx1"/>
                </a:solidFill>
              </a:rPr>
              <a:t> </a:t>
            </a:r>
            <a:r>
              <a:rPr lang="en-US" sz="2000" dirty="0" err="1">
                <a:solidFill>
                  <a:schemeClr val="tx1"/>
                </a:solidFill>
              </a:rPr>
              <a:t>quá</a:t>
            </a:r>
            <a:r>
              <a:rPr lang="en-US" sz="2000" dirty="0">
                <a:solidFill>
                  <a:schemeClr val="tx1"/>
                </a:solidFill>
              </a:rPr>
              <a:t> </a:t>
            </a:r>
            <a:r>
              <a:rPr lang="en-US" sz="2000" dirty="0" err="1">
                <a:solidFill>
                  <a:schemeClr val="tx1"/>
                </a:solidFill>
              </a:rPr>
              <a:t>trình</a:t>
            </a:r>
            <a:r>
              <a:rPr lang="en-US" sz="2000" dirty="0">
                <a:solidFill>
                  <a:schemeClr val="tx1"/>
                </a:solidFill>
              </a:rPr>
              <a:t> </a:t>
            </a:r>
            <a:r>
              <a:rPr lang="en-US" sz="2000" dirty="0" err="1">
                <a:solidFill>
                  <a:schemeClr val="tx1"/>
                </a:solidFill>
              </a:rPr>
              <a:t>điều</a:t>
            </a:r>
            <a:r>
              <a:rPr lang="en-US" sz="2000" dirty="0">
                <a:solidFill>
                  <a:schemeClr val="tx1"/>
                </a:solidFill>
              </a:rPr>
              <a:t> </a:t>
            </a:r>
            <a:r>
              <a:rPr lang="en-US" sz="2000" dirty="0" err="1">
                <a:solidFill>
                  <a:schemeClr val="tx1"/>
                </a:solidFill>
              </a:rPr>
              <a:t>hòa</a:t>
            </a:r>
            <a:r>
              <a:rPr lang="en-US" sz="2000" dirty="0">
                <a:solidFill>
                  <a:schemeClr val="tx1"/>
                </a:solidFill>
              </a:rPr>
              <a:t> </a:t>
            </a:r>
            <a:r>
              <a:rPr lang="en-US" sz="2000" dirty="0" err="1">
                <a:solidFill>
                  <a:schemeClr val="tx1"/>
                </a:solidFill>
              </a:rPr>
              <a:t>cân</a:t>
            </a:r>
            <a:r>
              <a:rPr lang="en-US" sz="2000" dirty="0">
                <a:solidFill>
                  <a:schemeClr val="tx1"/>
                </a:solidFill>
              </a:rPr>
              <a:t> </a:t>
            </a:r>
            <a:r>
              <a:rPr lang="en-US" sz="2000" dirty="0" err="1">
                <a:solidFill>
                  <a:schemeClr val="tx1"/>
                </a:solidFill>
              </a:rPr>
              <a:t>bằng</a:t>
            </a:r>
            <a:r>
              <a:rPr lang="en-US" sz="2000" dirty="0">
                <a:solidFill>
                  <a:schemeClr val="tx1"/>
                </a:solidFill>
              </a:rPr>
              <a:t> </a:t>
            </a:r>
            <a:r>
              <a:rPr lang="en-US" sz="2000" dirty="0" err="1">
                <a:solidFill>
                  <a:schemeClr val="tx1"/>
                </a:solidFill>
              </a:rPr>
              <a:t>nội</a:t>
            </a:r>
            <a:r>
              <a:rPr lang="en-US" sz="2000" dirty="0">
                <a:solidFill>
                  <a:schemeClr val="tx1"/>
                </a:solidFill>
              </a:rPr>
              <a:t> </a:t>
            </a:r>
            <a:r>
              <a:rPr lang="en-US" sz="2000" dirty="0" err="1">
                <a:solidFill>
                  <a:schemeClr val="tx1"/>
                </a:solidFill>
              </a:rPr>
              <a:t>môi</a:t>
            </a:r>
            <a:r>
              <a:rPr lang="en-US" sz="2000" dirty="0">
                <a:solidFill>
                  <a:schemeClr val="tx1"/>
                </a:solidFill>
              </a:rPr>
              <a:t> </a:t>
            </a:r>
            <a:r>
              <a:rPr lang="en-US" sz="2000" dirty="0" err="1">
                <a:solidFill>
                  <a:schemeClr val="tx1"/>
                </a:solidFill>
              </a:rPr>
              <a:t>thông</a:t>
            </a:r>
            <a:r>
              <a:rPr lang="en-US" sz="2000" dirty="0">
                <a:solidFill>
                  <a:schemeClr val="tx1"/>
                </a:solidFill>
              </a:rPr>
              <a:t> qua </a:t>
            </a:r>
            <a:r>
              <a:rPr lang="en-US" sz="2000" dirty="0" err="1">
                <a:solidFill>
                  <a:schemeClr val="tx1"/>
                </a:solidFill>
              </a:rPr>
              <a:t>tăng</a:t>
            </a:r>
            <a:r>
              <a:rPr lang="en-US" sz="2000" dirty="0">
                <a:solidFill>
                  <a:schemeClr val="tx1"/>
                </a:solidFill>
              </a:rPr>
              <a:t> </a:t>
            </a:r>
            <a:r>
              <a:rPr lang="en-US" sz="2000" dirty="0" err="1">
                <a:solidFill>
                  <a:schemeClr val="tx1"/>
                </a:solidFill>
              </a:rPr>
              <a:t>thải</a:t>
            </a:r>
            <a:r>
              <a:rPr lang="en-US" sz="2000" dirty="0">
                <a:solidFill>
                  <a:schemeClr val="tx1"/>
                </a:solidFill>
              </a:rPr>
              <a:t> </a:t>
            </a:r>
            <a:r>
              <a:rPr lang="en-US" sz="2000" dirty="0" err="1">
                <a:solidFill>
                  <a:schemeClr val="tx1"/>
                </a:solidFill>
              </a:rPr>
              <a:t>lượng</a:t>
            </a:r>
            <a:r>
              <a:rPr lang="en-US" sz="2000" dirty="0">
                <a:solidFill>
                  <a:schemeClr val="tx1"/>
                </a:solidFill>
              </a:rPr>
              <a:t> </a:t>
            </a:r>
            <a:r>
              <a:rPr lang="en-US" sz="2000" dirty="0" err="1">
                <a:solidFill>
                  <a:schemeClr val="tx1"/>
                </a:solidFill>
              </a:rPr>
              <a:t>muối</a:t>
            </a:r>
            <a:r>
              <a:rPr lang="en-US" sz="2000" dirty="0">
                <a:solidFill>
                  <a:schemeClr val="tx1"/>
                </a:solidFill>
              </a:rPr>
              <a:t> </a:t>
            </a:r>
            <a:r>
              <a:rPr lang="en-US" sz="2000" dirty="0" err="1">
                <a:solidFill>
                  <a:schemeClr val="tx1"/>
                </a:solidFill>
              </a:rPr>
              <a:t>và</a:t>
            </a:r>
            <a:r>
              <a:rPr lang="en-US" sz="2000" dirty="0">
                <a:solidFill>
                  <a:schemeClr val="tx1"/>
                </a:solidFill>
              </a:rPr>
              <a:t> </a:t>
            </a:r>
            <a:r>
              <a:rPr lang="en-US" sz="2000" dirty="0" err="1">
                <a:solidFill>
                  <a:schemeClr val="tx1"/>
                </a:solidFill>
              </a:rPr>
              <a:t>đường</a:t>
            </a:r>
            <a:r>
              <a:rPr lang="en-US" sz="2000" dirty="0">
                <a:solidFill>
                  <a:schemeClr val="tx1"/>
                </a:solidFill>
              </a:rPr>
              <a:t> qua </a:t>
            </a:r>
            <a:r>
              <a:rPr lang="en-US" sz="2000" dirty="0" err="1">
                <a:solidFill>
                  <a:schemeClr val="tx1"/>
                </a:solidFill>
              </a:rPr>
              <a:t>thận</a:t>
            </a:r>
            <a:r>
              <a:rPr lang="en-US" sz="2000" dirty="0">
                <a:solidFill>
                  <a:schemeClr val="tx1"/>
                </a:solidFill>
              </a:rPr>
              <a:t> </a:t>
            </a:r>
            <a:r>
              <a:rPr lang="en-US" sz="2000" dirty="0" err="1">
                <a:solidFill>
                  <a:schemeClr val="tx1"/>
                </a:solidFill>
              </a:rPr>
              <a:t>hoặc</a:t>
            </a:r>
            <a:r>
              <a:rPr lang="en-US" sz="2000" dirty="0">
                <a:solidFill>
                  <a:schemeClr val="tx1"/>
                </a:solidFill>
              </a:rPr>
              <a:t> </a:t>
            </a:r>
            <a:r>
              <a:rPr lang="en-US" sz="2000" dirty="0" err="1">
                <a:solidFill>
                  <a:schemeClr val="tx1"/>
                </a:solidFill>
              </a:rPr>
              <a:t>giảm</a:t>
            </a:r>
            <a:r>
              <a:rPr lang="en-US" sz="2000" dirty="0">
                <a:solidFill>
                  <a:schemeClr val="tx1"/>
                </a:solidFill>
              </a:rPr>
              <a:t> </a:t>
            </a:r>
            <a:r>
              <a:rPr lang="en-US" sz="2000" dirty="0" err="1">
                <a:solidFill>
                  <a:schemeClr val="tx1"/>
                </a:solidFill>
              </a:rPr>
              <a:t>thải</a:t>
            </a:r>
            <a:r>
              <a:rPr lang="en-US" sz="2000" dirty="0">
                <a:solidFill>
                  <a:schemeClr val="tx1"/>
                </a:solidFill>
              </a:rPr>
              <a:t> </a:t>
            </a:r>
            <a:r>
              <a:rPr lang="en-US" sz="2000" dirty="0" err="1">
                <a:solidFill>
                  <a:schemeClr val="tx1"/>
                </a:solidFill>
              </a:rPr>
              <a:t>lượng</a:t>
            </a:r>
            <a:r>
              <a:rPr lang="en-US" sz="2000" dirty="0">
                <a:solidFill>
                  <a:schemeClr val="tx1"/>
                </a:solidFill>
              </a:rPr>
              <a:t> nước qua nước </a:t>
            </a:r>
            <a:r>
              <a:rPr lang="en-US" sz="2000" dirty="0" err="1">
                <a:solidFill>
                  <a:schemeClr val="tx1"/>
                </a:solidFill>
              </a:rPr>
              <a:t>tiểu</a:t>
            </a:r>
            <a:r>
              <a:rPr lang="en-US" sz="2000" dirty="0">
                <a:solidFill>
                  <a:schemeClr val="tx1"/>
                </a:solidFill>
              </a:rPr>
              <a:t>. </a:t>
            </a:r>
            <a:r>
              <a:rPr lang="en-US" sz="2000" dirty="0" err="1">
                <a:solidFill>
                  <a:schemeClr val="tx1"/>
                </a:solidFill>
              </a:rPr>
              <a:t>Nếu</a:t>
            </a:r>
            <a:r>
              <a:rPr lang="en-US" sz="2000" dirty="0">
                <a:solidFill>
                  <a:schemeClr val="tx1"/>
                </a:solidFill>
              </a:rPr>
              <a:t> </a:t>
            </a:r>
            <a:r>
              <a:rPr lang="en-US" sz="2000" dirty="0" err="1">
                <a:solidFill>
                  <a:schemeClr val="tx1"/>
                </a:solidFill>
              </a:rPr>
              <a:t>tình</a:t>
            </a:r>
            <a:r>
              <a:rPr lang="en-US" sz="2000" dirty="0">
                <a:solidFill>
                  <a:schemeClr val="tx1"/>
                </a:solidFill>
              </a:rPr>
              <a:t> </a:t>
            </a:r>
            <a:r>
              <a:rPr lang="en-US" sz="2000" dirty="0" err="1">
                <a:solidFill>
                  <a:schemeClr val="tx1"/>
                </a:solidFill>
              </a:rPr>
              <a:t>trạng</a:t>
            </a:r>
            <a:r>
              <a:rPr lang="en-US" sz="2000" dirty="0">
                <a:solidFill>
                  <a:schemeClr val="tx1"/>
                </a:solidFill>
              </a:rPr>
              <a:t> </a:t>
            </a:r>
            <a:r>
              <a:rPr lang="en-US" sz="2000" dirty="0" err="1">
                <a:solidFill>
                  <a:schemeClr val="tx1"/>
                </a:solidFill>
              </a:rPr>
              <a:t>này</a:t>
            </a:r>
            <a:r>
              <a:rPr lang="en-US" sz="2000" dirty="0">
                <a:solidFill>
                  <a:schemeClr val="tx1"/>
                </a:solidFill>
              </a:rPr>
              <a:t> </a:t>
            </a:r>
            <a:r>
              <a:rPr lang="en-US" sz="2000" dirty="0" err="1">
                <a:solidFill>
                  <a:schemeClr val="tx1"/>
                </a:solidFill>
              </a:rPr>
              <a:t>kéo</a:t>
            </a:r>
            <a:r>
              <a:rPr lang="en-US" sz="2000" dirty="0">
                <a:solidFill>
                  <a:schemeClr val="tx1"/>
                </a:solidFill>
              </a:rPr>
              <a:t> </a:t>
            </a:r>
            <a:r>
              <a:rPr lang="en-US" sz="2000" dirty="0" err="1">
                <a:solidFill>
                  <a:schemeClr val="tx1"/>
                </a:solidFill>
              </a:rPr>
              <a:t>dài</a:t>
            </a:r>
            <a:r>
              <a:rPr lang="en-US" sz="2000" dirty="0">
                <a:solidFill>
                  <a:schemeClr val="tx1"/>
                </a:solidFill>
              </a:rPr>
              <a:t> </a:t>
            </a:r>
            <a:r>
              <a:rPr lang="en-US" sz="2000" dirty="0" err="1">
                <a:solidFill>
                  <a:schemeClr val="tx1"/>
                </a:solidFill>
              </a:rPr>
              <a:t>sẽ</a:t>
            </a:r>
            <a:r>
              <a:rPr lang="en-US" sz="2000" dirty="0">
                <a:solidFill>
                  <a:schemeClr val="tx1"/>
                </a:solidFill>
              </a:rPr>
              <a:t> </a:t>
            </a:r>
            <a:r>
              <a:rPr lang="en-US" sz="2000" dirty="0" err="1">
                <a:solidFill>
                  <a:schemeClr val="tx1"/>
                </a:solidFill>
              </a:rPr>
              <a:t>dẫn</a:t>
            </a:r>
            <a:r>
              <a:rPr lang="en-US" sz="2000" dirty="0">
                <a:solidFill>
                  <a:schemeClr val="tx1"/>
                </a:solidFill>
              </a:rPr>
              <a:t> </a:t>
            </a:r>
            <a:r>
              <a:rPr lang="en-US" sz="2000" dirty="0" err="1">
                <a:solidFill>
                  <a:schemeClr val="tx1"/>
                </a:solidFill>
              </a:rPr>
              <a:t>đến</a:t>
            </a:r>
            <a:r>
              <a:rPr lang="en-US" sz="2000" dirty="0">
                <a:solidFill>
                  <a:schemeClr val="tx1"/>
                </a:solidFill>
              </a:rPr>
              <a:t> </a:t>
            </a:r>
            <a:r>
              <a:rPr lang="en-US" sz="2000" dirty="0" err="1">
                <a:solidFill>
                  <a:schemeClr val="tx1"/>
                </a:solidFill>
              </a:rPr>
              <a:t>tăng</a:t>
            </a:r>
            <a:r>
              <a:rPr lang="en-US" sz="2000" dirty="0">
                <a:solidFill>
                  <a:schemeClr val="tx1"/>
                </a:solidFill>
              </a:rPr>
              <a:t> </a:t>
            </a:r>
            <a:r>
              <a:rPr lang="en-US" sz="2000" dirty="0" err="1">
                <a:solidFill>
                  <a:schemeClr val="tx1"/>
                </a:solidFill>
              </a:rPr>
              <a:t>nguy</a:t>
            </a:r>
            <a:r>
              <a:rPr lang="en-US" sz="2000" dirty="0">
                <a:solidFill>
                  <a:schemeClr val="tx1"/>
                </a:solidFill>
              </a:rPr>
              <a:t> </a:t>
            </a:r>
            <a:r>
              <a:rPr lang="en-US" sz="2000" dirty="0" err="1">
                <a:solidFill>
                  <a:schemeClr val="tx1"/>
                </a:solidFill>
              </a:rPr>
              <a:t>cơ</a:t>
            </a:r>
            <a:r>
              <a:rPr lang="en-US" sz="2000" dirty="0">
                <a:solidFill>
                  <a:schemeClr val="tx1"/>
                </a:solidFill>
              </a:rPr>
              <a:t> </a:t>
            </a:r>
            <a:r>
              <a:rPr lang="en-US" sz="2000" dirty="0" err="1">
                <a:solidFill>
                  <a:schemeClr val="tx1"/>
                </a:solidFill>
              </a:rPr>
              <a:t>các</a:t>
            </a:r>
            <a:r>
              <a:rPr lang="en-US" sz="2000" dirty="0">
                <a:solidFill>
                  <a:schemeClr val="tx1"/>
                </a:solidFill>
              </a:rPr>
              <a:t> </a:t>
            </a:r>
            <a:r>
              <a:rPr lang="en-US" sz="2000" dirty="0" err="1">
                <a:solidFill>
                  <a:schemeClr val="tx1"/>
                </a:solidFill>
              </a:rPr>
              <a:t>bệnh</a:t>
            </a:r>
            <a:r>
              <a:rPr lang="en-US" sz="2000" dirty="0">
                <a:solidFill>
                  <a:schemeClr val="tx1"/>
                </a:solidFill>
              </a:rPr>
              <a:t>: </a:t>
            </a:r>
            <a:r>
              <a:rPr lang="en-US" sz="2000" dirty="0" err="1">
                <a:solidFill>
                  <a:schemeClr val="tx1"/>
                </a:solidFill>
              </a:rPr>
              <a:t>cao</a:t>
            </a:r>
            <a:r>
              <a:rPr lang="en-US" sz="2000" dirty="0">
                <a:solidFill>
                  <a:schemeClr val="tx1"/>
                </a:solidFill>
              </a:rPr>
              <a:t> </a:t>
            </a:r>
            <a:r>
              <a:rPr lang="en-US" sz="2000" dirty="0" err="1">
                <a:solidFill>
                  <a:schemeClr val="tx1"/>
                </a:solidFill>
              </a:rPr>
              <a:t>huyết</a:t>
            </a:r>
            <a:r>
              <a:rPr lang="en-US" sz="2000" dirty="0">
                <a:solidFill>
                  <a:schemeClr val="tx1"/>
                </a:solidFill>
              </a:rPr>
              <a:t> </a:t>
            </a:r>
            <a:r>
              <a:rPr lang="en-US" sz="2000" dirty="0" err="1">
                <a:solidFill>
                  <a:schemeClr val="tx1"/>
                </a:solidFill>
              </a:rPr>
              <a:t>áp</a:t>
            </a:r>
            <a:r>
              <a:rPr lang="en-US" sz="2000" dirty="0">
                <a:solidFill>
                  <a:schemeClr val="tx1"/>
                </a:solidFill>
              </a:rPr>
              <a:t>, </a:t>
            </a:r>
            <a:r>
              <a:rPr lang="en-US" sz="2000" dirty="0" err="1">
                <a:solidFill>
                  <a:schemeClr val="tx1"/>
                </a:solidFill>
              </a:rPr>
              <a:t>đái</a:t>
            </a:r>
            <a:r>
              <a:rPr lang="en-US" sz="2000" dirty="0">
                <a:solidFill>
                  <a:schemeClr val="tx1"/>
                </a:solidFill>
              </a:rPr>
              <a:t> </a:t>
            </a:r>
            <a:r>
              <a:rPr lang="en-US" sz="2000" dirty="0" err="1">
                <a:solidFill>
                  <a:schemeClr val="tx1"/>
                </a:solidFill>
              </a:rPr>
              <a:t>tháo</a:t>
            </a:r>
            <a:r>
              <a:rPr lang="en-US" sz="2000" dirty="0">
                <a:solidFill>
                  <a:schemeClr val="tx1"/>
                </a:solidFill>
              </a:rPr>
              <a:t> </a:t>
            </a:r>
            <a:r>
              <a:rPr lang="en-US" sz="2000" dirty="0" err="1">
                <a:solidFill>
                  <a:schemeClr val="tx1"/>
                </a:solidFill>
              </a:rPr>
              <a:t>đường</a:t>
            </a:r>
            <a:r>
              <a:rPr lang="en-US" sz="2000" dirty="0">
                <a:solidFill>
                  <a:schemeClr val="tx1"/>
                </a:solidFill>
              </a:rPr>
              <a:t>, </a:t>
            </a:r>
            <a:r>
              <a:rPr lang="en-US" sz="2000" dirty="0" err="1">
                <a:solidFill>
                  <a:schemeClr val="tx1"/>
                </a:solidFill>
              </a:rPr>
              <a:t>suy</a:t>
            </a:r>
            <a:r>
              <a:rPr lang="en-US" sz="2000" dirty="0">
                <a:solidFill>
                  <a:schemeClr val="tx1"/>
                </a:solidFill>
              </a:rPr>
              <a:t> </a:t>
            </a:r>
            <a:r>
              <a:rPr lang="en-US" sz="2000" dirty="0" err="1">
                <a:solidFill>
                  <a:schemeClr val="tx1"/>
                </a:solidFill>
              </a:rPr>
              <a:t>thận</a:t>
            </a:r>
            <a:r>
              <a:rPr lang="en-US" sz="2000" dirty="0">
                <a:solidFill>
                  <a:schemeClr val="tx1"/>
                </a:solidFill>
              </a:rPr>
              <a:t>…</a:t>
            </a:r>
          </a:p>
        </p:txBody>
      </p:sp>
    </p:spTree>
    <p:extLst>
      <p:ext uri="{BB962C8B-B14F-4D97-AF65-F5344CB8AC3E}">
        <p14:creationId xmlns:p14="http://schemas.microsoft.com/office/powerpoint/2010/main" val="3453165890"/>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59C72FCB-1A55-4104-8192-FB6838084E57}"/>
              </a:ext>
            </a:extLst>
          </p:cNvPr>
          <p:cNvSpPr txBox="1"/>
          <p:nvPr/>
        </p:nvSpPr>
        <p:spPr>
          <a:xfrm>
            <a:off x="465015" y="1192051"/>
            <a:ext cx="8415938" cy="1060646"/>
          </a:xfrm>
          <a:prstGeom prst="roundRect">
            <a:avLst/>
          </a:prstGeom>
          <a:noFill/>
          <a:ln w="19050">
            <a:solidFill>
              <a:schemeClr val="accent1"/>
            </a:solidFill>
            <a:prstDash val="lgDash"/>
          </a:ln>
        </p:spPr>
        <p:txBody>
          <a:bodyPr wrap="square" anchor="t">
            <a:spAutoFit/>
          </a:bodyPr>
          <a:lstStyle/>
          <a:p>
            <a:pPr algn="just">
              <a:lnSpc>
                <a:spcPct val="150000"/>
              </a:lnSpc>
            </a:pPr>
            <a:r>
              <a:rPr lang="en-US" sz="2000" dirty="0">
                <a:effectLst/>
                <a:latin typeface="+mn-lt"/>
                <a:ea typeface="Times New Roman" panose="02020603050405020304" pitchFamily="18" charset="0"/>
              </a:rPr>
              <a:t>2. </a:t>
            </a:r>
            <a:r>
              <a:rPr lang="en-US" sz="2000" dirty="0" err="1">
                <a:effectLst/>
                <a:latin typeface="+mn-lt"/>
                <a:ea typeface="Times New Roman" panose="02020603050405020304" pitchFamily="18" charset="0"/>
              </a:rPr>
              <a:t>Tại</a:t>
            </a:r>
            <a:r>
              <a:rPr lang="en-US" sz="2000" dirty="0">
                <a:effectLst/>
                <a:latin typeface="+mn-lt"/>
                <a:ea typeface="Times New Roman" panose="02020603050405020304" pitchFamily="18" charset="0"/>
              </a:rPr>
              <a:t> </a:t>
            </a:r>
            <a:r>
              <a:rPr lang="en-US" sz="2000" dirty="0" err="1">
                <a:effectLst/>
                <a:latin typeface="+mn-lt"/>
                <a:ea typeface="Times New Roman" panose="02020603050405020304" pitchFamily="18" charset="0"/>
              </a:rPr>
              <a:t>sao</a:t>
            </a:r>
            <a:r>
              <a:rPr lang="en-US" sz="2000" dirty="0">
                <a:effectLst/>
                <a:latin typeface="+mn-lt"/>
                <a:ea typeface="Times New Roman" panose="02020603050405020304" pitchFamily="18" charset="0"/>
              </a:rPr>
              <a:t> </a:t>
            </a:r>
            <a:r>
              <a:rPr lang="en-US" sz="2000" dirty="0" err="1">
                <a:effectLst/>
                <a:latin typeface="+mn-lt"/>
                <a:ea typeface="Times New Roman" panose="02020603050405020304" pitchFamily="18" charset="0"/>
              </a:rPr>
              <a:t>luyện</a:t>
            </a:r>
            <a:r>
              <a:rPr lang="en-US" sz="2000" dirty="0">
                <a:effectLst/>
                <a:latin typeface="+mn-lt"/>
                <a:ea typeface="Times New Roman" panose="02020603050405020304" pitchFamily="18" charset="0"/>
              </a:rPr>
              <a:t> </a:t>
            </a:r>
            <a:r>
              <a:rPr lang="en-US" sz="2000" dirty="0" err="1">
                <a:effectLst/>
                <a:latin typeface="+mn-lt"/>
                <a:ea typeface="Times New Roman" panose="02020603050405020304" pitchFamily="18" charset="0"/>
              </a:rPr>
              <a:t>tập</a:t>
            </a:r>
            <a:r>
              <a:rPr lang="en-US" sz="2000" dirty="0">
                <a:effectLst/>
                <a:latin typeface="+mn-lt"/>
                <a:ea typeface="Times New Roman" panose="02020603050405020304" pitchFamily="18" charset="0"/>
              </a:rPr>
              <a:t> </a:t>
            </a:r>
            <a:r>
              <a:rPr lang="en-US" sz="2000" dirty="0" err="1">
                <a:effectLst/>
                <a:latin typeface="+mn-lt"/>
                <a:ea typeface="Times New Roman" panose="02020603050405020304" pitchFamily="18" charset="0"/>
              </a:rPr>
              <a:t>thể</a:t>
            </a:r>
            <a:r>
              <a:rPr lang="en-US" sz="2000" dirty="0">
                <a:effectLst/>
                <a:latin typeface="+mn-lt"/>
                <a:ea typeface="Times New Roman" panose="02020603050405020304" pitchFamily="18" charset="0"/>
              </a:rPr>
              <a:t> </a:t>
            </a:r>
            <a:r>
              <a:rPr lang="en-US" sz="2000" dirty="0" err="1">
                <a:effectLst/>
                <a:latin typeface="+mn-lt"/>
                <a:ea typeface="Times New Roman" panose="02020603050405020304" pitchFamily="18" charset="0"/>
              </a:rPr>
              <a:t>tha</a:t>
            </a:r>
            <a:r>
              <a:rPr lang="en-US" sz="2000" dirty="0" err="1">
                <a:latin typeface="+mn-lt"/>
                <a:ea typeface="Times New Roman" panose="02020603050405020304" pitchFamily="18" charset="0"/>
              </a:rPr>
              <a:t>o</a:t>
            </a:r>
            <a:r>
              <a:rPr lang="en-US" sz="2000" dirty="0">
                <a:latin typeface="+mn-lt"/>
                <a:ea typeface="Times New Roman" panose="02020603050405020304" pitchFamily="18" charset="0"/>
              </a:rPr>
              <a:t> </a:t>
            </a:r>
            <a:r>
              <a:rPr lang="en-US" sz="2000" dirty="0" err="1">
                <a:latin typeface="+mn-lt"/>
                <a:ea typeface="Times New Roman" panose="02020603050405020304" pitchFamily="18" charset="0"/>
              </a:rPr>
              <a:t>giúp</a:t>
            </a:r>
            <a:r>
              <a:rPr lang="en-US" sz="2000" dirty="0">
                <a:latin typeface="+mn-lt"/>
                <a:ea typeface="Times New Roman" panose="02020603050405020304" pitchFamily="18" charset="0"/>
              </a:rPr>
              <a:t> </a:t>
            </a:r>
            <a:r>
              <a:rPr lang="en-US" sz="2000" dirty="0" err="1">
                <a:latin typeface="+mn-lt"/>
                <a:ea typeface="Times New Roman" panose="02020603050405020304" pitchFamily="18" charset="0"/>
              </a:rPr>
              <a:t>tăng</a:t>
            </a:r>
            <a:r>
              <a:rPr lang="en-US" sz="2000" dirty="0">
                <a:latin typeface="+mn-lt"/>
                <a:ea typeface="Times New Roman" panose="02020603050405020304" pitchFamily="18" charset="0"/>
              </a:rPr>
              <a:t> </a:t>
            </a:r>
            <a:r>
              <a:rPr lang="en-US" sz="2000" dirty="0" err="1">
                <a:latin typeface="+mn-lt"/>
                <a:ea typeface="Times New Roman" panose="02020603050405020304" pitchFamily="18" charset="0"/>
              </a:rPr>
              <a:t>cường</a:t>
            </a:r>
            <a:r>
              <a:rPr lang="en-US" sz="2000" dirty="0">
                <a:latin typeface="+mn-lt"/>
                <a:ea typeface="Times New Roman" panose="02020603050405020304" pitchFamily="18" charset="0"/>
              </a:rPr>
              <a:t> </a:t>
            </a:r>
            <a:r>
              <a:rPr lang="en-US" sz="2000" dirty="0" err="1">
                <a:latin typeface="+mn-lt"/>
                <a:ea typeface="Times New Roman" panose="02020603050405020304" pitchFamily="18" charset="0"/>
              </a:rPr>
              <a:t>quá</a:t>
            </a:r>
            <a:r>
              <a:rPr lang="en-US" sz="2000" dirty="0">
                <a:latin typeface="+mn-lt"/>
                <a:ea typeface="Times New Roman" panose="02020603050405020304" pitchFamily="18" charset="0"/>
              </a:rPr>
              <a:t> </a:t>
            </a:r>
            <a:r>
              <a:rPr lang="en-US" sz="2000" dirty="0" err="1">
                <a:latin typeface="+mn-lt"/>
                <a:ea typeface="Times New Roman" panose="02020603050405020304" pitchFamily="18" charset="0"/>
              </a:rPr>
              <a:t>trình</a:t>
            </a:r>
            <a:r>
              <a:rPr lang="en-US" sz="2000" dirty="0">
                <a:latin typeface="+mn-lt"/>
                <a:ea typeface="Times New Roman" panose="02020603050405020304" pitchFamily="18" charset="0"/>
              </a:rPr>
              <a:t> </a:t>
            </a:r>
            <a:r>
              <a:rPr lang="en-US" sz="2000" dirty="0" err="1">
                <a:latin typeface="+mn-lt"/>
                <a:ea typeface="Times New Roman" panose="02020603050405020304" pitchFamily="18" charset="0"/>
              </a:rPr>
              <a:t>thải</a:t>
            </a:r>
            <a:r>
              <a:rPr lang="en-US" sz="2000" dirty="0">
                <a:latin typeface="+mn-lt"/>
                <a:ea typeface="Times New Roman" panose="02020603050405020304" pitchFamily="18" charset="0"/>
              </a:rPr>
              <a:t> </a:t>
            </a:r>
            <a:r>
              <a:rPr lang="en-US" sz="2000" dirty="0" err="1">
                <a:latin typeface="+mn-lt"/>
                <a:ea typeface="Times New Roman" panose="02020603050405020304" pitchFamily="18" charset="0"/>
              </a:rPr>
              <a:t>độc</a:t>
            </a:r>
            <a:r>
              <a:rPr lang="en-US" sz="2000" dirty="0">
                <a:latin typeface="+mn-lt"/>
                <a:ea typeface="Times New Roman" panose="02020603050405020304" pitchFamily="18" charset="0"/>
              </a:rPr>
              <a:t> </a:t>
            </a:r>
            <a:r>
              <a:rPr lang="en-US" sz="2000" dirty="0" err="1">
                <a:latin typeface="+mn-lt"/>
                <a:ea typeface="Times New Roman" panose="02020603050405020304" pitchFamily="18" charset="0"/>
              </a:rPr>
              <a:t>của</a:t>
            </a:r>
            <a:r>
              <a:rPr lang="en-US" sz="2000" dirty="0">
                <a:latin typeface="+mn-lt"/>
                <a:ea typeface="Times New Roman" panose="02020603050405020304" pitchFamily="18" charset="0"/>
              </a:rPr>
              <a:t> </a:t>
            </a:r>
            <a:r>
              <a:rPr lang="en-US" sz="2000" dirty="0" err="1">
                <a:latin typeface="+mn-lt"/>
                <a:ea typeface="Times New Roman" panose="02020603050405020304" pitchFamily="18" charset="0"/>
              </a:rPr>
              <a:t>cơ</a:t>
            </a:r>
            <a:r>
              <a:rPr lang="en-US" sz="2000" dirty="0">
                <a:latin typeface="+mn-lt"/>
                <a:ea typeface="Times New Roman" panose="02020603050405020304" pitchFamily="18" charset="0"/>
              </a:rPr>
              <a:t> </a:t>
            </a:r>
            <a:r>
              <a:rPr lang="en-US" sz="2000" dirty="0" err="1">
                <a:latin typeface="+mn-lt"/>
                <a:ea typeface="Times New Roman" panose="02020603050405020304" pitchFamily="18" charset="0"/>
              </a:rPr>
              <a:t>thể</a:t>
            </a:r>
            <a:endParaRPr lang="en-US" sz="2000" dirty="0">
              <a:latin typeface="+mn-lt"/>
            </a:endParaRPr>
          </a:p>
        </p:txBody>
      </p:sp>
      <p:sp>
        <p:nvSpPr>
          <p:cNvPr id="6" name="TextBox 5">
            <a:extLst>
              <a:ext uri="{FF2B5EF4-FFF2-40B4-BE49-F238E27FC236}">
                <a16:creationId xmlns:a16="http://schemas.microsoft.com/office/drawing/2014/main" xmlns="" id="{26A34565-485B-4063-98B2-02F73A0BAA49}"/>
              </a:ext>
            </a:extLst>
          </p:cNvPr>
          <p:cNvSpPr txBox="1"/>
          <p:nvPr/>
        </p:nvSpPr>
        <p:spPr>
          <a:xfrm>
            <a:off x="3368432" y="266066"/>
            <a:ext cx="2250830" cy="510778"/>
          </a:xfrm>
          <a:prstGeom prst="roundRect">
            <a:avLst/>
          </a:prstGeom>
          <a:solidFill>
            <a:schemeClr val="tx2"/>
          </a:solidFill>
          <a:ln w="19050">
            <a:solidFill>
              <a:schemeClr val="accent6"/>
            </a:solidFill>
          </a:ln>
          <a:effectLst>
            <a:outerShdw blurRad="50800" dist="38100" dir="5400000" algn="t" rotWithShape="0">
              <a:prstClr val="black">
                <a:alpha val="40000"/>
              </a:prstClr>
            </a:outerShdw>
          </a:effectLst>
        </p:spPr>
        <p:txBody>
          <a:bodyPr wrap="square" rtlCol="0">
            <a:spAutoFit/>
          </a:bodyPr>
          <a:lstStyle/>
          <a:p>
            <a:pPr algn="ctr"/>
            <a:r>
              <a:rPr lang="en-US" sz="2400" b="1" dirty="0">
                <a:solidFill>
                  <a:schemeClr val="accent5"/>
                </a:solidFill>
              </a:rPr>
              <a:t>VẬN DỤNG</a:t>
            </a:r>
          </a:p>
        </p:txBody>
      </p:sp>
      <p:sp>
        <p:nvSpPr>
          <p:cNvPr id="3" name="Rectangle: Rounded Corners 2">
            <a:extLst>
              <a:ext uri="{FF2B5EF4-FFF2-40B4-BE49-F238E27FC236}">
                <a16:creationId xmlns:a16="http://schemas.microsoft.com/office/drawing/2014/main" xmlns="" id="{2BE1A624-11AE-4BAC-B134-63A0928262AB}"/>
              </a:ext>
            </a:extLst>
          </p:cNvPr>
          <p:cNvSpPr/>
          <p:nvPr/>
        </p:nvSpPr>
        <p:spPr>
          <a:xfrm>
            <a:off x="465016" y="2484255"/>
            <a:ext cx="8415938" cy="2432923"/>
          </a:xfrm>
          <a:prstGeom prst="roundRect">
            <a:avLst/>
          </a:prstGeom>
          <a:solidFill>
            <a:schemeClr val="accent1">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342900" indent="-342900" algn="just">
              <a:lnSpc>
                <a:spcPct val="150000"/>
              </a:lnSpc>
              <a:buFont typeface="Wingdings" panose="05000000000000000000" pitchFamily="2" charset="2"/>
              <a:buChar char="§"/>
            </a:pPr>
            <a:r>
              <a:rPr lang="vi-VN" sz="2000" dirty="0">
                <a:solidFill>
                  <a:schemeClr val="tx1"/>
                </a:solidFill>
              </a:rPr>
              <a:t>Luyện tập thể thao làm tăng tốc độ vận động của các cơ hô hấp giúp tăng cường sức khỏe của hệ hô hấp</a:t>
            </a:r>
            <a:endParaRPr lang="en-US" sz="2000" dirty="0">
              <a:solidFill>
                <a:schemeClr val="tx1"/>
              </a:solidFill>
            </a:endParaRPr>
          </a:p>
          <a:p>
            <a:pPr marL="342900" indent="-342900" algn="just">
              <a:lnSpc>
                <a:spcPct val="150000"/>
              </a:lnSpc>
              <a:buFont typeface="Wingdings" panose="05000000000000000000" pitchFamily="2" charset="2"/>
              <a:buChar char="§"/>
            </a:pPr>
            <a:r>
              <a:rPr lang="vi-VN" sz="2000" dirty="0">
                <a:solidFill>
                  <a:schemeClr val="tx1"/>
                </a:solidFill>
              </a:rPr>
              <a:t>Thân nhiệt khi luyện tập thể thao sẽ tăng lên kích thích da bài tiết mồ hôi nhiều hơn</a:t>
            </a:r>
            <a:r>
              <a:rPr lang="en-US" sz="2000" dirty="0">
                <a:solidFill>
                  <a:schemeClr val="tx1"/>
                </a:solidFill>
              </a:rPr>
              <a:t>.</a:t>
            </a:r>
          </a:p>
          <a:p>
            <a:pPr marL="342900" indent="-342900" algn="just">
              <a:lnSpc>
                <a:spcPct val="150000"/>
              </a:lnSpc>
              <a:buFont typeface="Wingdings" panose="05000000000000000000" pitchFamily="2" charset="2"/>
              <a:buChar char="§"/>
            </a:pPr>
            <a:r>
              <a:rPr lang="vi-VN" sz="2000" dirty="0">
                <a:solidFill>
                  <a:schemeClr val="tx1"/>
                </a:solidFill>
              </a:rPr>
              <a:t>Luyện tập thể thao giúp máu tuần hoàn trong cơ thể được tốt hơn</a:t>
            </a:r>
            <a:r>
              <a:rPr lang="en-US" sz="2000" dirty="0">
                <a:solidFill>
                  <a:schemeClr val="tx1"/>
                </a:solidFill>
              </a:rPr>
              <a:t>.</a:t>
            </a:r>
            <a:endParaRPr lang="vi-VN" sz="2000" dirty="0">
              <a:solidFill>
                <a:schemeClr val="tx1"/>
              </a:solidFill>
            </a:endParaRPr>
          </a:p>
        </p:txBody>
      </p:sp>
      <p:pic>
        <p:nvPicPr>
          <p:cNvPr id="8" name="Picture 2">
            <a:extLst>
              <a:ext uri="{FF2B5EF4-FFF2-40B4-BE49-F238E27FC236}">
                <a16:creationId xmlns:a16="http://schemas.microsoft.com/office/drawing/2014/main" xmlns="" id="{89CCEA4C-6293-4A2A-8F55-D02D554DAA3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8051575" y="99112"/>
            <a:ext cx="1027688" cy="1355464"/>
          </a:xfrm>
          <a:prstGeom prst="rect">
            <a:avLst/>
          </a:prstGeom>
        </p:spPr>
      </p:pic>
    </p:spTree>
    <p:extLst>
      <p:ext uri="{BB962C8B-B14F-4D97-AF65-F5344CB8AC3E}">
        <p14:creationId xmlns:p14="http://schemas.microsoft.com/office/powerpoint/2010/main" val="3224161037"/>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59C72FCB-1A55-4104-8192-FB6838084E57}"/>
              </a:ext>
            </a:extLst>
          </p:cNvPr>
          <p:cNvSpPr txBox="1"/>
          <p:nvPr/>
        </p:nvSpPr>
        <p:spPr>
          <a:xfrm>
            <a:off x="465015" y="1192051"/>
            <a:ext cx="8415938" cy="1571424"/>
          </a:xfrm>
          <a:prstGeom prst="roundRect">
            <a:avLst/>
          </a:prstGeom>
          <a:noFill/>
          <a:ln w="19050">
            <a:solidFill>
              <a:schemeClr val="accent1"/>
            </a:solidFill>
            <a:prstDash val="lgDash"/>
          </a:ln>
        </p:spPr>
        <p:txBody>
          <a:bodyPr wrap="square" anchor="t">
            <a:spAutoFit/>
          </a:bodyPr>
          <a:lstStyle/>
          <a:p>
            <a:pPr algn="just">
              <a:lnSpc>
                <a:spcPct val="150000"/>
              </a:lnSpc>
            </a:pPr>
            <a:r>
              <a:rPr lang="en-US" sz="2000" dirty="0">
                <a:effectLst/>
                <a:latin typeface="+mn-lt"/>
                <a:ea typeface="Times New Roman" panose="02020603050405020304" pitchFamily="18" charset="0"/>
              </a:rPr>
              <a:t>3. </a:t>
            </a:r>
            <a:r>
              <a:rPr lang="en-US" sz="2000" dirty="0" err="1">
                <a:effectLst/>
                <a:latin typeface="+mn-lt"/>
                <a:ea typeface="Times New Roman" panose="02020603050405020304" pitchFamily="18" charset="0"/>
              </a:rPr>
              <a:t>Nêu</a:t>
            </a:r>
            <a:r>
              <a:rPr lang="en-US" sz="2000" dirty="0">
                <a:effectLst/>
                <a:latin typeface="+mn-lt"/>
                <a:ea typeface="Times New Roman" panose="02020603050405020304" pitchFamily="18" charset="0"/>
              </a:rPr>
              <a:t> </a:t>
            </a:r>
            <a:r>
              <a:rPr lang="en-US" sz="2000" dirty="0" err="1">
                <a:effectLst/>
                <a:latin typeface="+mn-lt"/>
                <a:ea typeface="Times New Roman" panose="02020603050405020304" pitchFamily="18" charset="0"/>
              </a:rPr>
              <a:t>những</a:t>
            </a:r>
            <a:r>
              <a:rPr lang="en-US" sz="2000" dirty="0">
                <a:effectLst/>
                <a:latin typeface="+mn-lt"/>
                <a:ea typeface="Times New Roman" panose="02020603050405020304" pitchFamily="18" charset="0"/>
              </a:rPr>
              <a:t> </a:t>
            </a:r>
            <a:r>
              <a:rPr lang="en-US" sz="2000" dirty="0" err="1">
                <a:effectLst/>
                <a:latin typeface="+mn-lt"/>
                <a:ea typeface="Times New Roman" panose="02020603050405020304" pitchFamily="18" charset="0"/>
              </a:rPr>
              <a:t>biện</a:t>
            </a:r>
            <a:r>
              <a:rPr lang="en-US" sz="2000" dirty="0">
                <a:effectLst/>
                <a:latin typeface="+mn-lt"/>
                <a:ea typeface="Times New Roman" panose="02020603050405020304" pitchFamily="18" charset="0"/>
              </a:rPr>
              <a:t> </a:t>
            </a:r>
            <a:r>
              <a:rPr lang="en-US" sz="2000" dirty="0" err="1">
                <a:effectLst/>
                <a:latin typeface="+mn-lt"/>
                <a:ea typeface="Times New Roman" panose="02020603050405020304" pitchFamily="18" charset="0"/>
              </a:rPr>
              <a:t>pháp</a:t>
            </a:r>
            <a:r>
              <a:rPr lang="en-US" sz="2000" dirty="0">
                <a:effectLst/>
                <a:latin typeface="+mn-lt"/>
                <a:ea typeface="Times New Roman" panose="02020603050405020304" pitchFamily="18" charset="0"/>
              </a:rPr>
              <a:t> </a:t>
            </a:r>
            <a:r>
              <a:rPr lang="en-US" sz="2000" dirty="0" err="1">
                <a:effectLst/>
                <a:latin typeface="+mn-lt"/>
                <a:ea typeface="Times New Roman" panose="02020603050405020304" pitchFamily="18" charset="0"/>
              </a:rPr>
              <a:t>phòng</a:t>
            </a:r>
            <a:r>
              <a:rPr lang="en-US" sz="2000" dirty="0">
                <a:effectLst/>
                <a:latin typeface="+mn-lt"/>
                <a:ea typeface="Times New Roman" panose="02020603050405020304" pitchFamily="18" charset="0"/>
              </a:rPr>
              <a:t> </a:t>
            </a:r>
            <a:r>
              <a:rPr lang="en-US" sz="2000" dirty="0" err="1">
                <a:effectLst/>
                <a:latin typeface="+mn-lt"/>
                <a:ea typeface="Times New Roman" panose="02020603050405020304" pitchFamily="18" charset="0"/>
              </a:rPr>
              <a:t>tránh</a:t>
            </a:r>
            <a:r>
              <a:rPr lang="en-US" sz="2000" dirty="0">
                <a:effectLst/>
                <a:latin typeface="+mn-lt"/>
                <a:ea typeface="Times New Roman" panose="02020603050405020304" pitchFamily="18" charset="0"/>
              </a:rPr>
              <a:t> </a:t>
            </a:r>
            <a:r>
              <a:rPr lang="en-US" sz="2000" dirty="0" err="1">
                <a:effectLst/>
                <a:latin typeface="+mn-lt"/>
                <a:ea typeface="Times New Roman" panose="02020603050405020304" pitchFamily="18" charset="0"/>
              </a:rPr>
              <a:t>các</a:t>
            </a:r>
            <a:r>
              <a:rPr lang="en-US" sz="2000" dirty="0">
                <a:effectLst/>
                <a:latin typeface="+mn-lt"/>
                <a:ea typeface="Times New Roman" panose="02020603050405020304" pitchFamily="18" charset="0"/>
              </a:rPr>
              <a:t> </a:t>
            </a:r>
            <a:r>
              <a:rPr lang="en-US" sz="2000" dirty="0" err="1">
                <a:effectLst/>
                <a:latin typeface="+mn-lt"/>
                <a:ea typeface="Times New Roman" panose="02020603050405020304" pitchFamily="18" charset="0"/>
              </a:rPr>
              <a:t>bệnh</a:t>
            </a:r>
            <a:r>
              <a:rPr lang="en-US" sz="2000" dirty="0">
                <a:effectLst/>
                <a:latin typeface="+mn-lt"/>
                <a:ea typeface="Times New Roman" panose="02020603050405020304" pitchFamily="18" charset="0"/>
              </a:rPr>
              <a:t> </a:t>
            </a:r>
            <a:r>
              <a:rPr lang="en-US" sz="2000" dirty="0" err="1">
                <a:effectLst/>
                <a:latin typeface="+mn-lt"/>
                <a:ea typeface="Times New Roman" panose="02020603050405020304" pitchFamily="18" charset="0"/>
              </a:rPr>
              <a:t>liên</a:t>
            </a:r>
            <a:r>
              <a:rPr lang="en-US" sz="2000" dirty="0">
                <a:effectLst/>
                <a:latin typeface="+mn-lt"/>
                <a:ea typeface="Times New Roman" panose="02020603050405020304" pitchFamily="18" charset="0"/>
              </a:rPr>
              <a:t> </a:t>
            </a:r>
            <a:r>
              <a:rPr lang="en-US" sz="2000" dirty="0" err="1">
                <a:effectLst/>
                <a:latin typeface="+mn-lt"/>
                <a:ea typeface="Times New Roman" panose="02020603050405020304" pitchFamily="18" charset="0"/>
              </a:rPr>
              <a:t>quan</a:t>
            </a:r>
            <a:r>
              <a:rPr lang="en-US" sz="2000" dirty="0">
                <a:effectLst/>
                <a:latin typeface="+mn-lt"/>
                <a:ea typeface="Times New Roman" panose="02020603050405020304" pitchFamily="18" charset="0"/>
              </a:rPr>
              <a:t> </a:t>
            </a:r>
            <a:r>
              <a:rPr lang="en-US" sz="2000" dirty="0" err="1">
                <a:effectLst/>
                <a:latin typeface="+mn-lt"/>
                <a:ea typeface="Times New Roman" panose="02020603050405020304" pitchFamily="18" charset="0"/>
              </a:rPr>
              <a:t>đến</a:t>
            </a:r>
            <a:r>
              <a:rPr lang="en-US" sz="2000" dirty="0">
                <a:effectLst/>
                <a:latin typeface="+mn-lt"/>
                <a:ea typeface="Times New Roman" panose="02020603050405020304" pitchFamily="18" charset="0"/>
              </a:rPr>
              <a:t> </a:t>
            </a:r>
            <a:r>
              <a:rPr lang="en-US" sz="2000" dirty="0" err="1">
                <a:effectLst/>
                <a:latin typeface="+mn-lt"/>
                <a:ea typeface="Times New Roman" panose="02020603050405020304" pitchFamily="18" charset="0"/>
              </a:rPr>
              <a:t>hệ</a:t>
            </a:r>
            <a:r>
              <a:rPr lang="en-US" sz="2000" dirty="0">
                <a:effectLst/>
                <a:latin typeface="+mn-lt"/>
                <a:ea typeface="Times New Roman" panose="02020603050405020304" pitchFamily="18" charset="0"/>
              </a:rPr>
              <a:t> </a:t>
            </a:r>
            <a:r>
              <a:rPr lang="en-US" sz="2000" dirty="0" err="1">
                <a:effectLst/>
                <a:latin typeface="+mn-lt"/>
                <a:ea typeface="Times New Roman" panose="02020603050405020304" pitchFamily="18" charset="0"/>
              </a:rPr>
              <a:t>bài</a:t>
            </a:r>
            <a:r>
              <a:rPr lang="en-US" sz="2000" dirty="0">
                <a:effectLst/>
                <a:latin typeface="+mn-lt"/>
                <a:ea typeface="Times New Roman" panose="02020603050405020304" pitchFamily="18" charset="0"/>
              </a:rPr>
              <a:t> </a:t>
            </a:r>
            <a:r>
              <a:rPr lang="en-US" sz="2000" dirty="0" err="1">
                <a:effectLst/>
                <a:latin typeface="+mn-lt"/>
                <a:ea typeface="Times New Roman" panose="02020603050405020304" pitchFamily="18" charset="0"/>
              </a:rPr>
              <a:t>tiết</a:t>
            </a:r>
            <a:r>
              <a:rPr lang="en-US" sz="2000" dirty="0">
                <a:effectLst/>
                <a:latin typeface="+mn-lt"/>
                <a:ea typeface="Times New Roman" panose="02020603050405020304" pitchFamily="18" charset="0"/>
              </a:rPr>
              <a:t> </a:t>
            </a:r>
            <a:r>
              <a:rPr lang="en-US" sz="2000" dirty="0" err="1">
                <a:effectLst/>
                <a:latin typeface="+mn-lt"/>
                <a:ea typeface="Times New Roman" panose="02020603050405020304" pitchFamily="18" charset="0"/>
              </a:rPr>
              <a:t>mà</a:t>
            </a:r>
            <a:r>
              <a:rPr lang="en-US" sz="2000" dirty="0">
                <a:effectLst/>
                <a:latin typeface="+mn-lt"/>
                <a:ea typeface="Times New Roman" panose="02020603050405020304" pitchFamily="18" charset="0"/>
              </a:rPr>
              <a:t> </a:t>
            </a:r>
            <a:r>
              <a:rPr lang="en-US" sz="2000" dirty="0" err="1">
                <a:effectLst/>
                <a:latin typeface="+mn-lt"/>
                <a:ea typeface="Times New Roman" panose="02020603050405020304" pitchFamily="18" charset="0"/>
              </a:rPr>
              <a:t>gia</a:t>
            </a:r>
            <a:r>
              <a:rPr lang="en-US" sz="2000" dirty="0">
                <a:effectLst/>
                <a:latin typeface="+mn-lt"/>
                <a:ea typeface="Times New Roman" panose="02020603050405020304" pitchFamily="18" charset="0"/>
              </a:rPr>
              <a:t> </a:t>
            </a:r>
            <a:r>
              <a:rPr lang="en-US" sz="2000" dirty="0" err="1">
                <a:effectLst/>
                <a:latin typeface="+mn-lt"/>
                <a:ea typeface="Times New Roman" panose="02020603050405020304" pitchFamily="18" charset="0"/>
              </a:rPr>
              <a:t>đình</a:t>
            </a:r>
            <a:r>
              <a:rPr lang="en-US" sz="2000" dirty="0">
                <a:effectLst/>
                <a:latin typeface="+mn-lt"/>
                <a:ea typeface="Times New Roman" panose="02020603050405020304" pitchFamily="18" charset="0"/>
              </a:rPr>
              <a:t> </a:t>
            </a:r>
            <a:r>
              <a:rPr lang="en-US" sz="2000" dirty="0" err="1">
                <a:effectLst/>
                <a:latin typeface="+mn-lt"/>
                <a:ea typeface="Times New Roman" panose="02020603050405020304" pitchFamily="18" charset="0"/>
              </a:rPr>
              <a:t>em</a:t>
            </a:r>
            <a:r>
              <a:rPr lang="en-US" sz="2000" dirty="0">
                <a:effectLst/>
                <a:latin typeface="+mn-lt"/>
                <a:ea typeface="Times New Roman" panose="02020603050405020304" pitchFamily="18" charset="0"/>
              </a:rPr>
              <a:t> </a:t>
            </a:r>
            <a:r>
              <a:rPr lang="en-US" sz="2000" dirty="0" err="1">
                <a:effectLst/>
                <a:latin typeface="+mn-lt"/>
                <a:ea typeface="Times New Roman" panose="02020603050405020304" pitchFamily="18" charset="0"/>
              </a:rPr>
              <a:t>thường</a:t>
            </a:r>
            <a:r>
              <a:rPr lang="en-US" sz="2000" dirty="0">
                <a:effectLst/>
                <a:latin typeface="+mn-lt"/>
                <a:ea typeface="Times New Roman" panose="02020603050405020304" pitchFamily="18" charset="0"/>
              </a:rPr>
              <a:t> </a:t>
            </a:r>
            <a:r>
              <a:rPr lang="en-US" sz="2000" dirty="0" err="1">
                <a:effectLst/>
                <a:latin typeface="+mn-lt"/>
                <a:ea typeface="Times New Roman" panose="02020603050405020304" pitchFamily="18" charset="0"/>
              </a:rPr>
              <a:t>thực</a:t>
            </a:r>
            <a:r>
              <a:rPr lang="en-US" sz="2000" dirty="0">
                <a:effectLst/>
                <a:latin typeface="+mn-lt"/>
                <a:ea typeface="Times New Roman" panose="02020603050405020304" pitchFamily="18" charset="0"/>
              </a:rPr>
              <a:t> </a:t>
            </a:r>
            <a:r>
              <a:rPr lang="en-US" sz="2000" dirty="0" err="1">
                <a:effectLst/>
                <a:latin typeface="+mn-lt"/>
                <a:ea typeface="Times New Roman" panose="02020603050405020304" pitchFamily="18" charset="0"/>
              </a:rPr>
              <a:t>hiện</a:t>
            </a:r>
            <a:r>
              <a:rPr lang="en-US" sz="2000" dirty="0">
                <a:effectLst/>
                <a:latin typeface="+mn-lt"/>
                <a:ea typeface="Times New Roman" panose="02020603050405020304" pitchFamily="18" charset="0"/>
              </a:rPr>
              <a:t>. Theo </a:t>
            </a:r>
            <a:r>
              <a:rPr lang="en-US" sz="2000" dirty="0" err="1">
                <a:effectLst/>
                <a:latin typeface="+mn-lt"/>
                <a:ea typeface="Times New Roman" panose="02020603050405020304" pitchFamily="18" charset="0"/>
              </a:rPr>
              <a:t>em</a:t>
            </a:r>
            <a:r>
              <a:rPr lang="en-US" sz="2000" dirty="0">
                <a:latin typeface="+mn-lt"/>
                <a:ea typeface="Times New Roman" panose="02020603050405020304" pitchFamily="18" charset="0"/>
              </a:rPr>
              <a:t>, </a:t>
            </a:r>
            <a:r>
              <a:rPr lang="en-US" sz="2000" dirty="0" err="1">
                <a:latin typeface="+mn-lt"/>
                <a:ea typeface="Times New Roman" panose="02020603050405020304" pitchFamily="18" charset="0"/>
              </a:rPr>
              <a:t>gia</a:t>
            </a:r>
            <a:r>
              <a:rPr lang="en-US" sz="2000" dirty="0">
                <a:latin typeface="+mn-lt"/>
                <a:ea typeface="Times New Roman" panose="02020603050405020304" pitchFamily="18" charset="0"/>
              </a:rPr>
              <a:t> </a:t>
            </a:r>
            <a:r>
              <a:rPr lang="en-US" sz="2000" dirty="0" err="1">
                <a:latin typeface="+mn-lt"/>
                <a:ea typeface="Times New Roman" panose="02020603050405020304" pitchFamily="18" charset="0"/>
              </a:rPr>
              <a:t>đình</a:t>
            </a:r>
            <a:r>
              <a:rPr lang="en-US" sz="2000" dirty="0">
                <a:latin typeface="+mn-lt"/>
                <a:ea typeface="Times New Roman" panose="02020603050405020304" pitchFamily="18" charset="0"/>
              </a:rPr>
              <a:t> </a:t>
            </a:r>
            <a:r>
              <a:rPr lang="en-US" sz="2000" dirty="0" err="1">
                <a:latin typeface="+mn-lt"/>
                <a:ea typeface="Times New Roman" panose="02020603050405020304" pitchFamily="18" charset="0"/>
              </a:rPr>
              <a:t>em</a:t>
            </a:r>
            <a:r>
              <a:rPr lang="en-US" sz="2000" dirty="0">
                <a:latin typeface="+mn-lt"/>
                <a:ea typeface="Times New Roman" panose="02020603050405020304" pitchFamily="18" charset="0"/>
              </a:rPr>
              <a:t> </a:t>
            </a:r>
            <a:r>
              <a:rPr lang="en-US" sz="2000" dirty="0" err="1">
                <a:latin typeface="+mn-lt"/>
                <a:ea typeface="Times New Roman" panose="02020603050405020304" pitchFamily="18" charset="0"/>
              </a:rPr>
              <a:t>cần</a:t>
            </a:r>
            <a:r>
              <a:rPr lang="en-US" sz="2000" dirty="0">
                <a:latin typeface="+mn-lt"/>
                <a:ea typeface="Times New Roman" panose="02020603050405020304" pitchFamily="18" charset="0"/>
              </a:rPr>
              <a:t> </a:t>
            </a:r>
            <a:r>
              <a:rPr lang="en-US" sz="2000" dirty="0" err="1">
                <a:latin typeface="+mn-lt"/>
                <a:ea typeface="Times New Roman" panose="02020603050405020304" pitchFamily="18" charset="0"/>
              </a:rPr>
              <a:t>thực</a:t>
            </a:r>
            <a:r>
              <a:rPr lang="en-US" sz="2000" dirty="0">
                <a:latin typeface="+mn-lt"/>
                <a:ea typeface="Times New Roman" panose="02020603050405020304" pitchFamily="18" charset="0"/>
              </a:rPr>
              <a:t> </a:t>
            </a:r>
            <a:r>
              <a:rPr lang="en-US" sz="2000" dirty="0" err="1">
                <a:latin typeface="+mn-lt"/>
                <a:ea typeface="Times New Roman" panose="02020603050405020304" pitchFamily="18" charset="0"/>
              </a:rPr>
              <a:t>hiện</a:t>
            </a:r>
            <a:r>
              <a:rPr lang="en-US" sz="2000" dirty="0">
                <a:latin typeface="+mn-lt"/>
                <a:ea typeface="Times New Roman" panose="02020603050405020304" pitchFamily="18" charset="0"/>
              </a:rPr>
              <a:t> them </a:t>
            </a:r>
            <a:r>
              <a:rPr lang="en-US" sz="2000" dirty="0" err="1">
                <a:latin typeface="+mn-lt"/>
                <a:ea typeface="Times New Roman" panose="02020603050405020304" pitchFamily="18" charset="0"/>
              </a:rPr>
              <a:t>những</a:t>
            </a:r>
            <a:r>
              <a:rPr lang="en-US" sz="2000" dirty="0">
                <a:latin typeface="+mn-lt"/>
                <a:ea typeface="Times New Roman" panose="02020603050405020304" pitchFamily="18" charset="0"/>
              </a:rPr>
              <a:t> </a:t>
            </a:r>
            <a:r>
              <a:rPr lang="en-US" sz="2000" dirty="0" err="1">
                <a:latin typeface="+mn-lt"/>
                <a:ea typeface="Times New Roman" panose="02020603050405020304" pitchFamily="18" charset="0"/>
              </a:rPr>
              <a:t>biện</a:t>
            </a:r>
            <a:r>
              <a:rPr lang="en-US" sz="2000" dirty="0">
                <a:latin typeface="+mn-lt"/>
                <a:ea typeface="Times New Roman" panose="02020603050405020304" pitchFamily="18" charset="0"/>
              </a:rPr>
              <a:t> </a:t>
            </a:r>
            <a:r>
              <a:rPr lang="en-US" sz="2000" dirty="0" err="1">
                <a:latin typeface="+mn-lt"/>
                <a:ea typeface="Times New Roman" panose="02020603050405020304" pitchFamily="18" charset="0"/>
              </a:rPr>
              <a:t>pháp</a:t>
            </a:r>
            <a:r>
              <a:rPr lang="en-US" sz="2000" dirty="0">
                <a:latin typeface="+mn-lt"/>
                <a:ea typeface="Times New Roman" panose="02020603050405020304" pitchFamily="18" charset="0"/>
              </a:rPr>
              <a:t> </a:t>
            </a:r>
            <a:r>
              <a:rPr lang="en-US" sz="2000" dirty="0" err="1">
                <a:latin typeface="+mn-lt"/>
                <a:ea typeface="Times New Roman" panose="02020603050405020304" pitchFamily="18" charset="0"/>
              </a:rPr>
              <a:t>nào</a:t>
            </a:r>
            <a:r>
              <a:rPr lang="en-US" sz="2000" dirty="0">
                <a:latin typeface="+mn-lt"/>
                <a:ea typeface="Times New Roman" panose="02020603050405020304" pitchFamily="18" charset="0"/>
              </a:rPr>
              <a:t> </a:t>
            </a:r>
            <a:r>
              <a:rPr lang="en-US" sz="2000" dirty="0" err="1">
                <a:latin typeface="+mn-lt"/>
                <a:ea typeface="Times New Roman" panose="02020603050405020304" pitchFamily="18" charset="0"/>
              </a:rPr>
              <a:t>khác</a:t>
            </a:r>
            <a:r>
              <a:rPr lang="en-US" sz="2000" dirty="0">
                <a:latin typeface="+mn-lt"/>
                <a:ea typeface="Times New Roman" panose="02020603050405020304" pitchFamily="18" charset="0"/>
              </a:rPr>
              <a:t> </a:t>
            </a:r>
            <a:r>
              <a:rPr lang="en-US" sz="2000" dirty="0" err="1">
                <a:latin typeface="+mn-lt"/>
                <a:ea typeface="Times New Roman" panose="02020603050405020304" pitchFamily="18" charset="0"/>
              </a:rPr>
              <a:t>để</a:t>
            </a:r>
            <a:r>
              <a:rPr lang="en-US" sz="2000" dirty="0">
                <a:latin typeface="+mn-lt"/>
                <a:ea typeface="Times New Roman" panose="02020603050405020304" pitchFamily="18" charset="0"/>
              </a:rPr>
              <a:t> </a:t>
            </a:r>
            <a:r>
              <a:rPr lang="en-US" sz="2000" dirty="0" err="1">
                <a:latin typeface="+mn-lt"/>
                <a:ea typeface="Times New Roman" panose="02020603050405020304" pitchFamily="18" charset="0"/>
              </a:rPr>
              <a:t>bảo</a:t>
            </a:r>
            <a:r>
              <a:rPr lang="en-US" sz="2000" dirty="0">
                <a:latin typeface="+mn-lt"/>
                <a:ea typeface="Times New Roman" panose="02020603050405020304" pitchFamily="18" charset="0"/>
              </a:rPr>
              <a:t> </a:t>
            </a:r>
            <a:r>
              <a:rPr lang="en-US" sz="2000" dirty="0" err="1">
                <a:latin typeface="+mn-lt"/>
                <a:ea typeface="Times New Roman" panose="02020603050405020304" pitchFamily="18" charset="0"/>
              </a:rPr>
              <a:t>vệ</a:t>
            </a:r>
            <a:r>
              <a:rPr lang="en-US" sz="2000" dirty="0">
                <a:latin typeface="+mn-lt"/>
                <a:ea typeface="Times New Roman" panose="02020603050405020304" pitchFamily="18" charset="0"/>
              </a:rPr>
              <a:t> </a:t>
            </a:r>
            <a:r>
              <a:rPr lang="en-US" sz="2000" dirty="0" err="1">
                <a:latin typeface="+mn-lt"/>
                <a:ea typeface="Times New Roman" panose="02020603050405020304" pitchFamily="18" charset="0"/>
              </a:rPr>
              <a:t>hệ</a:t>
            </a:r>
            <a:r>
              <a:rPr lang="en-US" sz="2000" dirty="0">
                <a:latin typeface="+mn-lt"/>
                <a:ea typeface="Times New Roman" panose="02020603050405020304" pitchFamily="18" charset="0"/>
              </a:rPr>
              <a:t> </a:t>
            </a:r>
            <a:r>
              <a:rPr lang="en-US" sz="2000" dirty="0" err="1">
                <a:latin typeface="+mn-lt"/>
                <a:ea typeface="Times New Roman" panose="02020603050405020304" pitchFamily="18" charset="0"/>
              </a:rPr>
              <a:t>bài</a:t>
            </a:r>
            <a:r>
              <a:rPr lang="en-US" sz="2000" dirty="0">
                <a:latin typeface="+mn-lt"/>
                <a:ea typeface="Times New Roman" panose="02020603050405020304" pitchFamily="18" charset="0"/>
              </a:rPr>
              <a:t> </a:t>
            </a:r>
            <a:r>
              <a:rPr lang="en-US" sz="2000" dirty="0" err="1">
                <a:latin typeface="+mn-lt"/>
                <a:ea typeface="Times New Roman" panose="02020603050405020304" pitchFamily="18" charset="0"/>
              </a:rPr>
              <a:t>tiết</a:t>
            </a:r>
            <a:r>
              <a:rPr lang="en-US" sz="2000" dirty="0">
                <a:effectLst/>
                <a:latin typeface="+mn-lt"/>
                <a:ea typeface="Times New Roman" panose="02020603050405020304" pitchFamily="18" charset="0"/>
              </a:rPr>
              <a:t>.</a:t>
            </a:r>
            <a:endParaRPr lang="en-US" sz="2000" dirty="0">
              <a:latin typeface="+mn-lt"/>
            </a:endParaRPr>
          </a:p>
        </p:txBody>
      </p:sp>
      <p:sp>
        <p:nvSpPr>
          <p:cNvPr id="6" name="TextBox 5">
            <a:extLst>
              <a:ext uri="{FF2B5EF4-FFF2-40B4-BE49-F238E27FC236}">
                <a16:creationId xmlns:a16="http://schemas.microsoft.com/office/drawing/2014/main" xmlns="" id="{26A34565-485B-4063-98B2-02F73A0BAA49}"/>
              </a:ext>
            </a:extLst>
          </p:cNvPr>
          <p:cNvSpPr txBox="1"/>
          <p:nvPr/>
        </p:nvSpPr>
        <p:spPr>
          <a:xfrm>
            <a:off x="3368432" y="266066"/>
            <a:ext cx="2250830" cy="510778"/>
          </a:xfrm>
          <a:prstGeom prst="roundRect">
            <a:avLst/>
          </a:prstGeom>
          <a:solidFill>
            <a:schemeClr val="tx2"/>
          </a:solidFill>
          <a:ln w="19050">
            <a:solidFill>
              <a:schemeClr val="accent6"/>
            </a:solidFill>
          </a:ln>
          <a:effectLst>
            <a:outerShdw blurRad="50800" dist="38100" dir="5400000" algn="t" rotWithShape="0">
              <a:prstClr val="black">
                <a:alpha val="40000"/>
              </a:prstClr>
            </a:outerShdw>
          </a:effectLst>
        </p:spPr>
        <p:txBody>
          <a:bodyPr wrap="square" rtlCol="0">
            <a:spAutoFit/>
          </a:bodyPr>
          <a:lstStyle/>
          <a:p>
            <a:pPr algn="ctr"/>
            <a:r>
              <a:rPr lang="en-US" sz="2400" b="1" dirty="0">
                <a:solidFill>
                  <a:schemeClr val="accent5"/>
                </a:solidFill>
              </a:rPr>
              <a:t>VẬN DỤNG</a:t>
            </a:r>
          </a:p>
        </p:txBody>
      </p:sp>
      <p:sp>
        <p:nvSpPr>
          <p:cNvPr id="3" name="Rectangle: Rounded Corners 2">
            <a:extLst>
              <a:ext uri="{FF2B5EF4-FFF2-40B4-BE49-F238E27FC236}">
                <a16:creationId xmlns:a16="http://schemas.microsoft.com/office/drawing/2014/main" xmlns="" id="{2BE1A624-11AE-4BAC-B134-63A0928262AB}"/>
              </a:ext>
            </a:extLst>
          </p:cNvPr>
          <p:cNvSpPr/>
          <p:nvPr/>
        </p:nvSpPr>
        <p:spPr>
          <a:xfrm>
            <a:off x="381759" y="3178683"/>
            <a:ext cx="8559939" cy="1738496"/>
          </a:xfrm>
          <a:prstGeom prst="roundRect">
            <a:avLst/>
          </a:prstGeom>
          <a:solidFill>
            <a:schemeClr val="accent1">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342900" indent="-342900" algn="just">
              <a:lnSpc>
                <a:spcPct val="150000"/>
              </a:lnSpc>
              <a:buFont typeface="Wingdings" panose="05000000000000000000" pitchFamily="2" charset="2"/>
              <a:buChar char="§"/>
            </a:pPr>
            <a:r>
              <a:rPr lang="en-US" sz="2000" dirty="0">
                <a:solidFill>
                  <a:schemeClr val="tx1"/>
                </a:solidFill>
              </a:rPr>
              <a:t>Th</a:t>
            </a:r>
            <a:r>
              <a:rPr lang="vi-VN" sz="2000" dirty="0">
                <a:solidFill>
                  <a:schemeClr val="tx1"/>
                </a:solidFill>
              </a:rPr>
              <a:t>ư</a:t>
            </a:r>
            <a:r>
              <a:rPr lang="en-US" sz="2000" dirty="0" err="1">
                <a:solidFill>
                  <a:schemeClr val="tx1"/>
                </a:solidFill>
              </a:rPr>
              <a:t>ờng</a:t>
            </a:r>
            <a:r>
              <a:rPr lang="en-US" sz="2000" dirty="0">
                <a:solidFill>
                  <a:schemeClr val="tx1"/>
                </a:solidFill>
              </a:rPr>
              <a:t> </a:t>
            </a:r>
            <a:r>
              <a:rPr lang="en-US" sz="2000" dirty="0" err="1">
                <a:solidFill>
                  <a:schemeClr val="tx1"/>
                </a:solidFill>
              </a:rPr>
              <a:t>xuyên</a:t>
            </a:r>
            <a:r>
              <a:rPr lang="en-US" sz="2000" dirty="0">
                <a:solidFill>
                  <a:schemeClr val="tx1"/>
                </a:solidFill>
              </a:rPr>
              <a:t> </a:t>
            </a:r>
            <a:r>
              <a:rPr lang="en-US" sz="2000" dirty="0" err="1">
                <a:solidFill>
                  <a:schemeClr val="tx1"/>
                </a:solidFill>
              </a:rPr>
              <a:t>giữ</a:t>
            </a:r>
            <a:r>
              <a:rPr lang="en-US" sz="2000" dirty="0">
                <a:solidFill>
                  <a:schemeClr val="tx1"/>
                </a:solidFill>
              </a:rPr>
              <a:t> </a:t>
            </a:r>
            <a:r>
              <a:rPr lang="en-US" sz="2000" dirty="0" err="1">
                <a:solidFill>
                  <a:schemeClr val="tx1"/>
                </a:solidFill>
              </a:rPr>
              <a:t>vệ</a:t>
            </a:r>
            <a:r>
              <a:rPr lang="en-US" sz="2000" dirty="0">
                <a:solidFill>
                  <a:schemeClr val="tx1"/>
                </a:solidFill>
              </a:rPr>
              <a:t> </a:t>
            </a:r>
            <a:r>
              <a:rPr lang="en-US" sz="2000" dirty="0" err="1">
                <a:solidFill>
                  <a:schemeClr val="tx1"/>
                </a:solidFill>
              </a:rPr>
              <a:t>sinh</a:t>
            </a:r>
            <a:r>
              <a:rPr lang="en-US" sz="2000" dirty="0">
                <a:solidFill>
                  <a:schemeClr val="tx1"/>
                </a:solidFill>
              </a:rPr>
              <a:t> c</a:t>
            </a:r>
            <a:r>
              <a:rPr lang="vi-VN" sz="2000" dirty="0">
                <a:solidFill>
                  <a:schemeClr val="tx1"/>
                </a:solidFill>
              </a:rPr>
              <a:t>ơ</a:t>
            </a:r>
            <a:r>
              <a:rPr lang="en-US" sz="2000" dirty="0">
                <a:solidFill>
                  <a:schemeClr val="tx1"/>
                </a:solidFill>
              </a:rPr>
              <a:t> </a:t>
            </a:r>
            <a:r>
              <a:rPr lang="en-US" sz="2000" dirty="0" err="1">
                <a:solidFill>
                  <a:schemeClr val="tx1"/>
                </a:solidFill>
              </a:rPr>
              <a:t>thể</a:t>
            </a:r>
            <a:r>
              <a:rPr lang="en-US" sz="2000" dirty="0">
                <a:solidFill>
                  <a:schemeClr val="tx1"/>
                </a:solidFill>
              </a:rPr>
              <a:t>.</a:t>
            </a:r>
          </a:p>
          <a:p>
            <a:pPr marL="342900" indent="-342900" algn="just">
              <a:lnSpc>
                <a:spcPct val="150000"/>
              </a:lnSpc>
              <a:buFont typeface="Wingdings" panose="05000000000000000000" pitchFamily="2" charset="2"/>
              <a:buChar char="§"/>
            </a:pPr>
            <a:r>
              <a:rPr lang="en-US" sz="2000" dirty="0" err="1">
                <a:solidFill>
                  <a:schemeClr val="tx1"/>
                </a:solidFill>
              </a:rPr>
              <a:t>Uống</a:t>
            </a:r>
            <a:r>
              <a:rPr lang="en-US" sz="2000" dirty="0">
                <a:solidFill>
                  <a:schemeClr val="tx1"/>
                </a:solidFill>
              </a:rPr>
              <a:t> </a:t>
            </a:r>
            <a:r>
              <a:rPr lang="en-US" sz="2000" dirty="0" err="1">
                <a:solidFill>
                  <a:schemeClr val="tx1"/>
                </a:solidFill>
              </a:rPr>
              <a:t>đủ</a:t>
            </a:r>
            <a:r>
              <a:rPr lang="en-US" sz="2000" dirty="0">
                <a:solidFill>
                  <a:schemeClr val="tx1"/>
                </a:solidFill>
              </a:rPr>
              <a:t> n</a:t>
            </a:r>
            <a:r>
              <a:rPr lang="vi-VN" sz="2000" dirty="0">
                <a:solidFill>
                  <a:schemeClr val="tx1"/>
                </a:solidFill>
              </a:rPr>
              <a:t>ư</a:t>
            </a:r>
            <a:r>
              <a:rPr lang="en-US" sz="2000" dirty="0" err="1">
                <a:solidFill>
                  <a:schemeClr val="tx1"/>
                </a:solidFill>
              </a:rPr>
              <a:t>ớc</a:t>
            </a:r>
            <a:r>
              <a:rPr lang="en-US" sz="2000" dirty="0">
                <a:solidFill>
                  <a:schemeClr val="tx1"/>
                </a:solidFill>
              </a:rPr>
              <a:t>.</a:t>
            </a:r>
          </a:p>
          <a:p>
            <a:pPr marL="342900" indent="-342900" algn="just">
              <a:lnSpc>
                <a:spcPct val="150000"/>
              </a:lnSpc>
              <a:buFont typeface="Wingdings" panose="05000000000000000000" pitchFamily="2" charset="2"/>
              <a:buChar char="§"/>
            </a:pPr>
            <a:r>
              <a:rPr lang="en-US" sz="2000" dirty="0">
                <a:solidFill>
                  <a:schemeClr val="tx1"/>
                </a:solidFill>
              </a:rPr>
              <a:t>…</a:t>
            </a:r>
          </a:p>
        </p:txBody>
      </p:sp>
    </p:spTree>
    <p:extLst>
      <p:ext uri="{BB962C8B-B14F-4D97-AF65-F5344CB8AC3E}">
        <p14:creationId xmlns:p14="http://schemas.microsoft.com/office/powerpoint/2010/main" val="4270354262"/>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87"/>
        <p:cNvGrpSpPr/>
        <p:nvPr/>
      </p:nvGrpSpPr>
      <p:grpSpPr>
        <a:xfrm>
          <a:off x="0" y="0"/>
          <a:ext cx="0" cy="0"/>
          <a:chOff x="0" y="0"/>
          <a:chExt cx="0" cy="0"/>
        </a:xfrm>
      </p:grpSpPr>
      <p:sp>
        <p:nvSpPr>
          <p:cNvPr id="590" name="Google Shape;590;p51"/>
          <p:cNvSpPr txBox="1">
            <a:spLocks noGrp="1"/>
          </p:cNvSpPr>
          <p:nvPr>
            <p:ph type="title" idx="2"/>
          </p:nvPr>
        </p:nvSpPr>
        <p:spPr>
          <a:xfrm>
            <a:off x="2996550" y="1240988"/>
            <a:ext cx="31509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dirty="0">
                <a:latin typeface="+mn-lt"/>
              </a:rPr>
              <a:t>I.</a:t>
            </a:r>
            <a:endParaRPr dirty="0">
              <a:latin typeface="+mn-lt"/>
            </a:endParaRPr>
          </a:p>
        </p:txBody>
      </p:sp>
      <p:grpSp>
        <p:nvGrpSpPr>
          <p:cNvPr id="591" name="Google Shape;591;p51"/>
          <p:cNvGrpSpPr/>
          <p:nvPr/>
        </p:nvGrpSpPr>
        <p:grpSpPr>
          <a:xfrm rot="863813">
            <a:off x="7152849" y="181386"/>
            <a:ext cx="1617510" cy="1624757"/>
            <a:chOff x="6152200" y="1762750"/>
            <a:chExt cx="2047725" cy="2056900"/>
          </a:xfrm>
        </p:grpSpPr>
        <p:sp>
          <p:nvSpPr>
            <p:cNvPr id="592" name="Google Shape;592;p51"/>
            <p:cNvSpPr/>
            <p:nvPr/>
          </p:nvSpPr>
          <p:spPr>
            <a:xfrm>
              <a:off x="6152200" y="1762750"/>
              <a:ext cx="2047725" cy="2056900"/>
            </a:xfrm>
            <a:custGeom>
              <a:avLst/>
              <a:gdLst/>
              <a:ahLst/>
              <a:cxnLst/>
              <a:rect l="l" t="t" r="r" b="b"/>
              <a:pathLst>
                <a:path w="81909" h="82276" extrusionOk="0">
                  <a:moveTo>
                    <a:pt x="38408" y="1"/>
                  </a:moveTo>
                  <a:cubicBezTo>
                    <a:pt x="35261" y="1"/>
                    <a:pt x="32118" y="290"/>
                    <a:pt x="29023" y="870"/>
                  </a:cubicBezTo>
                  <a:cubicBezTo>
                    <a:pt x="27586" y="1128"/>
                    <a:pt x="26781" y="2867"/>
                    <a:pt x="27141" y="4189"/>
                  </a:cubicBezTo>
                  <a:cubicBezTo>
                    <a:pt x="27498" y="5468"/>
                    <a:pt x="28624" y="6126"/>
                    <a:pt x="29842" y="6126"/>
                  </a:cubicBezTo>
                  <a:cubicBezTo>
                    <a:pt x="30047" y="6126"/>
                    <a:pt x="30253" y="6108"/>
                    <a:pt x="30459" y="6071"/>
                  </a:cubicBezTo>
                  <a:cubicBezTo>
                    <a:pt x="31135" y="5941"/>
                    <a:pt x="31810" y="5841"/>
                    <a:pt x="32500" y="5755"/>
                  </a:cubicBezTo>
                  <a:cubicBezTo>
                    <a:pt x="32744" y="9289"/>
                    <a:pt x="32816" y="12823"/>
                    <a:pt x="32715" y="16372"/>
                  </a:cubicBezTo>
                  <a:cubicBezTo>
                    <a:pt x="32399" y="16530"/>
                    <a:pt x="32097" y="16703"/>
                    <a:pt x="31796" y="16875"/>
                  </a:cubicBezTo>
                  <a:lnTo>
                    <a:pt x="31451" y="17076"/>
                  </a:lnTo>
                  <a:cubicBezTo>
                    <a:pt x="30948" y="17234"/>
                    <a:pt x="30459" y="17406"/>
                    <a:pt x="29985" y="17593"/>
                  </a:cubicBezTo>
                  <a:cubicBezTo>
                    <a:pt x="27859" y="18427"/>
                    <a:pt x="25833" y="19490"/>
                    <a:pt x="23951" y="20768"/>
                  </a:cubicBezTo>
                  <a:cubicBezTo>
                    <a:pt x="21839" y="18484"/>
                    <a:pt x="19856" y="16070"/>
                    <a:pt x="18017" y="13556"/>
                  </a:cubicBezTo>
                  <a:cubicBezTo>
                    <a:pt x="19253" y="13024"/>
                    <a:pt x="20029" y="11717"/>
                    <a:pt x="19655" y="10338"/>
                  </a:cubicBezTo>
                  <a:cubicBezTo>
                    <a:pt x="19345" y="9229"/>
                    <a:pt x="18214" y="8338"/>
                    <a:pt x="17050" y="8338"/>
                  </a:cubicBezTo>
                  <a:cubicBezTo>
                    <a:pt x="16811" y="8338"/>
                    <a:pt x="16571" y="8375"/>
                    <a:pt x="16336" y="8456"/>
                  </a:cubicBezTo>
                  <a:cubicBezTo>
                    <a:pt x="13894" y="9275"/>
                    <a:pt x="11667" y="10611"/>
                    <a:pt x="9785" y="12364"/>
                  </a:cubicBezTo>
                  <a:cubicBezTo>
                    <a:pt x="8707" y="13355"/>
                    <a:pt x="8779" y="15165"/>
                    <a:pt x="9785" y="16171"/>
                  </a:cubicBezTo>
                  <a:cubicBezTo>
                    <a:pt x="10314" y="16684"/>
                    <a:pt x="11002" y="16944"/>
                    <a:pt x="11691" y="16944"/>
                  </a:cubicBezTo>
                  <a:cubicBezTo>
                    <a:pt x="12293" y="16944"/>
                    <a:pt x="12895" y="16746"/>
                    <a:pt x="13391" y="16343"/>
                  </a:cubicBezTo>
                  <a:cubicBezTo>
                    <a:pt x="15388" y="19087"/>
                    <a:pt x="17529" y="21731"/>
                    <a:pt x="19828" y="24245"/>
                  </a:cubicBezTo>
                  <a:cubicBezTo>
                    <a:pt x="17155" y="27076"/>
                    <a:pt x="15187" y="30481"/>
                    <a:pt x="14081" y="34216"/>
                  </a:cubicBezTo>
                  <a:lnTo>
                    <a:pt x="7012" y="33139"/>
                  </a:lnTo>
                  <a:cubicBezTo>
                    <a:pt x="7472" y="31960"/>
                    <a:pt x="6926" y="30495"/>
                    <a:pt x="5834" y="29863"/>
                  </a:cubicBezTo>
                  <a:cubicBezTo>
                    <a:pt x="5411" y="29616"/>
                    <a:pt x="4959" y="29502"/>
                    <a:pt x="4514" y="29502"/>
                  </a:cubicBezTo>
                  <a:cubicBezTo>
                    <a:pt x="3586" y="29502"/>
                    <a:pt x="2690" y="30000"/>
                    <a:pt x="2156" y="30825"/>
                  </a:cubicBezTo>
                  <a:cubicBezTo>
                    <a:pt x="461" y="33440"/>
                    <a:pt x="1" y="36601"/>
                    <a:pt x="691" y="39618"/>
                  </a:cubicBezTo>
                  <a:cubicBezTo>
                    <a:pt x="956" y="40811"/>
                    <a:pt x="2150" y="41589"/>
                    <a:pt x="3325" y="41589"/>
                  </a:cubicBezTo>
                  <a:cubicBezTo>
                    <a:pt x="3552" y="41589"/>
                    <a:pt x="3777" y="41561"/>
                    <a:pt x="3995" y="41500"/>
                  </a:cubicBezTo>
                  <a:cubicBezTo>
                    <a:pt x="5389" y="41112"/>
                    <a:pt x="6136" y="39748"/>
                    <a:pt x="5920" y="38383"/>
                  </a:cubicBezTo>
                  <a:lnTo>
                    <a:pt x="5920" y="38383"/>
                  </a:lnTo>
                  <a:lnTo>
                    <a:pt x="13104" y="39475"/>
                  </a:lnTo>
                  <a:cubicBezTo>
                    <a:pt x="13018" y="40236"/>
                    <a:pt x="12960" y="40997"/>
                    <a:pt x="12946" y="41759"/>
                  </a:cubicBezTo>
                  <a:cubicBezTo>
                    <a:pt x="12931" y="43497"/>
                    <a:pt x="13176" y="45250"/>
                    <a:pt x="13463" y="46960"/>
                  </a:cubicBezTo>
                  <a:cubicBezTo>
                    <a:pt x="13707" y="48411"/>
                    <a:pt x="14095" y="49819"/>
                    <a:pt x="14627" y="51184"/>
                  </a:cubicBezTo>
                  <a:cubicBezTo>
                    <a:pt x="11998" y="52419"/>
                    <a:pt x="9354" y="53540"/>
                    <a:pt x="6624" y="54560"/>
                  </a:cubicBezTo>
                  <a:cubicBezTo>
                    <a:pt x="6495" y="54330"/>
                    <a:pt x="6380" y="54086"/>
                    <a:pt x="6265" y="53856"/>
                  </a:cubicBezTo>
                  <a:cubicBezTo>
                    <a:pt x="6179" y="53669"/>
                    <a:pt x="6078" y="53497"/>
                    <a:pt x="6006" y="53310"/>
                  </a:cubicBezTo>
                  <a:cubicBezTo>
                    <a:pt x="5925" y="53120"/>
                    <a:pt x="5884" y="53027"/>
                    <a:pt x="5882" y="53027"/>
                  </a:cubicBezTo>
                  <a:lnTo>
                    <a:pt x="5882" y="53027"/>
                  </a:lnTo>
                  <a:cubicBezTo>
                    <a:pt x="5881" y="53027"/>
                    <a:pt x="5887" y="53042"/>
                    <a:pt x="5898" y="53070"/>
                  </a:cubicBezTo>
                  <a:lnTo>
                    <a:pt x="5898" y="53070"/>
                  </a:lnTo>
                  <a:cubicBezTo>
                    <a:pt x="5433" y="51965"/>
                    <a:pt x="4492" y="51142"/>
                    <a:pt x="3318" y="51142"/>
                  </a:cubicBezTo>
                  <a:cubicBezTo>
                    <a:pt x="3087" y="51142"/>
                    <a:pt x="2848" y="51174"/>
                    <a:pt x="2601" y="51241"/>
                  </a:cubicBezTo>
                  <a:cubicBezTo>
                    <a:pt x="1337" y="51600"/>
                    <a:pt x="173" y="53195"/>
                    <a:pt x="719" y="54560"/>
                  </a:cubicBezTo>
                  <a:cubicBezTo>
                    <a:pt x="2027" y="57721"/>
                    <a:pt x="3808" y="60551"/>
                    <a:pt x="6222" y="62994"/>
                  </a:cubicBezTo>
                  <a:cubicBezTo>
                    <a:pt x="6746" y="63518"/>
                    <a:pt x="7436" y="63780"/>
                    <a:pt x="8126" y="63780"/>
                  </a:cubicBezTo>
                  <a:cubicBezTo>
                    <a:pt x="8815" y="63780"/>
                    <a:pt x="9505" y="63518"/>
                    <a:pt x="10029" y="62994"/>
                  </a:cubicBezTo>
                  <a:cubicBezTo>
                    <a:pt x="11092" y="61945"/>
                    <a:pt x="11092" y="60235"/>
                    <a:pt x="10029" y="59186"/>
                  </a:cubicBezTo>
                  <a:lnTo>
                    <a:pt x="9900" y="59057"/>
                  </a:lnTo>
                  <a:cubicBezTo>
                    <a:pt x="12328" y="58109"/>
                    <a:pt x="14713" y="57089"/>
                    <a:pt x="17055" y="55983"/>
                  </a:cubicBezTo>
                  <a:cubicBezTo>
                    <a:pt x="19109" y="59172"/>
                    <a:pt x="21825" y="61902"/>
                    <a:pt x="25000" y="63956"/>
                  </a:cubicBezTo>
                  <a:cubicBezTo>
                    <a:pt x="24813" y="64775"/>
                    <a:pt x="24540" y="65580"/>
                    <a:pt x="24181" y="66341"/>
                  </a:cubicBezTo>
                  <a:cubicBezTo>
                    <a:pt x="23477" y="67879"/>
                    <a:pt x="22687" y="69373"/>
                    <a:pt x="21911" y="70867"/>
                  </a:cubicBezTo>
                  <a:cubicBezTo>
                    <a:pt x="21563" y="70718"/>
                    <a:pt x="21194" y="70644"/>
                    <a:pt x="20827" y="70644"/>
                  </a:cubicBezTo>
                  <a:cubicBezTo>
                    <a:pt x="20136" y="70644"/>
                    <a:pt x="19453" y="70906"/>
                    <a:pt x="18937" y="71413"/>
                  </a:cubicBezTo>
                  <a:cubicBezTo>
                    <a:pt x="17917" y="72419"/>
                    <a:pt x="17888" y="74200"/>
                    <a:pt x="18937" y="75220"/>
                  </a:cubicBezTo>
                  <a:cubicBezTo>
                    <a:pt x="20819" y="77059"/>
                    <a:pt x="23161" y="78338"/>
                    <a:pt x="25718" y="78956"/>
                  </a:cubicBezTo>
                  <a:cubicBezTo>
                    <a:pt x="25929" y="79004"/>
                    <a:pt x="26145" y="79027"/>
                    <a:pt x="26360" y="79027"/>
                  </a:cubicBezTo>
                  <a:cubicBezTo>
                    <a:pt x="27559" y="79027"/>
                    <a:pt x="28757" y="78303"/>
                    <a:pt x="29037" y="77074"/>
                  </a:cubicBezTo>
                  <a:cubicBezTo>
                    <a:pt x="29353" y="75694"/>
                    <a:pt x="28620" y="74100"/>
                    <a:pt x="27155" y="73755"/>
                  </a:cubicBezTo>
                  <a:cubicBezTo>
                    <a:pt x="26954" y="73712"/>
                    <a:pt x="26753" y="73654"/>
                    <a:pt x="26552" y="73597"/>
                  </a:cubicBezTo>
                  <a:cubicBezTo>
                    <a:pt x="27758" y="71284"/>
                    <a:pt x="29123" y="68899"/>
                    <a:pt x="29928" y="66384"/>
                  </a:cubicBezTo>
                  <a:cubicBezTo>
                    <a:pt x="30603" y="66657"/>
                    <a:pt x="31307" y="66902"/>
                    <a:pt x="32011" y="67117"/>
                  </a:cubicBezTo>
                  <a:cubicBezTo>
                    <a:pt x="33692" y="67606"/>
                    <a:pt x="35459" y="67821"/>
                    <a:pt x="37198" y="68008"/>
                  </a:cubicBezTo>
                  <a:cubicBezTo>
                    <a:pt x="38078" y="68095"/>
                    <a:pt x="38962" y="68139"/>
                    <a:pt x="39845" y="68139"/>
                  </a:cubicBezTo>
                  <a:cubicBezTo>
                    <a:pt x="41009" y="68139"/>
                    <a:pt x="42173" y="68062"/>
                    <a:pt x="43333" y="67907"/>
                  </a:cubicBezTo>
                  <a:cubicBezTo>
                    <a:pt x="45200" y="70565"/>
                    <a:pt x="46608" y="73539"/>
                    <a:pt x="47470" y="76686"/>
                  </a:cubicBezTo>
                  <a:lnTo>
                    <a:pt x="46436" y="76987"/>
                  </a:lnTo>
                  <a:cubicBezTo>
                    <a:pt x="45028" y="77404"/>
                    <a:pt x="44195" y="78869"/>
                    <a:pt x="44554" y="80292"/>
                  </a:cubicBezTo>
                  <a:cubicBezTo>
                    <a:pt x="44877" y="81454"/>
                    <a:pt x="45999" y="82276"/>
                    <a:pt x="47171" y="82276"/>
                  </a:cubicBezTo>
                  <a:cubicBezTo>
                    <a:pt x="47405" y="82276"/>
                    <a:pt x="47641" y="82243"/>
                    <a:pt x="47873" y="82174"/>
                  </a:cubicBezTo>
                  <a:lnTo>
                    <a:pt x="55674" y="79890"/>
                  </a:lnTo>
                  <a:cubicBezTo>
                    <a:pt x="57082" y="79473"/>
                    <a:pt x="57915" y="78007"/>
                    <a:pt x="57556" y="76585"/>
                  </a:cubicBezTo>
                  <a:cubicBezTo>
                    <a:pt x="57233" y="75423"/>
                    <a:pt x="56120" y="74601"/>
                    <a:pt x="54944" y="74601"/>
                  </a:cubicBezTo>
                  <a:cubicBezTo>
                    <a:pt x="54709" y="74601"/>
                    <a:pt x="54471" y="74634"/>
                    <a:pt x="54237" y="74703"/>
                  </a:cubicBezTo>
                  <a:lnTo>
                    <a:pt x="52643" y="75163"/>
                  </a:lnTo>
                  <a:cubicBezTo>
                    <a:pt x="51824" y="72217"/>
                    <a:pt x="50602" y="69401"/>
                    <a:pt x="49008" y="66787"/>
                  </a:cubicBezTo>
                  <a:cubicBezTo>
                    <a:pt x="50947" y="66169"/>
                    <a:pt x="52844" y="65451"/>
                    <a:pt x="54683" y="64617"/>
                  </a:cubicBezTo>
                  <a:cubicBezTo>
                    <a:pt x="57269" y="63497"/>
                    <a:pt x="59654" y="61945"/>
                    <a:pt x="61723" y="60034"/>
                  </a:cubicBezTo>
                  <a:cubicBezTo>
                    <a:pt x="62901" y="58928"/>
                    <a:pt x="63892" y="57663"/>
                    <a:pt x="64682" y="56255"/>
                  </a:cubicBezTo>
                  <a:cubicBezTo>
                    <a:pt x="67599" y="57204"/>
                    <a:pt x="70501" y="58238"/>
                    <a:pt x="73374" y="59359"/>
                  </a:cubicBezTo>
                  <a:cubicBezTo>
                    <a:pt x="73044" y="59833"/>
                    <a:pt x="72699" y="60307"/>
                    <a:pt x="72455" y="60623"/>
                  </a:cubicBezTo>
                  <a:cubicBezTo>
                    <a:pt x="71535" y="61758"/>
                    <a:pt x="71334" y="63324"/>
                    <a:pt x="72455" y="64430"/>
                  </a:cubicBezTo>
                  <a:cubicBezTo>
                    <a:pt x="72944" y="64927"/>
                    <a:pt x="73713" y="65219"/>
                    <a:pt x="74467" y="65219"/>
                  </a:cubicBezTo>
                  <a:cubicBezTo>
                    <a:pt x="75152" y="65219"/>
                    <a:pt x="75824" y="64978"/>
                    <a:pt x="76262" y="64430"/>
                  </a:cubicBezTo>
                  <a:cubicBezTo>
                    <a:pt x="78561" y="61586"/>
                    <a:pt x="80343" y="58353"/>
                    <a:pt x="81492" y="54876"/>
                  </a:cubicBezTo>
                  <a:cubicBezTo>
                    <a:pt x="81909" y="53554"/>
                    <a:pt x="80960" y="51888"/>
                    <a:pt x="79581" y="51572"/>
                  </a:cubicBezTo>
                  <a:cubicBezTo>
                    <a:pt x="79358" y="51515"/>
                    <a:pt x="79133" y="51488"/>
                    <a:pt x="78912" y="51488"/>
                  </a:cubicBezTo>
                  <a:cubicBezTo>
                    <a:pt x="77724" y="51488"/>
                    <a:pt x="76628" y="52267"/>
                    <a:pt x="76277" y="53454"/>
                  </a:cubicBezTo>
                  <a:cubicBezTo>
                    <a:pt x="76133" y="53871"/>
                    <a:pt x="76004" y="54244"/>
                    <a:pt x="75874" y="54603"/>
                  </a:cubicBezTo>
                  <a:cubicBezTo>
                    <a:pt x="72814" y="53382"/>
                    <a:pt x="69711" y="52261"/>
                    <a:pt x="66579" y="51241"/>
                  </a:cubicBezTo>
                  <a:cubicBezTo>
                    <a:pt x="67225" y="48497"/>
                    <a:pt x="67369" y="45609"/>
                    <a:pt x="67168" y="42793"/>
                  </a:cubicBezTo>
                  <a:cubicBezTo>
                    <a:pt x="66909" y="39230"/>
                    <a:pt x="66320" y="35653"/>
                    <a:pt x="65185" y="32262"/>
                  </a:cubicBezTo>
                  <a:cubicBezTo>
                    <a:pt x="67714" y="31271"/>
                    <a:pt x="70171" y="30121"/>
                    <a:pt x="72541" y="28800"/>
                  </a:cubicBezTo>
                  <a:cubicBezTo>
                    <a:pt x="72642" y="28986"/>
                    <a:pt x="72728" y="29159"/>
                    <a:pt x="72828" y="29346"/>
                  </a:cubicBezTo>
                  <a:cubicBezTo>
                    <a:pt x="73287" y="30206"/>
                    <a:pt x="74229" y="30665"/>
                    <a:pt x="75168" y="30665"/>
                  </a:cubicBezTo>
                  <a:cubicBezTo>
                    <a:pt x="75640" y="30665"/>
                    <a:pt x="76112" y="30549"/>
                    <a:pt x="76521" y="30308"/>
                  </a:cubicBezTo>
                  <a:cubicBezTo>
                    <a:pt x="77814" y="29547"/>
                    <a:pt x="78173" y="27923"/>
                    <a:pt x="77483" y="26630"/>
                  </a:cubicBezTo>
                  <a:cubicBezTo>
                    <a:pt x="76392" y="24561"/>
                    <a:pt x="75156" y="22550"/>
                    <a:pt x="73805" y="20639"/>
                  </a:cubicBezTo>
                  <a:cubicBezTo>
                    <a:pt x="73238" y="19828"/>
                    <a:pt x="72352" y="19316"/>
                    <a:pt x="71427" y="19316"/>
                  </a:cubicBezTo>
                  <a:cubicBezTo>
                    <a:pt x="70993" y="19316"/>
                    <a:pt x="70550" y="19429"/>
                    <a:pt x="70127" y="19677"/>
                  </a:cubicBezTo>
                  <a:cubicBezTo>
                    <a:pt x="68949" y="20366"/>
                    <a:pt x="68317" y="22162"/>
                    <a:pt x="69150" y="23355"/>
                  </a:cubicBezTo>
                  <a:cubicBezTo>
                    <a:pt x="69352" y="23642"/>
                    <a:pt x="69538" y="23915"/>
                    <a:pt x="69740" y="24188"/>
                  </a:cubicBezTo>
                  <a:cubicBezTo>
                    <a:pt x="67584" y="25395"/>
                    <a:pt x="65358" y="26443"/>
                    <a:pt x="63059" y="27334"/>
                  </a:cubicBezTo>
                  <a:cubicBezTo>
                    <a:pt x="62886" y="27018"/>
                    <a:pt x="62714" y="26702"/>
                    <a:pt x="62527" y="26400"/>
                  </a:cubicBezTo>
                  <a:cubicBezTo>
                    <a:pt x="60717" y="23369"/>
                    <a:pt x="58318" y="20754"/>
                    <a:pt x="55444" y="18700"/>
                  </a:cubicBezTo>
                  <a:cubicBezTo>
                    <a:pt x="57427" y="16243"/>
                    <a:pt x="59309" y="13700"/>
                    <a:pt x="61090" y="11099"/>
                  </a:cubicBezTo>
                  <a:cubicBezTo>
                    <a:pt x="61148" y="11171"/>
                    <a:pt x="61205" y="11229"/>
                    <a:pt x="61263" y="11300"/>
                  </a:cubicBezTo>
                  <a:cubicBezTo>
                    <a:pt x="61210" y="11224"/>
                    <a:pt x="61183" y="11186"/>
                    <a:pt x="61184" y="11186"/>
                  </a:cubicBezTo>
                  <a:lnTo>
                    <a:pt x="61184" y="11186"/>
                  </a:lnTo>
                  <a:cubicBezTo>
                    <a:pt x="61184" y="11186"/>
                    <a:pt x="61239" y="11263"/>
                    <a:pt x="61349" y="11415"/>
                  </a:cubicBezTo>
                  <a:cubicBezTo>
                    <a:pt x="61939" y="12212"/>
                    <a:pt x="62812" y="12739"/>
                    <a:pt x="63737" y="12739"/>
                  </a:cubicBezTo>
                  <a:cubicBezTo>
                    <a:pt x="64163" y="12739"/>
                    <a:pt x="64601" y="12627"/>
                    <a:pt x="65027" y="12378"/>
                  </a:cubicBezTo>
                  <a:cubicBezTo>
                    <a:pt x="66191" y="11703"/>
                    <a:pt x="66866" y="9878"/>
                    <a:pt x="66004" y="8686"/>
                  </a:cubicBezTo>
                  <a:cubicBezTo>
                    <a:pt x="63662" y="5496"/>
                    <a:pt x="60329" y="3154"/>
                    <a:pt x="56392" y="2450"/>
                  </a:cubicBezTo>
                  <a:cubicBezTo>
                    <a:pt x="56192" y="2413"/>
                    <a:pt x="55987" y="2394"/>
                    <a:pt x="55782" y="2394"/>
                  </a:cubicBezTo>
                  <a:cubicBezTo>
                    <a:pt x="54576" y="2394"/>
                    <a:pt x="53368" y="3043"/>
                    <a:pt x="53074" y="4332"/>
                  </a:cubicBezTo>
                  <a:cubicBezTo>
                    <a:pt x="52772" y="5640"/>
                    <a:pt x="53476" y="7378"/>
                    <a:pt x="54956" y="7637"/>
                  </a:cubicBezTo>
                  <a:cubicBezTo>
                    <a:pt x="55530" y="7752"/>
                    <a:pt x="56091" y="7895"/>
                    <a:pt x="56651" y="8068"/>
                  </a:cubicBezTo>
                  <a:cubicBezTo>
                    <a:pt x="54783" y="10812"/>
                    <a:pt x="52829" y="13456"/>
                    <a:pt x="50732" y="15999"/>
                  </a:cubicBezTo>
                  <a:cubicBezTo>
                    <a:pt x="50157" y="15754"/>
                    <a:pt x="49568" y="15510"/>
                    <a:pt x="48964" y="15280"/>
                  </a:cubicBezTo>
                  <a:cubicBezTo>
                    <a:pt x="46757" y="14505"/>
                    <a:pt x="44446" y="14112"/>
                    <a:pt x="42130" y="14112"/>
                  </a:cubicBezTo>
                  <a:cubicBezTo>
                    <a:pt x="40797" y="14112"/>
                    <a:pt x="39463" y="14242"/>
                    <a:pt x="38146" y="14504"/>
                  </a:cubicBezTo>
                  <a:cubicBezTo>
                    <a:pt x="38175" y="11458"/>
                    <a:pt x="38074" y="8427"/>
                    <a:pt x="37873" y="5395"/>
                  </a:cubicBezTo>
                  <a:lnTo>
                    <a:pt x="39267" y="5395"/>
                  </a:lnTo>
                  <a:cubicBezTo>
                    <a:pt x="39282" y="5396"/>
                    <a:pt x="39298" y="5396"/>
                    <a:pt x="39313" y="5396"/>
                  </a:cubicBezTo>
                  <a:cubicBezTo>
                    <a:pt x="40704" y="5396"/>
                    <a:pt x="42024" y="4130"/>
                    <a:pt x="41968" y="2709"/>
                  </a:cubicBezTo>
                  <a:cubicBezTo>
                    <a:pt x="41896" y="1215"/>
                    <a:pt x="40775" y="51"/>
                    <a:pt x="39267" y="8"/>
                  </a:cubicBezTo>
                  <a:cubicBezTo>
                    <a:pt x="38980" y="3"/>
                    <a:pt x="38694" y="1"/>
                    <a:pt x="384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593" name="Google Shape;593;p51"/>
            <p:cNvSpPr/>
            <p:nvPr/>
          </p:nvSpPr>
          <p:spPr>
            <a:xfrm>
              <a:off x="6722950" y="2567500"/>
              <a:ext cx="313600" cy="243175"/>
            </a:xfrm>
            <a:custGeom>
              <a:avLst/>
              <a:gdLst/>
              <a:ahLst/>
              <a:cxnLst/>
              <a:rect l="l" t="t" r="r" b="b"/>
              <a:pathLst>
                <a:path w="12544" h="9727" extrusionOk="0">
                  <a:moveTo>
                    <a:pt x="6265" y="0"/>
                  </a:moveTo>
                  <a:cubicBezTo>
                    <a:pt x="15" y="0"/>
                    <a:pt x="0" y="9727"/>
                    <a:pt x="6265" y="9727"/>
                  </a:cubicBezTo>
                  <a:cubicBezTo>
                    <a:pt x="12543" y="9727"/>
                    <a:pt x="12543" y="0"/>
                    <a:pt x="626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594" name="Google Shape;594;p51"/>
            <p:cNvSpPr/>
            <p:nvPr/>
          </p:nvSpPr>
          <p:spPr>
            <a:xfrm>
              <a:off x="6775025" y="2619225"/>
              <a:ext cx="181050" cy="140450"/>
            </a:xfrm>
            <a:custGeom>
              <a:avLst/>
              <a:gdLst/>
              <a:ahLst/>
              <a:cxnLst/>
              <a:rect l="l" t="t" r="r" b="b"/>
              <a:pathLst>
                <a:path w="7242" h="5618" extrusionOk="0">
                  <a:moveTo>
                    <a:pt x="3621" y="0"/>
                  </a:moveTo>
                  <a:cubicBezTo>
                    <a:pt x="1" y="0"/>
                    <a:pt x="1" y="5618"/>
                    <a:pt x="3621" y="5618"/>
                  </a:cubicBezTo>
                  <a:cubicBezTo>
                    <a:pt x="7242" y="5618"/>
                    <a:pt x="7242" y="0"/>
                    <a:pt x="36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595" name="Google Shape;595;p51"/>
            <p:cNvSpPr/>
            <p:nvPr/>
          </p:nvSpPr>
          <p:spPr>
            <a:xfrm>
              <a:off x="7189175" y="2542000"/>
              <a:ext cx="320400" cy="248575"/>
            </a:xfrm>
            <a:custGeom>
              <a:avLst/>
              <a:gdLst/>
              <a:ahLst/>
              <a:cxnLst/>
              <a:rect l="l" t="t" r="r" b="b"/>
              <a:pathLst>
                <a:path w="12816" h="9943" extrusionOk="0">
                  <a:moveTo>
                    <a:pt x="6408" y="0"/>
                  </a:moveTo>
                  <a:cubicBezTo>
                    <a:pt x="0" y="0"/>
                    <a:pt x="0" y="9942"/>
                    <a:pt x="6408" y="9942"/>
                  </a:cubicBezTo>
                  <a:cubicBezTo>
                    <a:pt x="12816" y="9942"/>
                    <a:pt x="12816" y="0"/>
                    <a:pt x="64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596" name="Google Shape;596;p51"/>
            <p:cNvSpPr/>
            <p:nvPr/>
          </p:nvSpPr>
          <p:spPr>
            <a:xfrm>
              <a:off x="7256700" y="2594425"/>
              <a:ext cx="185350" cy="143700"/>
            </a:xfrm>
            <a:custGeom>
              <a:avLst/>
              <a:gdLst/>
              <a:ahLst/>
              <a:cxnLst/>
              <a:rect l="l" t="t" r="r" b="b"/>
              <a:pathLst>
                <a:path w="7414" h="5748" extrusionOk="0">
                  <a:moveTo>
                    <a:pt x="3707" y="1"/>
                  </a:moveTo>
                  <a:cubicBezTo>
                    <a:pt x="15" y="1"/>
                    <a:pt x="0" y="5748"/>
                    <a:pt x="3707" y="5748"/>
                  </a:cubicBezTo>
                  <a:cubicBezTo>
                    <a:pt x="7414" y="5748"/>
                    <a:pt x="7414" y="1"/>
                    <a:pt x="37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597" name="Google Shape;597;p51"/>
            <p:cNvSpPr/>
            <p:nvPr/>
          </p:nvSpPr>
          <p:spPr>
            <a:xfrm>
              <a:off x="6926025" y="3025475"/>
              <a:ext cx="436625" cy="200625"/>
            </a:xfrm>
            <a:custGeom>
              <a:avLst/>
              <a:gdLst/>
              <a:ahLst/>
              <a:cxnLst/>
              <a:rect l="l" t="t" r="r" b="b"/>
              <a:pathLst>
                <a:path w="17465" h="8025" extrusionOk="0">
                  <a:moveTo>
                    <a:pt x="1410" y="0"/>
                  </a:moveTo>
                  <a:cubicBezTo>
                    <a:pt x="683" y="0"/>
                    <a:pt x="0" y="618"/>
                    <a:pt x="196" y="1551"/>
                  </a:cubicBezTo>
                  <a:cubicBezTo>
                    <a:pt x="1100" y="5820"/>
                    <a:pt x="4904" y="8024"/>
                    <a:pt x="8740" y="8024"/>
                  </a:cubicBezTo>
                  <a:cubicBezTo>
                    <a:pt x="11914" y="8024"/>
                    <a:pt x="15110" y="6515"/>
                    <a:pt x="16704" y="3419"/>
                  </a:cubicBezTo>
                  <a:cubicBezTo>
                    <a:pt x="17464" y="1931"/>
                    <a:pt x="16151" y="180"/>
                    <a:pt x="14778" y="180"/>
                  </a:cubicBezTo>
                  <a:cubicBezTo>
                    <a:pt x="14308" y="180"/>
                    <a:pt x="13831" y="385"/>
                    <a:pt x="13428" y="876"/>
                  </a:cubicBezTo>
                  <a:cubicBezTo>
                    <a:pt x="11804" y="2876"/>
                    <a:pt x="9876" y="3906"/>
                    <a:pt x="7965" y="3906"/>
                  </a:cubicBezTo>
                  <a:cubicBezTo>
                    <a:pt x="6006" y="3906"/>
                    <a:pt x="4066" y="2822"/>
                    <a:pt x="2495" y="589"/>
                  </a:cubicBezTo>
                  <a:cubicBezTo>
                    <a:pt x="2208" y="181"/>
                    <a:pt x="1802" y="0"/>
                    <a:pt x="14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grpSp>
      <p:sp>
        <p:nvSpPr>
          <p:cNvPr id="11" name="TextBox 10">
            <a:extLst>
              <a:ext uri="{FF2B5EF4-FFF2-40B4-BE49-F238E27FC236}">
                <a16:creationId xmlns:a16="http://schemas.microsoft.com/office/drawing/2014/main" xmlns="" id="{317ACCEA-E96A-49D0-83AB-CDD51E59BCA4}"/>
              </a:ext>
            </a:extLst>
          </p:cNvPr>
          <p:cNvSpPr txBox="1"/>
          <p:nvPr/>
        </p:nvSpPr>
        <p:spPr>
          <a:xfrm>
            <a:off x="1353725" y="2571750"/>
            <a:ext cx="6307236" cy="1824923"/>
          </a:xfrm>
          <a:prstGeom prst="rect">
            <a:avLst/>
          </a:prstGeom>
          <a:noFill/>
        </p:spPr>
        <p:txBody>
          <a:bodyPr wrap="square" rtlCol="0">
            <a:spAutoFit/>
          </a:bodyPr>
          <a:lstStyle/>
          <a:p>
            <a:pPr algn="ctr">
              <a:lnSpc>
                <a:spcPct val="150000"/>
              </a:lnSpc>
            </a:pPr>
            <a:r>
              <a:rPr lang="en-US" sz="4000" b="1" dirty="0">
                <a:latin typeface="+mn-lt"/>
              </a:rPr>
              <a:t>MÔI TRƯỜNG TRONG CƠ THỂ</a:t>
            </a: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strVal val="#ppt_w+.3"/>
                                          </p:val>
                                        </p:tav>
                                        <p:tav tm="100000">
                                          <p:val>
                                            <p:strVal val="#ppt_w"/>
                                          </p:val>
                                        </p:tav>
                                      </p:tavLst>
                                    </p:anim>
                                    <p:anim calcmode="lin" valueType="num">
                                      <p:cBhvr>
                                        <p:cTn id="8" dur="500" fill="hold"/>
                                        <p:tgtEl>
                                          <p:spTgt spid="11"/>
                                        </p:tgtEl>
                                        <p:attrNameLst>
                                          <p:attrName>ppt_h</p:attrName>
                                        </p:attrNameLst>
                                      </p:cBhvr>
                                      <p:tavLst>
                                        <p:tav tm="0">
                                          <p:val>
                                            <p:strVal val="#ppt_h"/>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601"/>
        <p:cNvGrpSpPr/>
        <p:nvPr/>
      </p:nvGrpSpPr>
      <p:grpSpPr>
        <a:xfrm>
          <a:off x="0" y="0"/>
          <a:ext cx="0" cy="0"/>
          <a:chOff x="0" y="0"/>
          <a:chExt cx="0" cy="0"/>
        </a:xfrm>
      </p:grpSpPr>
      <p:grpSp>
        <p:nvGrpSpPr>
          <p:cNvPr id="613" name="Google Shape;613;p52"/>
          <p:cNvGrpSpPr/>
          <p:nvPr/>
        </p:nvGrpSpPr>
        <p:grpSpPr>
          <a:xfrm>
            <a:off x="2513459" y="2791675"/>
            <a:ext cx="4116991" cy="4249836"/>
            <a:chOff x="2513459" y="2791675"/>
            <a:chExt cx="4116991" cy="4249836"/>
          </a:xfrm>
        </p:grpSpPr>
        <p:sp>
          <p:nvSpPr>
            <p:cNvPr id="614" name="Google Shape;614;p52"/>
            <p:cNvSpPr/>
            <p:nvPr/>
          </p:nvSpPr>
          <p:spPr>
            <a:xfrm>
              <a:off x="2513459" y="2791675"/>
              <a:ext cx="4116991" cy="4249836"/>
            </a:xfrm>
            <a:custGeom>
              <a:avLst/>
              <a:gdLst/>
              <a:ahLst/>
              <a:cxnLst/>
              <a:rect l="l" t="t" r="r" b="b"/>
              <a:pathLst>
                <a:path w="57829" h="59695" extrusionOk="0">
                  <a:moveTo>
                    <a:pt x="33702" y="1"/>
                  </a:moveTo>
                  <a:cubicBezTo>
                    <a:pt x="32916" y="1"/>
                    <a:pt x="32056" y="670"/>
                    <a:pt x="32255" y="1697"/>
                  </a:cubicBezTo>
                  <a:cubicBezTo>
                    <a:pt x="32442" y="2717"/>
                    <a:pt x="31766" y="3795"/>
                    <a:pt x="31407" y="4729"/>
                  </a:cubicBezTo>
                  <a:cubicBezTo>
                    <a:pt x="31278" y="5074"/>
                    <a:pt x="31163" y="5433"/>
                    <a:pt x="31091" y="5792"/>
                  </a:cubicBezTo>
                  <a:cubicBezTo>
                    <a:pt x="30886" y="5787"/>
                    <a:pt x="30681" y="5783"/>
                    <a:pt x="30476" y="5783"/>
                  </a:cubicBezTo>
                  <a:cubicBezTo>
                    <a:pt x="30121" y="5783"/>
                    <a:pt x="29765" y="5793"/>
                    <a:pt x="29410" y="5821"/>
                  </a:cubicBezTo>
                  <a:cubicBezTo>
                    <a:pt x="29238" y="5835"/>
                    <a:pt x="29037" y="5849"/>
                    <a:pt x="28850" y="5878"/>
                  </a:cubicBezTo>
                  <a:cubicBezTo>
                    <a:pt x="29108" y="4168"/>
                    <a:pt x="29166" y="2488"/>
                    <a:pt x="28131" y="850"/>
                  </a:cubicBezTo>
                  <a:cubicBezTo>
                    <a:pt x="27856" y="404"/>
                    <a:pt x="27447" y="218"/>
                    <a:pt x="27038" y="218"/>
                  </a:cubicBezTo>
                  <a:cubicBezTo>
                    <a:pt x="26103" y="218"/>
                    <a:pt x="25164" y="1185"/>
                    <a:pt x="25804" y="2215"/>
                  </a:cubicBezTo>
                  <a:cubicBezTo>
                    <a:pt x="26551" y="3393"/>
                    <a:pt x="26450" y="4815"/>
                    <a:pt x="26192" y="6237"/>
                  </a:cubicBezTo>
                  <a:cubicBezTo>
                    <a:pt x="25129" y="6424"/>
                    <a:pt x="24066" y="6683"/>
                    <a:pt x="23031" y="6999"/>
                  </a:cubicBezTo>
                  <a:cubicBezTo>
                    <a:pt x="23132" y="6769"/>
                    <a:pt x="23232" y="6539"/>
                    <a:pt x="23333" y="6295"/>
                  </a:cubicBezTo>
                  <a:cubicBezTo>
                    <a:pt x="23907" y="4815"/>
                    <a:pt x="23577" y="3479"/>
                    <a:pt x="22686" y="2186"/>
                  </a:cubicBezTo>
                  <a:cubicBezTo>
                    <a:pt x="22390" y="1765"/>
                    <a:pt x="21974" y="1591"/>
                    <a:pt x="21561" y="1591"/>
                  </a:cubicBezTo>
                  <a:cubicBezTo>
                    <a:pt x="20593" y="1591"/>
                    <a:pt x="19649" y="2553"/>
                    <a:pt x="20344" y="3551"/>
                  </a:cubicBezTo>
                  <a:cubicBezTo>
                    <a:pt x="20761" y="4140"/>
                    <a:pt x="21077" y="4600"/>
                    <a:pt x="20833" y="5318"/>
                  </a:cubicBezTo>
                  <a:cubicBezTo>
                    <a:pt x="20603" y="5979"/>
                    <a:pt x="20258" y="6553"/>
                    <a:pt x="20158" y="7257"/>
                  </a:cubicBezTo>
                  <a:cubicBezTo>
                    <a:pt x="20115" y="7516"/>
                    <a:pt x="20100" y="7789"/>
                    <a:pt x="20100" y="8048"/>
                  </a:cubicBezTo>
                  <a:cubicBezTo>
                    <a:pt x="19798" y="8191"/>
                    <a:pt x="19482" y="8321"/>
                    <a:pt x="19166" y="8464"/>
                  </a:cubicBezTo>
                  <a:lnTo>
                    <a:pt x="18922" y="8565"/>
                  </a:lnTo>
                  <a:cubicBezTo>
                    <a:pt x="18807" y="8392"/>
                    <a:pt x="18707" y="8206"/>
                    <a:pt x="18635" y="8005"/>
                  </a:cubicBezTo>
                  <a:cubicBezTo>
                    <a:pt x="18448" y="7415"/>
                    <a:pt x="18649" y="6783"/>
                    <a:pt x="18678" y="6194"/>
                  </a:cubicBezTo>
                  <a:cubicBezTo>
                    <a:pt x="18735" y="4930"/>
                    <a:pt x="18491" y="3378"/>
                    <a:pt x="17097" y="2990"/>
                  </a:cubicBezTo>
                  <a:cubicBezTo>
                    <a:pt x="16961" y="2953"/>
                    <a:pt x="16831" y="2935"/>
                    <a:pt x="16707" y="2935"/>
                  </a:cubicBezTo>
                  <a:cubicBezTo>
                    <a:pt x="15471" y="2935"/>
                    <a:pt x="14955" y="4697"/>
                    <a:pt x="15948" y="5390"/>
                  </a:cubicBezTo>
                  <a:cubicBezTo>
                    <a:pt x="15948" y="5418"/>
                    <a:pt x="15962" y="5433"/>
                    <a:pt x="15962" y="5462"/>
                  </a:cubicBezTo>
                  <a:lnTo>
                    <a:pt x="15991" y="5749"/>
                  </a:lnTo>
                  <a:cubicBezTo>
                    <a:pt x="15991" y="6051"/>
                    <a:pt x="15977" y="6338"/>
                    <a:pt x="15948" y="6640"/>
                  </a:cubicBezTo>
                  <a:cubicBezTo>
                    <a:pt x="15891" y="7257"/>
                    <a:pt x="15833" y="7847"/>
                    <a:pt x="15977" y="8464"/>
                  </a:cubicBezTo>
                  <a:cubicBezTo>
                    <a:pt x="16077" y="8910"/>
                    <a:pt x="16250" y="9326"/>
                    <a:pt x="16494" y="9714"/>
                  </a:cubicBezTo>
                  <a:cubicBezTo>
                    <a:pt x="16178" y="9901"/>
                    <a:pt x="15862" y="10088"/>
                    <a:pt x="15560" y="10289"/>
                  </a:cubicBezTo>
                  <a:cubicBezTo>
                    <a:pt x="14928" y="10749"/>
                    <a:pt x="14353" y="11180"/>
                    <a:pt x="13822" y="11596"/>
                  </a:cubicBezTo>
                  <a:cubicBezTo>
                    <a:pt x="13621" y="11453"/>
                    <a:pt x="13462" y="11266"/>
                    <a:pt x="13362" y="11050"/>
                  </a:cubicBezTo>
                  <a:cubicBezTo>
                    <a:pt x="13247" y="10734"/>
                    <a:pt x="13391" y="10260"/>
                    <a:pt x="13362" y="9915"/>
                  </a:cubicBezTo>
                  <a:cubicBezTo>
                    <a:pt x="13333" y="8565"/>
                    <a:pt x="12572" y="7329"/>
                    <a:pt x="11379" y="6668"/>
                  </a:cubicBezTo>
                  <a:cubicBezTo>
                    <a:pt x="11153" y="6545"/>
                    <a:pt x="10931" y="6490"/>
                    <a:pt x="10721" y="6490"/>
                  </a:cubicBezTo>
                  <a:cubicBezTo>
                    <a:pt x="9518" y="6490"/>
                    <a:pt x="8730" y="8276"/>
                    <a:pt x="10014" y="9010"/>
                  </a:cubicBezTo>
                  <a:cubicBezTo>
                    <a:pt x="11078" y="9599"/>
                    <a:pt x="10503" y="10921"/>
                    <a:pt x="10805" y="11898"/>
                  </a:cubicBezTo>
                  <a:cubicBezTo>
                    <a:pt x="11020" y="12545"/>
                    <a:pt x="11437" y="12976"/>
                    <a:pt x="11882" y="13392"/>
                  </a:cubicBezTo>
                  <a:cubicBezTo>
                    <a:pt x="11092" y="14240"/>
                    <a:pt x="10345" y="15159"/>
                    <a:pt x="9684" y="16108"/>
                  </a:cubicBezTo>
                  <a:cubicBezTo>
                    <a:pt x="9497" y="15662"/>
                    <a:pt x="9239" y="15246"/>
                    <a:pt x="8922" y="14886"/>
                  </a:cubicBezTo>
                  <a:cubicBezTo>
                    <a:pt x="8180" y="14067"/>
                    <a:pt x="7140" y="13601"/>
                    <a:pt x="6058" y="13601"/>
                  </a:cubicBezTo>
                  <a:cubicBezTo>
                    <a:pt x="5926" y="13601"/>
                    <a:pt x="5794" y="13608"/>
                    <a:pt x="5661" y="13622"/>
                  </a:cubicBezTo>
                  <a:cubicBezTo>
                    <a:pt x="4943" y="13694"/>
                    <a:pt x="4311" y="14182"/>
                    <a:pt x="4311" y="14973"/>
                  </a:cubicBezTo>
                  <a:cubicBezTo>
                    <a:pt x="4311" y="15618"/>
                    <a:pt x="4874" y="16328"/>
                    <a:pt x="5563" y="16328"/>
                  </a:cubicBezTo>
                  <a:cubicBezTo>
                    <a:pt x="5595" y="16328"/>
                    <a:pt x="5628" y="16326"/>
                    <a:pt x="5661" y="16323"/>
                  </a:cubicBezTo>
                  <a:cubicBezTo>
                    <a:pt x="5759" y="16311"/>
                    <a:pt x="5855" y="16305"/>
                    <a:pt x="5947" y="16305"/>
                  </a:cubicBezTo>
                  <a:cubicBezTo>
                    <a:pt x="6531" y="16305"/>
                    <a:pt x="6989" y="16551"/>
                    <a:pt x="7213" y="17171"/>
                  </a:cubicBezTo>
                  <a:cubicBezTo>
                    <a:pt x="7356" y="17616"/>
                    <a:pt x="7428" y="18062"/>
                    <a:pt x="7644" y="18478"/>
                  </a:cubicBezTo>
                  <a:cubicBezTo>
                    <a:pt x="7744" y="18694"/>
                    <a:pt x="7874" y="18881"/>
                    <a:pt x="8017" y="19067"/>
                  </a:cubicBezTo>
                  <a:cubicBezTo>
                    <a:pt x="7615" y="19972"/>
                    <a:pt x="7299" y="20906"/>
                    <a:pt x="7040" y="21855"/>
                  </a:cubicBezTo>
                  <a:cubicBezTo>
                    <a:pt x="6566" y="21768"/>
                    <a:pt x="6092" y="21740"/>
                    <a:pt x="5604" y="21740"/>
                  </a:cubicBezTo>
                  <a:cubicBezTo>
                    <a:pt x="4445" y="21727"/>
                    <a:pt x="3607" y="20970"/>
                    <a:pt x="2492" y="20970"/>
                  </a:cubicBezTo>
                  <a:cubicBezTo>
                    <a:pt x="2294" y="20970"/>
                    <a:pt x="2087" y="20994"/>
                    <a:pt x="1868" y="21050"/>
                  </a:cubicBezTo>
                  <a:cubicBezTo>
                    <a:pt x="311" y="21436"/>
                    <a:pt x="800" y="23695"/>
                    <a:pt x="2228" y="23695"/>
                  </a:cubicBezTo>
                  <a:cubicBezTo>
                    <a:pt x="2342" y="23695"/>
                    <a:pt x="2461" y="23681"/>
                    <a:pt x="2586" y="23650"/>
                  </a:cubicBezTo>
                  <a:cubicBezTo>
                    <a:pt x="2616" y="23642"/>
                    <a:pt x="2647" y="23638"/>
                    <a:pt x="2679" y="23638"/>
                  </a:cubicBezTo>
                  <a:cubicBezTo>
                    <a:pt x="2974" y="23638"/>
                    <a:pt x="3360" y="23965"/>
                    <a:pt x="3607" y="24081"/>
                  </a:cubicBezTo>
                  <a:cubicBezTo>
                    <a:pt x="4052" y="24268"/>
                    <a:pt x="4512" y="24383"/>
                    <a:pt x="5000" y="24412"/>
                  </a:cubicBezTo>
                  <a:cubicBezTo>
                    <a:pt x="5067" y="24419"/>
                    <a:pt x="5138" y="24421"/>
                    <a:pt x="5211" y="24421"/>
                  </a:cubicBezTo>
                  <a:cubicBezTo>
                    <a:pt x="5443" y="24421"/>
                    <a:pt x="5701" y="24396"/>
                    <a:pt x="5950" y="24396"/>
                  </a:cubicBezTo>
                  <a:cubicBezTo>
                    <a:pt x="6131" y="24396"/>
                    <a:pt x="6308" y="24409"/>
                    <a:pt x="6466" y="24455"/>
                  </a:cubicBezTo>
                  <a:cubicBezTo>
                    <a:pt x="6308" y="25446"/>
                    <a:pt x="6178" y="26452"/>
                    <a:pt x="6078" y="27443"/>
                  </a:cubicBezTo>
                  <a:cubicBezTo>
                    <a:pt x="6063" y="27558"/>
                    <a:pt x="6049" y="27673"/>
                    <a:pt x="6049" y="27788"/>
                  </a:cubicBezTo>
                  <a:cubicBezTo>
                    <a:pt x="5790" y="27774"/>
                    <a:pt x="5546" y="27745"/>
                    <a:pt x="5288" y="27745"/>
                  </a:cubicBezTo>
                  <a:cubicBezTo>
                    <a:pt x="4411" y="27702"/>
                    <a:pt x="3219" y="27817"/>
                    <a:pt x="2472" y="27242"/>
                  </a:cubicBezTo>
                  <a:cubicBezTo>
                    <a:pt x="2168" y="27007"/>
                    <a:pt x="1812" y="26864"/>
                    <a:pt x="1462" y="26864"/>
                  </a:cubicBezTo>
                  <a:cubicBezTo>
                    <a:pt x="1148" y="26864"/>
                    <a:pt x="839" y="26978"/>
                    <a:pt x="575" y="27242"/>
                  </a:cubicBezTo>
                  <a:cubicBezTo>
                    <a:pt x="101" y="27702"/>
                    <a:pt x="0" y="28693"/>
                    <a:pt x="575" y="29139"/>
                  </a:cubicBezTo>
                  <a:cubicBezTo>
                    <a:pt x="1566" y="29915"/>
                    <a:pt x="2586" y="30245"/>
                    <a:pt x="3836" y="30374"/>
                  </a:cubicBezTo>
                  <a:cubicBezTo>
                    <a:pt x="4555" y="30446"/>
                    <a:pt x="5331" y="30374"/>
                    <a:pt x="6063" y="30475"/>
                  </a:cubicBezTo>
                  <a:cubicBezTo>
                    <a:pt x="6078" y="30604"/>
                    <a:pt x="6092" y="30733"/>
                    <a:pt x="6106" y="30863"/>
                  </a:cubicBezTo>
                  <a:cubicBezTo>
                    <a:pt x="6193" y="31639"/>
                    <a:pt x="6279" y="32414"/>
                    <a:pt x="6379" y="33190"/>
                  </a:cubicBezTo>
                  <a:cubicBezTo>
                    <a:pt x="6020" y="33305"/>
                    <a:pt x="5661" y="33435"/>
                    <a:pt x="5302" y="33578"/>
                  </a:cubicBezTo>
                  <a:cubicBezTo>
                    <a:pt x="4584" y="33870"/>
                    <a:pt x="3886" y="33969"/>
                    <a:pt x="3167" y="33969"/>
                  </a:cubicBezTo>
                  <a:cubicBezTo>
                    <a:pt x="2649" y="33969"/>
                    <a:pt x="2120" y="33917"/>
                    <a:pt x="1566" y="33851"/>
                  </a:cubicBezTo>
                  <a:cubicBezTo>
                    <a:pt x="1535" y="33848"/>
                    <a:pt x="1503" y="33846"/>
                    <a:pt x="1472" y="33846"/>
                  </a:cubicBezTo>
                  <a:cubicBezTo>
                    <a:pt x="795" y="33846"/>
                    <a:pt x="230" y="34570"/>
                    <a:pt x="230" y="35202"/>
                  </a:cubicBezTo>
                  <a:cubicBezTo>
                    <a:pt x="230" y="36006"/>
                    <a:pt x="848" y="36466"/>
                    <a:pt x="1566" y="36552"/>
                  </a:cubicBezTo>
                  <a:cubicBezTo>
                    <a:pt x="2190" y="36619"/>
                    <a:pt x="2809" y="36678"/>
                    <a:pt x="3425" y="36678"/>
                  </a:cubicBezTo>
                  <a:cubicBezTo>
                    <a:pt x="4001" y="36678"/>
                    <a:pt x="4574" y="36626"/>
                    <a:pt x="5144" y="36480"/>
                  </a:cubicBezTo>
                  <a:cubicBezTo>
                    <a:pt x="5704" y="36337"/>
                    <a:pt x="6293" y="35992"/>
                    <a:pt x="6868" y="35819"/>
                  </a:cubicBezTo>
                  <a:cubicBezTo>
                    <a:pt x="6997" y="36337"/>
                    <a:pt x="7155" y="36854"/>
                    <a:pt x="7342" y="37357"/>
                  </a:cubicBezTo>
                  <a:cubicBezTo>
                    <a:pt x="7572" y="37975"/>
                    <a:pt x="7816" y="38592"/>
                    <a:pt x="8060" y="39196"/>
                  </a:cubicBezTo>
                  <a:lnTo>
                    <a:pt x="7802" y="39196"/>
                  </a:lnTo>
                  <a:cubicBezTo>
                    <a:pt x="6049" y="39196"/>
                    <a:pt x="4411" y="39253"/>
                    <a:pt x="3032" y="40474"/>
                  </a:cubicBezTo>
                  <a:cubicBezTo>
                    <a:pt x="2010" y="41373"/>
                    <a:pt x="2954" y="42728"/>
                    <a:pt x="4040" y="42728"/>
                  </a:cubicBezTo>
                  <a:cubicBezTo>
                    <a:pt x="4343" y="42728"/>
                    <a:pt x="4657" y="42622"/>
                    <a:pt x="4943" y="42371"/>
                  </a:cubicBezTo>
                  <a:cubicBezTo>
                    <a:pt x="5473" y="41905"/>
                    <a:pt x="6236" y="41882"/>
                    <a:pt x="6928" y="41882"/>
                  </a:cubicBezTo>
                  <a:cubicBezTo>
                    <a:pt x="7005" y="41882"/>
                    <a:pt x="7081" y="41882"/>
                    <a:pt x="7155" y="41882"/>
                  </a:cubicBezTo>
                  <a:cubicBezTo>
                    <a:pt x="7309" y="41889"/>
                    <a:pt x="7462" y="41891"/>
                    <a:pt x="7616" y="41891"/>
                  </a:cubicBezTo>
                  <a:cubicBezTo>
                    <a:pt x="8180" y="41891"/>
                    <a:pt x="8742" y="41853"/>
                    <a:pt x="9296" y="41796"/>
                  </a:cubicBezTo>
                  <a:cubicBezTo>
                    <a:pt x="9598" y="42342"/>
                    <a:pt x="9899" y="42874"/>
                    <a:pt x="10244" y="43391"/>
                  </a:cubicBezTo>
                  <a:cubicBezTo>
                    <a:pt x="9871" y="43448"/>
                    <a:pt x="9468" y="43477"/>
                    <a:pt x="9052" y="43535"/>
                  </a:cubicBezTo>
                  <a:cubicBezTo>
                    <a:pt x="7615" y="43693"/>
                    <a:pt x="6308" y="44382"/>
                    <a:pt x="5374" y="45460"/>
                  </a:cubicBezTo>
                  <a:cubicBezTo>
                    <a:pt x="4507" y="46458"/>
                    <a:pt x="5408" y="47809"/>
                    <a:pt x="6388" y="47809"/>
                  </a:cubicBezTo>
                  <a:cubicBezTo>
                    <a:pt x="6691" y="47809"/>
                    <a:pt x="7002" y="47680"/>
                    <a:pt x="7270" y="47371"/>
                  </a:cubicBezTo>
                  <a:cubicBezTo>
                    <a:pt x="8405" y="46049"/>
                    <a:pt x="9756" y="46322"/>
                    <a:pt x="11307" y="45991"/>
                  </a:cubicBezTo>
                  <a:cubicBezTo>
                    <a:pt x="11537" y="45934"/>
                    <a:pt x="11767" y="45862"/>
                    <a:pt x="11983" y="45790"/>
                  </a:cubicBezTo>
                  <a:cubicBezTo>
                    <a:pt x="12313" y="46178"/>
                    <a:pt x="12658" y="46552"/>
                    <a:pt x="13017" y="46925"/>
                  </a:cubicBezTo>
                  <a:cubicBezTo>
                    <a:pt x="12830" y="47141"/>
                    <a:pt x="12672" y="47356"/>
                    <a:pt x="12543" y="47601"/>
                  </a:cubicBezTo>
                  <a:cubicBezTo>
                    <a:pt x="12227" y="48175"/>
                    <a:pt x="12141" y="48750"/>
                    <a:pt x="11523" y="49095"/>
                  </a:cubicBezTo>
                  <a:cubicBezTo>
                    <a:pt x="10905" y="49454"/>
                    <a:pt x="10129" y="49540"/>
                    <a:pt x="9440" y="49641"/>
                  </a:cubicBezTo>
                  <a:cubicBezTo>
                    <a:pt x="8721" y="49756"/>
                    <a:pt x="8319" y="50646"/>
                    <a:pt x="8506" y="51293"/>
                  </a:cubicBezTo>
                  <a:cubicBezTo>
                    <a:pt x="8692" y="51950"/>
                    <a:pt x="9252" y="52265"/>
                    <a:pt x="9864" y="52265"/>
                  </a:cubicBezTo>
                  <a:cubicBezTo>
                    <a:pt x="9961" y="52265"/>
                    <a:pt x="10060" y="52257"/>
                    <a:pt x="10158" y="52241"/>
                  </a:cubicBezTo>
                  <a:cubicBezTo>
                    <a:pt x="11480" y="52026"/>
                    <a:pt x="12859" y="51695"/>
                    <a:pt x="13822" y="50704"/>
                  </a:cubicBezTo>
                  <a:cubicBezTo>
                    <a:pt x="14253" y="50273"/>
                    <a:pt x="14497" y="49756"/>
                    <a:pt x="14756" y="49224"/>
                  </a:cubicBezTo>
                  <a:cubicBezTo>
                    <a:pt x="14827" y="49052"/>
                    <a:pt x="14914" y="48894"/>
                    <a:pt x="15014" y="48750"/>
                  </a:cubicBezTo>
                  <a:cubicBezTo>
                    <a:pt x="16207" y="49713"/>
                    <a:pt x="17500" y="50546"/>
                    <a:pt x="18865" y="51221"/>
                  </a:cubicBezTo>
                  <a:cubicBezTo>
                    <a:pt x="18620" y="51264"/>
                    <a:pt x="18376" y="51307"/>
                    <a:pt x="18132" y="51322"/>
                  </a:cubicBezTo>
                  <a:cubicBezTo>
                    <a:pt x="16250" y="51537"/>
                    <a:pt x="15661" y="53261"/>
                    <a:pt x="15675" y="54914"/>
                  </a:cubicBezTo>
                  <a:cubicBezTo>
                    <a:pt x="15682" y="55783"/>
                    <a:pt x="16357" y="56217"/>
                    <a:pt x="17029" y="56217"/>
                  </a:cubicBezTo>
                  <a:cubicBezTo>
                    <a:pt x="17701" y="56217"/>
                    <a:pt x="18369" y="55783"/>
                    <a:pt x="18362" y="54914"/>
                  </a:cubicBezTo>
                  <a:cubicBezTo>
                    <a:pt x="18362" y="54712"/>
                    <a:pt x="18290" y="54181"/>
                    <a:pt x="18434" y="53994"/>
                  </a:cubicBezTo>
                  <a:lnTo>
                    <a:pt x="18620" y="53980"/>
                  </a:lnTo>
                  <a:cubicBezTo>
                    <a:pt x="18821" y="53965"/>
                    <a:pt x="19023" y="53951"/>
                    <a:pt x="19224" y="53908"/>
                  </a:cubicBezTo>
                  <a:cubicBezTo>
                    <a:pt x="19942" y="53822"/>
                    <a:pt x="20603" y="53506"/>
                    <a:pt x="21135" y="53017"/>
                  </a:cubicBezTo>
                  <a:cubicBezTo>
                    <a:pt x="21364" y="52802"/>
                    <a:pt x="21566" y="52572"/>
                    <a:pt x="21738" y="52313"/>
                  </a:cubicBezTo>
                  <a:cubicBezTo>
                    <a:pt x="22169" y="52428"/>
                    <a:pt x="22614" y="52543"/>
                    <a:pt x="23060" y="52629"/>
                  </a:cubicBezTo>
                  <a:cubicBezTo>
                    <a:pt x="22974" y="52802"/>
                    <a:pt x="22887" y="53003"/>
                    <a:pt x="22801" y="53189"/>
                  </a:cubicBezTo>
                  <a:cubicBezTo>
                    <a:pt x="22054" y="54712"/>
                    <a:pt x="21508" y="56221"/>
                    <a:pt x="21882" y="57945"/>
                  </a:cubicBezTo>
                  <a:cubicBezTo>
                    <a:pt x="22031" y="58616"/>
                    <a:pt x="22534" y="58907"/>
                    <a:pt x="23062" y="58907"/>
                  </a:cubicBezTo>
                  <a:cubicBezTo>
                    <a:pt x="23857" y="58907"/>
                    <a:pt x="24707" y="58246"/>
                    <a:pt x="24482" y="57227"/>
                  </a:cubicBezTo>
                  <a:cubicBezTo>
                    <a:pt x="24180" y="55862"/>
                    <a:pt x="25172" y="54554"/>
                    <a:pt x="25689" y="53376"/>
                  </a:cubicBezTo>
                  <a:cubicBezTo>
                    <a:pt x="25732" y="53261"/>
                    <a:pt x="25775" y="53146"/>
                    <a:pt x="25833" y="53031"/>
                  </a:cubicBezTo>
                  <a:cubicBezTo>
                    <a:pt x="26528" y="53117"/>
                    <a:pt x="27231" y="53163"/>
                    <a:pt x="27937" y="53163"/>
                  </a:cubicBezTo>
                  <a:cubicBezTo>
                    <a:pt x="28179" y="53163"/>
                    <a:pt x="28421" y="53157"/>
                    <a:pt x="28663" y="53146"/>
                  </a:cubicBezTo>
                  <a:cubicBezTo>
                    <a:pt x="28692" y="53276"/>
                    <a:pt x="28692" y="53405"/>
                    <a:pt x="28677" y="53534"/>
                  </a:cubicBezTo>
                  <a:cubicBezTo>
                    <a:pt x="28606" y="54052"/>
                    <a:pt x="28160" y="54526"/>
                    <a:pt x="28002" y="55043"/>
                  </a:cubicBezTo>
                  <a:cubicBezTo>
                    <a:pt x="27844" y="55646"/>
                    <a:pt x="27873" y="56278"/>
                    <a:pt x="28117" y="56853"/>
                  </a:cubicBezTo>
                  <a:cubicBezTo>
                    <a:pt x="28289" y="57327"/>
                    <a:pt x="28850" y="57888"/>
                    <a:pt x="28835" y="58390"/>
                  </a:cubicBezTo>
                  <a:cubicBezTo>
                    <a:pt x="28800" y="59260"/>
                    <a:pt x="29457" y="59694"/>
                    <a:pt x="30130" y="59694"/>
                  </a:cubicBezTo>
                  <a:cubicBezTo>
                    <a:pt x="30804" y="59694"/>
                    <a:pt x="31493" y="59260"/>
                    <a:pt x="31522" y="58390"/>
                  </a:cubicBezTo>
                  <a:cubicBezTo>
                    <a:pt x="31551" y="57643"/>
                    <a:pt x="31292" y="57040"/>
                    <a:pt x="30933" y="56408"/>
                  </a:cubicBezTo>
                  <a:cubicBezTo>
                    <a:pt x="30804" y="56163"/>
                    <a:pt x="30603" y="55977"/>
                    <a:pt x="30631" y="55718"/>
                  </a:cubicBezTo>
                  <a:cubicBezTo>
                    <a:pt x="30646" y="55459"/>
                    <a:pt x="30976" y="55072"/>
                    <a:pt x="31077" y="54827"/>
                  </a:cubicBezTo>
                  <a:cubicBezTo>
                    <a:pt x="31335" y="54224"/>
                    <a:pt x="31422" y="53549"/>
                    <a:pt x="31321" y="52888"/>
                  </a:cubicBezTo>
                  <a:cubicBezTo>
                    <a:pt x="32269" y="52758"/>
                    <a:pt x="33232" y="52615"/>
                    <a:pt x="34194" y="52457"/>
                  </a:cubicBezTo>
                  <a:cubicBezTo>
                    <a:pt x="34352" y="53075"/>
                    <a:pt x="34309" y="53707"/>
                    <a:pt x="34209" y="54425"/>
                  </a:cubicBezTo>
                  <a:cubicBezTo>
                    <a:pt x="34065" y="55517"/>
                    <a:pt x="34238" y="56465"/>
                    <a:pt x="34985" y="57298"/>
                  </a:cubicBezTo>
                  <a:cubicBezTo>
                    <a:pt x="35258" y="57602"/>
                    <a:pt x="35571" y="57729"/>
                    <a:pt x="35877" y="57729"/>
                  </a:cubicBezTo>
                  <a:cubicBezTo>
                    <a:pt x="36871" y="57729"/>
                    <a:pt x="37775" y="56380"/>
                    <a:pt x="36895" y="55402"/>
                  </a:cubicBezTo>
                  <a:cubicBezTo>
                    <a:pt x="36680" y="55158"/>
                    <a:pt x="36895" y="54569"/>
                    <a:pt x="36939" y="54296"/>
                  </a:cubicBezTo>
                  <a:cubicBezTo>
                    <a:pt x="37082" y="53520"/>
                    <a:pt x="37053" y="52701"/>
                    <a:pt x="36852" y="51925"/>
                  </a:cubicBezTo>
                  <a:cubicBezTo>
                    <a:pt x="37671" y="51753"/>
                    <a:pt x="38476" y="51523"/>
                    <a:pt x="39266" y="51236"/>
                  </a:cubicBezTo>
                  <a:lnTo>
                    <a:pt x="39611" y="51106"/>
                  </a:lnTo>
                  <a:cubicBezTo>
                    <a:pt x="39826" y="51336"/>
                    <a:pt x="39956" y="51638"/>
                    <a:pt x="39984" y="51954"/>
                  </a:cubicBezTo>
                  <a:cubicBezTo>
                    <a:pt x="40085" y="53218"/>
                    <a:pt x="40243" y="54224"/>
                    <a:pt x="41091" y="55215"/>
                  </a:cubicBezTo>
                  <a:cubicBezTo>
                    <a:pt x="41361" y="55530"/>
                    <a:pt x="41674" y="55661"/>
                    <a:pt x="41980" y="55661"/>
                  </a:cubicBezTo>
                  <a:cubicBezTo>
                    <a:pt x="42958" y="55661"/>
                    <a:pt x="43855" y="54315"/>
                    <a:pt x="43002" y="53319"/>
                  </a:cubicBezTo>
                  <a:cubicBezTo>
                    <a:pt x="42441" y="52658"/>
                    <a:pt x="42757" y="51523"/>
                    <a:pt x="42542" y="50747"/>
                  </a:cubicBezTo>
                  <a:cubicBezTo>
                    <a:pt x="42456" y="50488"/>
                    <a:pt x="42341" y="50230"/>
                    <a:pt x="42183" y="50000"/>
                  </a:cubicBezTo>
                  <a:cubicBezTo>
                    <a:pt x="43418" y="49397"/>
                    <a:pt x="44582" y="48664"/>
                    <a:pt x="45674" y="47845"/>
                  </a:cubicBezTo>
                  <a:cubicBezTo>
                    <a:pt x="45760" y="48003"/>
                    <a:pt x="45875" y="48147"/>
                    <a:pt x="46004" y="48290"/>
                  </a:cubicBezTo>
                  <a:cubicBezTo>
                    <a:pt x="46220" y="48520"/>
                    <a:pt x="46723" y="48649"/>
                    <a:pt x="46895" y="48865"/>
                  </a:cubicBezTo>
                  <a:cubicBezTo>
                    <a:pt x="46924" y="48908"/>
                    <a:pt x="47010" y="49511"/>
                    <a:pt x="47024" y="49655"/>
                  </a:cubicBezTo>
                  <a:cubicBezTo>
                    <a:pt x="47121" y="50262"/>
                    <a:pt x="47782" y="50643"/>
                    <a:pt x="48375" y="50643"/>
                  </a:cubicBezTo>
                  <a:cubicBezTo>
                    <a:pt x="48484" y="50643"/>
                    <a:pt x="48590" y="50630"/>
                    <a:pt x="48691" y="50603"/>
                  </a:cubicBezTo>
                  <a:cubicBezTo>
                    <a:pt x="49452" y="50388"/>
                    <a:pt x="49740" y="49655"/>
                    <a:pt x="49625" y="48937"/>
                  </a:cubicBezTo>
                  <a:cubicBezTo>
                    <a:pt x="49553" y="48362"/>
                    <a:pt x="49366" y="47816"/>
                    <a:pt x="49065" y="47328"/>
                  </a:cubicBezTo>
                  <a:cubicBezTo>
                    <a:pt x="48849" y="47012"/>
                    <a:pt x="48576" y="46739"/>
                    <a:pt x="48260" y="46552"/>
                  </a:cubicBezTo>
                  <a:cubicBezTo>
                    <a:pt x="48174" y="46509"/>
                    <a:pt x="48102" y="46466"/>
                    <a:pt x="48016" y="46437"/>
                  </a:cubicBezTo>
                  <a:cubicBezTo>
                    <a:pt x="48001" y="46408"/>
                    <a:pt x="48001" y="46379"/>
                    <a:pt x="47987" y="46351"/>
                  </a:cubicBezTo>
                  <a:cubicBezTo>
                    <a:pt x="47958" y="46207"/>
                    <a:pt x="47929" y="46063"/>
                    <a:pt x="47886" y="45920"/>
                  </a:cubicBezTo>
                  <a:cubicBezTo>
                    <a:pt x="48648" y="45129"/>
                    <a:pt x="49337" y="44267"/>
                    <a:pt x="49927" y="43348"/>
                  </a:cubicBezTo>
                  <a:cubicBezTo>
                    <a:pt x="50200" y="43492"/>
                    <a:pt x="50472" y="43678"/>
                    <a:pt x="50717" y="43865"/>
                  </a:cubicBezTo>
                  <a:cubicBezTo>
                    <a:pt x="51593" y="44540"/>
                    <a:pt x="52613" y="44670"/>
                    <a:pt x="53691" y="44684"/>
                  </a:cubicBezTo>
                  <a:cubicBezTo>
                    <a:pt x="53695" y="44684"/>
                    <a:pt x="53700" y="44684"/>
                    <a:pt x="53704" y="44684"/>
                  </a:cubicBezTo>
                  <a:cubicBezTo>
                    <a:pt x="55415" y="44684"/>
                    <a:pt x="55410" y="41997"/>
                    <a:pt x="53691" y="41983"/>
                  </a:cubicBezTo>
                  <a:cubicBezTo>
                    <a:pt x="53598" y="41983"/>
                    <a:pt x="53503" y="41984"/>
                    <a:pt x="53408" y="41984"/>
                  </a:cubicBezTo>
                  <a:cubicBezTo>
                    <a:pt x="53073" y="41984"/>
                    <a:pt x="52728" y="41967"/>
                    <a:pt x="52426" y="41811"/>
                  </a:cubicBezTo>
                  <a:cubicBezTo>
                    <a:pt x="52010" y="41581"/>
                    <a:pt x="51694" y="41178"/>
                    <a:pt x="51291" y="40934"/>
                  </a:cubicBezTo>
                  <a:cubicBezTo>
                    <a:pt x="51751" y="39986"/>
                    <a:pt x="52139" y="38995"/>
                    <a:pt x="52470" y="37989"/>
                  </a:cubicBezTo>
                  <a:cubicBezTo>
                    <a:pt x="52714" y="38104"/>
                    <a:pt x="52958" y="38219"/>
                    <a:pt x="53188" y="38319"/>
                  </a:cubicBezTo>
                  <a:cubicBezTo>
                    <a:pt x="53830" y="38584"/>
                    <a:pt x="54473" y="38737"/>
                    <a:pt x="55132" y="38737"/>
                  </a:cubicBezTo>
                  <a:cubicBezTo>
                    <a:pt x="55475" y="38737"/>
                    <a:pt x="55822" y="38695"/>
                    <a:pt x="56176" y="38607"/>
                  </a:cubicBezTo>
                  <a:cubicBezTo>
                    <a:pt x="57733" y="38208"/>
                    <a:pt x="57232" y="35961"/>
                    <a:pt x="55815" y="35961"/>
                  </a:cubicBezTo>
                  <a:cubicBezTo>
                    <a:pt x="55702" y="35961"/>
                    <a:pt x="55582" y="35975"/>
                    <a:pt x="55458" y="36006"/>
                  </a:cubicBezTo>
                  <a:cubicBezTo>
                    <a:pt x="55335" y="36038"/>
                    <a:pt x="55211" y="36052"/>
                    <a:pt x="55085" y="36052"/>
                  </a:cubicBezTo>
                  <a:cubicBezTo>
                    <a:pt x="54420" y="36052"/>
                    <a:pt x="53733" y="35652"/>
                    <a:pt x="53116" y="35374"/>
                  </a:cubicBezTo>
                  <a:cubicBezTo>
                    <a:pt x="53303" y="34383"/>
                    <a:pt x="53403" y="33391"/>
                    <a:pt x="53447" y="32386"/>
                  </a:cubicBezTo>
                  <a:cubicBezTo>
                    <a:pt x="54052" y="32122"/>
                    <a:pt x="54716" y="31773"/>
                    <a:pt x="55356" y="31773"/>
                  </a:cubicBezTo>
                  <a:cubicBezTo>
                    <a:pt x="55551" y="31773"/>
                    <a:pt x="55744" y="31806"/>
                    <a:pt x="55932" y="31883"/>
                  </a:cubicBezTo>
                  <a:cubicBezTo>
                    <a:pt x="56050" y="31931"/>
                    <a:pt x="56173" y="31953"/>
                    <a:pt x="56295" y="31953"/>
                  </a:cubicBezTo>
                  <a:cubicBezTo>
                    <a:pt x="56870" y="31953"/>
                    <a:pt x="57442" y="31470"/>
                    <a:pt x="57584" y="30949"/>
                  </a:cubicBezTo>
                  <a:cubicBezTo>
                    <a:pt x="57829" y="30173"/>
                    <a:pt x="57340" y="29555"/>
                    <a:pt x="56665" y="29282"/>
                  </a:cubicBezTo>
                  <a:cubicBezTo>
                    <a:pt x="56276" y="29126"/>
                    <a:pt x="55889" y="29062"/>
                    <a:pt x="55504" y="29062"/>
                  </a:cubicBezTo>
                  <a:cubicBezTo>
                    <a:pt x="54794" y="29062"/>
                    <a:pt x="54093" y="29280"/>
                    <a:pt x="53403" y="29541"/>
                  </a:cubicBezTo>
                  <a:cubicBezTo>
                    <a:pt x="53332" y="28607"/>
                    <a:pt x="53202" y="27688"/>
                    <a:pt x="53030" y="26768"/>
                  </a:cubicBezTo>
                  <a:lnTo>
                    <a:pt x="53030" y="26768"/>
                  </a:lnTo>
                  <a:cubicBezTo>
                    <a:pt x="53116" y="26772"/>
                    <a:pt x="53203" y="26774"/>
                    <a:pt x="53291" y="26774"/>
                  </a:cubicBezTo>
                  <a:cubicBezTo>
                    <a:pt x="53553" y="26774"/>
                    <a:pt x="53820" y="26757"/>
                    <a:pt x="54079" y="26725"/>
                  </a:cubicBezTo>
                  <a:cubicBezTo>
                    <a:pt x="55041" y="26581"/>
                    <a:pt x="55932" y="26165"/>
                    <a:pt x="56665" y="25533"/>
                  </a:cubicBezTo>
                  <a:cubicBezTo>
                    <a:pt x="57705" y="24650"/>
                    <a:pt x="56742" y="23287"/>
                    <a:pt x="55647" y="23287"/>
                  </a:cubicBezTo>
                  <a:cubicBezTo>
                    <a:pt x="55352" y="23287"/>
                    <a:pt x="55046" y="23386"/>
                    <a:pt x="54768" y="23622"/>
                  </a:cubicBezTo>
                  <a:cubicBezTo>
                    <a:pt x="54203" y="24110"/>
                    <a:pt x="53453" y="24185"/>
                    <a:pt x="52674" y="24185"/>
                  </a:cubicBezTo>
                  <a:cubicBezTo>
                    <a:pt x="52582" y="24185"/>
                    <a:pt x="52490" y="24184"/>
                    <a:pt x="52398" y="24182"/>
                  </a:cubicBezTo>
                  <a:cubicBezTo>
                    <a:pt x="52096" y="23248"/>
                    <a:pt x="51737" y="22343"/>
                    <a:pt x="51349" y="21452"/>
                  </a:cubicBezTo>
                  <a:lnTo>
                    <a:pt x="51421" y="21409"/>
                  </a:lnTo>
                  <a:cubicBezTo>
                    <a:pt x="52053" y="21041"/>
                    <a:pt x="52890" y="20165"/>
                    <a:pt x="53711" y="20165"/>
                  </a:cubicBezTo>
                  <a:cubicBezTo>
                    <a:pt x="53786" y="20165"/>
                    <a:pt x="53861" y="20172"/>
                    <a:pt x="53935" y="20188"/>
                  </a:cubicBezTo>
                  <a:cubicBezTo>
                    <a:pt x="54048" y="20213"/>
                    <a:pt x="54156" y="20225"/>
                    <a:pt x="54260" y="20225"/>
                  </a:cubicBezTo>
                  <a:cubicBezTo>
                    <a:pt x="55701" y="20225"/>
                    <a:pt x="56222" y="17949"/>
                    <a:pt x="54653" y="17587"/>
                  </a:cubicBezTo>
                  <a:cubicBezTo>
                    <a:pt x="54358" y="17525"/>
                    <a:pt x="54068" y="17495"/>
                    <a:pt x="53784" y="17495"/>
                  </a:cubicBezTo>
                  <a:cubicBezTo>
                    <a:pt x="52895" y="17495"/>
                    <a:pt x="52061" y="17787"/>
                    <a:pt x="51277" y="18277"/>
                  </a:cubicBezTo>
                  <a:cubicBezTo>
                    <a:pt x="50918" y="18521"/>
                    <a:pt x="50559" y="18751"/>
                    <a:pt x="50200" y="18952"/>
                  </a:cubicBezTo>
                  <a:cubicBezTo>
                    <a:pt x="49840" y="18263"/>
                    <a:pt x="49438" y="17573"/>
                    <a:pt x="49007" y="16927"/>
                  </a:cubicBezTo>
                  <a:cubicBezTo>
                    <a:pt x="49280" y="16797"/>
                    <a:pt x="49553" y="16625"/>
                    <a:pt x="49826" y="16452"/>
                  </a:cubicBezTo>
                  <a:cubicBezTo>
                    <a:pt x="50171" y="16194"/>
                    <a:pt x="50501" y="15907"/>
                    <a:pt x="50789" y="15576"/>
                  </a:cubicBezTo>
                  <a:cubicBezTo>
                    <a:pt x="51035" y="15302"/>
                    <a:pt x="51268" y="14898"/>
                    <a:pt x="51638" y="14898"/>
                  </a:cubicBezTo>
                  <a:cubicBezTo>
                    <a:pt x="51656" y="14898"/>
                    <a:pt x="51675" y="14899"/>
                    <a:pt x="51694" y="14901"/>
                  </a:cubicBezTo>
                  <a:cubicBezTo>
                    <a:pt x="51726" y="14904"/>
                    <a:pt x="51758" y="14906"/>
                    <a:pt x="51790" y="14906"/>
                  </a:cubicBezTo>
                  <a:cubicBezTo>
                    <a:pt x="52468" y="14906"/>
                    <a:pt x="53044" y="14195"/>
                    <a:pt x="53044" y="13550"/>
                  </a:cubicBezTo>
                  <a:cubicBezTo>
                    <a:pt x="53044" y="12760"/>
                    <a:pt x="52412" y="12286"/>
                    <a:pt x="51694" y="12200"/>
                  </a:cubicBezTo>
                  <a:cubicBezTo>
                    <a:pt x="51610" y="12191"/>
                    <a:pt x="51528" y="12187"/>
                    <a:pt x="51447" y="12187"/>
                  </a:cubicBezTo>
                  <a:cubicBezTo>
                    <a:pt x="50430" y="12187"/>
                    <a:pt x="49630" y="12834"/>
                    <a:pt x="48978" y="13579"/>
                  </a:cubicBezTo>
                  <a:cubicBezTo>
                    <a:pt x="48533" y="14068"/>
                    <a:pt x="47987" y="14455"/>
                    <a:pt x="47369" y="14700"/>
                  </a:cubicBezTo>
                  <a:cubicBezTo>
                    <a:pt x="46924" y="14154"/>
                    <a:pt x="46464" y="13608"/>
                    <a:pt x="46004" y="13091"/>
                  </a:cubicBezTo>
                  <a:cubicBezTo>
                    <a:pt x="46435" y="12746"/>
                    <a:pt x="46967" y="12516"/>
                    <a:pt x="47527" y="12185"/>
                  </a:cubicBezTo>
                  <a:cubicBezTo>
                    <a:pt x="48648" y="11496"/>
                    <a:pt x="49496" y="10418"/>
                    <a:pt x="49898" y="9154"/>
                  </a:cubicBezTo>
                  <a:cubicBezTo>
                    <a:pt x="50236" y="8164"/>
                    <a:pt x="49421" y="7515"/>
                    <a:pt x="48598" y="7515"/>
                  </a:cubicBezTo>
                  <a:cubicBezTo>
                    <a:pt x="48060" y="7515"/>
                    <a:pt x="47519" y="7793"/>
                    <a:pt x="47297" y="8436"/>
                  </a:cubicBezTo>
                  <a:cubicBezTo>
                    <a:pt x="46852" y="9729"/>
                    <a:pt x="45746" y="9973"/>
                    <a:pt x="44711" y="10648"/>
                  </a:cubicBezTo>
                  <a:cubicBezTo>
                    <a:pt x="44481" y="10792"/>
                    <a:pt x="44266" y="10964"/>
                    <a:pt x="44065" y="11151"/>
                  </a:cubicBezTo>
                  <a:cubicBezTo>
                    <a:pt x="43634" y="10777"/>
                    <a:pt x="43188" y="10404"/>
                    <a:pt x="42729" y="10045"/>
                  </a:cubicBezTo>
                  <a:cubicBezTo>
                    <a:pt x="43073" y="9556"/>
                    <a:pt x="43476" y="9111"/>
                    <a:pt x="43935" y="8709"/>
                  </a:cubicBezTo>
                  <a:cubicBezTo>
                    <a:pt x="44898" y="7832"/>
                    <a:pt x="45559" y="6855"/>
                    <a:pt x="45659" y="5533"/>
                  </a:cubicBezTo>
                  <a:cubicBezTo>
                    <a:pt x="45731" y="4671"/>
                    <a:pt x="45092" y="4240"/>
                    <a:pt x="44417" y="4240"/>
                  </a:cubicBezTo>
                  <a:cubicBezTo>
                    <a:pt x="43741" y="4240"/>
                    <a:pt x="43030" y="4671"/>
                    <a:pt x="42958" y="5533"/>
                  </a:cubicBezTo>
                  <a:cubicBezTo>
                    <a:pt x="42887" y="6424"/>
                    <a:pt x="41565" y="7143"/>
                    <a:pt x="41033" y="7789"/>
                  </a:cubicBezTo>
                  <a:cubicBezTo>
                    <a:pt x="40818" y="8019"/>
                    <a:pt x="40631" y="8278"/>
                    <a:pt x="40459" y="8536"/>
                  </a:cubicBezTo>
                  <a:cubicBezTo>
                    <a:pt x="39826" y="8177"/>
                    <a:pt x="39180" y="7847"/>
                    <a:pt x="38519" y="7545"/>
                  </a:cubicBezTo>
                  <a:cubicBezTo>
                    <a:pt x="38907" y="7157"/>
                    <a:pt x="39352" y="6798"/>
                    <a:pt x="39654" y="6439"/>
                  </a:cubicBezTo>
                  <a:cubicBezTo>
                    <a:pt x="40502" y="5418"/>
                    <a:pt x="40933" y="4226"/>
                    <a:pt x="40617" y="2904"/>
                  </a:cubicBezTo>
                  <a:cubicBezTo>
                    <a:pt x="40451" y="2236"/>
                    <a:pt x="39940" y="1947"/>
                    <a:pt x="39411" y="1947"/>
                  </a:cubicBezTo>
                  <a:cubicBezTo>
                    <a:pt x="38609" y="1947"/>
                    <a:pt x="37765" y="2610"/>
                    <a:pt x="38016" y="3623"/>
                  </a:cubicBezTo>
                  <a:cubicBezTo>
                    <a:pt x="38232" y="4528"/>
                    <a:pt x="36895" y="5390"/>
                    <a:pt x="36378" y="5964"/>
                  </a:cubicBezTo>
                  <a:cubicBezTo>
                    <a:pt x="36191" y="6151"/>
                    <a:pt x="36019" y="6367"/>
                    <a:pt x="35875" y="6582"/>
                  </a:cubicBezTo>
                  <a:cubicBezTo>
                    <a:pt x="35186" y="6381"/>
                    <a:pt x="34482" y="6209"/>
                    <a:pt x="33763" y="6065"/>
                  </a:cubicBezTo>
                  <a:cubicBezTo>
                    <a:pt x="33950" y="5433"/>
                    <a:pt x="34309" y="4801"/>
                    <a:pt x="34525" y="4226"/>
                  </a:cubicBezTo>
                  <a:cubicBezTo>
                    <a:pt x="34942" y="3192"/>
                    <a:pt x="35056" y="2071"/>
                    <a:pt x="34841" y="979"/>
                  </a:cubicBezTo>
                  <a:cubicBezTo>
                    <a:pt x="34715" y="296"/>
                    <a:pt x="34224" y="1"/>
                    <a:pt x="337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15" name="Google Shape;615;p52"/>
            <p:cNvGrpSpPr/>
            <p:nvPr/>
          </p:nvGrpSpPr>
          <p:grpSpPr>
            <a:xfrm>
              <a:off x="3896497" y="4036717"/>
              <a:ext cx="1350824" cy="503372"/>
              <a:chOff x="1661725" y="951900"/>
              <a:chExt cx="537000" cy="200100"/>
            </a:xfrm>
          </p:grpSpPr>
          <p:sp>
            <p:nvSpPr>
              <p:cNvPr id="616" name="Google Shape;616;p52"/>
              <p:cNvSpPr/>
              <p:nvPr/>
            </p:nvSpPr>
            <p:spPr>
              <a:xfrm>
                <a:off x="1661725" y="991775"/>
                <a:ext cx="206550" cy="160225"/>
              </a:xfrm>
              <a:custGeom>
                <a:avLst/>
                <a:gdLst/>
                <a:ahLst/>
                <a:cxnLst/>
                <a:rect l="l" t="t" r="r" b="b"/>
                <a:pathLst>
                  <a:path w="8262" h="6409" extrusionOk="0">
                    <a:moveTo>
                      <a:pt x="4124" y="0"/>
                    </a:moveTo>
                    <a:cubicBezTo>
                      <a:pt x="1" y="0"/>
                      <a:pt x="1" y="6408"/>
                      <a:pt x="4124" y="6408"/>
                    </a:cubicBezTo>
                    <a:cubicBezTo>
                      <a:pt x="8262" y="6408"/>
                      <a:pt x="8262" y="0"/>
                      <a:pt x="412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52"/>
              <p:cNvSpPr/>
              <p:nvPr/>
            </p:nvSpPr>
            <p:spPr>
              <a:xfrm>
                <a:off x="1695850" y="1025175"/>
                <a:ext cx="119625" cy="92700"/>
              </a:xfrm>
              <a:custGeom>
                <a:avLst/>
                <a:gdLst/>
                <a:ahLst/>
                <a:cxnLst/>
                <a:rect l="l" t="t" r="r" b="b"/>
                <a:pathLst>
                  <a:path w="4785" h="3708" extrusionOk="0">
                    <a:moveTo>
                      <a:pt x="2386" y="1"/>
                    </a:moveTo>
                    <a:cubicBezTo>
                      <a:pt x="15" y="1"/>
                      <a:pt x="1" y="3707"/>
                      <a:pt x="2386" y="3707"/>
                    </a:cubicBezTo>
                    <a:cubicBezTo>
                      <a:pt x="4785" y="3707"/>
                      <a:pt x="4785" y="1"/>
                      <a:pt x="23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52"/>
              <p:cNvSpPr/>
              <p:nvPr/>
            </p:nvSpPr>
            <p:spPr>
              <a:xfrm>
                <a:off x="2002950" y="951900"/>
                <a:ext cx="195775" cy="151950"/>
              </a:xfrm>
              <a:custGeom>
                <a:avLst/>
                <a:gdLst/>
                <a:ahLst/>
                <a:cxnLst/>
                <a:rect l="l" t="t" r="r" b="b"/>
                <a:pathLst>
                  <a:path w="7831" h="6078" extrusionOk="0">
                    <a:moveTo>
                      <a:pt x="3908" y="1"/>
                    </a:moveTo>
                    <a:cubicBezTo>
                      <a:pt x="1" y="1"/>
                      <a:pt x="1" y="6078"/>
                      <a:pt x="3908" y="6078"/>
                    </a:cubicBezTo>
                    <a:cubicBezTo>
                      <a:pt x="7831" y="6078"/>
                      <a:pt x="7831" y="1"/>
                      <a:pt x="390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52"/>
              <p:cNvSpPr/>
              <p:nvPr/>
            </p:nvSpPr>
            <p:spPr>
              <a:xfrm>
                <a:off x="2044250" y="983875"/>
                <a:ext cx="113175" cy="87650"/>
              </a:xfrm>
              <a:custGeom>
                <a:avLst/>
                <a:gdLst/>
                <a:ahLst/>
                <a:cxnLst/>
                <a:rect l="l" t="t" r="r" b="b"/>
                <a:pathLst>
                  <a:path w="4527" h="3506" extrusionOk="0">
                    <a:moveTo>
                      <a:pt x="2256" y="0"/>
                    </a:moveTo>
                    <a:cubicBezTo>
                      <a:pt x="1" y="0"/>
                      <a:pt x="1" y="3506"/>
                      <a:pt x="2256" y="3506"/>
                    </a:cubicBezTo>
                    <a:cubicBezTo>
                      <a:pt x="4512" y="3506"/>
                      <a:pt x="4527" y="0"/>
                      <a:pt x="22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2" name="TextBox 31">
            <a:extLst>
              <a:ext uri="{FF2B5EF4-FFF2-40B4-BE49-F238E27FC236}">
                <a16:creationId xmlns:a16="http://schemas.microsoft.com/office/drawing/2014/main" xmlns="" id="{ED3EE225-9399-4646-8B19-BA20DF0D26C7}"/>
              </a:ext>
            </a:extLst>
          </p:cNvPr>
          <p:cNvSpPr txBox="1"/>
          <p:nvPr/>
        </p:nvSpPr>
        <p:spPr>
          <a:xfrm>
            <a:off x="2704164" y="494828"/>
            <a:ext cx="4439098" cy="523220"/>
          </a:xfrm>
          <a:prstGeom prst="rect">
            <a:avLst/>
          </a:prstGeom>
          <a:noFill/>
        </p:spPr>
        <p:txBody>
          <a:bodyPr wrap="square" rtlCol="0">
            <a:spAutoFit/>
          </a:bodyPr>
          <a:lstStyle/>
          <a:p>
            <a:r>
              <a:rPr lang="en-US" sz="2800" b="1" dirty="0">
                <a:solidFill>
                  <a:schemeClr val="accent1"/>
                </a:solidFill>
              </a:rPr>
              <a:t>HƯỚNG DẪN VỀ NHÀ</a:t>
            </a:r>
          </a:p>
        </p:txBody>
      </p:sp>
      <p:sp>
        <p:nvSpPr>
          <p:cNvPr id="34" name="TextBox 33">
            <a:extLst>
              <a:ext uri="{FF2B5EF4-FFF2-40B4-BE49-F238E27FC236}">
                <a16:creationId xmlns:a16="http://schemas.microsoft.com/office/drawing/2014/main" xmlns="" id="{FFB998DA-61BE-4BB4-8282-33E4926B13EE}"/>
              </a:ext>
            </a:extLst>
          </p:cNvPr>
          <p:cNvSpPr txBox="1"/>
          <p:nvPr/>
        </p:nvSpPr>
        <p:spPr>
          <a:xfrm>
            <a:off x="6318687" y="3293138"/>
            <a:ext cx="2801815" cy="1420325"/>
          </a:xfrm>
          <a:prstGeom prst="rect">
            <a:avLst/>
          </a:prstGeom>
          <a:noFill/>
        </p:spPr>
        <p:txBody>
          <a:bodyPr wrap="square">
            <a:spAutoFit/>
          </a:bodyPr>
          <a:lstStyle/>
          <a:p>
            <a:pPr algn="ctr">
              <a:lnSpc>
                <a:spcPct val="150000"/>
              </a:lnSpc>
              <a:tabLst>
                <a:tab pos="742950" algn="l"/>
              </a:tabLst>
            </a:pPr>
            <a:r>
              <a:rPr lang="en-US" sz="2000" dirty="0" err="1">
                <a:solidFill>
                  <a:srgbClr val="000000"/>
                </a:solidFill>
                <a:effectLst/>
                <a:latin typeface="+mj-lt"/>
                <a:ea typeface="Times New Roman" panose="02020603050405020304" pitchFamily="18" charset="0"/>
              </a:rPr>
              <a:t>Chuẩn</a:t>
            </a:r>
            <a:r>
              <a:rPr lang="en-US" sz="2000" dirty="0">
                <a:solidFill>
                  <a:srgbClr val="000000"/>
                </a:solidFill>
                <a:effectLst/>
                <a:latin typeface="+mj-lt"/>
                <a:ea typeface="Times New Roman" panose="02020603050405020304" pitchFamily="18" charset="0"/>
              </a:rPr>
              <a:t> </a:t>
            </a:r>
            <a:r>
              <a:rPr lang="en-US" sz="2000" dirty="0" err="1">
                <a:solidFill>
                  <a:srgbClr val="000000"/>
                </a:solidFill>
                <a:effectLst/>
                <a:latin typeface="+mj-lt"/>
                <a:ea typeface="Times New Roman" panose="02020603050405020304" pitchFamily="18" charset="0"/>
              </a:rPr>
              <a:t>bị</a:t>
            </a:r>
            <a:r>
              <a:rPr lang="en-US" sz="2000" dirty="0">
                <a:solidFill>
                  <a:srgbClr val="000000"/>
                </a:solidFill>
                <a:effectLst/>
                <a:latin typeface="+mj-lt"/>
                <a:ea typeface="Times New Roman" panose="02020603050405020304" pitchFamily="18" charset="0"/>
              </a:rPr>
              <a:t> </a:t>
            </a:r>
            <a:r>
              <a:rPr lang="en-US" sz="2000" b="1" i="1" dirty="0" err="1">
                <a:latin typeface="+mj-lt"/>
                <a:ea typeface="Times New Roman" panose="02020603050405020304" pitchFamily="18" charset="0"/>
              </a:rPr>
              <a:t>B</a:t>
            </a:r>
            <a:r>
              <a:rPr lang="en-US" sz="2000" b="1" i="1" dirty="0" err="1">
                <a:solidFill>
                  <a:srgbClr val="000000"/>
                </a:solidFill>
                <a:effectLst/>
                <a:latin typeface="+mj-lt"/>
                <a:ea typeface="Times New Roman" panose="02020603050405020304" pitchFamily="18" charset="0"/>
              </a:rPr>
              <a:t>ài</a:t>
            </a:r>
            <a:r>
              <a:rPr lang="en-US" sz="2000" b="1" i="1" dirty="0">
                <a:solidFill>
                  <a:srgbClr val="000000"/>
                </a:solidFill>
                <a:effectLst/>
                <a:latin typeface="+mj-lt"/>
                <a:ea typeface="Times New Roman" panose="02020603050405020304" pitchFamily="18" charset="0"/>
              </a:rPr>
              <a:t> 34. </a:t>
            </a:r>
            <a:r>
              <a:rPr lang="en-US" sz="2000" b="1" i="1" dirty="0" err="1">
                <a:solidFill>
                  <a:srgbClr val="000000"/>
                </a:solidFill>
                <a:effectLst/>
                <a:latin typeface="+mj-lt"/>
                <a:ea typeface="Times New Roman" panose="02020603050405020304" pitchFamily="18" charset="0"/>
              </a:rPr>
              <a:t>Hệ</a:t>
            </a:r>
            <a:r>
              <a:rPr lang="en-US" sz="2000" b="1" i="1" dirty="0">
                <a:solidFill>
                  <a:srgbClr val="000000"/>
                </a:solidFill>
                <a:effectLst/>
                <a:latin typeface="+mj-lt"/>
                <a:ea typeface="Times New Roman" panose="02020603050405020304" pitchFamily="18" charset="0"/>
              </a:rPr>
              <a:t> </a:t>
            </a:r>
            <a:r>
              <a:rPr lang="en-US" sz="2000" b="1" i="1" dirty="0" err="1">
                <a:solidFill>
                  <a:srgbClr val="000000"/>
                </a:solidFill>
                <a:effectLst/>
                <a:latin typeface="+mj-lt"/>
                <a:ea typeface="Times New Roman" panose="02020603050405020304" pitchFamily="18" charset="0"/>
              </a:rPr>
              <a:t>thần</a:t>
            </a:r>
            <a:r>
              <a:rPr lang="en-US" sz="2000" b="1" i="1" dirty="0">
                <a:solidFill>
                  <a:srgbClr val="000000"/>
                </a:solidFill>
                <a:effectLst/>
                <a:latin typeface="+mj-lt"/>
                <a:ea typeface="Times New Roman" panose="02020603050405020304" pitchFamily="18" charset="0"/>
              </a:rPr>
              <a:t> </a:t>
            </a:r>
            <a:r>
              <a:rPr lang="en-US" sz="2000" b="1" i="1" dirty="0" err="1">
                <a:solidFill>
                  <a:srgbClr val="000000"/>
                </a:solidFill>
                <a:effectLst/>
                <a:latin typeface="+mj-lt"/>
                <a:ea typeface="Times New Roman" panose="02020603050405020304" pitchFamily="18" charset="0"/>
              </a:rPr>
              <a:t>kinh</a:t>
            </a:r>
            <a:r>
              <a:rPr lang="en-US" sz="2000" b="1" i="1" dirty="0">
                <a:solidFill>
                  <a:srgbClr val="000000"/>
                </a:solidFill>
                <a:effectLst/>
                <a:latin typeface="+mj-lt"/>
                <a:ea typeface="Times New Roman" panose="02020603050405020304" pitchFamily="18" charset="0"/>
              </a:rPr>
              <a:t> </a:t>
            </a:r>
            <a:r>
              <a:rPr lang="en-US" sz="2000" b="1" i="1" dirty="0" err="1">
                <a:solidFill>
                  <a:srgbClr val="000000"/>
                </a:solidFill>
                <a:effectLst/>
                <a:latin typeface="+mj-lt"/>
                <a:ea typeface="Times New Roman" panose="02020603050405020304" pitchFamily="18" charset="0"/>
              </a:rPr>
              <a:t>và</a:t>
            </a:r>
            <a:r>
              <a:rPr lang="en-US" sz="2000" b="1" i="1" dirty="0">
                <a:solidFill>
                  <a:srgbClr val="000000"/>
                </a:solidFill>
                <a:effectLst/>
                <a:latin typeface="+mj-lt"/>
                <a:ea typeface="Times New Roman" panose="02020603050405020304" pitchFamily="18" charset="0"/>
              </a:rPr>
              <a:t> </a:t>
            </a:r>
            <a:r>
              <a:rPr lang="en-US" sz="2000" b="1" i="1" dirty="0" err="1">
                <a:solidFill>
                  <a:srgbClr val="000000"/>
                </a:solidFill>
                <a:effectLst/>
                <a:latin typeface="+mj-lt"/>
                <a:ea typeface="Times New Roman" panose="02020603050405020304" pitchFamily="18" charset="0"/>
              </a:rPr>
              <a:t>các</a:t>
            </a:r>
            <a:r>
              <a:rPr lang="en-US" sz="2000" b="1" i="1" dirty="0">
                <a:solidFill>
                  <a:srgbClr val="000000"/>
                </a:solidFill>
                <a:effectLst/>
                <a:latin typeface="+mj-lt"/>
                <a:ea typeface="Times New Roman" panose="02020603050405020304" pitchFamily="18" charset="0"/>
              </a:rPr>
              <a:t> </a:t>
            </a:r>
            <a:r>
              <a:rPr lang="en-US" sz="2000" b="1" i="1" dirty="0" err="1">
                <a:solidFill>
                  <a:srgbClr val="000000"/>
                </a:solidFill>
                <a:effectLst/>
                <a:latin typeface="+mj-lt"/>
                <a:ea typeface="Times New Roman" panose="02020603050405020304" pitchFamily="18" charset="0"/>
              </a:rPr>
              <a:t>giác</a:t>
            </a:r>
            <a:r>
              <a:rPr lang="en-US" sz="2000" b="1" i="1" dirty="0">
                <a:solidFill>
                  <a:srgbClr val="000000"/>
                </a:solidFill>
                <a:effectLst/>
                <a:latin typeface="+mj-lt"/>
                <a:ea typeface="Times New Roman" panose="02020603050405020304" pitchFamily="18" charset="0"/>
              </a:rPr>
              <a:t> </a:t>
            </a:r>
            <a:r>
              <a:rPr lang="en-US" sz="2000" b="1" i="1" dirty="0" err="1">
                <a:solidFill>
                  <a:srgbClr val="000000"/>
                </a:solidFill>
                <a:effectLst/>
                <a:latin typeface="+mj-lt"/>
                <a:ea typeface="Times New Roman" panose="02020603050405020304" pitchFamily="18" charset="0"/>
              </a:rPr>
              <a:t>quan</a:t>
            </a:r>
            <a:r>
              <a:rPr lang="en-US" sz="2000" b="1" i="1" dirty="0">
                <a:solidFill>
                  <a:srgbClr val="000000"/>
                </a:solidFill>
                <a:effectLst/>
                <a:latin typeface="+mj-lt"/>
                <a:ea typeface="Times New Roman" panose="02020603050405020304" pitchFamily="18" charset="0"/>
              </a:rPr>
              <a:t> ở </a:t>
            </a:r>
            <a:r>
              <a:rPr lang="en-US" sz="2000" b="1" i="1" dirty="0" err="1">
                <a:solidFill>
                  <a:srgbClr val="000000"/>
                </a:solidFill>
                <a:effectLst/>
                <a:latin typeface="+mj-lt"/>
                <a:ea typeface="Times New Roman" panose="02020603050405020304" pitchFamily="18" charset="0"/>
              </a:rPr>
              <a:t>người</a:t>
            </a:r>
            <a:endParaRPr lang="en-US" sz="2000" dirty="0">
              <a:effectLst/>
              <a:latin typeface="+mj-lt"/>
              <a:ea typeface="Calibri" panose="020F0502020204030204" pitchFamily="34" charset="0"/>
            </a:endParaRPr>
          </a:p>
        </p:txBody>
      </p:sp>
      <p:sp>
        <p:nvSpPr>
          <p:cNvPr id="36" name="TextBox 35">
            <a:extLst>
              <a:ext uri="{FF2B5EF4-FFF2-40B4-BE49-F238E27FC236}">
                <a16:creationId xmlns:a16="http://schemas.microsoft.com/office/drawing/2014/main" xmlns="" id="{4DD00FDC-E8A2-4218-B6C9-F5E62F467B36}"/>
              </a:ext>
            </a:extLst>
          </p:cNvPr>
          <p:cNvSpPr txBox="1"/>
          <p:nvPr/>
        </p:nvSpPr>
        <p:spPr>
          <a:xfrm>
            <a:off x="52743" y="3378986"/>
            <a:ext cx="2801815" cy="958660"/>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tab pos="742950" algn="l"/>
              </a:tabLst>
              <a:defRPr/>
            </a:pPr>
            <a:r>
              <a:rPr kumimoji="0" lang="en-US" sz="2000"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Arial"/>
                <a:sym typeface="Arial"/>
              </a:rPr>
              <a:t>Ghi</a:t>
            </a:r>
            <a:r>
              <a:rPr kumimoji="0" lang="en-US" sz="2000"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Arial"/>
                <a:sym typeface="Arial"/>
              </a:rPr>
              <a:t>nhớ</a:t>
            </a:r>
            <a:r>
              <a:rPr kumimoji="0" lang="en-US" sz="2000"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Arial"/>
                <a:sym typeface="Arial"/>
              </a:rPr>
              <a:t>kiến</a:t>
            </a:r>
            <a:r>
              <a:rPr kumimoji="0" lang="en-US" sz="2000"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Arial"/>
                <a:sym typeface="Arial"/>
              </a:rPr>
              <a:t>thức</a:t>
            </a:r>
            <a:r>
              <a:rPr kumimoji="0" lang="en-US" sz="2000"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Arial"/>
                <a:sym typeface="Arial"/>
              </a:rPr>
              <a:t>trong</a:t>
            </a:r>
            <a:r>
              <a:rPr kumimoji="0" lang="en-US" sz="2000"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Arial"/>
                <a:sym typeface="Arial"/>
              </a:rPr>
              <a:t>bài</a:t>
            </a:r>
            <a:r>
              <a:rPr kumimoji="0" lang="en-US" sz="2000"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a:t>
            </a:r>
            <a:endParaRPr kumimoji="0" lang="en-US" sz="2000" b="0" i="0" u="none" strike="noStrike" kern="0" cap="none" spc="0" normalizeH="0" baseline="0" noProof="0" dirty="0">
              <a:ln>
                <a:noFill/>
              </a:ln>
              <a:solidFill>
                <a:srgbClr val="000000"/>
              </a:solidFill>
              <a:effectLst/>
              <a:uLnTx/>
              <a:uFillTx/>
              <a:latin typeface="Arial"/>
              <a:ea typeface="Calibri" panose="020F0502020204030204" pitchFamily="34" charset="0"/>
              <a:cs typeface="Arial"/>
              <a:sym typeface="Arial"/>
            </a:endParaRPr>
          </a:p>
        </p:txBody>
      </p:sp>
      <p:sp>
        <p:nvSpPr>
          <p:cNvPr id="38" name="TextBox 37">
            <a:extLst>
              <a:ext uri="{FF2B5EF4-FFF2-40B4-BE49-F238E27FC236}">
                <a16:creationId xmlns:a16="http://schemas.microsoft.com/office/drawing/2014/main" xmlns="" id="{A7EC22DE-661B-485C-BE19-F18E1F00906E}"/>
              </a:ext>
            </a:extLst>
          </p:cNvPr>
          <p:cNvSpPr txBox="1"/>
          <p:nvPr/>
        </p:nvSpPr>
        <p:spPr>
          <a:xfrm>
            <a:off x="3326133" y="1329339"/>
            <a:ext cx="2857431" cy="958660"/>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tab pos="742950" algn="l"/>
              </a:tabLst>
              <a:defRPr/>
            </a:pPr>
            <a:r>
              <a:rPr kumimoji="0" lang="en-US" sz="2000"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Arial"/>
                <a:sym typeface="Arial"/>
              </a:rPr>
              <a:t>Hoàn</a:t>
            </a:r>
            <a:r>
              <a:rPr kumimoji="0" lang="en-US" sz="2000" b="0" i="0" u="none" strike="noStrike" kern="0" cap="none" spc="0" normalizeH="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2000" b="0" i="0" u="none" strike="noStrike" kern="0" cap="none" spc="0" normalizeH="0" noProof="0" dirty="0" err="1">
                <a:ln>
                  <a:noFill/>
                </a:ln>
                <a:solidFill>
                  <a:srgbClr val="000000"/>
                </a:solidFill>
                <a:effectLst/>
                <a:uLnTx/>
                <a:uFillTx/>
                <a:latin typeface="Arial"/>
                <a:ea typeface="Times New Roman" panose="02020603050405020304" pitchFamily="18" charset="0"/>
                <a:cs typeface="Arial"/>
                <a:sym typeface="Arial"/>
              </a:rPr>
              <a:t>thành</a:t>
            </a:r>
            <a:r>
              <a:rPr kumimoji="0" lang="en-US" sz="2000" b="0" i="0" u="none" strike="noStrike" kern="0" cap="none" spc="0" normalizeH="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2000" b="0" i="0" u="none" strike="noStrike" kern="0" cap="none" spc="0" normalizeH="0" noProof="0" dirty="0" err="1">
                <a:ln>
                  <a:noFill/>
                </a:ln>
                <a:solidFill>
                  <a:srgbClr val="000000"/>
                </a:solidFill>
                <a:effectLst/>
                <a:uLnTx/>
                <a:uFillTx/>
                <a:latin typeface="Arial"/>
                <a:ea typeface="Times New Roman" panose="02020603050405020304" pitchFamily="18" charset="0"/>
                <a:cs typeface="Arial"/>
                <a:sym typeface="Arial"/>
              </a:rPr>
              <a:t>bài</a:t>
            </a:r>
            <a:r>
              <a:rPr kumimoji="0" lang="en-US" sz="2000" b="0" i="0" u="none" strike="noStrike" kern="0" cap="none" spc="0" normalizeH="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2000" b="0" i="0" u="none" strike="noStrike" kern="0" cap="none" spc="0" normalizeH="0" noProof="0" dirty="0" err="1">
                <a:ln>
                  <a:noFill/>
                </a:ln>
                <a:solidFill>
                  <a:srgbClr val="000000"/>
                </a:solidFill>
                <a:effectLst/>
                <a:uLnTx/>
                <a:uFillTx/>
                <a:latin typeface="Arial"/>
                <a:ea typeface="Times New Roman" panose="02020603050405020304" pitchFamily="18" charset="0"/>
                <a:cs typeface="Arial"/>
                <a:sym typeface="Arial"/>
              </a:rPr>
              <a:t>tập</a:t>
            </a:r>
            <a:r>
              <a:rPr kumimoji="0" lang="en-US" sz="2000" b="0" i="0" u="none" strike="noStrike" kern="0" cap="none" spc="0" normalizeH="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2000" b="0" i="0" u="none" strike="noStrike" kern="0" cap="none" spc="0" normalizeH="0" noProof="0" dirty="0" err="1">
                <a:ln>
                  <a:noFill/>
                </a:ln>
                <a:solidFill>
                  <a:srgbClr val="000000"/>
                </a:solidFill>
                <a:effectLst/>
                <a:uLnTx/>
                <a:uFillTx/>
                <a:latin typeface="Arial"/>
                <a:ea typeface="Times New Roman" panose="02020603050405020304" pitchFamily="18" charset="0"/>
                <a:cs typeface="Arial"/>
                <a:sym typeface="Arial"/>
              </a:rPr>
              <a:t>trong</a:t>
            </a:r>
            <a:r>
              <a:rPr kumimoji="0" lang="en-US" sz="2000" b="0" i="0" u="none" strike="noStrike" kern="0" cap="none" spc="0" normalizeH="0" noProof="0" dirty="0">
                <a:ln>
                  <a:noFill/>
                </a:ln>
                <a:solidFill>
                  <a:srgbClr val="000000"/>
                </a:solidFill>
                <a:effectLst/>
                <a:uLnTx/>
                <a:uFillTx/>
                <a:latin typeface="Arial"/>
                <a:ea typeface="Times New Roman" panose="02020603050405020304" pitchFamily="18" charset="0"/>
                <a:cs typeface="Arial"/>
                <a:sym typeface="Arial"/>
              </a:rPr>
              <a:t> SBT</a:t>
            </a:r>
            <a:r>
              <a:rPr kumimoji="0" lang="en-US" sz="2000"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a:t>
            </a:r>
            <a:endParaRPr kumimoji="0" lang="en-US" sz="2000" b="0" i="0" u="none" strike="noStrike" kern="0" cap="none" spc="0" normalizeH="0" baseline="0" noProof="0" dirty="0">
              <a:ln>
                <a:noFill/>
              </a:ln>
              <a:solidFill>
                <a:srgbClr val="000000"/>
              </a:solidFill>
              <a:effectLst/>
              <a:uLnTx/>
              <a:uFillTx/>
              <a:latin typeface="Arial"/>
              <a:ea typeface="Calibri" panose="020F0502020204030204" pitchFamily="34" charset="0"/>
              <a:cs typeface="Arial"/>
              <a:sym typeface="Arial"/>
            </a:endParaRPr>
          </a:p>
        </p:txBody>
      </p:sp>
      <p:grpSp>
        <p:nvGrpSpPr>
          <p:cNvPr id="39" name="Google Shape;1223;p81">
            <a:extLst>
              <a:ext uri="{FF2B5EF4-FFF2-40B4-BE49-F238E27FC236}">
                <a16:creationId xmlns:a16="http://schemas.microsoft.com/office/drawing/2014/main" xmlns="" id="{9A8D91B4-41A2-4D83-98B4-5EFEFD50AC38}"/>
              </a:ext>
            </a:extLst>
          </p:cNvPr>
          <p:cNvGrpSpPr/>
          <p:nvPr/>
        </p:nvGrpSpPr>
        <p:grpSpPr>
          <a:xfrm>
            <a:off x="2249425" y="1764514"/>
            <a:ext cx="909477" cy="621018"/>
            <a:chOff x="3263138" y="3835725"/>
            <a:chExt cx="349350" cy="263125"/>
          </a:xfrm>
        </p:grpSpPr>
        <p:sp>
          <p:nvSpPr>
            <p:cNvPr id="40" name="Google Shape;1224;p81">
              <a:extLst>
                <a:ext uri="{FF2B5EF4-FFF2-40B4-BE49-F238E27FC236}">
                  <a16:creationId xmlns:a16="http://schemas.microsoft.com/office/drawing/2014/main" xmlns="" id="{87EF5FB1-B16F-4521-9C32-25D57EEA5B76}"/>
                </a:ext>
              </a:extLst>
            </p:cNvPr>
            <p:cNvSpPr/>
            <p:nvPr/>
          </p:nvSpPr>
          <p:spPr>
            <a:xfrm>
              <a:off x="3291663" y="3967225"/>
              <a:ext cx="268825" cy="65875"/>
            </a:xfrm>
            <a:custGeom>
              <a:avLst/>
              <a:gdLst/>
              <a:ahLst/>
              <a:cxnLst/>
              <a:rect l="l" t="t" r="r" b="b"/>
              <a:pathLst>
                <a:path w="10753" h="2635" extrusionOk="0">
                  <a:moveTo>
                    <a:pt x="2158" y="1"/>
                  </a:moveTo>
                  <a:lnTo>
                    <a:pt x="217" y="470"/>
                  </a:lnTo>
                  <a:cubicBezTo>
                    <a:pt x="97" y="470"/>
                    <a:pt x="0" y="565"/>
                    <a:pt x="0" y="685"/>
                  </a:cubicBezTo>
                  <a:lnTo>
                    <a:pt x="508" y="1657"/>
                  </a:lnTo>
                  <a:cubicBezTo>
                    <a:pt x="508" y="1777"/>
                    <a:pt x="605" y="1872"/>
                    <a:pt x="723" y="1872"/>
                  </a:cubicBezTo>
                  <a:lnTo>
                    <a:pt x="2156" y="2634"/>
                  </a:lnTo>
                  <a:lnTo>
                    <a:pt x="2156" y="2632"/>
                  </a:lnTo>
                  <a:lnTo>
                    <a:pt x="10387" y="2632"/>
                  </a:lnTo>
                  <a:cubicBezTo>
                    <a:pt x="10589" y="2632"/>
                    <a:pt x="10752" y="2467"/>
                    <a:pt x="10752" y="2265"/>
                  </a:cubicBezTo>
                  <a:lnTo>
                    <a:pt x="10752" y="368"/>
                  </a:lnTo>
                  <a:cubicBezTo>
                    <a:pt x="10752" y="166"/>
                    <a:pt x="10589" y="1"/>
                    <a:pt x="103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225;p81">
              <a:extLst>
                <a:ext uri="{FF2B5EF4-FFF2-40B4-BE49-F238E27FC236}">
                  <a16:creationId xmlns:a16="http://schemas.microsoft.com/office/drawing/2014/main" xmlns="" id="{BCCA05D1-C6DF-4C98-899F-CD3FC8F22C68}"/>
                </a:ext>
              </a:extLst>
            </p:cNvPr>
            <p:cNvSpPr/>
            <p:nvPr/>
          </p:nvSpPr>
          <p:spPr>
            <a:xfrm>
              <a:off x="3315138" y="4033075"/>
              <a:ext cx="297350" cy="65775"/>
            </a:xfrm>
            <a:custGeom>
              <a:avLst/>
              <a:gdLst/>
              <a:ahLst/>
              <a:cxnLst/>
              <a:rect l="l" t="t" r="r" b="b"/>
              <a:pathLst>
                <a:path w="11894" h="2631" extrusionOk="0">
                  <a:moveTo>
                    <a:pt x="366" y="0"/>
                  </a:moveTo>
                  <a:cubicBezTo>
                    <a:pt x="164" y="0"/>
                    <a:pt x="1" y="163"/>
                    <a:pt x="1" y="366"/>
                  </a:cubicBezTo>
                  <a:lnTo>
                    <a:pt x="1" y="2265"/>
                  </a:lnTo>
                  <a:cubicBezTo>
                    <a:pt x="1" y="2467"/>
                    <a:pt x="164" y="2630"/>
                    <a:pt x="366" y="2630"/>
                  </a:cubicBezTo>
                  <a:lnTo>
                    <a:pt x="11528" y="2630"/>
                  </a:lnTo>
                  <a:cubicBezTo>
                    <a:pt x="11730" y="2630"/>
                    <a:pt x="11894" y="2467"/>
                    <a:pt x="11894" y="2265"/>
                  </a:cubicBezTo>
                  <a:lnTo>
                    <a:pt x="11894" y="366"/>
                  </a:lnTo>
                  <a:cubicBezTo>
                    <a:pt x="11894" y="163"/>
                    <a:pt x="11730" y="0"/>
                    <a:pt x="115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226;p81">
              <a:extLst>
                <a:ext uri="{FF2B5EF4-FFF2-40B4-BE49-F238E27FC236}">
                  <a16:creationId xmlns:a16="http://schemas.microsoft.com/office/drawing/2014/main" xmlns="" id="{A442DD5D-6407-4777-ADBF-3E2F2A4465EA}"/>
                </a:ext>
              </a:extLst>
            </p:cNvPr>
            <p:cNvSpPr/>
            <p:nvPr/>
          </p:nvSpPr>
          <p:spPr>
            <a:xfrm>
              <a:off x="3315138" y="3901500"/>
              <a:ext cx="297350" cy="65800"/>
            </a:xfrm>
            <a:custGeom>
              <a:avLst/>
              <a:gdLst/>
              <a:ahLst/>
              <a:cxnLst/>
              <a:rect l="l" t="t" r="r" b="b"/>
              <a:pathLst>
                <a:path w="11894" h="2632" extrusionOk="0">
                  <a:moveTo>
                    <a:pt x="366" y="1"/>
                  </a:moveTo>
                  <a:cubicBezTo>
                    <a:pt x="164" y="1"/>
                    <a:pt x="1" y="164"/>
                    <a:pt x="1" y="367"/>
                  </a:cubicBezTo>
                  <a:lnTo>
                    <a:pt x="1" y="2266"/>
                  </a:lnTo>
                  <a:cubicBezTo>
                    <a:pt x="1" y="2468"/>
                    <a:pt x="164" y="2631"/>
                    <a:pt x="366" y="2631"/>
                  </a:cubicBezTo>
                  <a:lnTo>
                    <a:pt x="11528" y="2631"/>
                  </a:lnTo>
                  <a:cubicBezTo>
                    <a:pt x="11730" y="2631"/>
                    <a:pt x="11894" y="2468"/>
                    <a:pt x="11894" y="2266"/>
                  </a:cubicBezTo>
                  <a:lnTo>
                    <a:pt x="11894" y="367"/>
                  </a:lnTo>
                  <a:cubicBezTo>
                    <a:pt x="11894" y="164"/>
                    <a:pt x="11730" y="1"/>
                    <a:pt x="115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227;p81">
              <a:extLst>
                <a:ext uri="{FF2B5EF4-FFF2-40B4-BE49-F238E27FC236}">
                  <a16:creationId xmlns:a16="http://schemas.microsoft.com/office/drawing/2014/main" xmlns="" id="{72588923-BA53-454C-8C5A-82761163741A}"/>
                </a:ext>
              </a:extLst>
            </p:cNvPr>
            <p:cNvSpPr/>
            <p:nvPr/>
          </p:nvSpPr>
          <p:spPr>
            <a:xfrm>
              <a:off x="3263138" y="3835725"/>
              <a:ext cx="297375" cy="65800"/>
            </a:xfrm>
            <a:custGeom>
              <a:avLst/>
              <a:gdLst/>
              <a:ahLst/>
              <a:cxnLst/>
              <a:rect l="l" t="t" r="r" b="b"/>
              <a:pathLst>
                <a:path w="11895" h="2632" extrusionOk="0">
                  <a:moveTo>
                    <a:pt x="368" y="0"/>
                  </a:moveTo>
                  <a:cubicBezTo>
                    <a:pt x="164" y="0"/>
                    <a:pt x="1" y="165"/>
                    <a:pt x="1" y="367"/>
                  </a:cubicBezTo>
                  <a:lnTo>
                    <a:pt x="1" y="2265"/>
                  </a:lnTo>
                  <a:cubicBezTo>
                    <a:pt x="1" y="2467"/>
                    <a:pt x="164" y="2632"/>
                    <a:pt x="368" y="2632"/>
                  </a:cubicBezTo>
                  <a:lnTo>
                    <a:pt x="11528" y="2632"/>
                  </a:lnTo>
                  <a:cubicBezTo>
                    <a:pt x="11730" y="2632"/>
                    <a:pt x="11895" y="2467"/>
                    <a:pt x="11895" y="2265"/>
                  </a:cubicBezTo>
                  <a:lnTo>
                    <a:pt x="11895" y="367"/>
                  </a:lnTo>
                  <a:cubicBezTo>
                    <a:pt x="11895" y="165"/>
                    <a:pt x="11730" y="0"/>
                    <a:pt x="115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228;p81">
              <a:extLst>
                <a:ext uri="{FF2B5EF4-FFF2-40B4-BE49-F238E27FC236}">
                  <a16:creationId xmlns:a16="http://schemas.microsoft.com/office/drawing/2014/main" xmlns="" id="{93637952-477A-4897-BD92-1D376DAF070D}"/>
                </a:ext>
              </a:extLst>
            </p:cNvPr>
            <p:cNvSpPr/>
            <p:nvPr/>
          </p:nvSpPr>
          <p:spPr>
            <a:xfrm>
              <a:off x="3315138" y="3934825"/>
              <a:ext cx="297350" cy="32475"/>
            </a:xfrm>
            <a:custGeom>
              <a:avLst/>
              <a:gdLst/>
              <a:ahLst/>
              <a:cxnLst/>
              <a:rect l="l" t="t" r="r" b="b"/>
              <a:pathLst>
                <a:path w="11894" h="1299" extrusionOk="0">
                  <a:moveTo>
                    <a:pt x="1" y="1"/>
                  </a:moveTo>
                  <a:lnTo>
                    <a:pt x="1" y="950"/>
                  </a:lnTo>
                  <a:cubicBezTo>
                    <a:pt x="1" y="1109"/>
                    <a:pt x="103" y="1250"/>
                    <a:pt x="253" y="1298"/>
                  </a:cubicBezTo>
                  <a:lnTo>
                    <a:pt x="11641" y="1298"/>
                  </a:lnTo>
                  <a:cubicBezTo>
                    <a:pt x="11792" y="1250"/>
                    <a:pt x="11894" y="1109"/>
                    <a:pt x="11894" y="950"/>
                  </a:cubicBezTo>
                  <a:lnTo>
                    <a:pt x="11894" y="1"/>
                  </a:lnTo>
                  <a:close/>
                </a:path>
              </a:pathLst>
            </a:custGeom>
            <a:solidFill>
              <a:srgbClr val="191919">
                <a:alpha val="14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229;p81">
              <a:extLst>
                <a:ext uri="{FF2B5EF4-FFF2-40B4-BE49-F238E27FC236}">
                  <a16:creationId xmlns:a16="http://schemas.microsoft.com/office/drawing/2014/main" xmlns="" id="{055E190D-CA2B-4317-9DF4-21D66BDEB987}"/>
                </a:ext>
              </a:extLst>
            </p:cNvPr>
            <p:cNvSpPr/>
            <p:nvPr/>
          </p:nvSpPr>
          <p:spPr>
            <a:xfrm>
              <a:off x="3263138" y="3869050"/>
              <a:ext cx="297375" cy="32475"/>
            </a:xfrm>
            <a:custGeom>
              <a:avLst/>
              <a:gdLst/>
              <a:ahLst/>
              <a:cxnLst/>
              <a:rect l="l" t="t" r="r" b="b"/>
              <a:pathLst>
                <a:path w="11895" h="1299" extrusionOk="0">
                  <a:moveTo>
                    <a:pt x="1" y="0"/>
                  </a:moveTo>
                  <a:lnTo>
                    <a:pt x="1" y="951"/>
                  </a:lnTo>
                  <a:cubicBezTo>
                    <a:pt x="1" y="1110"/>
                    <a:pt x="103" y="1250"/>
                    <a:pt x="255" y="1299"/>
                  </a:cubicBezTo>
                  <a:lnTo>
                    <a:pt x="11641" y="1299"/>
                  </a:lnTo>
                  <a:cubicBezTo>
                    <a:pt x="11791" y="1249"/>
                    <a:pt x="11895" y="1108"/>
                    <a:pt x="11895" y="950"/>
                  </a:cubicBezTo>
                  <a:lnTo>
                    <a:pt x="1189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230;p81">
              <a:extLst>
                <a:ext uri="{FF2B5EF4-FFF2-40B4-BE49-F238E27FC236}">
                  <a16:creationId xmlns:a16="http://schemas.microsoft.com/office/drawing/2014/main" xmlns="" id="{1864D12F-F492-4FCB-BE96-39E84ACEB09D}"/>
                </a:ext>
              </a:extLst>
            </p:cNvPr>
            <p:cNvSpPr/>
            <p:nvPr/>
          </p:nvSpPr>
          <p:spPr>
            <a:xfrm>
              <a:off x="3263138" y="4000625"/>
              <a:ext cx="297375" cy="32475"/>
            </a:xfrm>
            <a:custGeom>
              <a:avLst/>
              <a:gdLst/>
              <a:ahLst/>
              <a:cxnLst/>
              <a:rect l="l" t="t" r="r" b="b"/>
              <a:pathLst>
                <a:path w="11895" h="1299" extrusionOk="0">
                  <a:moveTo>
                    <a:pt x="1" y="1"/>
                  </a:moveTo>
                  <a:lnTo>
                    <a:pt x="1" y="949"/>
                  </a:lnTo>
                  <a:cubicBezTo>
                    <a:pt x="1" y="1107"/>
                    <a:pt x="103" y="1248"/>
                    <a:pt x="255" y="1298"/>
                  </a:cubicBezTo>
                  <a:lnTo>
                    <a:pt x="11641" y="1298"/>
                  </a:lnTo>
                  <a:cubicBezTo>
                    <a:pt x="11791" y="1248"/>
                    <a:pt x="11895" y="1107"/>
                    <a:pt x="11895" y="949"/>
                  </a:cubicBezTo>
                  <a:lnTo>
                    <a:pt x="11895" y="1"/>
                  </a:lnTo>
                  <a:close/>
                </a:path>
              </a:pathLst>
            </a:custGeom>
            <a:solidFill>
              <a:srgbClr val="191919">
                <a:alpha val="46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231;p81">
              <a:extLst>
                <a:ext uri="{FF2B5EF4-FFF2-40B4-BE49-F238E27FC236}">
                  <a16:creationId xmlns:a16="http://schemas.microsoft.com/office/drawing/2014/main" xmlns="" id="{B0593AB5-BCBE-4EA0-9BB3-D9681DB0F87F}"/>
                </a:ext>
              </a:extLst>
            </p:cNvPr>
            <p:cNvSpPr/>
            <p:nvPr/>
          </p:nvSpPr>
          <p:spPr>
            <a:xfrm>
              <a:off x="3315113" y="4066375"/>
              <a:ext cx="297375" cy="32475"/>
            </a:xfrm>
            <a:custGeom>
              <a:avLst/>
              <a:gdLst/>
              <a:ahLst/>
              <a:cxnLst/>
              <a:rect l="l" t="t" r="r" b="b"/>
              <a:pathLst>
                <a:path w="11895" h="1299" extrusionOk="0">
                  <a:moveTo>
                    <a:pt x="2" y="1"/>
                  </a:moveTo>
                  <a:lnTo>
                    <a:pt x="2" y="951"/>
                  </a:lnTo>
                  <a:cubicBezTo>
                    <a:pt x="0" y="1109"/>
                    <a:pt x="104" y="1250"/>
                    <a:pt x="254" y="1298"/>
                  </a:cubicBezTo>
                  <a:lnTo>
                    <a:pt x="11642" y="1298"/>
                  </a:lnTo>
                  <a:cubicBezTo>
                    <a:pt x="11793" y="1250"/>
                    <a:pt x="11895" y="1109"/>
                    <a:pt x="11895" y="951"/>
                  </a:cubicBezTo>
                  <a:lnTo>
                    <a:pt x="11895" y="1"/>
                  </a:lnTo>
                  <a:close/>
                </a:path>
              </a:pathLst>
            </a:custGeom>
            <a:solidFill>
              <a:srgbClr val="191919">
                <a:alpha val="14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232;p81">
              <a:extLst>
                <a:ext uri="{FF2B5EF4-FFF2-40B4-BE49-F238E27FC236}">
                  <a16:creationId xmlns:a16="http://schemas.microsoft.com/office/drawing/2014/main" xmlns="" id="{8D8BD01F-6CC0-4C2F-B74E-3115DBEEB4F1}"/>
                </a:ext>
              </a:extLst>
            </p:cNvPr>
            <p:cNvSpPr/>
            <p:nvPr/>
          </p:nvSpPr>
          <p:spPr>
            <a:xfrm>
              <a:off x="3553063" y="3901500"/>
              <a:ext cx="59425" cy="65800"/>
            </a:xfrm>
            <a:custGeom>
              <a:avLst/>
              <a:gdLst/>
              <a:ahLst/>
              <a:cxnLst/>
              <a:rect l="l" t="t" r="r" b="b"/>
              <a:pathLst>
                <a:path w="2377" h="2632" extrusionOk="0">
                  <a:moveTo>
                    <a:pt x="0" y="1"/>
                  </a:moveTo>
                  <a:lnTo>
                    <a:pt x="0" y="2631"/>
                  </a:lnTo>
                  <a:lnTo>
                    <a:pt x="2066" y="2631"/>
                  </a:lnTo>
                  <a:cubicBezTo>
                    <a:pt x="2237" y="2631"/>
                    <a:pt x="2377" y="2492"/>
                    <a:pt x="2377" y="2321"/>
                  </a:cubicBezTo>
                  <a:lnTo>
                    <a:pt x="2377" y="312"/>
                  </a:lnTo>
                  <a:cubicBezTo>
                    <a:pt x="2377" y="140"/>
                    <a:pt x="2237" y="1"/>
                    <a:pt x="20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233;p81">
              <a:extLst>
                <a:ext uri="{FF2B5EF4-FFF2-40B4-BE49-F238E27FC236}">
                  <a16:creationId xmlns:a16="http://schemas.microsoft.com/office/drawing/2014/main" xmlns="" id="{D422CBC4-928A-455F-9536-3EF45E00AC15}"/>
                </a:ext>
              </a:extLst>
            </p:cNvPr>
            <p:cNvSpPr/>
            <p:nvPr/>
          </p:nvSpPr>
          <p:spPr>
            <a:xfrm>
              <a:off x="3315113" y="3901500"/>
              <a:ext cx="59475" cy="65825"/>
            </a:xfrm>
            <a:custGeom>
              <a:avLst/>
              <a:gdLst/>
              <a:ahLst/>
              <a:cxnLst/>
              <a:rect l="l" t="t" r="r" b="b"/>
              <a:pathLst>
                <a:path w="2379" h="2633" extrusionOk="0">
                  <a:moveTo>
                    <a:pt x="240" y="1"/>
                  </a:moveTo>
                  <a:cubicBezTo>
                    <a:pt x="107" y="1"/>
                    <a:pt x="0" y="108"/>
                    <a:pt x="2" y="239"/>
                  </a:cubicBezTo>
                  <a:lnTo>
                    <a:pt x="2" y="2395"/>
                  </a:lnTo>
                  <a:cubicBezTo>
                    <a:pt x="0" y="2526"/>
                    <a:pt x="107" y="2633"/>
                    <a:pt x="240" y="2633"/>
                  </a:cubicBezTo>
                  <a:lnTo>
                    <a:pt x="240" y="2631"/>
                  </a:lnTo>
                  <a:lnTo>
                    <a:pt x="2378" y="2631"/>
                  </a:lnTo>
                  <a:lnTo>
                    <a:pt x="23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234;p81">
              <a:extLst>
                <a:ext uri="{FF2B5EF4-FFF2-40B4-BE49-F238E27FC236}">
                  <a16:creationId xmlns:a16="http://schemas.microsoft.com/office/drawing/2014/main" xmlns="" id="{8498DD5B-22A4-4394-954C-B6885F9D1BF1}"/>
                </a:ext>
              </a:extLst>
            </p:cNvPr>
            <p:cNvSpPr/>
            <p:nvPr/>
          </p:nvSpPr>
          <p:spPr>
            <a:xfrm>
              <a:off x="3263138" y="3967300"/>
              <a:ext cx="82450" cy="65825"/>
            </a:xfrm>
            <a:custGeom>
              <a:avLst/>
              <a:gdLst/>
              <a:ahLst/>
              <a:cxnLst/>
              <a:rect l="l" t="t" r="r" b="b"/>
              <a:pathLst>
                <a:path w="3298" h="2633" extrusionOk="0">
                  <a:moveTo>
                    <a:pt x="213" y="1"/>
                  </a:moveTo>
                  <a:cubicBezTo>
                    <a:pt x="96" y="1"/>
                    <a:pt x="1" y="97"/>
                    <a:pt x="1" y="216"/>
                  </a:cubicBezTo>
                  <a:lnTo>
                    <a:pt x="1" y="2418"/>
                  </a:lnTo>
                  <a:cubicBezTo>
                    <a:pt x="1" y="2536"/>
                    <a:pt x="98" y="2633"/>
                    <a:pt x="216" y="2633"/>
                  </a:cubicBezTo>
                  <a:lnTo>
                    <a:pt x="3297" y="2633"/>
                  </a:lnTo>
                  <a:lnTo>
                    <a:pt x="3297" y="1"/>
                  </a:lnTo>
                  <a:lnTo>
                    <a:pt x="216" y="1"/>
                  </a:lnTo>
                  <a:cubicBezTo>
                    <a:pt x="215" y="1"/>
                    <a:pt x="214" y="1"/>
                    <a:pt x="2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235;p81">
              <a:extLst>
                <a:ext uri="{FF2B5EF4-FFF2-40B4-BE49-F238E27FC236}">
                  <a16:creationId xmlns:a16="http://schemas.microsoft.com/office/drawing/2014/main" xmlns="" id="{F139759D-B83C-4D76-B951-39EEC3CCE633}"/>
                </a:ext>
              </a:extLst>
            </p:cNvPr>
            <p:cNvSpPr/>
            <p:nvPr/>
          </p:nvSpPr>
          <p:spPr>
            <a:xfrm>
              <a:off x="3509138" y="3835750"/>
              <a:ext cx="51350" cy="65775"/>
            </a:xfrm>
            <a:custGeom>
              <a:avLst/>
              <a:gdLst/>
              <a:ahLst/>
              <a:cxnLst/>
              <a:rect l="l" t="t" r="r" b="b"/>
              <a:pathLst>
                <a:path w="2054" h="2631" extrusionOk="0">
                  <a:moveTo>
                    <a:pt x="1" y="1"/>
                  </a:moveTo>
                  <a:lnTo>
                    <a:pt x="1" y="2631"/>
                  </a:lnTo>
                  <a:lnTo>
                    <a:pt x="1730" y="2631"/>
                  </a:lnTo>
                  <a:cubicBezTo>
                    <a:pt x="1908" y="2631"/>
                    <a:pt x="2053" y="2485"/>
                    <a:pt x="2053" y="2307"/>
                  </a:cubicBezTo>
                  <a:lnTo>
                    <a:pt x="2053" y="324"/>
                  </a:lnTo>
                  <a:cubicBezTo>
                    <a:pt x="2053" y="146"/>
                    <a:pt x="1908" y="1"/>
                    <a:pt x="1730" y="1"/>
                  </a:cubicBezTo>
                  <a:close/>
                </a:path>
              </a:pathLst>
            </a:custGeom>
            <a:solidFill>
              <a:srgbClr val="191919">
                <a:alpha val="46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236;p81">
              <a:extLst>
                <a:ext uri="{FF2B5EF4-FFF2-40B4-BE49-F238E27FC236}">
                  <a16:creationId xmlns:a16="http://schemas.microsoft.com/office/drawing/2014/main" xmlns="" id="{4F26345D-CB29-40FA-826A-D4521C9EF4DA}"/>
                </a:ext>
              </a:extLst>
            </p:cNvPr>
            <p:cNvSpPr/>
            <p:nvPr/>
          </p:nvSpPr>
          <p:spPr>
            <a:xfrm>
              <a:off x="3510888" y="4033075"/>
              <a:ext cx="51325" cy="65775"/>
            </a:xfrm>
            <a:custGeom>
              <a:avLst/>
              <a:gdLst/>
              <a:ahLst/>
              <a:cxnLst/>
              <a:rect l="l" t="t" r="r" b="b"/>
              <a:pathLst>
                <a:path w="2053" h="2631" extrusionOk="0">
                  <a:moveTo>
                    <a:pt x="0" y="0"/>
                  </a:moveTo>
                  <a:lnTo>
                    <a:pt x="0" y="2630"/>
                  </a:lnTo>
                  <a:lnTo>
                    <a:pt x="2053" y="2630"/>
                  </a:lnTo>
                  <a:lnTo>
                    <a:pt x="20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237;p81">
              <a:extLst>
                <a:ext uri="{FF2B5EF4-FFF2-40B4-BE49-F238E27FC236}">
                  <a16:creationId xmlns:a16="http://schemas.microsoft.com/office/drawing/2014/main" xmlns="" id="{00BB9F72-1777-4851-A5D8-72A87F51E7F6}"/>
                </a:ext>
              </a:extLst>
            </p:cNvPr>
            <p:cNvSpPr/>
            <p:nvPr/>
          </p:nvSpPr>
          <p:spPr>
            <a:xfrm>
              <a:off x="3509138" y="3869050"/>
              <a:ext cx="51375" cy="32475"/>
            </a:xfrm>
            <a:custGeom>
              <a:avLst/>
              <a:gdLst/>
              <a:ahLst/>
              <a:cxnLst/>
              <a:rect l="l" t="t" r="r" b="b"/>
              <a:pathLst>
                <a:path w="2055" h="1299" extrusionOk="0">
                  <a:moveTo>
                    <a:pt x="1" y="0"/>
                  </a:moveTo>
                  <a:lnTo>
                    <a:pt x="1" y="1299"/>
                  </a:lnTo>
                  <a:lnTo>
                    <a:pt x="1730" y="1299"/>
                  </a:lnTo>
                  <a:cubicBezTo>
                    <a:pt x="1783" y="1299"/>
                    <a:pt x="1835" y="1286"/>
                    <a:pt x="1880" y="1262"/>
                  </a:cubicBezTo>
                  <a:cubicBezTo>
                    <a:pt x="1989" y="1194"/>
                    <a:pt x="2055" y="1076"/>
                    <a:pt x="2055" y="950"/>
                  </a:cubicBezTo>
                  <a:lnTo>
                    <a:pt x="2055" y="0"/>
                  </a:lnTo>
                  <a:close/>
                </a:path>
              </a:pathLst>
            </a:custGeom>
            <a:solidFill>
              <a:srgbClr val="191919">
                <a:alpha val="46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238;p81">
              <a:extLst>
                <a:ext uri="{FF2B5EF4-FFF2-40B4-BE49-F238E27FC236}">
                  <a16:creationId xmlns:a16="http://schemas.microsoft.com/office/drawing/2014/main" xmlns="" id="{F6EAA507-0A36-4D11-93E5-E83DA6A611BB}"/>
                </a:ext>
              </a:extLst>
            </p:cNvPr>
            <p:cNvSpPr/>
            <p:nvPr/>
          </p:nvSpPr>
          <p:spPr>
            <a:xfrm>
              <a:off x="3553063" y="3934825"/>
              <a:ext cx="59425" cy="32475"/>
            </a:xfrm>
            <a:custGeom>
              <a:avLst/>
              <a:gdLst/>
              <a:ahLst/>
              <a:cxnLst/>
              <a:rect l="l" t="t" r="r" b="b"/>
              <a:pathLst>
                <a:path w="2377" h="1299" extrusionOk="0">
                  <a:moveTo>
                    <a:pt x="0" y="1"/>
                  </a:moveTo>
                  <a:lnTo>
                    <a:pt x="0" y="1298"/>
                  </a:lnTo>
                  <a:lnTo>
                    <a:pt x="2066" y="1298"/>
                  </a:lnTo>
                  <a:cubicBezTo>
                    <a:pt x="2098" y="1298"/>
                    <a:pt x="2131" y="1293"/>
                    <a:pt x="2161" y="1284"/>
                  </a:cubicBezTo>
                  <a:cubicBezTo>
                    <a:pt x="2292" y="1224"/>
                    <a:pt x="2377" y="1093"/>
                    <a:pt x="2377" y="950"/>
                  </a:cubicBezTo>
                  <a:lnTo>
                    <a:pt x="2377" y="1"/>
                  </a:lnTo>
                  <a:close/>
                </a:path>
              </a:pathLst>
            </a:custGeom>
            <a:solidFill>
              <a:srgbClr val="191919">
                <a:alpha val="46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239;p81">
              <a:extLst>
                <a:ext uri="{FF2B5EF4-FFF2-40B4-BE49-F238E27FC236}">
                  <a16:creationId xmlns:a16="http://schemas.microsoft.com/office/drawing/2014/main" xmlns="" id="{5DE68E80-8A29-4297-AC8E-5097C2EEA162}"/>
                </a:ext>
              </a:extLst>
            </p:cNvPr>
            <p:cNvSpPr/>
            <p:nvPr/>
          </p:nvSpPr>
          <p:spPr>
            <a:xfrm>
              <a:off x="3315138" y="3934825"/>
              <a:ext cx="59450" cy="32475"/>
            </a:xfrm>
            <a:custGeom>
              <a:avLst/>
              <a:gdLst/>
              <a:ahLst/>
              <a:cxnLst/>
              <a:rect l="l" t="t" r="r" b="b"/>
              <a:pathLst>
                <a:path w="2378" h="1299" extrusionOk="0">
                  <a:moveTo>
                    <a:pt x="1" y="1"/>
                  </a:moveTo>
                  <a:lnTo>
                    <a:pt x="1" y="950"/>
                  </a:lnTo>
                  <a:cubicBezTo>
                    <a:pt x="1" y="1109"/>
                    <a:pt x="103" y="1250"/>
                    <a:pt x="253" y="1298"/>
                  </a:cubicBezTo>
                  <a:lnTo>
                    <a:pt x="2377" y="1298"/>
                  </a:lnTo>
                  <a:lnTo>
                    <a:pt x="2377" y="1"/>
                  </a:lnTo>
                  <a:close/>
                </a:path>
              </a:pathLst>
            </a:custGeom>
            <a:solidFill>
              <a:srgbClr val="191919">
                <a:alpha val="46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240;p81">
              <a:extLst>
                <a:ext uri="{FF2B5EF4-FFF2-40B4-BE49-F238E27FC236}">
                  <a16:creationId xmlns:a16="http://schemas.microsoft.com/office/drawing/2014/main" xmlns="" id="{53C646F7-EE77-4AAF-A23A-C1B6DB827757}"/>
                </a:ext>
              </a:extLst>
            </p:cNvPr>
            <p:cNvSpPr/>
            <p:nvPr/>
          </p:nvSpPr>
          <p:spPr>
            <a:xfrm>
              <a:off x="3263138" y="4000675"/>
              <a:ext cx="82450" cy="32450"/>
            </a:xfrm>
            <a:custGeom>
              <a:avLst/>
              <a:gdLst/>
              <a:ahLst/>
              <a:cxnLst/>
              <a:rect l="l" t="t" r="r" b="b"/>
              <a:pathLst>
                <a:path w="3298" h="1298" extrusionOk="0">
                  <a:moveTo>
                    <a:pt x="1" y="0"/>
                  </a:moveTo>
                  <a:lnTo>
                    <a:pt x="1" y="948"/>
                  </a:lnTo>
                  <a:cubicBezTo>
                    <a:pt x="1" y="1107"/>
                    <a:pt x="103" y="1248"/>
                    <a:pt x="255" y="1298"/>
                  </a:cubicBezTo>
                  <a:lnTo>
                    <a:pt x="3297" y="1298"/>
                  </a:lnTo>
                  <a:lnTo>
                    <a:pt x="3297" y="0"/>
                  </a:lnTo>
                  <a:close/>
                </a:path>
              </a:pathLst>
            </a:custGeom>
            <a:solidFill>
              <a:srgbClr val="191919">
                <a:alpha val="14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241;p81">
              <a:extLst>
                <a:ext uri="{FF2B5EF4-FFF2-40B4-BE49-F238E27FC236}">
                  <a16:creationId xmlns:a16="http://schemas.microsoft.com/office/drawing/2014/main" xmlns="" id="{A0F1BBDF-D26A-4438-862F-06C369DD0617}"/>
                </a:ext>
              </a:extLst>
            </p:cNvPr>
            <p:cNvSpPr/>
            <p:nvPr/>
          </p:nvSpPr>
          <p:spPr>
            <a:xfrm>
              <a:off x="3510888" y="4066375"/>
              <a:ext cx="51325" cy="32475"/>
            </a:xfrm>
            <a:custGeom>
              <a:avLst/>
              <a:gdLst/>
              <a:ahLst/>
              <a:cxnLst/>
              <a:rect l="l" t="t" r="r" b="b"/>
              <a:pathLst>
                <a:path w="2053" h="1299" extrusionOk="0">
                  <a:moveTo>
                    <a:pt x="0" y="1"/>
                  </a:moveTo>
                  <a:lnTo>
                    <a:pt x="0" y="1298"/>
                  </a:lnTo>
                  <a:lnTo>
                    <a:pt x="2053" y="1298"/>
                  </a:lnTo>
                  <a:lnTo>
                    <a:pt x="2053" y="1"/>
                  </a:lnTo>
                  <a:close/>
                </a:path>
              </a:pathLst>
            </a:custGeom>
            <a:solidFill>
              <a:srgbClr val="191919">
                <a:alpha val="14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 name="Google Shape;1383;p81">
            <a:extLst>
              <a:ext uri="{FF2B5EF4-FFF2-40B4-BE49-F238E27FC236}">
                <a16:creationId xmlns:a16="http://schemas.microsoft.com/office/drawing/2014/main" xmlns="" id="{F657FCB3-1BD8-4159-AD88-A39D85B6A3A1}"/>
              </a:ext>
            </a:extLst>
          </p:cNvPr>
          <p:cNvGrpSpPr/>
          <p:nvPr/>
        </p:nvGrpSpPr>
        <p:grpSpPr>
          <a:xfrm>
            <a:off x="272593" y="2745501"/>
            <a:ext cx="782452" cy="718744"/>
            <a:chOff x="4771163" y="3234975"/>
            <a:chExt cx="352150" cy="349025"/>
          </a:xfrm>
        </p:grpSpPr>
        <p:sp>
          <p:nvSpPr>
            <p:cNvPr id="59" name="Google Shape;1384;p81">
              <a:extLst>
                <a:ext uri="{FF2B5EF4-FFF2-40B4-BE49-F238E27FC236}">
                  <a16:creationId xmlns:a16="http://schemas.microsoft.com/office/drawing/2014/main" xmlns="" id="{71DA6EA6-BD56-4088-821F-834DCE479CAA}"/>
                </a:ext>
              </a:extLst>
            </p:cNvPr>
            <p:cNvSpPr/>
            <p:nvPr/>
          </p:nvSpPr>
          <p:spPr>
            <a:xfrm>
              <a:off x="4771163" y="3235025"/>
              <a:ext cx="242475" cy="246950"/>
            </a:xfrm>
            <a:custGeom>
              <a:avLst/>
              <a:gdLst/>
              <a:ahLst/>
              <a:cxnLst/>
              <a:rect l="l" t="t" r="r" b="b"/>
              <a:pathLst>
                <a:path w="9699" h="9878" extrusionOk="0">
                  <a:moveTo>
                    <a:pt x="5777" y="0"/>
                  </a:moveTo>
                  <a:cubicBezTo>
                    <a:pt x="5630" y="0"/>
                    <a:pt x="5496" y="78"/>
                    <a:pt x="5421" y="206"/>
                  </a:cubicBezTo>
                  <a:lnTo>
                    <a:pt x="4232" y="2265"/>
                  </a:lnTo>
                  <a:lnTo>
                    <a:pt x="2079" y="2265"/>
                  </a:lnTo>
                  <a:lnTo>
                    <a:pt x="816" y="248"/>
                  </a:lnTo>
                  <a:cubicBezTo>
                    <a:pt x="737" y="123"/>
                    <a:pt x="603" y="54"/>
                    <a:pt x="467" y="54"/>
                  </a:cubicBezTo>
                  <a:cubicBezTo>
                    <a:pt x="393" y="54"/>
                    <a:pt x="318" y="75"/>
                    <a:pt x="251" y="117"/>
                  </a:cubicBezTo>
                  <a:cubicBezTo>
                    <a:pt x="59" y="238"/>
                    <a:pt x="0" y="490"/>
                    <a:pt x="122" y="681"/>
                  </a:cubicBezTo>
                  <a:lnTo>
                    <a:pt x="1375" y="2684"/>
                  </a:lnTo>
                  <a:lnTo>
                    <a:pt x="193" y="4735"/>
                  </a:lnTo>
                  <a:cubicBezTo>
                    <a:pt x="119" y="4861"/>
                    <a:pt x="119" y="5018"/>
                    <a:pt x="193" y="5144"/>
                  </a:cubicBezTo>
                  <a:lnTo>
                    <a:pt x="1382" y="7203"/>
                  </a:lnTo>
                  <a:lnTo>
                    <a:pt x="193" y="9264"/>
                  </a:lnTo>
                  <a:cubicBezTo>
                    <a:pt x="80" y="9460"/>
                    <a:pt x="146" y="9709"/>
                    <a:pt x="342" y="9822"/>
                  </a:cubicBezTo>
                  <a:cubicBezTo>
                    <a:pt x="406" y="9860"/>
                    <a:pt x="477" y="9878"/>
                    <a:pt x="547" y="9878"/>
                  </a:cubicBezTo>
                  <a:cubicBezTo>
                    <a:pt x="688" y="9878"/>
                    <a:pt x="826" y="9804"/>
                    <a:pt x="901" y="9673"/>
                  </a:cubicBezTo>
                  <a:lnTo>
                    <a:pt x="2090" y="7613"/>
                  </a:lnTo>
                  <a:lnTo>
                    <a:pt x="3533" y="7613"/>
                  </a:lnTo>
                  <a:cubicBezTo>
                    <a:pt x="3536" y="7613"/>
                    <a:pt x="3539" y="7613"/>
                    <a:pt x="3542" y="7613"/>
                  </a:cubicBezTo>
                  <a:cubicBezTo>
                    <a:pt x="3768" y="7613"/>
                    <a:pt x="3952" y="7430"/>
                    <a:pt x="3952" y="7203"/>
                  </a:cubicBezTo>
                  <a:cubicBezTo>
                    <a:pt x="3952" y="6977"/>
                    <a:pt x="3768" y="6794"/>
                    <a:pt x="3542" y="6794"/>
                  </a:cubicBezTo>
                  <a:cubicBezTo>
                    <a:pt x="3539" y="6794"/>
                    <a:pt x="3536" y="6794"/>
                    <a:pt x="3533" y="6794"/>
                  </a:cubicBezTo>
                  <a:lnTo>
                    <a:pt x="3533" y="6792"/>
                  </a:lnTo>
                  <a:lnTo>
                    <a:pt x="2090" y="6792"/>
                  </a:lnTo>
                  <a:lnTo>
                    <a:pt x="1020" y="4937"/>
                  </a:lnTo>
                  <a:lnTo>
                    <a:pt x="2090" y="3082"/>
                  </a:lnTo>
                  <a:lnTo>
                    <a:pt x="4234" y="3082"/>
                  </a:lnTo>
                  <a:lnTo>
                    <a:pt x="5306" y="4937"/>
                  </a:lnTo>
                  <a:lnTo>
                    <a:pt x="4586" y="6184"/>
                  </a:lnTo>
                  <a:cubicBezTo>
                    <a:pt x="4467" y="6380"/>
                    <a:pt x="4533" y="6636"/>
                    <a:pt x="4732" y="6750"/>
                  </a:cubicBezTo>
                  <a:cubicBezTo>
                    <a:pt x="4796" y="6788"/>
                    <a:pt x="4866" y="6805"/>
                    <a:pt x="4935" y="6805"/>
                  </a:cubicBezTo>
                  <a:cubicBezTo>
                    <a:pt x="5079" y="6805"/>
                    <a:pt x="5220" y="6729"/>
                    <a:pt x="5295" y="6594"/>
                  </a:cubicBezTo>
                  <a:lnTo>
                    <a:pt x="6015" y="5348"/>
                  </a:lnTo>
                  <a:lnTo>
                    <a:pt x="8158" y="5348"/>
                  </a:lnTo>
                  <a:lnTo>
                    <a:pt x="8878" y="6597"/>
                  </a:lnTo>
                  <a:cubicBezTo>
                    <a:pt x="8954" y="6725"/>
                    <a:pt x="9090" y="6797"/>
                    <a:pt x="9229" y="6797"/>
                  </a:cubicBezTo>
                  <a:cubicBezTo>
                    <a:pt x="9299" y="6797"/>
                    <a:pt x="9370" y="6779"/>
                    <a:pt x="9434" y="6741"/>
                  </a:cubicBezTo>
                  <a:cubicBezTo>
                    <a:pt x="9629" y="6629"/>
                    <a:pt x="9696" y="6383"/>
                    <a:pt x="9588" y="6188"/>
                  </a:cubicBezTo>
                  <a:lnTo>
                    <a:pt x="8867" y="4939"/>
                  </a:lnTo>
                  <a:lnTo>
                    <a:pt x="9588" y="3690"/>
                  </a:lnTo>
                  <a:cubicBezTo>
                    <a:pt x="9698" y="3494"/>
                    <a:pt x="9630" y="3247"/>
                    <a:pt x="9436" y="3135"/>
                  </a:cubicBezTo>
                  <a:cubicBezTo>
                    <a:pt x="9372" y="3098"/>
                    <a:pt x="9301" y="3080"/>
                    <a:pt x="9232" y="3080"/>
                  </a:cubicBezTo>
                  <a:cubicBezTo>
                    <a:pt x="9092" y="3080"/>
                    <a:pt x="8955" y="3152"/>
                    <a:pt x="8880" y="3281"/>
                  </a:cubicBezTo>
                  <a:lnTo>
                    <a:pt x="8158" y="4528"/>
                  </a:lnTo>
                  <a:lnTo>
                    <a:pt x="6015" y="4528"/>
                  </a:lnTo>
                  <a:lnTo>
                    <a:pt x="4955" y="2695"/>
                  </a:lnTo>
                  <a:lnTo>
                    <a:pt x="4942" y="2674"/>
                  </a:lnTo>
                  <a:lnTo>
                    <a:pt x="6015" y="819"/>
                  </a:lnTo>
                  <a:lnTo>
                    <a:pt x="8158" y="819"/>
                  </a:lnTo>
                  <a:lnTo>
                    <a:pt x="8880" y="2067"/>
                  </a:lnTo>
                  <a:cubicBezTo>
                    <a:pt x="8958" y="2189"/>
                    <a:pt x="9090" y="2255"/>
                    <a:pt x="9224" y="2255"/>
                  </a:cubicBezTo>
                  <a:cubicBezTo>
                    <a:pt x="9294" y="2255"/>
                    <a:pt x="9365" y="2237"/>
                    <a:pt x="9430" y="2200"/>
                  </a:cubicBezTo>
                  <a:cubicBezTo>
                    <a:pt x="9617" y="2090"/>
                    <a:pt x="9688" y="1852"/>
                    <a:pt x="9588" y="1658"/>
                  </a:cubicBezTo>
                  <a:lnTo>
                    <a:pt x="8747" y="206"/>
                  </a:lnTo>
                  <a:cubicBezTo>
                    <a:pt x="8674" y="78"/>
                    <a:pt x="8538" y="0"/>
                    <a:pt x="83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385;p81">
              <a:extLst>
                <a:ext uri="{FF2B5EF4-FFF2-40B4-BE49-F238E27FC236}">
                  <a16:creationId xmlns:a16="http://schemas.microsoft.com/office/drawing/2014/main" xmlns="" id="{5F0D9B71-0E45-499B-AE7C-2F5F44BC37AD}"/>
                </a:ext>
              </a:extLst>
            </p:cNvPr>
            <p:cNvSpPr/>
            <p:nvPr/>
          </p:nvSpPr>
          <p:spPr>
            <a:xfrm>
              <a:off x="5026838" y="3348425"/>
              <a:ext cx="96475" cy="169850"/>
            </a:xfrm>
            <a:custGeom>
              <a:avLst/>
              <a:gdLst/>
              <a:ahLst/>
              <a:cxnLst/>
              <a:rect l="l" t="t" r="r" b="b"/>
              <a:pathLst>
                <a:path w="3859" h="6794" extrusionOk="0">
                  <a:moveTo>
                    <a:pt x="3393" y="1"/>
                  </a:moveTo>
                  <a:cubicBezTo>
                    <a:pt x="3254" y="1"/>
                    <a:pt x="3118" y="71"/>
                    <a:pt x="3041" y="199"/>
                  </a:cubicBezTo>
                  <a:lnTo>
                    <a:pt x="1852" y="2258"/>
                  </a:lnTo>
                  <a:lnTo>
                    <a:pt x="411" y="2258"/>
                  </a:lnTo>
                  <a:cubicBezTo>
                    <a:pt x="184" y="2258"/>
                    <a:pt x="0" y="2441"/>
                    <a:pt x="0" y="2667"/>
                  </a:cubicBezTo>
                  <a:cubicBezTo>
                    <a:pt x="0" y="2894"/>
                    <a:pt x="184" y="3077"/>
                    <a:pt x="411" y="3077"/>
                  </a:cubicBezTo>
                  <a:lnTo>
                    <a:pt x="1852" y="3077"/>
                  </a:lnTo>
                  <a:lnTo>
                    <a:pt x="2923" y="4932"/>
                  </a:lnTo>
                  <a:lnTo>
                    <a:pt x="2202" y="6179"/>
                  </a:lnTo>
                  <a:cubicBezTo>
                    <a:pt x="2088" y="6375"/>
                    <a:pt x="2156" y="6626"/>
                    <a:pt x="2352" y="6739"/>
                  </a:cubicBezTo>
                  <a:cubicBezTo>
                    <a:pt x="2416" y="6776"/>
                    <a:pt x="2486" y="6794"/>
                    <a:pt x="2555" y="6794"/>
                  </a:cubicBezTo>
                  <a:cubicBezTo>
                    <a:pt x="2697" y="6794"/>
                    <a:pt x="2834" y="6720"/>
                    <a:pt x="2910" y="6588"/>
                  </a:cubicBezTo>
                  <a:lnTo>
                    <a:pt x="3750" y="5136"/>
                  </a:lnTo>
                  <a:cubicBezTo>
                    <a:pt x="3822" y="5010"/>
                    <a:pt x="3822" y="4853"/>
                    <a:pt x="3750" y="4727"/>
                  </a:cubicBezTo>
                  <a:lnTo>
                    <a:pt x="2561" y="2667"/>
                  </a:lnTo>
                  <a:lnTo>
                    <a:pt x="3750" y="608"/>
                  </a:lnTo>
                  <a:cubicBezTo>
                    <a:pt x="3858" y="412"/>
                    <a:pt x="3788" y="167"/>
                    <a:pt x="3596" y="55"/>
                  </a:cubicBezTo>
                  <a:cubicBezTo>
                    <a:pt x="3532" y="18"/>
                    <a:pt x="3462" y="1"/>
                    <a:pt x="3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386;p81">
              <a:extLst>
                <a:ext uri="{FF2B5EF4-FFF2-40B4-BE49-F238E27FC236}">
                  <a16:creationId xmlns:a16="http://schemas.microsoft.com/office/drawing/2014/main" xmlns="" id="{31DBEACC-E0F0-4944-8000-ECEA0116BAF5}"/>
                </a:ext>
              </a:extLst>
            </p:cNvPr>
            <p:cNvSpPr/>
            <p:nvPr/>
          </p:nvSpPr>
          <p:spPr>
            <a:xfrm>
              <a:off x="4872663" y="3425275"/>
              <a:ext cx="193300" cy="158725"/>
            </a:xfrm>
            <a:custGeom>
              <a:avLst/>
              <a:gdLst/>
              <a:ahLst/>
              <a:cxnLst/>
              <a:rect l="l" t="t" r="r" b="b"/>
              <a:pathLst>
                <a:path w="7732" h="6349" extrusionOk="0">
                  <a:moveTo>
                    <a:pt x="5167" y="0"/>
                  </a:moveTo>
                  <a:cubicBezTo>
                    <a:pt x="5028" y="0"/>
                    <a:pt x="4893" y="72"/>
                    <a:pt x="4816" y="200"/>
                  </a:cubicBezTo>
                  <a:lnTo>
                    <a:pt x="4095" y="1449"/>
                  </a:lnTo>
                  <a:lnTo>
                    <a:pt x="1952" y="1449"/>
                  </a:lnTo>
                  <a:lnTo>
                    <a:pt x="1233" y="200"/>
                  </a:lnTo>
                  <a:cubicBezTo>
                    <a:pt x="1157" y="73"/>
                    <a:pt x="1022" y="3"/>
                    <a:pt x="883" y="3"/>
                  </a:cubicBezTo>
                  <a:cubicBezTo>
                    <a:pt x="813" y="3"/>
                    <a:pt x="743" y="20"/>
                    <a:pt x="678" y="58"/>
                  </a:cubicBezTo>
                  <a:cubicBezTo>
                    <a:pt x="486" y="169"/>
                    <a:pt x="416" y="415"/>
                    <a:pt x="525" y="609"/>
                  </a:cubicBezTo>
                  <a:lnTo>
                    <a:pt x="1245" y="1856"/>
                  </a:lnTo>
                  <a:lnTo>
                    <a:pt x="56" y="3917"/>
                  </a:lnTo>
                  <a:cubicBezTo>
                    <a:pt x="25" y="3969"/>
                    <a:pt x="7" y="4029"/>
                    <a:pt x="2" y="4089"/>
                  </a:cubicBezTo>
                  <a:lnTo>
                    <a:pt x="2" y="4098"/>
                  </a:lnTo>
                  <a:lnTo>
                    <a:pt x="2" y="4116"/>
                  </a:lnTo>
                  <a:cubicBezTo>
                    <a:pt x="1" y="4187"/>
                    <a:pt x="17" y="4257"/>
                    <a:pt x="51" y="4320"/>
                  </a:cubicBezTo>
                  <a:lnTo>
                    <a:pt x="1028" y="6127"/>
                  </a:lnTo>
                  <a:cubicBezTo>
                    <a:pt x="1100" y="6268"/>
                    <a:pt x="1243" y="6349"/>
                    <a:pt x="1392" y="6349"/>
                  </a:cubicBezTo>
                  <a:cubicBezTo>
                    <a:pt x="1457" y="6349"/>
                    <a:pt x="1524" y="6333"/>
                    <a:pt x="1586" y="6300"/>
                  </a:cubicBezTo>
                  <a:cubicBezTo>
                    <a:pt x="1787" y="6190"/>
                    <a:pt x="1861" y="5938"/>
                    <a:pt x="1748" y="5739"/>
                  </a:cubicBezTo>
                  <a:lnTo>
                    <a:pt x="881" y="4132"/>
                  </a:lnTo>
                  <a:lnTo>
                    <a:pt x="1955" y="2269"/>
                  </a:lnTo>
                  <a:lnTo>
                    <a:pt x="4098" y="2269"/>
                  </a:lnTo>
                  <a:lnTo>
                    <a:pt x="5289" y="4330"/>
                  </a:lnTo>
                  <a:cubicBezTo>
                    <a:pt x="5361" y="4458"/>
                    <a:pt x="5498" y="4535"/>
                    <a:pt x="5644" y="4535"/>
                  </a:cubicBezTo>
                  <a:cubicBezTo>
                    <a:pt x="5660" y="4535"/>
                    <a:pt x="5677" y="4534"/>
                    <a:pt x="5693" y="4532"/>
                  </a:cubicBezTo>
                  <a:lnTo>
                    <a:pt x="7322" y="4532"/>
                  </a:lnTo>
                  <a:cubicBezTo>
                    <a:pt x="7548" y="4532"/>
                    <a:pt x="7731" y="4349"/>
                    <a:pt x="7731" y="4123"/>
                  </a:cubicBezTo>
                  <a:cubicBezTo>
                    <a:pt x="7731" y="3896"/>
                    <a:pt x="7548" y="3713"/>
                    <a:pt x="7322" y="3713"/>
                  </a:cubicBezTo>
                  <a:lnTo>
                    <a:pt x="5876" y="3713"/>
                  </a:lnTo>
                  <a:lnTo>
                    <a:pt x="4805" y="1858"/>
                  </a:lnTo>
                  <a:lnTo>
                    <a:pt x="5525" y="611"/>
                  </a:lnTo>
                  <a:cubicBezTo>
                    <a:pt x="5635" y="415"/>
                    <a:pt x="5567" y="168"/>
                    <a:pt x="5373" y="56"/>
                  </a:cubicBezTo>
                  <a:cubicBezTo>
                    <a:pt x="5308" y="18"/>
                    <a:pt x="5237" y="0"/>
                    <a:pt x="51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387;p81">
              <a:extLst>
                <a:ext uri="{FF2B5EF4-FFF2-40B4-BE49-F238E27FC236}">
                  <a16:creationId xmlns:a16="http://schemas.microsoft.com/office/drawing/2014/main" xmlns="" id="{0B3B32D4-EC7C-43DD-9AA3-57614D571900}"/>
                </a:ext>
              </a:extLst>
            </p:cNvPr>
            <p:cNvSpPr/>
            <p:nvPr/>
          </p:nvSpPr>
          <p:spPr>
            <a:xfrm>
              <a:off x="4948338" y="3425275"/>
              <a:ext cx="117550" cy="113375"/>
            </a:xfrm>
            <a:custGeom>
              <a:avLst/>
              <a:gdLst/>
              <a:ahLst/>
              <a:cxnLst/>
              <a:rect l="l" t="t" r="r" b="b"/>
              <a:pathLst>
                <a:path w="4702" h="4535" extrusionOk="0">
                  <a:moveTo>
                    <a:pt x="2140" y="0"/>
                  </a:moveTo>
                  <a:cubicBezTo>
                    <a:pt x="2001" y="0"/>
                    <a:pt x="1866" y="72"/>
                    <a:pt x="1789" y="200"/>
                  </a:cubicBezTo>
                  <a:lnTo>
                    <a:pt x="1068" y="1449"/>
                  </a:lnTo>
                  <a:lnTo>
                    <a:pt x="0" y="1449"/>
                  </a:lnTo>
                  <a:lnTo>
                    <a:pt x="0" y="2271"/>
                  </a:lnTo>
                  <a:lnTo>
                    <a:pt x="1068" y="2271"/>
                  </a:lnTo>
                  <a:lnTo>
                    <a:pt x="2258" y="4330"/>
                  </a:lnTo>
                  <a:cubicBezTo>
                    <a:pt x="2331" y="4458"/>
                    <a:pt x="2468" y="4535"/>
                    <a:pt x="2614" y="4535"/>
                  </a:cubicBezTo>
                  <a:cubicBezTo>
                    <a:pt x="2630" y="4535"/>
                    <a:pt x="2646" y="4534"/>
                    <a:pt x="2663" y="4532"/>
                  </a:cubicBezTo>
                  <a:lnTo>
                    <a:pt x="4292" y="4532"/>
                  </a:lnTo>
                  <a:cubicBezTo>
                    <a:pt x="4518" y="4532"/>
                    <a:pt x="4701" y="4349"/>
                    <a:pt x="4701" y="4123"/>
                  </a:cubicBezTo>
                  <a:cubicBezTo>
                    <a:pt x="4701" y="3896"/>
                    <a:pt x="4518" y="3713"/>
                    <a:pt x="4292" y="3713"/>
                  </a:cubicBezTo>
                  <a:lnTo>
                    <a:pt x="2849" y="3713"/>
                  </a:lnTo>
                  <a:lnTo>
                    <a:pt x="1778" y="1858"/>
                  </a:lnTo>
                  <a:lnTo>
                    <a:pt x="2498" y="611"/>
                  </a:lnTo>
                  <a:cubicBezTo>
                    <a:pt x="2608" y="415"/>
                    <a:pt x="2540" y="168"/>
                    <a:pt x="2346" y="56"/>
                  </a:cubicBezTo>
                  <a:cubicBezTo>
                    <a:pt x="2281" y="18"/>
                    <a:pt x="2210" y="0"/>
                    <a:pt x="21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388;p81">
              <a:extLst>
                <a:ext uri="{FF2B5EF4-FFF2-40B4-BE49-F238E27FC236}">
                  <a16:creationId xmlns:a16="http://schemas.microsoft.com/office/drawing/2014/main" xmlns="" id="{44D1CF2B-07F8-48F6-8806-D43F7715C48B}"/>
                </a:ext>
              </a:extLst>
            </p:cNvPr>
            <p:cNvSpPr/>
            <p:nvPr/>
          </p:nvSpPr>
          <p:spPr>
            <a:xfrm>
              <a:off x="4948338" y="3311900"/>
              <a:ext cx="65300" cy="93050"/>
            </a:xfrm>
            <a:custGeom>
              <a:avLst/>
              <a:gdLst/>
              <a:ahLst/>
              <a:cxnLst/>
              <a:rect l="l" t="t" r="r" b="b"/>
              <a:pathLst>
                <a:path w="2612" h="3722" extrusionOk="0">
                  <a:moveTo>
                    <a:pt x="2145" y="0"/>
                  </a:moveTo>
                  <a:cubicBezTo>
                    <a:pt x="2003" y="0"/>
                    <a:pt x="1865" y="74"/>
                    <a:pt x="1789" y="206"/>
                  </a:cubicBezTo>
                  <a:lnTo>
                    <a:pt x="1069" y="1454"/>
                  </a:lnTo>
                  <a:lnTo>
                    <a:pt x="0" y="1454"/>
                  </a:lnTo>
                  <a:lnTo>
                    <a:pt x="0" y="2273"/>
                  </a:lnTo>
                  <a:lnTo>
                    <a:pt x="1069" y="2273"/>
                  </a:lnTo>
                  <a:lnTo>
                    <a:pt x="1789" y="3522"/>
                  </a:lnTo>
                  <a:cubicBezTo>
                    <a:pt x="1866" y="3650"/>
                    <a:pt x="2002" y="3722"/>
                    <a:pt x="2142" y="3722"/>
                  </a:cubicBezTo>
                  <a:cubicBezTo>
                    <a:pt x="2211" y="3722"/>
                    <a:pt x="2281" y="3704"/>
                    <a:pt x="2346" y="3667"/>
                  </a:cubicBezTo>
                  <a:cubicBezTo>
                    <a:pt x="2540" y="3556"/>
                    <a:pt x="2608" y="3308"/>
                    <a:pt x="2499" y="3113"/>
                  </a:cubicBezTo>
                  <a:lnTo>
                    <a:pt x="1778" y="1864"/>
                  </a:lnTo>
                  <a:lnTo>
                    <a:pt x="2499" y="615"/>
                  </a:lnTo>
                  <a:cubicBezTo>
                    <a:pt x="2611" y="419"/>
                    <a:pt x="2545" y="168"/>
                    <a:pt x="2349" y="55"/>
                  </a:cubicBezTo>
                  <a:cubicBezTo>
                    <a:pt x="2285" y="18"/>
                    <a:pt x="2215" y="0"/>
                    <a:pt x="21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389;p81">
              <a:extLst>
                <a:ext uri="{FF2B5EF4-FFF2-40B4-BE49-F238E27FC236}">
                  <a16:creationId xmlns:a16="http://schemas.microsoft.com/office/drawing/2014/main" xmlns="" id="{5FD8A830-C7AD-42BA-BC34-DF5CA56897DA}"/>
                </a:ext>
              </a:extLst>
            </p:cNvPr>
            <p:cNvSpPr/>
            <p:nvPr/>
          </p:nvSpPr>
          <p:spPr>
            <a:xfrm>
              <a:off x="4948338" y="3234975"/>
              <a:ext cx="65000" cy="56400"/>
            </a:xfrm>
            <a:custGeom>
              <a:avLst/>
              <a:gdLst/>
              <a:ahLst/>
              <a:cxnLst/>
              <a:rect l="l" t="t" r="r" b="b"/>
              <a:pathLst>
                <a:path w="2600" h="2256" extrusionOk="0">
                  <a:moveTo>
                    <a:pt x="0" y="1"/>
                  </a:moveTo>
                  <a:lnTo>
                    <a:pt x="0" y="821"/>
                  </a:lnTo>
                  <a:lnTo>
                    <a:pt x="1069" y="821"/>
                  </a:lnTo>
                  <a:lnTo>
                    <a:pt x="1791" y="2068"/>
                  </a:lnTo>
                  <a:cubicBezTo>
                    <a:pt x="1870" y="2189"/>
                    <a:pt x="2001" y="2256"/>
                    <a:pt x="2136" y="2256"/>
                  </a:cubicBezTo>
                  <a:cubicBezTo>
                    <a:pt x="2206" y="2256"/>
                    <a:pt x="2276" y="2238"/>
                    <a:pt x="2341" y="2200"/>
                  </a:cubicBezTo>
                  <a:cubicBezTo>
                    <a:pt x="2530" y="2090"/>
                    <a:pt x="2600" y="1853"/>
                    <a:pt x="2499" y="1659"/>
                  </a:cubicBezTo>
                  <a:lnTo>
                    <a:pt x="1660" y="206"/>
                  </a:lnTo>
                  <a:cubicBezTo>
                    <a:pt x="1587" y="78"/>
                    <a:pt x="1451" y="1"/>
                    <a:pt x="13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390;p81">
              <a:extLst>
                <a:ext uri="{FF2B5EF4-FFF2-40B4-BE49-F238E27FC236}">
                  <a16:creationId xmlns:a16="http://schemas.microsoft.com/office/drawing/2014/main" xmlns="" id="{B80FC9B4-DDE9-4C96-86BB-8EB07FC5F3C7}"/>
                </a:ext>
              </a:extLst>
            </p:cNvPr>
            <p:cNvSpPr/>
            <p:nvPr/>
          </p:nvSpPr>
          <p:spPr>
            <a:xfrm>
              <a:off x="4848763" y="3383125"/>
              <a:ext cx="70650" cy="63950"/>
            </a:xfrm>
            <a:custGeom>
              <a:avLst/>
              <a:gdLst/>
              <a:ahLst/>
              <a:cxnLst/>
              <a:rect l="l" t="t" r="r" b="b"/>
              <a:pathLst>
                <a:path w="2826" h="2558" extrusionOk="0">
                  <a:moveTo>
                    <a:pt x="1368" y="1"/>
                  </a:moveTo>
                  <a:cubicBezTo>
                    <a:pt x="1097" y="1"/>
                    <a:pt x="827" y="87"/>
                    <a:pt x="601" y="255"/>
                  </a:cubicBezTo>
                  <a:cubicBezTo>
                    <a:pt x="187" y="564"/>
                    <a:pt x="1" y="1093"/>
                    <a:pt x="128" y="1595"/>
                  </a:cubicBezTo>
                  <a:cubicBezTo>
                    <a:pt x="256" y="2095"/>
                    <a:pt x="674" y="2470"/>
                    <a:pt x="1185" y="2544"/>
                  </a:cubicBezTo>
                  <a:cubicBezTo>
                    <a:pt x="1245" y="2553"/>
                    <a:pt x="1306" y="2557"/>
                    <a:pt x="1366" y="2557"/>
                  </a:cubicBezTo>
                  <a:cubicBezTo>
                    <a:pt x="1812" y="2557"/>
                    <a:pt x="2233" y="2323"/>
                    <a:pt x="2466" y="1931"/>
                  </a:cubicBezTo>
                  <a:cubicBezTo>
                    <a:pt x="2825" y="1325"/>
                    <a:pt x="2626" y="540"/>
                    <a:pt x="2019" y="179"/>
                  </a:cubicBezTo>
                  <a:cubicBezTo>
                    <a:pt x="1818" y="60"/>
                    <a:pt x="1592" y="1"/>
                    <a:pt x="1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391;p81">
              <a:extLst>
                <a:ext uri="{FF2B5EF4-FFF2-40B4-BE49-F238E27FC236}">
                  <a16:creationId xmlns:a16="http://schemas.microsoft.com/office/drawing/2014/main" xmlns="" id="{96E4849D-AF80-40DC-B489-70B75E666EB0}"/>
                </a:ext>
              </a:extLst>
            </p:cNvPr>
            <p:cNvSpPr/>
            <p:nvPr/>
          </p:nvSpPr>
          <p:spPr>
            <a:xfrm>
              <a:off x="4882788" y="3383150"/>
              <a:ext cx="34800" cy="63925"/>
            </a:xfrm>
            <a:custGeom>
              <a:avLst/>
              <a:gdLst/>
              <a:ahLst/>
              <a:cxnLst/>
              <a:rect l="l" t="t" r="r" b="b"/>
              <a:pathLst>
                <a:path w="1392" h="2557" extrusionOk="0">
                  <a:moveTo>
                    <a:pt x="9" y="0"/>
                  </a:moveTo>
                  <a:cubicBezTo>
                    <a:pt x="6" y="0"/>
                    <a:pt x="3" y="0"/>
                    <a:pt x="0" y="0"/>
                  </a:cubicBezTo>
                  <a:lnTo>
                    <a:pt x="0" y="2556"/>
                  </a:lnTo>
                  <a:cubicBezTo>
                    <a:pt x="1" y="2556"/>
                    <a:pt x="3" y="2556"/>
                    <a:pt x="4" y="2556"/>
                  </a:cubicBezTo>
                  <a:cubicBezTo>
                    <a:pt x="580" y="2556"/>
                    <a:pt x="1084" y="2173"/>
                    <a:pt x="1238" y="1618"/>
                  </a:cubicBezTo>
                  <a:cubicBezTo>
                    <a:pt x="1391" y="1063"/>
                    <a:pt x="1153" y="473"/>
                    <a:pt x="658" y="180"/>
                  </a:cubicBezTo>
                  <a:cubicBezTo>
                    <a:pt x="462" y="62"/>
                    <a:pt x="237" y="0"/>
                    <a:pt x="9" y="0"/>
                  </a:cubicBezTo>
                  <a:close/>
                </a:path>
              </a:pathLst>
            </a:custGeom>
            <a:solidFill>
              <a:srgbClr val="191919">
                <a:alpha val="46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392;p81">
              <a:extLst>
                <a:ext uri="{FF2B5EF4-FFF2-40B4-BE49-F238E27FC236}">
                  <a16:creationId xmlns:a16="http://schemas.microsoft.com/office/drawing/2014/main" xmlns="" id="{414148BB-50CD-4E65-A4C3-70E008C1485D}"/>
                </a:ext>
              </a:extLst>
            </p:cNvPr>
            <p:cNvSpPr/>
            <p:nvPr/>
          </p:nvSpPr>
          <p:spPr>
            <a:xfrm>
              <a:off x="4970563" y="3272350"/>
              <a:ext cx="70650" cy="63925"/>
            </a:xfrm>
            <a:custGeom>
              <a:avLst/>
              <a:gdLst/>
              <a:ahLst/>
              <a:cxnLst/>
              <a:rect l="l" t="t" r="r" b="b"/>
              <a:pathLst>
                <a:path w="2826" h="2557" extrusionOk="0">
                  <a:moveTo>
                    <a:pt x="1367" y="1"/>
                  </a:moveTo>
                  <a:cubicBezTo>
                    <a:pt x="1096" y="1"/>
                    <a:pt x="827" y="86"/>
                    <a:pt x="601" y="256"/>
                  </a:cubicBezTo>
                  <a:cubicBezTo>
                    <a:pt x="187" y="565"/>
                    <a:pt x="1" y="1094"/>
                    <a:pt x="127" y="1595"/>
                  </a:cubicBezTo>
                  <a:cubicBezTo>
                    <a:pt x="255" y="2095"/>
                    <a:pt x="672" y="2470"/>
                    <a:pt x="1183" y="2543"/>
                  </a:cubicBezTo>
                  <a:cubicBezTo>
                    <a:pt x="1245" y="2552"/>
                    <a:pt x="1307" y="2556"/>
                    <a:pt x="1368" y="2556"/>
                  </a:cubicBezTo>
                  <a:cubicBezTo>
                    <a:pt x="1814" y="2556"/>
                    <a:pt x="2233" y="2323"/>
                    <a:pt x="2465" y="1932"/>
                  </a:cubicBezTo>
                  <a:cubicBezTo>
                    <a:pt x="2825" y="1325"/>
                    <a:pt x="2625" y="540"/>
                    <a:pt x="2018" y="180"/>
                  </a:cubicBezTo>
                  <a:cubicBezTo>
                    <a:pt x="1817" y="60"/>
                    <a:pt x="1591" y="1"/>
                    <a:pt x="13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393;p81">
              <a:extLst>
                <a:ext uri="{FF2B5EF4-FFF2-40B4-BE49-F238E27FC236}">
                  <a16:creationId xmlns:a16="http://schemas.microsoft.com/office/drawing/2014/main" xmlns="" id="{77E6071C-27D2-4541-8E82-5FCDDB83C623}"/>
                </a:ext>
              </a:extLst>
            </p:cNvPr>
            <p:cNvSpPr/>
            <p:nvPr/>
          </p:nvSpPr>
          <p:spPr>
            <a:xfrm>
              <a:off x="5004588" y="3272375"/>
              <a:ext cx="34750" cy="63900"/>
            </a:xfrm>
            <a:custGeom>
              <a:avLst/>
              <a:gdLst/>
              <a:ahLst/>
              <a:cxnLst/>
              <a:rect l="l" t="t" r="r" b="b"/>
              <a:pathLst>
                <a:path w="1390" h="2556" extrusionOk="0">
                  <a:moveTo>
                    <a:pt x="9" y="1"/>
                  </a:moveTo>
                  <a:cubicBezTo>
                    <a:pt x="6" y="1"/>
                    <a:pt x="3" y="1"/>
                    <a:pt x="0" y="1"/>
                  </a:cubicBezTo>
                  <a:lnTo>
                    <a:pt x="0" y="2555"/>
                  </a:lnTo>
                  <a:cubicBezTo>
                    <a:pt x="3" y="2555"/>
                    <a:pt x="5" y="2555"/>
                    <a:pt x="8" y="2555"/>
                  </a:cubicBezTo>
                  <a:cubicBezTo>
                    <a:pt x="580" y="2555"/>
                    <a:pt x="1083" y="2171"/>
                    <a:pt x="1236" y="1618"/>
                  </a:cubicBezTo>
                  <a:cubicBezTo>
                    <a:pt x="1390" y="1064"/>
                    <a:pt x="1154" y="473"/>
                    <a:pt x="657" y="179"/>
                  </a:cubicBezTo>
                  <a:cubicBezTo>
                    <a:pt x="461" y="62"/>
                    <a:pt x="237" y="1"/>
                    <a:pt x="9" y="1"/>
                  </a:cubicBezTo>
                  <a:close/>
                </a:path>
              </a:pathLst>
            </a:custGeom>
            <a:solidFill>
              <a:srgbClr val="191919">
                <a:alpha val="14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394;p81">
              <a:extLst>
                <a:ext uri="{FF2B5EF4-FFF2-40B4-BE49-F238E27FC236}">
                  <a16:creationId xmlns:a16="http://schemas.microsoft.com/office/drawing/2014/main" xmlns="" id="{44904506-FBC6-43B4-98CE-2EFB60C85093}"/>
                </a:ext>
              </a:extLst>
            </p:cNvPr>
            <p:cNvSpPr/>
            <p:nvPr/>
          </p:nvSpPr>
          <p:spPr>
            <a:xfrm>
              <a:off x="4980038" y="3381700"/>
              <a:ext cx="70625" cy="63925"/>
            </a:xfrm>
            <a:custGeom>
              <a:avLst/>
              <a:gdLst/>
              <a:ahLst/>
              <a:cxnLst/>
              <a:rect l="l" t="t" r="r" b="b"/>
              <a:pathLst>
                <a:path w="2825" h="2557" extrusionOk="0">
                  <a:moveTo>
                    <a:pt x="1366" y="1"/>
                  </a:moveTo>
                  <a:cubicBezTo>
                    <a:pt x="1096" y="1"/>
                    <a:pt x="827" y="86"/>
                    <a:pt x="601" y="256"/>
                  </a:cubicBezTo>
                  <a:cubicBezTo>
                    <a:pt x="188" y="565"/>
                    <a:pt x="0" y="1094"/>
                    <a:pt x="128" y="1594"/>
                  </a:cubicBezTo>
                  <a:cubicBezTo>
                    <a:pt x="256" y="2095"/>
                    <a:pt x="673" y="2470"/>
                    <a:pt x="1185" y="2543"/>
                  </a:cubicBezTo>
                  <a:cubicBezTo>
                    <a:pt x="1246" y="2552"/>
                    <a:pt x="1307" y="2556"/>
                    <a:pt x="1368" y="2556"/>
                  </a:cubicBezTo>
                  <a:cubicBezTo>
                    <a:pt x="1813" y="2556"/>
                    <a:pt x="2232" y="2322"/>
                    <a:pt x="2466" y="1932"/>
                  </a:cubicBezTo>
                  <a:cubicBezTo>
                    <a:pt x="2825" y="1325"/>
                    <a:pt x="2626" y="541"/>
                    <a:pt x="2019" y="180"/>
                  </a:cubicBezTo>
                  <a:cubicBezTo>
                    <a:pt x="1817" y="60"/>
                    <a:pt x="1591" y="1"/>
                    <a:pt x="13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395;p81">
              <a:extLst>
                <a:ext uri="{FF2B5EF4-FFF2-40B4-BE49-F238E27FC236}">
                  <a16:creationId xmlns:a16="http://schemas.microsoft.com/office/drawing/2014/main" xmlns="" id="{C264D0B3-38D1-4E49-8FA1-F7D78526DF10}"/>
                </a:ext>
              </a:extLst>
            </p:cNvPr>
            <p:cNvSpPr/>
            <p:nvPr/>
          </p:nvSpPr>
          <p:spPr>
            <a:xfrm>
              <a:off x="5014038" y="3381725"/>
              <a:ext cx="34825" cy="63925"/>
            </a:xfrm>
            <a:custGeom>
              <a:avLst/>
              <a:gdLst/>
              <a:ahLst/>
              <a:cxnLst/>
              <a:rect l="l" t="t" r="r" b="b"/>
              <a:pathLst>
                <a:path w="1393" h="2557" extrusionOk="0">
                  <a:moveTo>
                    <a:pt x="10" y="1"/>
                  </a:moveTo>
                  <a:cubicBezTo>
                    <a:pt x="7" y="1"/>
                    <a:pt x="4" y="1"/>
                    <a:pt x="1" y="1"/>
                  </a:cubicBezTo>
                  <a:lnTo>
                    <a:pt x="1" y="2557"/>
                  </a:lnTo>
                  <a:cubicBezTo>
                    <a:pt x="2" y="2557"/>
                    <a:pt x="3" y="2557"/>
                    <a:pt x="5" y="2557"/>
                  </a:cubicBezTo>
                  <a:cubicBezTo>
                    <a:pt x="580" y="2557"/>
                    <a:pt x="1085" y="2174"/>
                    <a:pt x="1238" y="1618"/>
                  </a:cubicBezTo>
                  <a:cubicBezTo>
                    <a:pt x="1392" y="1064"/>
                    <a:pt x="1154" y="473"/>
                    <a:pt x="659" y="179"/>
                  </a:cubicBezTo>
                  <a:cubicBezTo>
                    <a:pt x="463" y="62"/>
                    <a:pt x="238" y="1"/>
                    <a:pt x="10" y="1"/>
                  </a:cubicBezTo>
                  <a:close/>
                </a:path>
              </a:pathLst>
            </a:custGeom>
            <a:solidFill>
              <a:srgbClr val="191919">
                <a:alpha val="14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396;p81">
              <a:extLst>
                <a:ext uri="{FF2B5EF4-FFF2-40B4-BE49-F238E27FC236}">
                  <a16:creationId xmlns:a16="http://schemas.microsoft.com/office/drawing/2014/main" xmlns="" id="{298E62FC-9BA5-427A-9D71-B9465FF8C461}"/>
                </a:ext>
              </a:extLst>
            </p:cNvPr>
            <p:cNvSpPr/>
            <p:nvPr/>
          </p:nvSpPr>
          <p:spPr>
            <a:xfrm>
              <a:off x="5042438" y="3487700"/>
              <a:ext cx="70625" cy="63925"/>
            </a:xfrm>
            <a:custGeom>
              <a:avLst/>
              <a:gdLst/>
              <a:ahLst/>
              <a:cxnLst/>
              <a:rect l="l" t="t" r="r" b="b"/>
              <a:pathLst>
                <a:path w="2825" h="2557" extrusionOk="0">
                  <a:moveTo>
                    <a:pt x="1366" y="0"/>
                  </a:moveTo>
                  <a:cubicBezTo>
                    <a:pt x="1096" y="0"/>
                    <a:pt x="827" y="86"/>
                    <a:pt x="601" y="256"/>
                  </a:cubicBezTo>
                  <a:cubicBezTo>
                    <a:pt x="186" y="565"/>
                    <a:pt x="0" y="1093"/>
                    <a:pt x="127" y="1593"/>
                  </a:cubicBezTo>
                  <a:cubicBezTo>
                    <a:pt x="254" y="2095"/>
                    <a:pt x="672" y="2468"/>
                    <a:pt x="1183" y="2543"/>
                  </a:cubicBezTo>
                  <a:cubicBezTo>
                    <a:pt x="1244" y="2552"/>
                    <a:pt x="1306" y="2556"/>
                    <a:pt x="1366" y="2556"/>
                  </a:cubicBezTo>
                  <a:cubicBezTo>
                    <a:pt x="1812" y="2556"/>
                    <a:pt x="2232" y="2321"/>
                    <a:pt x="2464" y="1931"/>
                  </a:cubicBezTo>
                  <a:cubicBezTo>
                    <a:pt x="2825" y="1325"/>
                    <a:pt x="2624" y="540"/>
                    <a:pt x="2018" y="180"/>
                  </a:cubicBezTo>
                  <a:cubicBezTo>
                    <a:pt x="1816" y="60"/>
                    <a:pt x="1591" y="0"/>
                    <a:pt x="136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397;p81">
              <a:extLst>
                <a:ext uri="{FF2B5EF4-FFF2-40B4-BE49-F238E27FC236}">
                  <a16:creationId xmlns:a16="http://schemas.microsoft.com/office/drawing/2014/main" xmlns="" id="{C6DF295A-7512-4F6C-8BFB-B130D5761F5C}"/>
                </a:ext>
              </a:extLst>
            </p:cNvPr>
            <p:cNvSpPr/>
            <p:nvPr/>
          </p:nvSpPr>
          <p:spPr>
            <a:xfrm>
              <a:off x="5076438" y="3487725"/>
              <a:ext cx="34775" cy="63875"/>
            </a:xfrm>
            <a:custGeom>
              <a:avLst/>
              <a:gdLst/>
              <a:ahLst/>
              <a:cxnLst/>
              <a:rect l="l" t="t" r="r" b="b"/>
              <a:pathLst>
                <a:path w="1391" h="2555" extrusionOk="0">
                  <a:moveTo>
                    <a:pt x="10" y="1"/>
                  </a:moveTo>
                  <a:cubicBezTo>
                    <a:pt x="7" y="1"/>
                    <a:pt x="4" y="1"/>
                    <a:pt x="1" y="1"/>
                  </a:cubicBezTo>
                  <a:lnTo>
                    <a:pt x="1" y="2555"/>
                  </a:lnTo>
                  <a:cubicBezTo>
                    <a:pt x="3" y="2555"/>
                    <a:pt x="6" y="2555"/>
                    <a:pt x="8" y="2555"/>
                  </a:cubicBezTo>
                  <a:cubicBezTo>
                    <a:pt x="581" y="2555"/>
                    <a:pt x="1084" y="2171"/>
                    <a:pt x="1237" y="1618"/>
                  </a:cubicBezTo>
                  <a:cubicBezTo>
                    <a:pt x="1390" y="1063"/>
                    <a:pt x="1154" y="473"/>
                    <a:pt x="658" y="179"/>
                  </a:cubicBezTo>
                  <a:cubicBezTo>
                    <a:pt x="461" y="62"/>
                    <a:pt x="238" y="1"/>
                    <a:pt x="10" y="1"/>
                  </a:cubicBezTo>
                  <a:close/>
                </a:path>
              </a:pathLst>
            </a:custGeom>
            <a:solidFill>
              <a:srgbClr val="191919">
                <a:alpha val="14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 name="Google Shape;1502;p81">
            <a:extLst>
              <a:ext uri="{FF2B5EF4-FFF2-40B4-BE49-F238E27FC236}">
                <a16:creationId xmlns:a16="http://schemas.microsoft.com/office/drawing/2014/main" xmlns="" id="{3E55802D-F682-4256-B63F-642799638105}"/>
              </a:ext>
            </a:extLst>
          </p:cNvPr>
          <p:cNvGrpSpPr/>
          <p:nvPr/>
        </p:nvGrpSpPr>
        <p:grpSpPr>
          <a:xfrm>
            <a:off x="6350795" y="2550913"/>
            <a:ext cx="830799" cy="705997"/>
            <a:chOff x="5538438" y="2676850"/>
            <a:chExt cx="328775" cy="349350"/>
          </a:xfrm>
        </p:grpSpPr>
        <p:sp>
          <p:nvSpPr>
            <p:cNvPr id="74" name="Google Shape;1503;p81">
              <a:extLst>
                <a:ext uri="{FF2B5EF4-FFF2-40B4-BE49-F238E27FC236}">
                  <a16:creationId xmlns:a16="http://schemas.microsoft.com/office/drawing/2014/main" xmlns="" id="{C9B4BCAC-48D1-487D-A4E0-E94041F6227D}"/>
                </a:ext>
              </a:extLst>
            </p:cNvPr>
            <p:cNvSpPr/>
            <p:nvPr/>
          </p:nvSpPr>
          <p:spPr>
            <a:xfrm>
              <a:off x="5705288" y="2815850"/>
              <a:ext cx="161425" cy="210350"/>
            </a:xfrm>
            <a:custGeom>
              <a:avLst/>
              <a:gdLst/>
              <a:ahLst/>
              <a:cxnLst/>
              <a:rect l="l" t="t" r="r" b="b"/>
              <a:pathLst>
                <a:path w="6457" h="8414" extrusionOk="0">
                  <a:moveTo>
                    <a:pt x="2219" y="1"/>
                  </a:moveTo>
                  <a:lnTo>
                    <a:pt x="2219" y="2878"/>
                  </a:lnTo>
                  <a:cubicBezTo>
                    <a:pt x="2220" y="2996"/>
                    <a:pt x="2149" y="3102"/>
                    <a:pt x="2041" y="3147"/>
                  </a:cubicBezTo>
                  <a:cubicBezTo>
                    <a:pt x="1068" y="3551"/>
                    <a:pt x="370" y="4423"/>
                    <a:pt x="185" y="5458"/>
                  </a:cubicBezTo>
                  <a:cubicBezTo>
                    <a:pt x="1" y="6495"/>
                    <a:pt x="355" y="7555"/>
                    <a:pt x="1128" y="8270"/>
                  </a:cubicBezTo>
                  <a:cubicBezTo>
                    <a:pt x="1229" y="8362"/>
                    <a:pt x="1360" y="8414"/>
                    <a:pt x="1497" y="8414"/>
                  </a:cubicBezTo>
                  <a:cubicBezTo>
                    <a:pt x="1499" y="8414"/>
                    <a:pt x="1501" y="8414"/>
                    <a:pt x="1504" y="8414"/>
                  </a:cubicBezTo>
                  <a:lnTo>
                    <a:pt x="4954" y="8414"/>
                  </a:lnTo>
                  <a:cubicBezTo>
                    <a:pt x="4956" y="8414"/>
                    <a:pt x="4958" y="8414"/>
                    <a:pt x="4960" y="8414"/>
                  </a:cubicBezTo>
                  <a:cubicBezTo>
                    <a:pt x="5095" y="8414"/>
                    <a:pt x="5227" y="8362"/>
                    <a:pt x="5329" y="8270"/>
                  </a:cubicBezTo>
                  <a:cubicBezTo>
                    <a:pt x="6101" y="7555"/>
                    <a:pt x="6457" y="6495"/>
                    <a:pt x="6271" y="5458"/>
                  </a:cubicBezTo>
                  <a:cubicBezTo>
                    <a:pt x="6086" y="4423"/>
                    <a:pt x="5387" y="3551"/>
                    <a:pt x="4415" y="3147"/>
                  </a:cubicBezTo>
                  <a:cubicBezTo>
                    <a:pt x="4307" y="3102"/>
                    <a:pt x="4237" y="2996"/>
                    <a:pt x="4237" y="2878"/>
                  </a:cubicBezTo>
                  <a:lnTo>
                    <a:pt x="423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504;p81">
              <a:extLst>
                <a:ext uri="{FF2B5EF4-FFF2-40B4-BE49-F238E27FC236}">
                  <a16:creationId xmlns:a16="http://schemas.microsoft.com/office/drawing/2014/main" xmlns="" id="{90A836CD-56AB-4D81-BA6F-6BF4966B1994}"/>
                </a:ext>
              </a:extLst>
            </p:cNvPr>
            <p:cNvSpPr/>
            <p:nvPr/>
          </p:nvSpPr>
          <p:spPr>
            <a:xfrm>
              <a:off x="5731188" y="2805250"/>
              <a:ext cx="107775" cy="21175"/>
            </a:xfrm>
            <a:custGeom>
              <a:avLst/>
              <a:gdLst/>
              <a:ahLst/>
              <a:cxnLst/>
              <a:rect l="l" t="t" r="r" b="b"/>
              <a:pathLst>
                <a:path w="4311" h="847" extrusionOk="0">
                  <a:moveTo>
                    <a:pt x="422" y="1"/>
                  </a:moveTo>
                  <a:cubicBezTo>
                    <a:pt x="189" y="1"/>
                    <a:pt x="0" y="190"/>
                    <a:pt x="0" y="423"/>
                  </a:cubicBezTo>
                  <a:cubicBezTo>
                    <a:pt x="0" y="658"/>
                    <a:pt x="189" y="847"/>
                    <a:pt x="422" y="847"/>
                  </a:cubicBezTo>
                  <a:cubicBezTo>
                    <a:pt x="424" y="847"/>
                    <a:pt x="427" y="847"/>
                    <a:pt x="430" y="847"/>
                  </a:cubicBezTo>
                  <a:lnTo>
                    <a:pt x="3898" y="847"/>
                  </a:lnTo>
                  <a:cubicBezTo>
                    <a:pt x="4128" y="840"/>
                    <a:pt x="4311" y="653"/>
                    <a:pt x="4311" y="423"/>
                  </a:cubicBezTo>
                  <a:cubicBezTo>
                    <a:pt x="4311" y="193"/>
                    <a:pt x="4128" y="6"/>
                    <a:pt x="3898" y="1"/>
                  </a:cubicBezTo>
                  <a:lnTo>
                    <a:pt x="430" y="1"/>
                  </a:lnTo>
                  <a:cubicBezTo>
                    <a:pt x="427" y="1"/>
                    <a:pt x="424" y="1"/>
                    <a:pt x="4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505;p81">
              <a:extLst>
                <a:ext uri="{FF2B5EF4-FFF2-40B4-BE49-F238E27FC236}">
                  <a16:creationId xmlns:a16="http://schemas.microsoft.com/office/drawing/2014/main" xmlns="" id="{19D0030F-A7DB-43A8-AF88-CF55F170096E}"/>
                </a:ext>
              </a:extLst>
            </p:cNvPr>
            <p:cNvSpPr/>
            <p:nvPr/>
          </p:nvSpPr>
          <p:spPr>
            <a:xfrm>
              <a:off x="5538438" y="2700675"/>
              <a:ext cx="205900" cy="204425"/>
            </a:xfrm>
            <a:custGeom>
              <a:avLst/>
              <a:gdLst/>
              <a:ahLst/>
              <a:cxnLst/>
              <a:rect l="l" t="t" r="r" b="b"/>
              <a:pathLst>
                <a:path w="8236" h="8177" extrusionOk="0">
                  <a:moveTo>
                    <a:pt x="6736" y="1"/>
                  </a:moveTo>
                  <a:lnTo>
                    <a:pt x="4968" y="1770"/>
                  </a:lnTo>
                  <a:cubicBezTo>
                    <a:pt x="4873" y="1866"/>
                    <a:pt x="4763" y="1940"/>
                    <a:pt x="4640" y="1994"/>
                  </a:cubicBezTo>
                  <a:lnTo>
                    <a:pt x="366" y="3810"/>
                  </a:lnTo>
                  <a:cubicBezTo>
                    <a:pt x="75" y="3935"/>
                    <a:pt x="0" y="4313"/>
                    <a:pt x="224" y="4536"/>
                  </a:cubicBezTo>
                  <a:lnTo>
                    <a:pt x="3734" y="8045"/>
                  </a:lnTo>
                  <a:cubicBezTo>
                    <a:pt x="3823" y="8135"/>
                    <a:pt x="3936" y="8177"/>
                    <a:pt x="4049" y="8177"/>
                  </a:cubicBezTo>
                  <a:cubicBezTo>
                    <a:pt x="4220" y="8177"/>
                    <a:pt x="4388" y="8079"/>
                    <a:pt x="4462" y="7901"/>
                  </a:cubicBezTo>
                  <a:lnTo>
                    <a:pt x="6324" y="3412"/>
                  </a:lnTo>
                  <a:lnTo>
                    <a:pt x="8236" y="1500"/>
                  </a:lnTo>
                  <a:lnTo>
                    <a:pt x="7487" y="751"/>
                  </a:lnTo>
                  <a:lnTo>
                    <a:pt x="673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506;p81">
              <a:extLst>
                <a:ext uri="{FF2B5EF4-FFF2-40B4-BE49-F238E27FC236}">
                  <a16:creationId xmlns:a16="http://schemas.microsoft.com/office/drawing/2014/main" xmlns="" id="{B7097DC5-F4BF-4DA9-894C-097DDECE6ABA}"/>
                </a:ext>
              </a:extLst>
            </p:cNvPr>
            <p:cNvSpPr/>
            <p:nvPr/>
          </p:nvSpPr>
          <p:spPr>
            <a:xfrm>
              <a:off x="5776713" y="2714475"/>
              <a:ext cx="24700" cy="21150"/>
            </a:xfrm>
            <a:custGeom>
              <a:avLst/>
              <a:gdLst/>
              <a:ahLst/>
              <a:cxnLst/>
              <a:rect l="l" t="t" r="r" b="b"/>
              <a:pathLst>
                <a:path w="988" h="846" extrusionOk="0">
                  <a:moveTo>
                    <a:pt x="565" y="0"/>
                  </a:moveTo>
                  <a:cubicBezTo>
                    <a:pt x="188" y="0"/>
                    <a:pt x="0" y="455"/>
                    <a:pt x="266" y="720"/>
                  </a:cubicBezTo>
                  <a:cubicBezTo>
                    <a:pt x="352" y="806"/>
                    <a:pt x="458" y="845"/>
                    <a:pt x="562" y="845"/>
                  </a:cubicBezTo>
                  <a:cubicBezTo>
                    <a:pt x="779" y="845"/>
                    <a:pt x="987" y="676"/>
                    <a:pt x="987" y="422"/>
                  </a:cubicBezTo>
                  <a:cubicBezTo>
                    <a:pt x="987" y="190"/>
                    <a:pt x="798" y="0"/>
                    <a:pt x="5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507;p81">
              <a:extLst>
                <a:ext uri="{FF2B5EF4-FFF2-40B4-BE49-F238E27FC236}">
                  <a16:creationId xmlns:a16="http://schemas.microsoft.com/office/drawing/2014/main" xmlns="" id="{0011E768-DC36-47A1-A7D5-E6B010E6B979}"/>
                </a:ext>
              </a:extLst>
            </p:cNvPr>
            <p:cNvSpPr/>
            <p:nvPr/>
          </p:nvSpPr>
          <p:spPr>
            <a:xfrm>
              <a:off x="5792413" y="2759925"/>
              <a:ext cx="24675" cy="21150"/>
            </a:xfrm>
            <a:custGeom>
              <a:avLst/>
              <a:gdLst/>
              <a:ahLst/>
              <a:cxnLst/>
              <a:rect l="l" t="t" r="r" b="b"/>
              <a:pathLst>
                <a:path w="987" h="846" extrusionOk="0">
                  <a:moveTo>
                    <a:pt x="565" y="0"/>
                  </a:moveTo>
                  <a:cubicBezTo>
                    <a:pt x="188" y="0"/>
                    <a:pt x="0" y="455"/>
                    <a:pt x="265" y="720"/>
                  </a:cubicBezTo>
                  <a:cubicBezTo>
                    <a:pt x="352" y="807"/>
                    <a:pt x="458" y="845"/>
                    <a:pt x="562" y="845"/>
                  </a:cubicBezTo>
                  <a:cubicBezTo>
                    <a:pt x="779" y="845"/>
                    <a:pt x="987" y="677"/>
                    <a:pt x="987" y="423"/>
                  </a:cubicBezTo>
                  <a:cubicBezTo>
                    <a:pt x="987" y="190"/>
                    <a:pt x="798" y="0"/>
                    <a:pt x="5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508;p81">
              <a:extLst>
                <a:ext uri="{FF2B5EF4-FFF2-40B4-BE49-F238E27FC236}">
                  <a16:creationId xmlns:a16="http://schemas.microsoft.com/office/drawing/2014/main" xmlns="" id="{539B5456-9D78-4ACB-A667-58145AB64CF1}"/>
                </a:ext>
              </a:extLst>
            </p:cNvPr>
            <p:cNvSpPr/>
            <p:nvPr/>
          </p:nvSpPr>
          <p:spPr>
            <a:xfrm>
              <a:off x="5731813" y="2955525"/>
              <a:ext cx="108325" cy="52475"/>
            </a:xfrm>
            <a:custGeom>
              <a:avLst/>
              <a:gdLst/>
              <a:ahLst/>
              <a:cxnLst/>
              <a:rect l="l" t="t" r="r" b="b"/>
              <a:pathLst>
                <a:path w="4333" h="2099" extrusionOk="0">
                  <a:moveTo>
                    <a:pt x="205" y="1"/>
                  </a:moveTo>
                  <a:cubicBezTo>
                    <a:pt x="109" y="1"/>
                    <a:pt x="27" y="72"/>
                    <a:pt x="15" y="167"/>
                  </a:cubicBezTo>
                  <a:cubicBezTo>
                    <a:pt x="7" y="248"/>
                    <a:pt x="3" y="329"/>
                    <a:pt x="3" y="410"/>
                  </a:cubicBezTo>
                  <a:cubicBezTo>
                    <a:pt x="1" y="1001"/>
                    <a:pt x="244" y="1567"/>
                    <a:pt x="671" y="1974"/>
                  </a:cubicBezTo>
                  <a:cubicBezTo>
                    <a:pt x="753" y="2054"/>
                    <a:pt x="865" y="2099"/>
                    <a:pt x="980" y="2099"/>
                  </a:cubicBezTo>
                  <a:lnTo>
                    <a:pt x="3356" y="2099"/>
                  </a:lnTo>
                  <a:cubicBezTo>
                    <a:pt x="3358" y="2099"/>
                    <a:pt x="3360" y="2099"/>
                    <a:pt x="3362" y="2099"/>
                  </a:cubicBezTo>
                  <a:cubicBezTo>
                    <a:pt x="3470" y="2099"/>
                    <a:pt x="3576" y="2057"/>
                    <a:pt x="3655" y="1982"/>
                  </a:cubicBezTo>
                  <a:cubicBezTo>
                    <a:pt x="4087" y="1575"/>
                    <a:pt x="4333" y="1005"/>
                    <a:pt x="4331" y="410"/>
                  </a:cubicBezTo>
                  <a:cubicBezTo>
                    <a:pt x="4331" y="329"/>
                    <a:pt x="4328" y="248"/>
                    <a:pt x="4318" y="167"/>
                  </a:cubicBezTo>
                  <a:cubicBezTo>
                    <a:pt x="4307" y="72"/>
                    <a:pt x="4226" y="1"/>
                    <a:pt x="41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509;p81">
              <a:extLst>
                <a:ext uri="{FF2B5EF4-FFF2-40B4-BE49-F238E27FC236}">
                  <a16:creationId xmlns:a16="http://schemas.microsoft.com/office/drawing/2014/main" xmlns="" id="{854F262F-2C6D-4481-B501-60A1FA3F680D}"/>
                </a:ext>
              </a:extLst>
            </p:cNvPr>
            <p:cNvSpPr/>
            <p:nvPr/>
          </p:nvSpPr>
          <p:spPr>
            <a:xfrm>
              <a:off x="5587238" y="2719150"/>
              <a:ext cx="157100" cy="185925"/>
            </a:xfrm>
            <a:custGeom>
              <a:avLst/>
              <a:gdLst/>
              <a:ahLst/>
              <a:cxnLst/>
              <a:rect l="l" t="t" r="r" b="b"/>
              <a:pathLst>
                <a:path w="6284" h="7437" extrusionOk="0">
                  <a:moveTo>
                    <a:pt x="5523" y="1"/>
                  </a:moveTo>
                  <a:lnTo>
                    <a:pt x="1" y="5525"/>
                  </a:lnTo>
                  <a:lnTo>
                    <a:pt x="1782" y="7306"/>
                  </a:lnTo>
                  <a:cubicBezTo>
                    <a:pt x="1871" y="7395"/>
                    <a:pt x="1984" y="7437"/>
                    <a:pt x="2097" y="7437"/>
                  </a:cubicBezTo>
                  <a:cubicBezTo>
                    <a:pt x="2268" y="7437"/>
                    <a:pt x="2437" y="7339"/>
                    <a:pt x="2510" y="7162"/>
                  </a:cubicBezTo>
                  <a:lnTo>
                    <a:pt x="4292" y="2864"/>
                  </a:lnTo>
                  <a:cubicBezTo>
                    <a:pt x="4344" y="2738"/>
                    <a:pt x="4422" y="2623"/>
                    <a:pt x="4517" y="2528"/>
                  </a:cubicBezTo>
                  <a:lnTo>
                    <a:pt x="6284" y="761"/>
                  </a:lnTo>
                  <a:lnTo>
                    <a:pt x="5535" y="12"/>
                  </a:lnTo>
                  <a:lnTo>
                    <a:pt x="5523" y="1"/>
                  </a:lnTo>
                  <a:close/>
                </a:path>
              </a:pathLst>
            </a:custGeom>
            <a:solidFill>
              <a:srgbClr val="191919">
                <a:alpha val="14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510;p81">
              <a:extLst>
                <a:ext uri="{FF2B5EF4-FFF2-40B4-BE49-F238E27FC236}">
                  <a16:creationId xmlns:a16="http://schemas.microsoft.com/office/drawing/2014/main" xmlns="" id="{70A83CB8-CC38-4825-AE1B-FE69A44AA315}"/>
                </a:ext>
              </a:extLst>
            </p:cNvPr>
            <p:cNvSpPr/>
            <p:nvPr/>
          </p:nvSpPr>
          <p:spPr>
            <a:xfrm>
              <a:off x="5785963" y="2815850"/>
              <a:ext cx="81250" cy="210350"/>
            </a:xfrm>
            <a:custGeom>
              <a:avLst/>
              <a:gdLst/>
              <a:ahLst/>
              <a:cxnLst/>
              <a:rect l="l" t="t" r="r" b="b"/>
              <a:pathLst>
                <a:path w="3250" h="8414" extrusionOk="0">
                  <a:moveTo>
                    <a:pt x="1" y="1"/>
                  </a:moveTo>
                  <a:lnTo>
                    <a:pt x="1" y="8414"/>
                  </a:lnTo>
                  <a:lnTo>
                    <a:pt x="1727" y="8414"/>
                  </a:lnTo>
                  <a:cubicBezTo>
                    <a:pt x="1729" y="8414"/>
                    <a:pt x="1731" y="8414"/>
                    <a:pt x="1733" y="8414"/>
                  </a:cubicBezTo>
                  <a:cubicBezTo>
                    <a:pt x="1868" y="8414"/>
                    <a:pt x="2000" y="8362"/>
                    <a:pt x="2102" y="8270"/>
                  </a:cubicBezTo>
                  <a:cubicBezTo>
                    <a:pt x="2898" y="7531"/>
                    <a:pt x="3249" y="6429"/>
                    <a:pt x="3026" y="5365"/>
                  </a:cubicBezTo>
                  <a:cubicBezTo>
                    <a:pt x="2803" y="4302"/>
                    <a:pt x="2037" y="3435"/>
                    <a:pt x="1010" y="3079"/>
                  </a:cubicBezTo>
                  <a:lnTo>
                    <a:pt x="1010" y="1"/>
                  </a:lnTo>
                  <a:close/>
                </a:path>
              </a:pathLst>
            </a:custGeom>
            <a:solidFill>
              <a:srgbClr val="191919">
                <a:alpha val="14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2" name="Google Shape;1511;p81">
              <a:extLst>
                <a:ext uri="{FF2B5EF4-FFF2-40B4-BE49-F238E27FC236}">
                  <a16:creationId xmlns:a16="http://schemas.microsoft.com/office/drawing/2014/main" xmlns="" id="{6E40B695-C0B4-4920-B62A-432164534AFF}"/>
                </a:ext>
              </a:extLst>
            </p:cNvPr>
            <p:cNvSpPr/>
            <p:nvPr/>
          </p:nvSpPr>
          <p:spPr>
            <a:xfrm>
              <a:off x="5785963" y="2955525"/>
              <a:ext cx="54175" cy="52475"/>
            </a:xfrm>
            <a:custGeom>
              <a:avLst/>
              <a:gdLst/>
              <a:ahLst/>
              <a:cxnLst/>
              <a:rect l="l" t="t" r="r" b="b"/>
              <a:pathLst>
                <a:path w="2167" h="2099" extrusionOk="0">
                  <a:moveTo>
                    <a:pt x="1" y="1"/>
                  </a:moveTo>
                  <a:lnTo>
                    <a:pt x="1" y="2099"/>
                  </a:lnTo>
                  <a:lnTo>
                    <a:pt x="1190" y="2099"/>
                  </a:lnTo>
                  <a:cubicBezTo>
                    <a:pt x="1192" y="2099"/>
                    <a:pt x="1194" y="2099"/>
                    <a:pt x="1196" y="2099"/>
                  </a:cubicBezTo>
                  <a:cubicBezTo>
                    <a:pt x="1304" y="2099"/>
                    <a:pt x="1410" y="2057"/>
                    <a:pt x="1489" y="1982"/>
                  </a:cubicBezTo>
                  <a:cubicBezTo>
                    <a:pt x="1921" y="1575"/>
                    <a:pt x="2167" y="1005"/>
                    <a:pt x="2165" y="410"/>
                  </a:cubicBezTo>
                  <a:cubicBezTo>
                    <a:pt x="2165" y="329"/>
                    <a:pt x="2162" y="248"/>
                    <a:pt x="2152" y="167"/>
                  </a:cubicBezTo>
                  <a:cubicBezTo>
                    <a:pt x="2141" y="72"/>
                    <a:pt x="2060" y="1"/>
                    <a:pt x="1963" y="1"/>
                  </a:cubicBezTo>
                  <a:close/>
                </a:path>
              </a:pathLst>
            </a:custGeom>
            <a:solidFill>
              <a:srgbClr val="191919">
                <a:alpha val="46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512;p81">
              <a:extLst>
                <a:ext uri="{FF2B5EF4-FFF2-40B4-BE49-F238E27FC236}">
                  <a16:creationId xmlns:a16="http://schemas.microsoft.com/office/drawing/2014/main" xmlns="" id="{245436DD-23EB-446B-903E-6D86E36F07CF}"/>
                </a:ext>
              </a:extLst>
            </p:cNvPr>
            <p:cNvSpPr/>
            <p:nvPr/>
          </p:nvSpPr>
          <p:spPr>
            <a:xfrm>
              <a:off x="5785963" y="2805250"/>
              <a:ext cx="53000" cy="21175"/>
            </a:xfrm>
            <a:custGeom>
              <a:avLst/>
              <a:gdLst/>
              <a:ahLst/>
              <a:cxnLst/>
              <a:rect l="l" t="t" r="r" b="b"/>
              <a:pathLst>
                <a:path w="2120" h="847" extrusionOk="0">
                  <a:moveTo>
                    <a:pt x="1" y="1"/>
                  </a:moveTo>
                  <a:lnTo>
                    <a:pt x="1" y="847"/>
                  </a:lnTo>
                  <a:lnTo>
                    <a:pt x="1707" y="847"/>
                  </a:lnTo>
                  <a:cubicBezTo>
                    <a:pt x="1937" y="840"/>
                    <a:pt x="2120" y="653"/>
                    <a:pt x="2120" y="423"/>
                  </a:cubicBezTo>
                  <a:cubicBezTo>
                    <a:pt x="2120" y="193"/>
                    <a:pt x="1937" y="6"/>
                    <a:pt x="1707" y="1"/>
                  </a:cubicBezTo>
                  <a:close/>
                </a:path>
              </a:pathLst>
            </a:custGeom>
            <a:solidFill>
              <a:srgbClr val="191919">
                <a:alpha val="46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513;p81">
              <a:extLst>
                <a:ext uri="{FF2B5EF4-FFF2-40B4-BE49-F238E27FC236}">
                  <a16:creationId xmlns:a16="http://schemas.microsoft.com/office/drawing/2014/main" xmlns="" id="{9A77533A-E420-4449-AEDF-A684811D6164}"/>
                </a:ext>
              </a:extLst>
            </p:cNvPr>
            <p:cNvSpPr/>
            <p:nvPr/>
          </p:nvSpPr>
          <p:spPr>
            <a:xfrm>
              <a:off x="5681963" y="2676850"/>
              <a:ext cx="89750" cy="85150"/>
            </a:xfrm>
            <a:custGeom>
              <a:avLst/>
              <a:gdLst/>
              <a:ahLst/>
              <a:cxnLst/>
              <a:rect l="l" t="t" r="r" b="b"/>
              <a:pathLst>
                <a:path w="3590" h="3406" extrusionOk="0">
                  <a:moveTo>
                    <a:pt x="464" y="0"/>
                  </a:moveTo>
                  <a:cubicBezTo>
                    <a:pt x="356" y="0"/>
                    <a:pt x="248" y="41"/>
                    <a:pt x="165" y="124"/>
                  </a:cubicBezTo>
                  <a:cubicBezTo>
                    <a:pt x="0" y="289"/>
                    <a:pt x="0" y="557"/>
                    <a:pt x="165" y="722"/>
                  </a:cubicBezTo>
                  <a:lnTo>
                    <a:pt x="2728" y="3283"/>
                  </a:lnTo>
                  <a:cubicBezTo>
                    <a:pt x="2807" y="3362"/>
                    <a:pt x="2914" y="3406"/>
                    <a:pt x="3025" y="3406"/>
                  </a:cubicBezTo>
                  <a:cubicBezTo>
                    <a:pt x="3402" y="3406"/>
                    <a:pt x="3590" y="2951"/>
                    <a:pt x="3325" y="2686"/>
                  </a:cubicBezTo>
                  <a:lnTo>
                    <a:pt x="762" y="124"/>
                  </a:lnTo>
                  <a:cubicBezTo>
                    <a:pt x="681" y="41"/>
                    <a:pt x="573" y="0"/>
                    <a:pt x="4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514;p81">
              <a:extLst>
                <a:ext uri="{FF2B5EF4-FFF2-40B4-BE49-F238E27FC236}">
                  <a16:creationId xmlns:a16="http://schemas.microsoft.com/office/drawing/2014/main" xmlns="" id="{898EAB5E-B1E0-471E-BD5D-7B101B5A12BD}"/>
                </a:ext>
              </a:extLst>
            </p:cNvPr>
            <p:cNvSpPr/>
            <p:nvPr/>
          </p:nvSpPr>
          <p:spPr>
            <a:xfrm>
              <a:off x="5717838" y="2711675"/>
              <a:ext cx="51375" cy="50350"/>
            </a:xfrm>
            <a:custGeom>
              <a:avLst/>
              <a:gdLst/>
              <a:ahLst/>
              <a:cxnLst/>
              <a:rect l="l" t="t" r="r" b="b"/>
              <a:pathLst>
                <a:path w="2055" h="2014" extrusionOk="0">
                  <a:moveTo>
                    <a:pt x="599" y="1"/>
                  </a:moveTo>
                  <a:lnTo>
                    <a:pt x="0" y="598"/>
                  </a:lnTo>
                  <a:lnTo>
                    <a:pt x="1293" y="1890"/>
                  </a:lnTo>
                  <a:cubicBezTo>
                    <a:pt x="1375" y="1973"/>
                    <a:pt x="1483" y="2014"/>
                    <a:pt x="1591" y="2014"/>
                  </a:cubicBezTo>
                  <a:cubicBezTo>
                    <a:pt x="1699" y="2014"/>
                    <a:pt x="1807" y="1973"/>
                    <a:pt x="1890" y="1890"/>
                  </a:cubicBezTo>
                  <a:cubicBezTo>
                    <a:pt x="2055" y="1725"/>
                    <a:pt x="2055" y="1456"/>
                    <a:pt x="1890" y="1293"/>
                  </a:cubicBezTo>
                  <a:lnTo>
                    <a:pt x="599" y="1"/>
                  </a:lnTo>
                  <a:close/>
                </a:path>
              </a:pathLst>
            </a:custGeom>
            <a:solidFill>
              <a:srgbClr val="191919">
                <a:alpha val="46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515;p81">
              <a:extLst>
                <a:ext uri="{FF2B5EF4-FFF2-40B4-BE49-F238E27FC236}">
                  <a16:creationId xmlns:a16="http://schemas.microsoft.com/office/drawing/2014/main" xmlns="" id="{7CC0A00A-9791-4D33-AD4E-4CE82C60130D}"/>
                </a:ext>
              </a:extLst>
            </p:cNvPr>
            <p:cNvSpPr/>
            <p:nvPr/>
          </p:nvSpPr>
          <p:spPr>
            <a:xfrm>
              <a:off x="5568688" y="2796650"/>
              <a:ext cx="103825" cy="78550"/>
            </a:xfrm>
            <a:custGeom>
              <a:avLst/>
              <a:gdLst/>
              <a:ahLst/>
              <a:cxnLst/>
              <a:rect l="l" t="t" r="r" b="b"/>
              <a:pathLst>
                <a:path w="4153" h="3142" extrusionOk="0">
                  <a:moveTo>
                    <a:pt x="895" y="0"/>
                  </a:moveTo>
                  <a:cubicBezTo>
                    <a:pt x="869" y="0"/>
                    <a:pt x="842" y="5"/>
                    <a:pt x="817" y="16"/>
                  </a:cubicBezTo>
                  <a:lnTo>
                    <a:pt x="240" y="261"/>
                  </a:lnTo>
                  <a:cubicBezTo>
                    <a:pt x="49" y="343"/>
                    <a:pt x="0" y="592"/>
                    <a:pt x="148" y="739"/>
                  </a:cubicBezTo>
                  <a:lnTo>
                    <a:pt x="2462" y="3056"/>
                  </a:lnTo>
                  <a:cubicBezTo>
                    <a:pt x="2521" y="3114"/>
                    <a:pt x="2596" y="3142"/>
                    <a:pt x="2670" y="3142"/>
                  </a:cubicBezTo>
                  <a:cubicBezTo>
                    <a:pt x="2783" y="3142"/>
                    <a:pt x="2894" y="3078"/>
                    <a:pt x="2943" y="2960"/>
                  </a:cubicBezTo>
                  <a:lnTo>
                    <a:pt x="4137" y="81"/>
                  </a:lnTo>
                  <a:cubicBezTo>
                    <a:pt x="4153" y="42"/>
                    <a:pt x="4124" y="0"/>
                    <a:pt x="40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516;p81">
              <a:extLst>
                <a:ext uri="{FF2B5EF4-FFF2-40B4-BE49-F238E27FC236}">
                  <a16:creationId xmlns:a16="http://schemas.microsoft.com/office/drawing/2014/main" xmlns="" id="{A07566B8-6DD2-4345-A9F3-6FDE0CBDE58C}"/>
                </a:ext>
              </a:extLst>
            </p:cNvPr>
            <p:cNvSpPr/>
            <p:nvPr/>
          </p:nvSpPr>
          <p:spPr>
            <a:xfrm>
              <a:off x="5600838" y="2796650"/>
              <a:ext cx="71675" cy="78550"/>
            </a:xfrm>
            <a:custGeom>
              <a:avLst/>
              <a:gdLst/>
              <a:ahLst/>
              <a:cxnLst/>
              <a:rect l="l" t="t" r="r" b="b"/>
              <a:pathLst>
                <a:path w="2867" h="3142" extrusionOk="0">
                  <a:moveTo>
                    <a:pt x="1880" y="0"/>
                  </a:moveTo>
                  <a:lnTo>
                    <a:pt x="0" y="1880"/>
                  </a:lnTo>
                  <a:lnTo>
                    <a:pt x="1176" y="3056"/>
                  </a:lnTo>
                  <a:cubicBezTo>
                    <a:pt x="1235" y="3114"/>
                    <a:pt x="1310" y="3142"/>
                    <a:pt x="1384" y="3142"/>
                  </a:cubicBezTo>
                  <a:cubicBezTo>
                    <a:pt x="1497" y="3142"/>
                    <a:pt x="1608" y="3078"/>
                    <a:pt x="1657" y="2960"/>
                  </a:cubicBezTo>
                  <a:lnTo>
                    <a:pt x="2851" y="81"/>
                  </a:lnTo>
                  <a:cubicBezTo>
                    <a:pt x="2867" y="42"/>
                    <a:pt x="2838" y="0"/>
                    <a:pt x="2796" y="0"/>
                  </a:cubicBezTo>
                  <a:close/>
                </a:path>
              </a:pathLst>
            </a:custGeom>
            <a:solidFill>
              <a:srgbClr val="191919">
                <a:alpha val="14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8"/>
                                        </p:tgtEl>
                                        <p:attrNameLst>
                                          <p:attrName>style.visibility</p:attrName>
                                        </p:attrNameLst>
                                      </p:cBhvr>
                                      <p:to>
                                        <p:strVal val="visible"/>
                                      </p:to>
                                    </p:set>
                                    <p:animEffect transition="in" filter="fade">
                                      <p:cBhvr>
                                        <p:cTn id="12" dur="500"/>
                                        <p:tgtEl>
                                          <p:spTgt spid="58"/>
                                        </p:tgtEl>
                                      </p:cBhvr>
                                    </p:animEffect>
                                    <p:anim calcmode="lin" valueType="num">
                                      <p:cBhvr>
                                        <p:cTn id="13" dur="500" fill="hold"/>
                                        <p:tgtEl>
                                          <p:spTgt spid="58"/>
                                        </p:tgtEl>
                                        <p:attrNameLst>
                                          <p:attrName>ppt_x</p:attrName>
                                        </p:attrNameLst>
                                      </p:cBhvr>
                                      <p:tavLst>
                                        <p:tav tm="0">
                                          <p:val>
                                            <p:strVal val="#ppt_x"/>
                                          </p:val>
                                        </p:tav>
                                        <p:tav tm="100000">
                                          <p:val>
                                            <p:strVal val="#ppt_x"/>
                                          </p:val>
                                        </p:tav>
                                      </p:tavLst>
                                    </p:anim>
                                    <p:anim calcmode="lin" valueType="num">
                                      <p:cBhvr>
                                        <p:cTn id="14" dur="500" fill="hold"/>
                                        <p:tgtEl>
                                          <p:spTgt spid="5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fade">
                                      <p:cBhvr>
                                        <p:cTn id="17" dur="500"/>
                                        <p:tgtEl>
                                          <p:spTgt spid="36"/>
                                        </p:tgtEl>
                                      </p:cBhvr>
                                    </p:animEffect>
                                    <p:anim calcmode="lin" valueType="num">
                                      <p:cBhvr>
                                        <p:cTn id="18" dur="500" fill="hold"/>
                                        <p:tgtEl>
                                          <p:spTgt spid="36"/>
                                        </p:tgtEl>
                                        <p:attrNameLst>
                                          <p:attrName>ppt_x</p:attrName>
                                        </p:attrNameLst>
                                      </p:cBhvr>
                                      <p:tavLst>
                                        <p:tav tm="0">
                                          <p:val>
                                            <p:strVal val="#ppt_x"/>
                                          </p:val>
                                        </p:tav>
                                        <p:tav tm="100000">
                                          <p:val>
                                            <p:strVal val="#ppt_x"/>
                                          </p:val>
                                        </p:tav>
                                      </p:tavLst>
                                    </p:anim>
                                    <p:anim calcmode="lin" valueType="num">
                                      <p:cBhvr>
                                        <p:cTn id="19" dur="5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par>
                                <p:cTn id="25" presetID="14" presetClass="entr" presetSubtype="10" fill="hold" nodeType="with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randombar(horizontal)">
                                      <p:cBhvr>
                                        <p:cTn id="27" dur="500"/>
                                        <p:tgtEl>
                                          <p:spTgt spid="39"/>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fade">
                                      <p:cBhvr>
                                        <p:cTn id="32" dur="500"/>
                                        <p:tgtEl>
                                          <p:spTgt spid="34"/>
                                        </p:tgtEl>
                                      </p:cBhvr>
                                    </p:animEffect>
                                    <p:anim calcmode="lin" valueType="num">
                                      <p:cBhvr>
                                        <p:cTn id="33" dur="500" fill="hold"/>
                                        <p:tgtEl>
                                          <p:spTgt spid="34"/>
                                        </p:tgtEl>
                                        <p:attrNameLst>
                                          <p:attrName>ppt_x</p:attrName>
                                        </p:attrNameLst>
                                      </p:cBhvr>
                                      <p:tavLst>
                                        <p:tav tm="0">
                                          <p:val>
                                            <p:strVal val="#ppt_x"/>
                                          </p:val>
                                        </p:tav>
                                        <p:tav tm="100000">
                                          <p:val>
                                            <p:strVal val="#ppt_x"/>
                                          </p:val>
                                        </p:tav>
                                      </p:tavLst>
                                    </p:anim>
                                    <p:anim calcmode="lin" valueType="num">
                                      <p:cBhvr>
                                        <p:cTn id="34" dur="500" fill="hold"/>
                                        <p:tgtEl>
                                          <p:spTgt spid="34"/>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73"/>
                                        </p:tgtEl>
                                        <p:attrNameLst>
                                          <p:attrName>style.visibility</p:attrName>
                                        </p:attrNameLst>
                                      </p:cBhvr>
                                      <p:to>
                                        <p:strVal val="visible"/>
                                      </p:to>
                                    </p:set>
                                    <p:animEffect transition="in" filter="fade">
                                      <p:cBhvr>
                                        <p:cTn id="37" dur="500"/>
                                        <p:tgtEl>
                                          <p:spTgt spid="73"/>
                                        </p:tgtEl>
                                      </p:cBhvr>
                                    </p:animEffect>
                                    <p:anim calcmode="lin" valueType="num">
                                      <p:cBhvr>
                                        <p:cTn id="38" dur="500" fill="hold"/>
                                        <p:tgtEl>
                                          <p:spTgt spid="73"/>
                                        </p:tgtEl>
                                        <p:attrNameLst>
                                          <p:attrName>ppt_x</p:attrName>
                                        </p:attrNameLst>
                                      </p:cBhvr>
                                      <p:tavLst>
                                        <p:tav tm="0">
                                          <p:val>
                                            <p:strVal val="#ppt_x"/>
                                          </p:val>
                                        </p:tav>
                                        <p:tav tm="100000">
                                          <p:val>
                                            <p:strVal val="#ppt_x"/>
                                          </p:val>
                                        </p:tav>
                                      </p:tavLst>
                                    </p:anim>
                                    <p:anim calcmode="lin" valueType="num">
                                      <p:cBhvr>
                                        <p:cTn id="39" dur="500" fill="hold"/>
                                        <p:tgtEl>
                                          <p:spTgt spid="7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4" grpId="0"/>
      <p:bldP spid="36" grpId="0"/>
      <p:bldP spid="38"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124"/>
        <p:cNvGrpSpPr/>
        <p:nvPr/>
      </p:nvGrpSpPr>
      <p:grpSpPr>
        <a:xfrm>
          <a:off x="0" y="0"/>
          <a:ext cx="0" cy="0"/>
          <a:chOff x="0" y="0"/>
          <a:chExt cx="0" cy="0"/>
        </a:xfrm>
      </p:grpSpPr>
      <p:grpSp>
        <p:nvGrpSpPr>
          <p:cNvPr id="1128" name="Google Shape;1128;p80"/>
          <p:cNvGrpSpPr/>
          <p:nvPr/>
        </p:nvGrpSpPr>
        <p:grpSpPr>
          <a:xfrm rot="291186">
            <a:off x="7405414" y="-81663"/>
            <a:ext cx="1721733" cy="1737413"/>
            <a:chOff x="6152200" y="1762750"/>
            <a:chExt cx="2047725" cy="2056900"/>
          </a:xfrm>
        </p:grpSpPr>
        <p:sp>
          <p:nvSpPr>
            <p:cNvPr id="1129" name="Google Shape;1129;p80"/>
            <p:cNvSpPr/>
            <p:nvPr/>
          </p:nvSpPr>
          <p:spPr>
            <a:xfrm>
              <a:off x="6152200" y="1762750"/>
              <a:ext cx="2047725" cy="2056900"/>
            </a:xfrm>
            <a:custGeom>
              <a:avLst/>
              <a:gdLst/>
              <a:ahLst/>
              <a:cxnLst/>
              <a:rect l="l" t="t" r="r" b="b"/>
              <a:pathLst>
                <a:path w="81909" h="82276" extrusionOk="0">
                  <a:moveTo>
                    <a:pt x="38408" y="1"/>
                  </a:moveTo>
                  <a:cubicBezTo>
                    <a:pt x="35261" y="1"/>
                    <a:pt x="32118" y="290"/>
                    <a:pt x="29023" y="870"/>
                  </a:cubicBezTo>
                  <a:cubicBezTo>
                    <a:pt x="27586" y="1128"/>
                    <a:pt x="26781" y="2867"/>
                    <a:pt x="27141" y="4189"/>
                  </a:cubicBezTo>
                  <a:cubicBezTo>
                    <a:pt x="27498" y="5468"/>
                    <a:pt x="28624" y="6126"/>
                    <a:pt x="29842" y="6126"/>
                  </a:cubicBezTo>
                  <a:cubicBezTo>
                    <a:pt x="30047" y="6126"/>
                    <a:pt x="30253" y="6108"/>
                    <a:pt x="30459" y="6071"/>
                  </a:cubicBezTo>
                  <a:cubicBezTo>
                    <a:pt x="31135" y="5941"/>
                    <a:pt x="31810" y="5841"/>
                    <a:pt x="32500" y="5755"/>
                  </a:cubicBezTo>
                  <a:cubicBezTo>
                    <a:pt x="32744" y="9289"/>
                    <a:pt x="32816" y="12823"/>
                    <a:pt x="32715" y="16372"/>
                  </a:cubicBezTo>
                  <a:cubicBezTo>
                    <a:pt x="32399" y="16530"/>
                    <a:pt x="32097" y="16703"/>
                    <a:pt x="31796" y="16875"/>
                  </a:cubicBezTo>
                  <a:lnTo>
                    <a:pt x="31451" y="17076"/>
                  </a:lnTo>
                  <a:cubicBezTo>
                    <a:pt x="30948" y="17234"/>
                    <a:pt x="30459" y="17406"/>
                    <a:pt x="29985" y="17593"/>
                  </a:cubicBezTo>
                  <a:cubicBezTo>
                    <a:pt x="27859" y="18427"/>
                    <a:pt x="25833" y="19490"/>
                    <a:pt x="23951" y="20768"/>
                  </a:cubicBezTo>
                  <a:cubicBezTo>
                    <a:pt x="21839" y="18484"/>
                    <a:pt x="19856" y="16070"/>
                    <a:pt x="18017" y="13556"/>
                  </a:cubicBezTo>
                  <a:cubicBezTo>
                    <a:pt x="19253" y="13024"/>
                    <a:pt x="20029" y="11717"/>
                    <a:pt x="19655" y="10338"/>
                  </a:cubicBezTo>
                  <a:cubicBezTo>
                    <a:pt x="19345" y="9229"/>
                    <a:pt x="18214" y="8338"/>
                    <a:pt x="17050" y="8338"/>
                  </a:cubicBezTo>
                  <a:cubicBezTo>
                    <a:pt x="16811" y="8338"/>
                    <a:pt x="16571" y="8375"/>
                    <a:pt x="16336" y="8456"/>
                  </a:cubicBezTo>
                  <a:cubicBezTo>
                    <a:pt x="13894" y="9275"/>
                    <a:pt x="11667" y="10611"/>
                    <a:pt x="9785" y="12364"/>
                  </a:cubicBezTo>
                  <a:cubicBezTo>
                    <a:pt x="8707" y="13355"/>
                    <a:pt x="8779" y="15165"/>
                    <a:pt x="9785" y="16171"/>
                  </a:cubicBezTo>
                  <a:cubicBezTo>
                    <a:pt x="10314" y="16684"/>
                    <a:pt x="11002" y="16944"/>
                    <a:pt x="11691" y="16944"/>
                  </a:cubicBezTo>
                  <a:cubicBezTo>
                    <a:pt x="12293" y="16944"/>
                    <a:pt x="12895" y="16746"/>
                    <a:pt x="13391" y="16343"/>
                  </a:cubicBezTo>
                  <a:cubicBezTo>
                    <a:pt x="15388" y="19087"/>
                    <a:pt x="17529" y="21731"/>
                    <a:pt x="19828" y="24245"/>
                  </a:cubicBezTo>
                  <a:cubicBezTo>
                    <a:pt x="17155" y="27076"/>
                    <a:pt x="15187" y="30481"/>
                    <a:pt x="14081" y="34216"/>
                  </a:cubicBezTo>
                  <a:lnTo>
                    <a:pt x="7012" y="33139"/>
                  </a:lnTo>
                  <a:cubicBezTo>
                    <a:pt x="7472" y="31960"/>
                    <a:pt x="6926" y="30495"/>
                    <a:pt x="5834" y="29863"/>
                  </a:cubicBezTo>
                  <a:cubicBezTo>
                    <a:pt x="5411" y="29616"/>
                    <a:pt x="4959" y="29502"/>
                    <a:pt x="4514" y="29502"/>
                  </a:cubicBezTo>
                  <a:cubicBezTo>
                    <a:pt x="3586" y="29502"/>
                    <a:pt x="2690" y="30000"/>
                    <a:pt x="2156" y="30825"/>
                  </a:cubicBezTo>
                  <a:cubicBezTo>
                    <a:pt x="461" y="33440"/>
                    <a:pt x="1" y="36601"/>
                    <a:pt x="691" y="39618"/>
                  </a:cubicBezTo>
                  <a:cubicBezTo>
                    <a:pt x="956" y="40811"/>
                    <a:pt x="2150" y="41589"/>
                    <a:pt x="3325" y="41589"/>
                  </a:cubicBezTo>
                  <a:cubicBezTo>
                    <a:pt x="3552" y="41589"/>
                    <a:pt x="3777" y="41561"/>
                    <a:pt x="3995" y="41500"/>
                  </a:cubicBezTo>
                  <a:cubicBezTo>
                    <a:pt x="5389" y="41112"/>
                    <a:pt x="6136" y="39748"/>
                    <a:pt x="5920" y="38383"/>
                  </a:cubicBezTo>
                  <a:lnTo>
                    <a:pt x="5920" y="38383"/>
                  </a:lnTo>
                  <a:lnTo>
                    <a:pt x="13104" y="39475"/>
                  </a:lnTo>
                  <a:cubicBezTo>
                    <a:pt x="13018" y="40236"/>
                    <a:pt x="12960" y="40997"/>
                    <a:pt x="12946" y="41759"/>
                  </a:cubicBezTo>
                  <a:cubicBezTo>
                    <a:pt x="12931" y="43497"/>
                    <a:pt x="13176" y="45250"/>
                    <a:pt x="13463" y="46960"/>
                  </a:cubicBezTo>
                  <a:cubicBezTo>
                    <a:pt x="13707" y="48411"/>
                    <a:pt x="14095" y="49819"/>
                    <a:pt x="14627" y="51184"/>
                  </a:cubicBezTo>
                  <a:cubicBezTo>
                    <a:pt x="11998" y="52419"/>
                    <a:pt x="9354" y="53540"/>
                    <a:pt x="6624" y="54560"/>
                  </a:cubicBezTo>
                  <a:cubicBezTo>
                    <a:pt x="6495" y="54330"/>
                    <a:pt x="6380" y="54086"/>
                    <a:pt x="6265" y="53856"/>
                  </a:cubicBezTo>
                  <a:cubicBezTo>
                    <a:pt x="6179" y="53669"/>
                    <a:pt x="6078" y="53497"/>
                    <a:pt x="6006" y="53310"/>
                  </a:cubicBezTo>
                  <a:cubicBezTo>
                    <a:pt x="5925" y="53120"/>
                    <a:pt x="5884" y="53027"/>
                    <a:pt x="5882" y="53027"/>
                  </a:cubicBezTo>
                  <a:lnTo>
                    <a:pt x="5882" y="53027"/>
                  </a:lnTo>
                  <a:cubicBezTo>
                    <a:pt x="5881" y="53027"/>
                    <a:pt x="5887" y="53042"/>
                    <a:pt x="5898" y="53070"/>
                  </a:cubicBezTo>
                  <a:lnTo>
                    <a:pt x="5898" y="53070"/>
                  </a:lnTo>
                  <a:cubicBezTo>
                    <a:pt x="5433" y="51965"/>
                    <a:pt x="4492" y="51142"/>
                    <a:pt x="3318" y="51142"/>
                  </a:cubicBezTo>
                  <a:cubicBezTo>
                    <a:pt x="3087" y="51142"/>
                    <a:pt x="2848" y="51174"/>
                    <a:pt x="2601" y="51241"/>
                  </a:cubicBezTo>
                  <a:cubicBezTo>
                    <a:pt x="1337" y="51600"/>
                    <a:pt x="173" y="53195"/>
                    <a:pt x="719" y="54560"/>
                  </a:cubicBezTo>
                  <a:cubicBezTo>
                    <a:pt x="2027" y="57721"/>
                    <a:pt x="3808" y="60551"/>
                    <a:pt x="6222" y="62994"/>
                  </a:cubicBezTo>
                  <a:cubicBezTo>
                    <a:pt x="6746" y="63518"/>
                    <a:pt x="7436" y="63780"/>
                    <a:pt x="8126" y="63780"/>
                  </a:cubicBezTo>
                  <a:cubicBezTo>
                    <a:pt x="8815" y="63780"/>
                    <a:pt x="9505" y="63518"/>
                    <a:pt x="10029" y="62994"/>
                  </a:cubicBezTo>
                  <a:cubicBezTo>
                    <a:pt x="11092" y="61945"/>
                    <a:pt x="11092" y="60235"/>
                    <a:pt x="10029" y="59186"/>
                  </a:cubicBezTo>
                  <a:lnTo>
                    <a:pt x="9900" y="59057"/>
                  </a:lnTo>
                  <a:cubicBezTo>
                    <a:pt x="12328" y="58109"/>
                    <a:pt x="14713" y="57089"/>
                    <a:pt x="17055" y="55983"/>
                  </a:cubicBezTo>
                  <a:cubicBezTo>
                    <a:pt x="19109" y="59172"/>
                    <a:pt x="21825" y="61902"/>
                    <a:pt x="25000" y="63956"/>
                  </a:cubicBezTo>
                  <a:cubicBezTo>
                    <a:pt x="24813" y="64775"/>
                    <a:pt x="24540" y="65580"/>
                    <a:pt x="24181" y="66341"/>
                  </a:cubicBezTo>
                  <a:cubicBezTo>
                    <a:pt x="23477" y="67879"/>
                    <a:pt x="22687" y="69373"/>
                    <a:pt x="21911" y="70867"/>
                  </a:cubicBezTo>
                  <a:cubicBezTo>
                    <a:pt x="21563" y="70718"/>
                    <a:pt x="21194" y="70644"/>
                    <a:pt x="20827" y="70644"/>
                  </a:cubicBezTo>
                  <a:cubicBezTo>
                    <a:pt x="20136" y="70644"/>
                    <a:pt x="19453" y="70906"/>
                    <a:pt x="18937" y="71413"/>
                  </a:cubicBezTo>
                  <a:cubicBezTo>
                    <a:pt x="17917" y="72419"/>
                    <a:pt x="17888" y="74200"/>
                    <a:pt x="18937" y="75220"/>
                  </a:cubicBezTo>
                  <a:cubicBezTo>
                    <a:pt x="20819" y="77059"/>
                    <a:pt x="23161" y="78338"/>
                    <a:pt x="25718" y="78956"/>
                  </a:cubicBezTo>
                  <a:cubicBezTo>
                    <a:pt x="25929" y="79004"/>
                    <a:pt x="26145" y="79027"/>
                    <a:pt x="26360" y="79027"/>
                  </a:cubicBezTo>
                  <a:cubicBezTo>
                    <a:pt x="27559" y="79027"/>
                    <a:pt x="28757" y="78303"/>
                    <a:pt x="29037" y="77074"/>
                  </a:cubicBezTo>
                  <a:cubicBezTo>
                    <a:pt x="29353" y="75694"/>
                    <a:pt x="28620" y="74100"/>
                    <a:pt x="27155" y="73755"/>
                  </a:cubicBezTo>
                  <a:cubicBezTo>
                    <a:pt x="26954" y="73712"/>
                    <a:pt x="26753" y="73654"/>
                    <a:pt x="26552" y="73597"/>
                  </a:cubicBezTo>
                  <a:cubicBezTo>
                    <a:pt x="27758" y="71284"/>
                    <a:pt x="29123" y="68899"/>
                    <a:pt x="29928" y="66384"/>
                  </a:cubicBezTo>
                  <a:cubicBezTo>
                    <a:pt x="30603" y="66657"/>
                    <a:pt x="31307" y="66902"/>
                    <a:pt x="32011" y="67117"/>
                  </a:cubicBezTo>
                  <a:cubicBezTo>
                    <a:pt x="33692" y="67606"/>
                    <a:pt x="35459" y="67821"/>
                    <a:pt x="37198" y="68008"/>
                  </a:cubicBezTo>
                  <a:cubicBezTo>
                    <a:pt x="38078" y="68095"/>
                    <a:pt x="38962" y="68139"/>
                    <a:pt x="39845" y="68139"/>
                  </a:cubicBezTo>
                  <a:cubicBezTo>
                    <a:pt x="41009" y="68139"/>
                    <a:pt x="42173" y="68062"/>
                    <a:pt x="43333" y="67907"/>
                  </a:cubicBezTo>
                  <a:cubicBezTo>
                    <a:pt x="45200" y="70565"/>
                    <a:pt x="46608" y="73539"/>
                    <a:pt x="47470" y="76686"/>
                  </a:cubicBezTo>
                  <a:lnTo>
                    <a:pt x="46436" y="76987"/>
                  </a:lnTo>
                  <a:cubicBezTo>
                    <a:pt x="45028" y="77404"/>
                    <a:pt x="44195" y="78869"/>
                    <a:pt x="44554" y="80292"/>
                  </a:cubicBezTo>
                  <a:cubicBezTo>
                    <a:pt x="44877" y="81454"/>
                    <a:pt x="45999" y="82276"/>
                    <a:pt x="47171" y="82276"/>
                  </a:cubicBezTo>
                  <a:cubicBezTo>
                    <a:pt x="47405" y="82276"/>
                    <a:pt x="47641" y="82243"/>
                    <a:pt x="47873" y="82174"/>
                  </a:cubicBezTo>
                  <a:lnTo>
                    <a:pt x="55674" y="79890"/>
                  </a:lnTo>
                  <a:cubicBezTo>
                    <a:pt x="57082" y="79473"/>
                    <a:pt x="57915" y="78007"/>
                    <a:pt x="57556" y="76585"/>
                  </a:cubicBezTo>
                  <a:cubicBezTo>
                    <a:pt x="57233" y="75423"/>
                    <a:pt x="56120" y="74601"/>
                    <a:pt x="54944" y="74601"/>
                  </a:cubicBezTo>
                  <a:cubicBezTo>
                    <a:pt x="54709" y="74601"/>
                    <a:pt x="54471" y="74634"/>
                    <a:pt x="54237" y="74703"/>
                  </a:cubicBezTo>
                  <a:lnTo>
                    <a:pt x="52643" y="75163"/>
                  </a:lnTo>
                  <a:cubicBezTo>
                    <a:pt x="51824" y="72217"/>
                    <a:pt x="50602" y="69401"/>
                    <a:pt x="49008" y="66787"/>
                  </a:cubicBezTo>
                  <a:cubicBezTo>
                    <a:pt x="50947" y="66169"/>
                    <a:pt x="52844" y="65451"/>
                    <a:pt x="54683" y="64617"/>
                  </a:cubicBezTo>
                  <a:cubicBezTo>
                    <a:pt x="57269" y="63497"/>
                    <a:pt x="59654" y="61945"/>
                    <a:pt x="61723" y="60034"/>
                  </a:cubicBezTo>
                  <a:cubicBezTo>
                    <a:pt x="62901" y="58928"/>
                    <a:pt x="63892" y="57663"/>
                    <a:pt x="64682" y="56255"/>
                  </a:cubicBezTo>
                  <a:cubicBezTo>
                    <a:pt x="67599" y="57204"/>
                    <a:pt x="70501" y="58238"/>
                    <a:pt x="73374" y="59359"/>
                  </a:cubicBezTo>
                  <a:cubicBezTo>
                    <a:pt x="73044" y="59833"/>
                    <a:pt x="72699" y="60307"/>
                    <a:pt x="72455" y="60623"/>
                  </a:cubicBezTo>
                  <a:cubicBezTo>
                    <a:pt x="71535" y="61758"/>
                    <a:pt x="71334" y="63324"/>
                    <a:pt x="72455" y="64430"/>
                  </a:cubicBezTo>
                  <a:cubicBezTo>
                    <a:pt x="72944" y="64927"/>
                    <a:pt x="73713" y="65219"/>
                    <a:pt x="74467" y="65219"/>
                  </a:cubicBezTo>
                  <a:cubicBezTo>
                    <a:pt x="75152" y="65219"/>
                    <a:pt x="75824" y="64978"/>
                    <a:pt x="76262" y="64430"/>
                  </a:cubicBezTo>
                  <a:cubicBezTo>
                    <a:pt x="78561" y="61586"/>
                    <a:pt x="80343" y="58353"/>
                    <a:pt x="81492" y="54876"/>
                  </a:cubicBezTo>
                  <a:cubicBezTo>
                    <a:pt x="81909" y="53554"/>
                    <a:pt x="80960" y="51888"/>
                    <a:pt x="79581" y="51572"/>
                  </a:cubicBezTo>
                  <a:cubicBezTo>
                    <a:pt x="79358" y="51515"/>
                    <a:pt x="79133" y="51488"/>
                    <a:pt x="78912" y="51488"/>
                  </a:cubicBezTo>
                  <a:cubicBezTo>
                    <a:pt x="77724" y="51488"/>
                    <a:pt x="76628" y="52267"/>
                    <a:pt x="76277" y="53454"/>
                  </a:cubicBezTo>
                  <a:cubicBezTo>
                    <a:pt x="76133" y="53871"/>
                    <a:pt x="76004" y="54244"/>
                    <a:pt x="75874" y="54603"/>
                  </a:cubicBezTo>
                  <a:cubicBezTo>
                    <a:pt x="72814" y="53382"/>
                    <a:pt x="69711" y="52261"/>
                    <a:pt x="66579" y="51241"/>
                  </a:cubicBezTo>
                  <a:cubicBezTo>
                    <a:pt x="67225" y="48497"/>
                    <a:pt x="67369" y="45609"/>
                    <a:pt x="67168" y="42793"/>
                  </a:cubicBezTo>
                  <a:cubicBezTo>
                    <a:pt x="66909" y="39230"/>
                    <a:pt x="66320" y="35653"/>
                    <a:pt x="65185" y="32262"/>
                  </a:cubicBezTo>
                  <a:cubicBezTo>
                    <a:pt x="67714" y="31271"/>
                    <a:pt x="70171" y="30121"/>
                    <a:pt x="72541" y="28800"/>
                  </a:cubicBezTo>
                  <a:cubicBezTo>
                    <a:pt x="72642" y="28986"/>
                    <a:pt x="72728" y="29159"/>
                    <a:pt x="72828" y="29346"/>
                  </a:cubicBezTo>
                  <a:cubicBezTo>
                    <a:pt x="73287" y="30206"/>
                    <a:pt x="74229" y="30665"/>
                    <a:pt x="75168" y="30665"/>
                  </a:cubicBezTo>
                  <a:cubicBezTo>
                    <a:pt x="75640" y="30665"/>
                    <a:pt x="76112" y="30549"/>
                    <a:pt x="76521" y="30308"/>
                  </a:cubicBezTo>
                  <a:cubicBezTo>
                    <a:pt x="77814" y="29547"/>
                    <a:pt x="78173" y="27923"/>
                    <a:pt x="77483" y="26630"/>
                  </a:cubicBezTo>
                  <a:cubicBezTo>
                    <a:pt x="76392" y="24561"/>
                    <a:pt x="75156" y="22550"/>
                    <a:pt x="73805" y="20639"/>
                  </a:cubicBezTo>
                  <a:cubicBezTo>
                    <a:pt x="73238" y="19828"/>
                    <a:pt x="72352" y="19316"/>
                    <a:pt x="71427" y="19316"/>
                  </a:cubicBezTo>
                  <a:cubicBezTo>
                    <a:pt x="70993" y="19316"/>
                    <a:pt x="70550" y="19429"/>
                    <a:pt x="70127" y="19677"/>
                  </a:cubicBezTo>
                  <a:cubicBezTo>
                    <a:pt x="68949" y="20366"/>
                    <a:pt x="68317" y="22162"/>
                    <a:pt x="69150" y="23355"/>
                  </a:cubicBezTo>
                  <a:cubicBezTo>
                    <a:pt x="69352" y="23642"/>
                    <a:pt x="69538" y="23915"/>
                    <a:pt x="69740" y="24188"/>
                  </a:cubicBezTo>
                  <a:cubicBezTo>
                    <a:pt x="67584" y="25395"/>
                    <a:pt x="65358" y="26443"/>
                    <a:pt x="63059" y="27334"/>
                  </a:cubicBezTo>
                  <a:cubicBezTo>
                    <a:pt x="62886" y="27018"/>
                    <a:pt x="62714" y="26702"/>
                    <a:pt x="62527" y="26400"/>
                  </a:cubicBezTo>
                  <a:cubicBezTo>
                    <a:pt x="60717" y="23369"/>
                    <a:pt x="58318" y="20754"/>
                    <a:pt x="55444" y="18700"/>
                  </a:cubicBezTo>
                  <a:cubicBezTo>
                    <a:pt x="57427" y="16243"/>
                    <a:pt x="59309" y="13700"/>
                    <a:pt x="61090" y="11099"/>
                  </a:cubicBezTo>
                  <a:cubicBezTo>
                    <a:pt x="61148" y="11171"/>
                    <a:pt x="61205" y="11229"/>
                    <a:pt x="61263" y="11300"/>
                  </a:cubicBezTo>
                  <a:cubicBezTo>
                    <a:pt x="61210" y="11224"/>
                    <a:pt x="61183" y="11186"/>
                    <a:pt x="61184" y="11186"/>
                  </a:cubicBezTo>
                  <a:lnTo>
                    <a:pt x="61184" y="11186"/>
                  </a:lnTo>
                  <a:cubicBezTo>
                    <a:pt x="61184" y="11186"/>
                    <a:pt x="61239" y="11263"/>
                    <a:pt x="61349" y="11415"/>
                  </a:cubicBezTo>
                  <a:cubicBezTo>
                    <a:pt x="61939" y="12212"/>
                    <a:pt x="62812" y="12739"/>
                    <a:pt x="63737" y="12739"/>
                  </a:cubicBezTo>
                  <a:cubicBezTo>
                    <a:pt x="64163" y="12739"/>
                    <a:pt x="64601" y="12627"/>
                    <a:pt x="65027" y="12378"/>
                  </a:cubicBezTo>
                  <a:cubicBezTo>
                    <a:pt x="66191" y="11703"/>
                    <a:pt x="66866" y="9878"/>
                    <a:pt x="66004" y="8686"/>
                  </a:cubicBezTo>
                  <a:cubicBezTo>
                    <a:pt x="63662" y="5496"/>
                    <a:pt x="60329" y="3154"/>
                    <a:pt x="56392" y="2450"/>
                  </a:cubicBezTo>
                  <a:cubicBezTo>
                    <a:pt x="56192" y="2413"/>
                    <a:pt x="55987" y="2394"/>
                    <a:pt x="55782" y="2394"/>
                  </a:cubicBezTo>
                  <a:cubicBezTo>
                    <a:pt x="54576" y="2394"/>
                    <a:pt x="53368" y="3043"/>
                    <a:pt x="53074" y="4332"/>
                  </a:cubicBezTo>
                  <a:cubicBezTo>
                    <a:pt x="52772" y="5640"/>
                    <a:pt x="53476" y="7378"/>
                    <a:pt x="54956" y="7637"/>
                  </a:cubicBezTo>
                  <a:cubicBezTo>
                    <a:pt x="55530" y="7752"/>
                    <a:pt x="56091" y="7895"/>
                    <a:pt x="56651" y="8068"/>
                  </a:cubicBezTo>
                  <a:cubicBezTo>
                    <a:pt x="54783" y="10812"/>
                    <a:pt x="52829" y="13456"/>
                    <a:pt x="50732" y="15999"/>
                  </a:cubicBezTo>
                  <a:cubicBezTo>
                    <a:pt x="50157" y="15754"/>
                    <a:pt x="49568" y="15510"/>
                    <a:pt x="48964" y="15280"/>
                  </a:cubicBezTo>
                  <a:cubicBezTo>
                    <a:pt x="46757" y="14505"/>
                    <a:pt x="44446" y="14112"/>
                    <a:pt x="42130" y="14112"/>
                  </a:cubicBezTo>
                  <a:cubicBezTo>
                    <a:pt x="40797" y="14112"/>
                    <a:pt x="39463" y="14242"/>
                    <a:pt x="38146" y="14504"/>
                  </a:cubicBezTo>
                  <a:cubicBezTo>
                    <a:pt x="38175" y="11458"/>
                    <a:pt x="38074" y="8427"/>
                    <a:pt x="37873" y="5395"/>
                  </a:cubicBezTo>
                  <a:lnTo>
                    <a:pt x="39267" y="5395"/>
                  </a:lnTo>
                  <a:cubicBezTo>
                    <a:pt x="39282" y="5396"/>
                    <a:pt x="39298" y="5396"/>
                    <a:pt x="39313" y="5396"/>
                  </a:cubicBezTo>
                  <a:cubicBezTo>
                    <a:pt x="40704" y="5396"/>
                    <a:pt x="42024" y="4130"/>
                    <a:pt x="41968" y="2709"/>
                  </a:cubicBezTo>
                  <a:cubicBezTo>
                    <a:pt x="41896" y="1215"/>
                    <a:pt x="40775" y="51"/>
                    <a:pt x="39267" y="8"/>
                  </a:cubicBezTo>
                  <a:cubicBezTo>
                    <a:pt x="38980" y="3"/>
                    <a:pt x="38694" y="1"/>
                    <a:pt x="384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80"/>
            <p:cNvSpPr/>
            <p:nvPr/>
          </p:nvSpPr>
          <p:spPr>
            <a:xfrm>
              <a:off x="6722950" y="2567500"/>
              <a:ext cx="313600" cy="243175"/>
            </a:xfrm>
            <a:custGeom>
              <a:avLst/>
              <a:gdLst/>
              <a:ahLst/>
              <a:cxnLst/>
              <a:rect l="l" t="t" r="r" b="b"/>
              <a:pathLst>
                <a:path w="12544" h="9727" extrusionOk="0">
                  <a:moveTo>
                    <a:pt x="6265" y="0"/>
                  </a:moveTo>
                  <a:cubicBezTo>
                    <a:pt x="15" y="0"/>
                    <a:pt x="0" y="9727"/>
                    <a:pt x="6265" y="9727"/>
                  </a:cubicBezTo>
                  <a:cubicBezTo>
                    <a:pt x="12543" y="9727"/>
                    <a:pt x="12543" y="0"/>
                    <a:pt x="626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80"/>
            <p:cNvSpPr/>
            <p:nvPr/>
          </p:nvSpPr>
          <p:spPr>
            <a:xfrm>
              <a:off x="6775025" y="2619225"/>
              <a:ext cx="181050" cy="140450"/>
            </a:xfrm>
            <a:custGeom>
              <a:avLst/>
              <a:gdLst/>
              <a:ahLst/>
              <a:cxnLst/>
              <a:rect l="l" t="t" r="r" b="b"/>
              <a:pathLst>
                <a:path w="7242" h="5618" extrusionOk="0">
                  <a:moveTo>
                    <a:pt x="3621" y="0"/>
                  </a:moveTo>
                  <a:cubicBezTo>
                    <a:pt x="1" y="0"/>
                    <a:pt x="1" y="5618"/>
                    <a:pt x="3621" y="5618"/>
                  </a:cubicBezTo>
                  <a:cubicBezTo>
                    <a:pt x="7242" y="5618"/>
                    <a:pt x="7242" y="0"/>
                    <a:pt x="36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80"/>
            <p:cNvSpPr/>
            <p:nvPr/>
          </p:nvSpPr>
          <p:spPr>
            <a:xfrm>
              <a:off x="7189175" y="2542000"/>
              <a:ext cx="320400" cy="248575"/>
            </a:xfrm>
            <a:custGeom>
              <a:avLst/>
              <a:gdLst/>
              <a:ahLst/>
              <a:cxnLst/>
              <a:rect l="l" t="t" r="r" b="b"/>
              <a:pathLst>
                <a:path w="12816" h="9943" extrusionOk="0">
                  <a:moveTo>
                    <a:pt x="6408" y="0"/>
                  </a:moveTo>
                  <a:cubicBezTo>
                    <a:pt x="0" y="0"/>
                    <a:pt x="0" y="9942"/>
                    <a:pt x="6408" y="9942"/>
                  </a:cubicBezTo>
                  <a:cubicBezTo>
                    <a:pt x="12816" y="9942"/>
                    <a:pt x="12816" y="0"/>
                    <a:pt x="64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80"/>
            <p:cNvSpPr/>
            <p:nvPr/>
          </p:nvSpPr>
          <p:spPr>
            <a:xfrm>
              <a:off x="7256700" y="2594425"/>
              <a:ext cx="185350" cy="143700"/>
            </a:xfrm>
            <a:custGeom>
              <a:avLst/>
              <a:gdLst/>
              <a:ahLst/>
              <a:cxnLst/>
              <a:rect l="l" t="t" r="r" b="b"/>
              <a:pathLst>
                <a:path w="7414" h="5748" extrusionOk="0">
                  <a:moveTo>
                    <a:pt x="3707" y="1"/>
                  </a:moveTo>
                  <a:cubicBezTo>
                    <a:pt x="15" y="1"/>
                    <a:pt x="0" y="5748"/>
                    <a:pt x="3707" y="5748"/>
                  </a:cubicBezTo>
                  <a:cubicBezTo>
                    <a:pt x="7414" y="5748"/>
                    <a:pt x="7414" y="1"/>
                    <a:pt x="37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80"/>
            <p:cNvSpPr/>
            <p:nvPr/>
          </p:nvSpPr>
          <p:spPr>
            <a:xfrm>
              <a:off x="6926025" y="3025475"/>
              <a:ext cx="436625" cy="200625"/>
            </a:xfrm>
            <a:custGeom>
              <a:avLst/>
              <a:gdLst/>
              <a:ahLst/>
              <a:cxnLst/>
              <a:rect l="l" t="t" r="r" b="b"/>
              <a:pathLst>
                <a:path w="17465" h="8025" extrusionOk="0">
                  <a:moveTo>
                    <a:pt x="1410" y="0"/>
                  </a:moveTo>
                  <a:cubicBezTo>
                    <a:pt x="683" y="0"/>
                    <a:pt x="0" y="618"/>
                    <a:pt x="196" y="1551"/>
                  </a:cubicBezTo>
                  <a:cubicBezTo>
                    <a:pt x="1100" y="5820"/>
                    <a:pt x="4904" y="8024"/>
                    <a:pt x="8740" y="8024"/>
                  </a:cubicBezTo>
                  <a:cubicBezTo>
                    <a:pt x="11914" y="8024"/>
                    <a:pt x="15110" y="6515"/>
                    <a:pt x="16704" y="3419"/>
                  </a:cubicBezTo>
                  <a:cubicBezTo>
                    <a:pt x="17464" y="1931"/>
                    <a:pt x="16151" y="180"/>
                    <a:pt x="14778" y="180"/>
                  </a:cubicBezTo>
                  <a:cubicBezTo>
                    <a:pt x="14308" y="180"/>
                    <a:pt x="13831" y="385"/>
                    <a:pt x="13428" y="876"/>
                  </a:cubicBezTo>
                  <a:cubicBezTo>
                    <a:pt x="11804" y="2876"/>
                    <a:pt x="9876" y="3906"/>
                    <a:pt x="7965" y="3906"/>
                  </a:cubicBezTo>
                  <a:cubicBezTo>
                    <a:pt x="6006" y="3906"/>
                    <a:pt x="4066" y="2822"/>
                    <a:pt x="2495" y="589"/>
                  </a:cubicBezTo>
                  <a:cubicBezTo>
                    <a:pt x="2208" y="181"/>
                    <a:pt x="1802" y="0"/>
                    <a:pt x="14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35" name="Google Shape;1135;p80"/>
          <p:cNvGrpSpPr/>
          <p:nvPr/>
        </p:nvGrpSpPr>
        <p:grpSpPr>
          <a:xfrm flipH="1">
            <a:off x="216099" y="48453"/>
            <a:ext cx="1119850" cy="2035875"/>
            <a:chOff x="2955150" y="997425"/>
            <a:chExt cx="1119850" cy="2035875"/>
          </a:xfrm>
        </p:grpSpPr>
        <p:sp>
          <p:nvSpPr>
            <p:cNvPr id="1136" name="Google Shape;1136;p80"/>
            <p:cNvSpPr/>
            <p:nvPr/>
          </p:nvSpPr>
          <p:spPr>
            <a:xfrm>
              <a:off x="2955150" y="997425"/>
              <a:ext cx="1119850" cy="2035875"/>
            </a:xfrm>
            <a:custGeom>
              <a:avLst/>
              <a:gdLst/>
              <a:ahLst/>
              <a:cxnLst/>
              <a:rect l="l" t="t" r="r" b="b"/>
              <a:pathLst>
                <a:path w="44794" h="81435" extrusionOk="0">
                  <a:moveTo>
                    <a:pt x="23507" y="1"/>
                  </a:moveTo>
                  <a:cubicBezTo>
                    <a:pt x="22623" y="1"/>
                    <a:pt x="21689" y="978"/>
                    <a:pt x="22212" y="2044"/>
                  </a:cubicBezTo>
                  <a:cubicBezTo>
                    <a:pt x="22945" y="3553"/>
                    <a:pt x="22499" y="5320"/>
                    <a:pt x="22183" y="6857"/>
                  </a:cubicBezTo>
                  <a:cubicBezTo>
                    <a:pt x="22025" y="7676"/>
                    <a:pt x="21896" y="8481"/>
                    <a:pt x="21781" y="9300"/>
                  </a:cubicBezTo>
                  <a:cubicBezTo>
                    <a:pt x="21292" y="9429"/>
                    <a:pt x="20818" y="9602"/>
                    <a:pt x="20359" y="9831"/>
                  </a:cubicBezTo>
                  <a:cubicBezTo>
                    <a:pt x="19683" y="10061"/>
                    <a:pt x="19051" y="10449"/>
                    <a:pt x="18548" y="10952"/>
                  </a:cubicBezTo>
                  <a:cubicBezTo>
                    <a:pt x="18333" y="10420"/>
                    <a:pt x="18146" y="9889"/>
                    <a:pt x="17988" y="9343"/>
                  </a:cubicBezTo>
                  <a:cubicBezTo>
                    <a:pt x="17543" y="7806"/>
                    <a:pt x="17126" y="6240"/>
                    <a:pt x="16192" y="4903"/>
                  </a:cubicBezTo>
                  <a:cubicBezTo>
                    <a:pt x="15892" y="4488"/>
                    <a:pt x="15474" y="4315"/>
                    <a:pt x="15062" y="4315"/>
                  </a:cubicBezTo>
                  <a:cubicBezTo>
                    <a:pt x="14094" y="4315"/>
                    <a:pt x="13159" y="5270"/>
                    <a:pt x="13865" y="6268"/>
                  </a:cubicBezTo>
                  <a:cubicBezTo>
                    <a:pt x="14885" y="7719"/>
                    <a:pt x="15143" y="9458"/>
                    <a:pt x="15732" y="11096"/>
                  </a:cubicBezTo>
                  <a:cubicBezTo>
                    <a:pt x="15977" y="11814"/>
                    <a:pt x="16307" y="12504"/>
                    <a:pt x="16709" y="13150"/>
                  </a:cubicBezTo>
                  <a:cubicBezTo>
                    <a:pt x="16451" y="13567"/>
                    <a:pt x="16221" y="14012"/>
                    <a:pt x="16048" y="14486"/>
                  </a:cubicBezTo>
                  <a:cubicBezTo>
                    <a:pt x="15790" y="14989"/>
                    <a:pt x="15560" y="15506"/>
                    <a:pt x="15344" y="16038"/>
                  </a:cubicBezTo>
                  <a:cubicBezTo>
                    <a:pt x="14856" y="15794"/>
                    <a:pt x="14396" y="15521"/>
                    <a:pt x="13936" y="15219"/>
                  </a:cubicBezTo>
                  <a:cubicBezTo>
                    <a:pt x="12897" y="14490"/>
                    <a:pt x="11759" y="13913"/>
                    <a:pt x="10576" y="13913"/>
                  </a:cubicBezTo>
                  <a:cubicBezTo>
                    <a:pt x="10009" y="13913"/>
                    <a:pt x="9432" y="14045"/>
                    <a:pt x="8850" y="14357"/>
                  </a:cubicBezTo>
                  <a:cubicBezTo>
                    <a:pt x="7553" y="15067"/>
                    <a:pt x="8352" y="16862"/>
                    <a:pt x="9559" y="16862"/>
                  </a:cubicBezTo>
                  <a:cubicBezTo>
                    <a:pt x="9768" y="16862"/>
                    <a:pt x="9990" y="16808"/>
                    <a:pt x="10215" y="16685"/>
                  </a:cubicBezTo>
                  <a:cubicBezTo>
                    <a:pt x="10358" y="16608"/>
                    <a:pt x="10506" y="16576"/>
                    <a:pt x="10656" y="16576"/>
                  </a:cubicBezTo>
                  <a:cubicBezTo>
                    <a:pt x="11126" y="16576"/>
                    <a:pt x="11612" y="16890"/>
                    <a:pt x="11982" y="17130"/>
                  </a:cubicBezTo>
                  <a:cubicBezTo>
                    <a:pt x="12686" y="17590"/>
                    <a:pt x="13347" y="18093"/>
                    <a:pt x="14109" y="18480"/>
                  </a:cubicBezTo>
                  <a:cubicBezTo>
                    <a:pt x="14252" y="18567"/>
                    <a:pt x="14410" y="18639"/>
                    <a:pt x="14554" y="18710"/>
                  </a:cubicBezTo>
                  <a:cubicBezTo>
                    <a:pt x="14296" y="19888"/>
                    <a:pt x="14123" y="21095"/>
                    <a:pt x="14066" y="22317"/>
                  </a:cubicBezTo>
                  <a:cubicBezTo>
                    <a:pt x="13948" y="22307"/>
                    <a:pt x="13830" y="22302"/>
                    <a:pt x="13713" y="22302"/>
                  </a:cubicBezTo>
                  <a:cubicBezTo>
                    <a:pt x="13300" y="22302"/>
                    <a:pt x="12891" y="22360"/>
                    <a:pt x="12500" y="22460"/>
                  </a:cubicBezTo>
                  <a:cubicBezTo>
                    <a:pt x="11573" y="22706"/>
                    <a:pt x="10803" y="22939"/>
                    <a:pt x="9970" y="22939"/>
                  </a:cubicBezTo>
                  <a:cubicBezTo>
                    <a:pt x="9538" y="22939"/>
                    <a:pt x="9088" y="22876"/>
                    <a:pt x="8592" y="22719"/>
                  </a:cubicBezTo>
                  <a:cubicBezTo>
                    <a:pt x="8442" y="22672"/>
                    <a:pt x="8301" y="22651"/>
                    <a:pt x="8168" y="22651"/>
                  </a:cubicBezTo>
                  <a:cubicBezTo>
                    <a:pt x="6818" y="22651"/>
                    <a:pt x="6369" y="24848"/>
                    <a:pt x="7873" y="25319"/>
                  </a:cubicBezTo>
                  <a:cubicBezTo>
                    <a:pt x="8602" y="25560"/>
                    <a:pt x="9364" y="25679"/>
                    <a:pt x="10130" y="25679"/>
                  </a:cubicBezTo>
                  <a:cubicBezTo>
                    <a:pt x="10784" y="25679"/>
                    <a:pt x="11441" y="25592"/>
                    <a:pt x="12083" y="25420"/>
                  </a:cubicBezTo>
                  <a:cubicBezTo>
                    <a:pt x="12629" y="25262"/>
                    <a:pt x="13175" y="24989"/>
                    <a:pt x="13764" y="24974"/>
                  </a:cubicBezTo>
                  <a:cubicBezTo>
                    <a:pt x="13793" y="24970"/>
                    <a:pt x="13821" y="24968"/>
                    <a:pt x="13850" y="24968"/>
                  </a:cubicBezTo>
                  <a:cubicBezTo>
                    <a:pt x="13908" y="24968"/>
                    <a:pt x="13965" y="24974"/>
                    <a:pt x="14023" y="24974"/>
                  </a:cubicBezTo>
                  <a:cubicBezTo>
                    <a:pt x="14066" y="26325"/>
                    <a:pt x="14166" y="27676"/>
                    <a:pt x="14238" y="29026"/>
                  </a:cubicBezTo>
                  <a:lnTo>
                    <a:pt x="14195" y="29026"/>
                  </a:lnTo>
                  <a:cubicBezTo>
                    <a:pt x="13450" y="29138"/>
                    <a:pt x="12747" y="29443"/>
                    <a:pt x="11991" y="29443"/>
                  </a:cubicBezTo>
                  <a:cubicBezTo>
                    <a:pt x="11974" y="29443"/>
                    <a:pt x="11956" y="29443"/>
                    <a:pt x="11939" y="29443"/>
                  </a:cubicBezTo>
                  <a:cubicBezTo>
                    <a:pt x="11163" y="29428"/>
                    <a:pt x="10402" y="29198"/>
                    <a:pt x="9669" y="28997"/>
                  </a:cubicBezTo>
                  <a:cubicBezTo>
                    <a:pt x="9538" y="28962"/>
                    <a:pt x="9412" y="28946"/>
                    <a:pt x="9293" y="28946"/>
                  </a:cubicBezTo>
                  <a:cubicBezTo>
                    <a:pt x="7890" y="28946"/>
                    <a:pt x="7402" y="31187"/>
                    <a:pt x="8951" y="31598"/>
                  </a:cubicBezTo>
                  <a:cubicBezTo>
                    <a:pt x="9967" y="31878"/>
                    <a:pt x="11013" y="32120"/>
                    <a:pt x="12067" y="32120"/>
                  </a:cubicBezTo>
                  <a:cubicBezTo>
                    <a:pt x="12474" y="32120"/>
                    <a:pt x="12882" y="32084"/>
                    <a:pt x="13290" y="32000"/>
                  </a:cubicBezTo>
                  <a:cubicBezTo>
                    <a:pt x="13635" y="31928"/>
                    <a:pt x="13965" y="31813"/>
                    <a:pt x="14310" y="31727"/>
                  </a:cubicBezTo>
                  <a:lnTo>
                    <a:pt x="14310" y="31727"/>
                  </a:lnTo>
                  <a:cubicBezTo>
                    <a:pt x="14296" y="33537"/>
                    <a:pt x="14181" y="35348"/>
                    <a:pt x="13979" y="37144"/>
                  </a:cubicBezTo>
                  <a:cubicBezTo>
                    <a:pt x="13951" y="37302"/>
                    <a:pt x="13936" y="37474"/>
                    <a:pt x="13908" y="37632"/>
                  </a:cubicBezTo>
                  <a:cubicBezTo>
                    <a:pt x="13821" y="37618"/>
                    <a:pt x="13750" y="37603"/>
                    <a:pt x="13663" y="37589"/>
                  </a:cubicBezTo>
                  <a:cubicBezTo>
                    <a:pt x="12816" y="37402"/>
                    <a:pt x="12040" y="37000"/>
                    <a:pt x="11207" y="36756"/>
                  </a:cubicBezTo>
                  <a:cubicBezTo>
                    <a:pt x="10694" y="36598"/>
                    <a:pt x="10149" y="36508"/>
                    <a:pt x="9608" y="36508"/>
                  </a:cubicBezTo>
                  <a:cubicBezTo>
                    <a:pt x="8572" y="36508"/>
                    <a:pt x="7557" y="36839"/>
                    <a:pt x="6839" y="37661"/>
                  </a:cubicBezTo>
                  <a:cubicBezTo>
                    <a:pt x="5983" y="38659"/>
                    <a:pt x="6887" y="40010"/>
                    <a:pt x="7868" y="40010"/>
                  </a:cubicBezTo>
                  <a:cubicBezTo>
                    <a:pt x="8171" y="40010"/>
                    <a:pt x="8482" y="39880"/>
                    <a:pt x="8750" y="39572"/>
                  </a:cubicBezTo>
                  <a:cubicBezTo>
                    <a:pt x="9001" y="39277"/>
                    <a:pt x="9329" y="39168"/>
                    <a:pt x="9691" y="39168"/>
                  </a:cubicBezTo>
                  <a:cubicBezTo>
                    <a:pt x="10529" y="39168"/>
                    <a:pt x="11546" y="39753"/>
                    <a:pt x="12198" y="39974"/>
                  </a:cubicBezTo>
                  <a:cubicBezTo>
                    <a:pt x="12586" y="40103"/>
                    <a:pt x="12988" y="40204"/>
                    <a:pt x="13405" y="40261"/>
                  </a:cubicBezTo>
                  <a:cubicBezTo>
                    <a:pt x="13046" y="41942"/>
                    <a:pt x="12586" y="43580"/>
                    <a:pt x="12069" y="45204"/>
                  </a:cubicBezTo>
                  <a:cubicBezTo>
                    <a:pt x="11753" y="45060"/>
                    <a:pt x="11436" y="44959"/>
                    <a:pt x="11092" y="44916"/>
                  </a:cubicBezTo>
                  <a:cubicBezTo>
                    <a:pt x="9641" y="44658"/>
                    <a:pt x="8376" y="45160"/>
                    <a:pt x="7198" y="44040"/>
                  </a:cubicBezTo>
                  <a:cubicBezTo>
                    <a:pt x="6917" y="43774"/>
                    <a:pt x="6603" y="43663"/>
                    <a:pt x="6300" y="43663"/>
                  </a:cubicBezTo>
                  <a:cubicBezTo>
                    <a:pt x="5240" y="43663"/>
                    <a:pt x="4304" y="45024"/>
                    <a:pt x="5287" y="45951"/>
                  </a:cubicBezTo>
                  <a:cubicBezTo>
                    <a:pt x="6336" y="46971"/>
                    <a:pt x="7730" y="47545"/>
                    <a:pt x="9181" y="47560"/>
                  </a:cubicBezTo>
                  <a:cubicBezTo>
                    <a:pt x="9496" y="47560"/>
                    <a:pt x="9807" y="47527"/>
                    <a:pt x="10112" y="47527"/>
                  </a:cubicBezTo>
                  <a:cubicBezTo>
                    <a:pt x="10448" y="47527"/>
                    <a:pt x="10776" y="47567"/>
                    <a:pt x="11092" y="47732"/>
                  </a:cubicBezTo>
                  <a:lnTo>
                    <a:pt x="11178" y="47775"/>
                  </a:lnTo>
                  <a:cubicBezTo>
                    <a:pt x="10661" y="49212"/>
                    <a:pt x="10115" y="50649"/>
                    <a:pt x="9612" y="52085"/>
                  </a:cubicBezTo>
                  <a:cubicBezTo>
                    <a:pt x="9310" y="52028"/>
                    <a:pt x="9008" y="51970"/>
                    <a:pt x="8721" y="51913"/>
                  </a:cubicBezTo>
                  <a:cubicBezTo>
                    <a:pt x="7749" y="51713"/>
                    <a:pt x="6799" y="51548"/>
                    <a:pt x="5840" y="51548"/>
                  </a:cubicBezTo>
                  <a:cubicBezTo>
                    <a:pt x="5283" y="51548"/>
                    <a:pt x="4722" y="51603"/>
                    <a:pt x="4152" y="51741"/>
                  </a:cubicBezTo>
                  <a:cubicBezTo>
                    <a:pt x="2591" y="52114"/>
                    <a:pt x="3099" y="54383"/>
                    <a:pt x="4526" y="54383"/>
                  </a:cubicBezTo>
                  <a:cubicBezTo>
                    <a:pt x="4636" y="54383"/>
                    <a:pt x="4751" y="54370"/>
                    <a:pt x="4871" y="54341"/>
                  </a:cubicBezTo>
                  <a:cubicBezTo>
                    <a:pt x="5224" y="54260"/>
                    <a:pt x="5578" y="54226"/>
                    <a:pt x="5931" y="54226"/>
                  </a:cubicBezTo>
                  <a:cubicBezTo>
                    <a:pt x="6884" y="54226"/>
                    <a:pt x="7835" y="54468"/>
                    <a:pt x="8779" y="54657"/>
                  </a:cubicBezTo>
                  <a:cubicBezTo>
                    <a:pt x="8563" y="55390"/>
                    <a:pt x="8362" y="56123"/>
                    <a:pt x="8175" y="56884"/>
                  </a:cubicBezTo>
                  <a:cubicBezTo>
                    <a:pt x="8075" y="57344"/>
                    <a:pt x="7960" y="57818"/>
                    <a:pt x="7873" y="58306"/>
                  </a:cubicBezTo>
                  <a:cubicBezTo>
                    <a:pt x="5874" y="58738"/>
                    <a:pt x="3981" y="59775"/>
                    <a:pt x="1957" y="59775"/>
                  </a:cubicBezTo>
                  <a:cubicBezTo>
                    <a:pt x="1756" y="59775"/>
                    <a:pt x="1554" y="59765"/>
                    <a:pt x="1351" y="59743"/>
                  </a:cubicBezTo>
                  <a:cubicBezTo>
                    <a:pt x="1313" y="59739"/>
                    <a:pt x="1276" y="59736"/>
                    <a:pt x="1239" y="59736"/>
                  </a:cubicBezTo>
                  <a:cubicBezTo>
                    <a:pt x="568" y="59736"/>
                    <a:pt x="0" y="60453"/>
                    <a:pt x="0" y="61079"/>
                  </a:cubicBezTo>
                  <a:cubicBezTo>
                    <a:pt x="0" y="61884"/>
                    <a:pt x="618" y="62358"/>
                    <a:pt x="1351" y="62430"/>
                  </a:cubicBezTo>
                  <a:cubicBezTo>
                    <a:pt x="1570" y="62455"/>
                    <a:pt x="1787" y="62466"/>
                    <a:pt x="2001" y="62466"/>
                  </a:cubicBezTo>
                  <a:cubicBezTo>
                    <a:pt x="3898" y="62466"/>
                    <a:pt x="5635" y="61571"/>
                    <a:pt x="7442" y="61094"/>
                  </a:cubicBezTo>
                  <a:lnTo>
                    <a:pt x="7442" y="61094"/>
                  </a:lnTo>
                  <a:cubicBezTo>
                    <a:pt x="7299" y="62358"/>
                    <a:pt x="7313" y="63637"/>
                    <a:pt x="7457" y="64887"/>
                  </a:cubicBezTo>
                  <a:cubicBezTo>
                    <a:pt x="6983" y="65433"/>
                    <a:pt x="6695" y="66093"/>
                    <a:pt x="6336" y="66726"/>
                  </a:cubicBezTo>
                  <a:cubicBezTo>
                    <a:pt x="5891" y="67516"/>
                    <a:pt x="5144" y="67458"/>
                    <a:pt x="4411" y="67889"/>
                  </a:cubicBezTo>
                  <a:cubicBezTo>
                    <a:pt x="3477" y="68421"/>
                    <a:pt x="3003" y="69498"/>
                    <a:pt x="3262" y="70547"/>
                  </a:cubicBezTo>
                  <a:cubicBezTo>
                    <a:pt x="3428" y="71218"/>
                    <a:pt x="3941" y="71509"/>
                    <a:pt x="4472" y="71509"/>
                  </a:cubicBezTo>
                  <a:cubicBezTo>
                    <a:pt x="5181" y="71509"/>
                    <a:pt x="5922" y="70989"/>
                    <a:pt x="5905" y="70159"/>
                  </a:cubicBezTo>
                  <a:cubicBezTo>
                    <a:pt x="6264" y="69901"/>
                    <a:pt x="6925" y="69829"/>
                    <a:pt x="7284" y="69613"/>
                  </a:cubicBezTo>
                  <a:cubicBezTo>
                    <a:pt x="7773" y="69297"/>
                    <a:pt x="8175" y="68881"/>
                    <a:pt x="8477" y="68392"/>
                  </a:cubicBezTo>
                  <a:cubicBezTo>
                    <a:pt x="8649" y="68723"/>
                    <a:pt x="8836" y="69053"/>
                    <a:pt x="9052" y="69369"/>
                  </a:cubicBezTo>
                  <a:cubicBezTo>
                    <a:pt x="10072" y="70878"/>
                    <a:pt x="11465" y="72099"/>
                    <a:pt x="13103" y="72918"/>
                  </a:cubicBezTo>
                  <a:cubicBezTo>
                    <a:pt x="12873" y="73378"/>
                    <a:pt x="12600" y="73823"/>
                    <a:pt x="12255" y="74211"/>
                  </a:cubicBezTo>
                  <a:cubicBezTo>
                    <a:pt x="11609" y="74886"/>
                    <a:pt x="10675" y="75274"/>
                    <a:pt x="10014" y="75949"/>
                  </a:cubicBezTo>
                  <a:cubicBezTo>
                    <a:pt x="9296" y="76682"/>
                    <a:pt x="8850" y="77587"/>
                    <a:pt x="8879" y="78622"/>
                  </a:cubicBezTo>
                  <a:cubicBezTo>
                    <a:pt x="8893" y="79491"/>
                    <a:pt x="9572" y="79926"/>
                    <a:pt x="10244" y="79926"/>
                  </a:cubicBezTo>
                  <a:cubicBezTo>
                    <a:pt x="10916" y="79926"/>
                    <a:pt x="11580" y="79491"/>
                    <a:pt x="11566" y="78622"/>
                  </a:cubicBezTo>
                  <a:cubicBezTo>
                    <a:pt x="11551" y="77587"/>
                    <a:pt x="13290" y="76898"/>
                    <a:pt x="13951" y="76309"/>
                  </a:cubicBezTo>
                  <a:cubicBezTo>
                    <a:pt x="14439" y="75878"/>
                    <a:pt x="14827" y="75346"/>
                    <a:pt x="15114" y="74771"/>
                  </a:cubicBezTo>
                  <a:cubicBezTo>
                    <a:pt x="15258" y="74455"/>
                    <a:pt x="15416" y="74168"/>
                    <a:pt x="15589" y="73866"/>
                  </a:cubicBezTo>
                  <a:cubicBezTo>
                    <a:pt x="16953" y="74240"/>
                    <a:pt x="18361" y="74484"/>
                    <a:pt x="19769" y="74584"/>
                  </a:cubicBezTo>
                  <a:cubicBezTo>
                    <a:pt x="20564" y="74661"/>
                    <a:pt x="21350" y="74696"/>
                    <a:pt x="22140" y="74696"/>
                  </a:cubicBezTo>
                  <a:cubicBezTo>
                    <a:pt x="22393" y="74696"/>
                    <a:pt x="22647" y="74692"/>
                    <a:pt x="22902" y="74685"/>
                  </a:cubicBezTo>
                  <a:lnTo>
                    <a:pt x="22902" y="74685"/>
                  </a:lnTo>
                  <a:cubicBezTo>
                    <a:pt x="22945" y="75159"/>
                    <a:pt x="22557" y="75633"/>
                    <a:pt x="22384" y="76064"/>
                  </a:cubicBezTo>
                  <a:cubicBezTo>
                    <a:pt x="22126" y="76682"/>
                    <a:pt x="22054" y="77357"/>
                    <a:pt x="22169" y="78018"/>
                  </a:cubicBezTo>
                  <a:cubicBezTo>
                    <a:pt x="22255" y="78521"/>
                    <a:pt x="22629" y="79225"/>
                    <a:pt x="22571" y="79728"/>
                  </a:cubicBezTo>
                  <a:cubicBezTo>
                    <a:pt x="22471" y="80446"/>
                    <a:pt x="22743" y="81165"/>
                    <a:pt x="23505" y="81395"/>
                  </a:cubicBezTo>
                  <a:cubicBezTo>
                    <a:pt x="23603" y="81421"/>
                    <a:pt x="23709" y="81434"/>
                    <a:pt x="23817" y="81434"/>
                  </a:cubicBezTo>
                  <a:cubicBezTo>
                    <a:pt x="24407" y="81434"/>
                    <a:pt x="25084" y="81053"/>
                    <a:pt x="25157" y="80446"/>
                  </a:cubicBezTo>
                  <a:cubicBezTo>
                    <a:pt x="25286" y="79556"/>
                    <a:pt x="25143" y="78837"/>
                    <a:pt x="24913" y="77975"/>
                  </a:cubicBezTo>
                  <a:cubicBezTo>
                    <a:pt x="24683" y="77084"/>
                    <a:pt x="25172" y="76625"/>
                    <a:pt x="25430" y="75806"/>
                  </a:cubicBezTo>
                  <a:cubicBezTo>
                    <a:pt x="25588" y="75346"/>
                    <a:pt x="25631" y="74843"/>
                    <a:pt x="25574" y="74369"/>
                  </a:cubicBezTo>
                  <a:cubicBezTo>
                    <a:pt x="27154" y="74082"/>
                    <a:pt x="28648" y="73421"/>
                    <a:pt x="29927" y="72429"/>
                  </a:cubicBezTo>
                  <a:cubicBezTo>
                    <a:pt x="30128" y="72846"/>
                    <a:pt x="30258" y="73335"/>
                    <a:pt x="30502" y="73866"/>
                  </a:cubicBezTo>
                  <a:cubicBezTo>
                    <a:pt x="30775" y="74470"/>
                    <a:pt x="31235" y="74958"/>
                    <a:pt x="31824" y="75260"/>
                  </a:cubicBezTo>
                  <a:cubicBezTo>
                    <a:pt x="32427" y="75605"/>
                    <a:pt x="32499" y="75820"/>
                    <a:pt x="32686" y="76495"/>
                  </a:cubicBezTo>
                  <a:cubicBezTo>
                    <a:pt x="32857" y="77164"/>
                    <a:pt x="33371" y="77453"/>
                    <a:pt x="33901" y="77453"/>
                  </a:cubicBezTo>
                  <a:cubicBezTo>
                    <a:pt x="34703" y="77453"/>
                    <a:pt x="35540" y="76790"/>
                    <a:pt x="35272" y="75777"/>
                  </a:cubicBezTo>
                  <a:cubicBezTo>
                    <a:pt x="35071" y="75001"/>
                    <a:pt x="34798" y="74211"/>
                    <a:pt x="34223" y="73622"/>
                  </a:cubicBezTo>
                  <a:cubicBezTo>
                    <a:pt x="33878" y="73277"/>
                    <a:pt x="33404" y="73177"/>
                    <a:pt x="33059" y="72875"/>
                  </a:cubicBezTo>
                  <a:cubicBezTo>
                    <a:pt x="32844" y="72674"/>
                    <a:pt x="32801" y="72358"/>
                    <a:pt x="32700" y="72085"/>
                  </a:cubicBezTo>
                  <a:cubicBezTo>
                    <a:pt x="32513" y="71467"/>
                    <a:pt x="32211" y="70878"/>
                    <a:pt x="31809" y="70375"/>
                  </a:cubicBezTo>
                  <a:cubicBezTo>
                    <a:pt x="32441" y="69427"/>
                    <a:pt x="32973" y="68421"/>
                    <a:pt x="33375" y="67343"/>
                  </a:cubicBezTo>
                  <a:cubicBezTo>
                    <a:pt x="33387" y="67343"/>
                    <a:pt x="33398" y="67343"/>
                    <a:pt x="33409" y="67343"/>
                  </a:cubicBezTo>
                  <a:cubicBezTo>
                    <a:pt x="34302" y="67343"/>
                    <a:pt x="35138" y="67894"/>
                    <a:pt x="35918" y="68292"/>
                  </a:cubicBezTo>
                  <a:cubicBezTo>
                    <a:pt x="36948" y="68834"/>
                    <a:pt x="38004" y="69256"/>
                    <a:pt x="39179" y="69256"/>
                  </a:cubicBezTo>
                  <a:cubicBezTo>
                    <a:pt x="39217" y="69256"/>
                    <a:pt x="39256" y="69255"/>
                    <a:pt x="39295" y="69254"/>
                  </a:cubicBezTo>
                  <a:cubicBezTo>
                    <a:pt x="41009" y="69226"/>
                    <a:pt x="41033" y="66567"/>
                    <a:pt x="39322" y="66567"/>
                  </a:cubicBezTo>
                  <a:cubicBezTo>
                    <a:pt x="39313" y="66567"/>
                    <a:pt x="39304" y="66567"/>
                    <a:pt x="39295" y="66568"/>
                  </a:cubicBezTo>
                  <a:cubicBezTo>
                    <a:pt x="39283" y="66568"/>
                    <a:pt x="39272" y="66568"/>
                    <a:pt x="39261" y="66568"/>
                  </a:cubicBezTo>
                  <a:cubicBezTo>
                    <a:pt x="38027" y="66568"/>
                    <a:pt x="37029" y="65787"/>
                    <a:pt x="35947" y="65289"/>
                  </a:cubicBezTo>
                  <a:cubicBezTo>
                    <a:pt x="35401" y="65030"/>
                    <a:pt x="34826" y="64844"/>
                    <a:pt x="34237" y="64729"/>
                  </a:cubicBezTo>
                  <a:cubicBezTo>
                    <a:pt x="34611" y="63364"/>
                    <a:pt x="34913" y="61984"/>
                    <a:pt x="35229" y="60663"/>
                  </a:cubicBezTo>
                  <a:cubicBezTo>
                    <a:pt x="35355" y="60636"/>
                    <a:pt x="35483" y="60623"/>
                    <a:pt x="35612" y="60623"/>
                  </a:cubicBezTo>
                  <a:cubicBezTo>
                    <a:pt x="35833" y="60623"/>
                    <a:pt x="36054" y="60662"/>
                    <a:pt x="36263" y="60734"/>
                  </a:cubicBezTo>
                  <a:cubicBezTo>
                    <a:pt x="36881" y="60979"/>
                    <a:pt x="37412" y="61395"/>
                    <a:pt x="38045" y="61611"/>
                  </a:cubicBezTo>
                  <a:cubicBezTo>
                    <a:pt x="38499" y="61756"/>
                    <a:pt x="38957" y="61822"/>
                    <a:pt x="39413" y="61822"/>
                  </a:cubicBezTo>
                  <a:cubicBezTo>
                    <a:pt x="40224" y="61822"/>
                    <a:pt x="41025" y="61611"/>
                    <a:pt x="41780" y="61252"/>
                  </a:cubicBezTo>
                  <a:cubicBezTo>
                    <a:pt x="43118" y="60595"/>
                    <a:pt x="42287" y="58773"/>
                    <a:pt x="41038" y="58773"/>
                  </a:cubicBezTo>
                  <a:cubicBezTo>
                    <a:pt x="40838" y="58773"/>
                    <a:pt x="40629" y="58820"/>
                    <a:pt x="40415" y="58924"/>
                  </a:cubicBezTo>
                  <a:cubicBezTo>
                    <a:pt x="40118" y="59067"/>
                    <a:pt x="39842" y="59126"/>
                    <a:pt x="39579" y="59126"/>
                  </a:cubicBezTo>
                  <a:cubicBezTo>
                    <a:pt x="38839" y="59126"/>
                    <a:pt x="38201" y="58664"/>
                    <a:pt x="37470" y="58335"/>
                  </a:cubicBezTo>
                  <a:cubicBezTo>
                    <a:pt x="36953" y="58105"/>
                    <a:pt x="36407" y="57976"/>
                    <a:pt x="35846" y="57976"/>
                  </a:cubicBezTo>
                  <a:cubicBezTo>
                    <a:pt x="36134" y="56669"/>
                    <a:pt x="36378" y="55347"/>
                    <a:pt x="36565" y="54025"/>
                  </a:cubicBezTo>
                  <a:cubicBezTo>
                    <a:pt x="37269" y="54082"/>
                    <a:pt x="37930" y="54427"/>
                    <a:pt x="38619" y="54542"/>
                  </a:cubicBezTo>
                  <a:cubicBezTo>
                    <a:pt x="38881" y="54589"/>
                    <a:pt x="39146" y="54614"/>
                    <a:pt x="39411" y="54614"/>
                  </a:cubicBezTo>
                  <a:cubicBezTo>
                    <a:pt x="39874" y="54614"/>
                    <a:pt x="40336" y="54540"/>
                    <a:pt x="40774" y="54384"/>
                  </a:cubicBezTo>
                  <a:cubicBezTo>
                    <a:pt x="41157" y="54257"/>
                    <a:pt x="41643" y="53948"/>
                    <a:pt x="42073" y="53948"/>
                  </a:cubicBezTo>
                  <a:cubicBezTo>
                    <a:pt x="42224" y="53948"/>
                    <a:pt x="42368" y="53986"/>
                    <a:pt x="42498" y="54082"/>
                  </a:cubicBezTo>
                  <a:cubicBezTo>
                    <a:pt x="42682" y="54217"/>
                    <a:pt x="42897" y="54276"/>
                    <a:pt x="43116" y="54276"/>
                  </a:cubicBezTo>
                  <a:cubicBezTo>
                    <a:pt x="43598" y="54276"/>
                    <a:pt x="44100" y="53989"/>
                    <a:pt x="44337" y="53594"/>
                  </a:cubicBezTo>
                  <a:cubicBezTo>
                    <a:pt x="44754" y="52933"/>
                    <a:pt x="44452" y="52186"/>
                    <a:pt x="43863" y="51755"/>
                  </a:cubicBezTo>
                  <a:cubicBezTo>
                    <a:pt x="43373" y="51399"/>
                    <a:pt x="42793" y="51249"/>
                    <a:pt x="42204" y="51249"/>
                  </a:cubicBezTo>
                  <a:cubicBezTo>
                    <a:pt x="41913" y="51249"/>
                    <a:pt x="41620" y="51286"/>
                    <a:pt x="41335" y="51353"/>
                  </a:cubicBezTo>
                  <a:cubicBezTo>
                    <a:pt x="40593" y="51517"/>
                    <a:pt x="40006" y="51904"/>
                    <a:pt x="39288" y="51904"/>
                  </a:cubicBezTo>
                  <a:cubicBezTo>
                    <a:pt x="39130" y="51904"/>
                    <a:pt x="38966" y="51885"/>
                    <a:pt x="38792" y="51841"/>
                  </a:cubicBezTo>
                  <a:cubicBezTo>
                    <a:pt x="38160" y="51683"/>
                    <a:pt x="37542" y="51453"/>
                    <a:pt x="36910" y="51367"/>
                  </a:cubicBezTo>
                  <a:cubicBezTo>
                    <a:pt x="36996" y="50376"/>
                    <a:pt x="37053" y="49399"/>
                    <a:pt x="37068" y="48407"/>
                  </a:cubicBezTo>
                  <a:cubicBezTo>
                    <a:pt x="37068" y="47948"/>
                    <a:pt x="37068" y="47502"/>
                    <a:pt x="37053" y="47043"/>
                  </a:cubicBezTo>
                  <a:cubicBezTo>
                    <a:pt x="37121" y="47038"/>
                    <a:pt x="37191" y="47035"/>
                    <a:pt x="37261" y="47035"/>
                  </a:cubicBezTo>
                  <a:cubicBezTo>
                    <a:pt x="38003" y="47035"/>
                    <a:pt x="38838" y="47292"/>
                    <a:pt x="39481" y="47344"/>
                  </a:cubicBezTo>
                  <a:cubicBezTo>
                    <a:pt x="39639" y="47355"/>
                    <a:pt x="39797" y="47361"/>
                    <a:pt x="39954" y="47361"/>
                  </a:cubicBezTo>
                  <a:cubicBezTo>
                    <a:pt x="41231" y="47361"/>
                    <a:pt x="42489" y="46999"/>
                    <a:pt x="43576" y="46295"/>
                  </a:cubicBezTo>
                  <a:cubicBezTo>
                    <a:pt x="44793" y="45524"/>
                    <a:pt x="44039" y="43752"/>
                    <a:pt x="42899" y="43752"/>
                  </a:cubicBezTo>
                  <a:cubicBezTo>
                    <a:pt x="42680" y="43752"/>
                    <a:pt x="42447" y="43817"/>
                    <a:pt x="42211" y="43968"/>
                  </a:cubicBezTo>
                  <a:cubicBezTo>
                    <a:pt x="41424" y="44462"/>
                    <a:pt x="40698" y="44608"/>
                    <a:pt x="39948" y="44608"/>
                  </a:cubicBezTo>
                  <a:cubicBezTo>
                    <a:pt x="39303" y="44608"/>
                    <a:pt x="38639" y="44500"/>
                    <a:pt x="37901" y="44413"/>
                  </a:cubicBezTo>
                  <a:cubicBezTo>
                    <a:pt x="37700" y="44385"/>
                    <a:pt x="37484" y="44370"/>
                    <a:pt x="37269" y="44370"/>
                  </a:cubicBezTo>
                  <a:cubicBezTo>
                    <a:pt x="37484" y="42718"/>
                    <a:pt x="37657" y="41051"/>
                    <a:pt x="37772" y="39399"/>
                  </a:cubicBezTo>
                  <a:cubicBezTo>
                    <a:pt x="38389" y="39414"/>
                    <a:pt x="38993" y="39687"/>
                    <a:pt x="39697" y="39959"/>
                  </a:cubicBezTo>
                  <a:cubicBezTo>
                    <a:pt x="40112" y="40115"/>
                    <a:pt x="40520" y="40190"/>
                    <a:pt x="40916" y="40190"/>
                  </a:cubicBezTo>
                  <a:cubicBezTo>
                    <a:pt x="41725" y="40190"/>
                    <a:pt x="42484" y="39877"/>
                    <a:pt x="43159" y="39299"/>
                  </a:cubicBezTo>
                  <a:cubicBezTo>
                    <a:pt x="44186" y="38407"/>
                    <a:pt x="43228" y="37046"/>
                    <a:pt x="42136" y="37046"/>
                  </a:cubicBezTo>
                  <a:cubicBezTo>
                    <a:pt x="41837" y="37046"/>
                    <a:pt x="41529" y="37147"/>
                    <a:pt x="41248" y="37388"/>
                  </a:cubicBezTo>
                  <a:cubicBezTo>
                    <a:pt x="41147" y="37476"/>
                    <a:pt x="41039" y="37510"/>
                    <a:pt x="40930" y="37510"/>
                  </a:cubicBezTo>
                  <a:cubicBezTo>
                    <a:pt x="40686" y="37510"/>
                    <a:pt x="40433" y="37339"/>
                    <a:pt x="40214" y="37230"/>
                  </a:cubicBezTo>
                  <a:cubicBezTo>
                    <a:pt x="39654" y="36971"/>
                    <a:pt x="39065" y="36784"/>
                    <a:pt x="38461" y="36698"/>
                  </a:cubicBezTo>
                  <a:cubicBezTo>
                    <a:pt x="38274" y="36684"/>
                    <a:pt x="38088" y="36669"/>
                    <a:pt x="37901" y="36669"/>
                  </a:cubicBezTo>
                  <a:cubicBezTo>
                    <a:pt x="37915" y="36123"/>
                    <a:pt x="37930" y="35592"/>
                    <a:pt x="37930" y="35046"/>
                  </a:cubicBezTo>
                  <a:cubicBezTo>
                    <a:pt x="37930" y="33580"/>
                    <a:pt x="37872" y="32086"/>
                    <a:pt x="37772" y="30606"/>
                  </a:cubicBezTo>
                  <a:lnTo>
                    <a:pt x="37772" y="30606"/>
                  </a:lnTo>
                  <a:cubicBezTo>
                    <a:pt x="38361" y="30635"/>
                    <a:pt x="38964" y="30707"/>
                    <a:pt x="39568" y="30793"/>
                  </a:cubicBezTo>
                  <a:cubicBezTo>
                    <a:pt x="39941" y="30847"/>
                    <a:pt x="40305" y="30878"/>
                    <a:pt x="40659" y="30878"/>
                  </a:cubicBezTo>
                  <a:cubicBezTo>
                    <a:pt x="41722" y="30878"/>
                    <a:pt x="42700" y="30603"/>
                    <a:pt x="43605" y="29859"/>
                  </a:cubicBezTo>
                  <a:cubicBezTo>
                    <a:pt x="44659" y="28986"/>
                    <a:pt x="43691" y="27621"/>
                    <a:pt x="42580" y="27621"/>
                  </a:cubicBezTo>
                  <a:cubicBezTo>
                    <a:pt x="42283" y="27621"/>
                    <a:pt x="41976" y="27718"/>
                    <a:pt x="41694" y="27948"/>
                  </a:cubicBezTo>
                  <a:cubicBezTo>
                    <a:pt x="41415" y="28178"/>
                    <a:pt x="41043" y="28257"/>
                    <a:pt x="40638" y="28257"/>
                  </a:cubicBezTo>
                  <a:cubicBezTo>
                    <a:pt x="39851" y="28257"/>
                    <a:pt x="38938" y="27962"/>
                    <a:pt x="38332" y="27905"/>
                  </a:cubicBezTo>
                  <a:cubicBezTo>
                    <a:pt x="38045" y="27877"/>
                    <a:pt x="37757" y="27862"/>
                    <a:pt x="37470" y="27862"/>
                  </a:cubicBezTo>
                  <a:cubicBezTo>
                    <a:pt x="37254" y="26153"/>
                    <a:pt x="36953" y="24457"/>
                    <a:pt x="36565" y="22776"/>
                  </a:cubicBezTo>
                  <a:cubicBezTo>
                    <a:pt x="36522" y="22618"/>
                    <a:pt x="36479" y="22460"/>
                    <a:pt x="36450" y="22302"/>
                  </a:cubicBezTo>
                  <a:cubicBezTo>
                    <a:pt x="36550" y="22259"/>
                    <a:pt x="36651" y="22245"/>
                    <a:pt x="36752" y="22230"/>
                  </a:cubicBezTo>
                  <a:cubicBezTo>
                    <a:pt x="37441" y="22144"/>
                    <a:pt x="38088" y="22101"/>
                    <a:pt x="38734" y="21799"/>
                  </a:cubicBezTo>
                  <a:cubicBezTo>
                    <a:pt x="39984" y="21225"/>
                    <a:pt x="40889" y="20075"/>
                    <a:pt x="41162" y="18710"/>
                  </a:cubicBezTo>
                  <a:cubicBezTo>
                    <a:pt x="41370" y="17697"/>
                    <a:pt x="40508" y="17028"/>
                    <a:pt x="39717" y="17028"/>
                  </a:cubicBezTo>
                  <a:cubicBezTo>
                    <a:pt x="39197" y="17028"/>
                    <a:pt x="38707" y="17319"/>
                    <a:pt x="38576" y="17992"/>
                  </a:cubicBezTo>
                  <a:cubicBezTo>
                    <a:pt x="38260" y="19558"/>
                    <a:pt x="37111" y="19371"/>
                    <a:pt x="35861" y="19644"/>
                  </a:cubicBezTo>
                  <a:cubicBezTo>
                    <a:pt x="35803" y="19659"/>
                    <a:pt x="35746" y="19673"/>
                    <a:pt x="35688" y="19687"/>
                  </a:cubicBezTo>
                  <a:cubicBezTo>
                    <a:pt x="35473" y="19012"/>
                    <a:pt x="35229" y="18351"/>
                    <a:pt x="34956" y="17690"/>
                  </a:cubicBezTo>
                  <a:cubicBezTo>
                    <a:pt x="34740" y="17159"/>
                    <a:pt x="34510" y="16613"/>
                    <a:pt x="34252" y="16081"/>
                  </a:cubicBezTo>
                  <a:cubicBezTo>
                    <a:pt x="34740" y="15406"/>
                    <a:pt x="35559" y="14917"/>
                    <a:pt x="36177" y="14486"/>
                  </a:cubicBezTo>
                  <a:cubicBezTo>
                    <a:pt x="37312" y="13711"/>
                    <a:pt x="38476" y="12892"/>
                    <a:pt x="38792" y="11484"/>
                  </a:cubicBezTo>
                  <a:cubicBezTo>
                    <a:pt x="39025" y="10464"/>
                    <a:pt x="38177" y="9797"/>
                    <a:pt x="37380" y="9797"/>
                  </a:cubicBezTo>
                  <a:cubicBezTo>
                    <a:pt x="36852" y="9797"/>
                    <a:pt x="36346" y="10090"/>
                    <a:pt x="36191" y="10765"/>
                  </a:cubicBezTo>
                  <a:cubicBezTo>
                    <a:pt x="36048" y="11426"/>
                    <a:pt x="35358" y="11785"/>
                    <a:pt x="34826" y="12159"/>
                  </a:cubicBezTo>
                  <a:cubicBezTo>
                    <a:pt x="34223" y="12547"/>
                    <a:pt x="33648" y="12963"/>
                    <a:pt x="33102" y="13409"/>
                  </a:cubicBezTo>
                  <a:cubicBezTo>
                    <a:pt x="33016" y="13481"/>
                    <a:pt x="32944" y="13553"/>
                    <a:pt x="32858" y="13624"/>
                  </a:cubicBezTo>
                  <a:cubicBezTo>
                    <a:pt x="32370" y="12920"/>
                    <a:pt x="31795" y="12288"/>
                    <a:pt x="31148" y="11728"/>
                  </a:cubicBezTo>
                  <a:cubicBezTo>
                    <a:pt x="30904" y="11512"/>
                    <a:pt x="30631" y="11311"/>
                    <a:pt x="30372" y="11110"/>
                  </a:cubicBezTo>
                  <a:cubicBezTo>
                    <a:pt x="30516" y="10780"/>
                    <a:pt x="30645" y="10435"/>
                    <a:pt x="30746" y="10076"/>
                  </a:cubicBezTo>
                  <a:cubicBezTo>
                    <a:pt x="30990" y="9271"/>
                    <a:pt x="31062" y="8452"/>
                    <a:pt x="31191" y="7633"/>
                  </a:cubicBezTo>
                  <a:cubicBezTo>
                    <a:pt x="31263" y="7173"/>
                    <a:pt x="31364" y="6168"/>
                    <a:pt x="31895" y="5938"/>
                  </a:cubicBezTo>
                  <a:cubicBezTo>
                    <a:pt x="32571" y="5665"/>
                    <a:pt x="33059" y="5047"/>
                    <a:pt x="32844" y="4286"/>
                  </a:cubicBezTo>
                  <a:cubicBezTo>
                    <a:pt x="32690" y="3767"/>
                    <a:pt x="32121" y="3277"/>
                    <a:pt x="31548" y="3277"/>
                  </a:cubicBezTo>
                  <a:cubicBezTo>
                    <a:pt x="31423" y="3277"/>
                    <a:pt x="31298" y="3300"/>
                    <a:pt x="31177" y="3352"/>
                  </a:cubicBezTo>
                  <a:cubicBezTo>
                    <a:pt x="29338" y="4128"/>
                    <a:pt x="28749" y="5708"/>
                    <a:pt x="28505" y="7590"/>
                  </a:cubicBezTo>
                  <a:cubicBezTo>
                    <a:pt x="28404" y="8337"/>
                    <a:pt x="28232" y="9056"/>
                    <a:pt x="27988" y="9760"/>
                  </a:cubicBezTo>
                  <a:cubicBezTo>
                    <a:pt x="26910" y="9300"/>
                    <a:pt x="25746" y="9056"/>
                    <a:pt x="24582" y="8998"/>
                  </a:cubicBezTo>
                  <a:cubicBezTo>
                    <a:pt x="24712" y="8107"/>
                    <a:pt x="24884" y="7202"/>
                    <a:pt x="25042" y="6311"/>
                  </a:cubicBezTo>
                  <a:cubicBezTo>
                    <a:pt x="25387" y="4372"/>
                    <a:pt x="25430" y="2490"/>
                    <a:pt x="24539" y="694"/>
                  </a:cubicBezTo>
                  <a:cubicBezTo>
                    <a:pt x="24301" y="204"/>
                    <a:pt x="23909" y="1"/>
                    <a:pt x="235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80"/>
            <p:cNvSpPr/>
            <p:nvPr/>
          </p:nvSpPr>
          <p:spPr>
            <a:xfrm>
              <a:off x="3414175" y="1644050"/>
              <a:ext cx="176375" cy="136500"/>
            </a:xfrm>
            <a:custGeom>
              <a:avLst/>
              <a:gdLst/>
              <a:ahLst/>
              <a:cxnLst/>
              <a:rect l="l" t="t" r="r" b="b"/>
              <a:pathLst>
                <a:path w="7055" h="5460" extrusionOk="0">
                  <a:moveTo>
                    <a:pt x="3535" y="0"/>
                  </a:moveTo>
                  <a:cubicBezTo>
                    <a:pt x="15" y="0"/>
                    <a:pt x="0" y="5460"/>
                    <a:pt x="3535" y="5460"/>
                  </a:cubicBezTo>
                  <a:cubicBezTo>
                    <a:pt x="7055" y="5460"/>
                    <a:pt x="7055" y="0"/>
                    <a:pt x="35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80"/>
            <p:cNvSpPr/>
            <p:nvPr/>
          </p:nvSpPr>
          <p:spPr>
            <a:xfrm>
              <a:off x="3443625" y="1672775"/>
              <a:ext cx="102025" cy="79050"/>
            </a:xfrm>
            <a:custGeom>
              <a:avLst/>
              <a:gdLst/>
              <a:ahLst/>
              <a:cxnLst/>
              <a:rect l="l" t="t" r="r" b="b"/>
              <a:pathLst>
                <a:path w="4081" h="3162" extrusionOk="0">
                  <a:moveTo>
                    <a:pt x="2041" y="1"/>
                  </a:moveTo>
                  <a:cubicBezTo>
                    <a:pt x="1" y="1"/>
                    <a:pt x="1" y="3161"/>
                    <a:pt x="2041" y="3161"/>
                  </a:cubicBezTo>
                  <a:cubicBezTo>
                    <a:pt x="4067" y="3161"/>
                    <a:pt x="4081" y="1"/>
                    <a:pt x="20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80"/>
            <p:cNvSpPr/>
            <p:nvPr/>
          </p:nvSpPr>
          <p:spPr>
            <a:xfrm>
              <a:off x="3629675" y="1632900"/>
              <a:ext cx="175325" cy="136175"/>
            </a:xfrm>
            <a:custGeom>
              <a:avLst/>
              <a:gdLst/>
              <a:ahLst/>
              <a:cxnLst/>
              <a:rect l="l" t="t" r="r" b="b"/>
              <a:pathLst>
                <a:path w="7013" h="5447" extrusionOk="0">
                  <a:moveTo>
                    <a:pt x="3506" y="1"/>
                  </a:moveTo>
                  <a:cubicBezTo>
                    <a:pt x="15" y="1"/>
                    <a:pt x="1" y="5446"/>
                    <a:pt x="3506" y="5446"/>
                  </a:cubicBezTo>
                  <a:cubicBezTo>
                    <a:pt x="7012" y="5446"/>
                    <a:pt x="7012" y="1"/>
                    <a:pt x="35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80"/>
            <p:cNvSpPr/>
            <p:nvPr/>
          </p:nvSpPr>
          <p:spPr>
            <a:xfrm>
              <a:off x="3666675" y="1661650"/>
              <a:ext cx="101325" cy="78675"/>
            </a:xfrm>
            <a:custGeom>
              <a:avLst/>
              <a:gdLst/>
              <a:ahLst/>
              <a:cxnLst/>
              <a:rect l="l" t="t" r="r" b="b"/>
              <a:pathLst>
                <a:path w="4053" h="3147" extrusionOk="0">
                  <a:moveTo>
                    <a:pt x="2026" y="0"/>
                  </a:moveTo>
                  <a:cubicBezTo>
                    <a:pt x="1" y="0"/>
                    <a:pt x="1" y="3147"/>
                    <a:pt x="2026" y="3147"/>
                  </a:cubicBezTo>
                  <a:cubicBezTo>
                    <a:pt x="4052" y="3147"/>
                    <a:pt x="4052" y="0"/>
                    <a:pt x="20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80"/>
            <p:cNvSpPr/>
            <p:nvPr/>
          </p:nvSpPr>
          <p:spPr>
            <a:xfrm>
              <a:off x="3504700" y="1922200"/>
              <a:ext cx="183900" cy="160375"/>
            </a:xfrm>
            <a:custGeom>
              <a:avLst/>
              <a:gdLst/>
              <a:ahLst/>
              <a:cxnLst/>
              <a:rect l="l" t="t" r="r" b="b"/>
              <a:pathLst>
                <a:path w="7356" h="6415" extrusionOk="0">
                  <a:moveTo>
                    <a:pt x="3801" y="0"/>
                  </a:moveTo>
                  <a:cubicBezTo>
                    <a:pt x="3585" y="0"/>
                    <a:pt x="3362" y="26"/>
                    <a:pt x="3132" y="81"/>
                  </a:cubicBezTo>
                  <a:cubicBezTo>
                    <a:pt x="2399" y="267"/>
                    <a:pt x="1782" y="742"/>
                    <a:pt x="1422" y="1402"/>
                  </a:cubicBezTo>
                  <a:cubicBezTo>
                    <a:pt x="1049" y="1675"/>
                    <a:pt x="747" y="2020"/>
                    <a:pt x="532" y="2437"/>
                  </a:cubicBezTo>
                  <a:cubicBezTo>
                    <a:pt x="0" y="3428"/>
                    <a:pt x="172" y="4664"/>
                    <a:pt x="948" y="5483"/>
                  </a:cubicBezTo>
                  <a:cubicBezTo>
                    <a:pt x="1577" y="6122"/>
                    <a:pt x="2386" y="6414"/>
                    <a:pt x="3199" y="6414"/>
                  </a:cubicBezTo>
                  <a:cubicBezTo>
                    <a:pt x="4449" y="6414"/>
                    <a:pt x="5709" y="5724"/>
                    <a:pt x="6336" y="4549"/>
                  </a:cubicBezTo>
                  <a:cubicBezTo>
                    <a:pt x="7355" y="2602"/>
                    <a:pt x="5973" y="0"/>
                    <a:pt x="38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 name="TextBox 38">
            <a:extLst>
              <a:ext uri="{FF2B5EF4-FFF2-40B4-BE49-F238E27FC236}">
                <a16:creationId xmlns:a16="http://schemas.microsoft.com/office/drawing/2014/main" xmlns="" id="{6C0350D4-3253-4E34-B734-A69208D6866F}"/>
              </a:ext>
            </a:extLst>
          </p:cNvPr>
          <p:cNvSpPr txBox="1"/>
          <p:nvPr/>
        </p:nvSpPr>
        <p:spPr>
          <a:xfrm>
            <a:off x="847474" y="1928056"/>
            <a:ext cx="7674436" cy="1824923"/>
          </a:xfrm>
          <a:prstGeom prst="rect">
            <a:avLst/>
          </a:prstGeom>
          <a:noFill/>
        </p:spPr>
        <p:txBody>
          <a:bodyPr wrap="square" rtlCol="0">
            <a:spAutoFit/>
          </a:bodyPr>
          <a:lstStyle/>
          <a:p>
            <a:pPr algn="ctr">
              <a:lnSpc>
                <a:spcPct val="150000"/>
              </a:lnSpc>
            </a:pPr>
            <a:r>
              <a:rPr lang="en-US" sz="4000" b="1" dirty="0">
                <a:solidFill>
                  <a:schemeClr val="bg2"/>
                </a:solidFill>
              </a:rPr>
              <a:t>HẸN GẶP LẠI CÁC EM TRONG TIẾT HỌC SAU!</a:t>
            </a:r>
          </a:p>
        </p:txBody>
      </p:sp>
      <p:sp>
        <p:nvSpPr>
          <p:cNvPr id="40" name="Google Shape;1893;p82">
            <a:extLst>
              <a:ext uri="{FF2B5EF4-FFF2-40B4-BE49-F238E27FC236}">
                <a16:creationId xmlns:a16="http://schemas.microsoft.com/office/drawing/2014/main" xmlns="" id="{37CAAB74-94C0-4F4A-8D1D-B153C0A0ADDF}"/>
              </a:ext>
            </a:extLst>
          </p:cNvPr>
          <p:cNvSpPr/>
          <p:nvPr/>
        </p:nvSpPr>
        <p:spPr>
          <a:xfrm rot="3417645">
            <a:off x="2845181" y="334295"/>
            <a:ext cx="740893" cy="853998"/>
          </a:xfrm>
          <a:custGeom>
            <a:avLst/>
            <a:gdLst/>
            <a:ahLst/>
            <a:cxnLst/>
            <a:rect l="l" t="t" r="r" b="b"/>
            <a:pathLst>
              <a:path w="13716" h="25136" extrusionOk="0">
                <a:moveTo>
                  <a:pt x="9720" y="1"/>
                </a:moveTo>
                <a:cubicBezTo>
                  <a:pt x="9614" y="1"/>
                  <a:pt x="9501" y="16"/>
                  <a:pt x="9385" y="51"/>
                </a:cubicBezTo>
                <a:cubicBezTo>
                  <a:pt x="7817" y="486"/>
                  <a:pt x="6360" y="1208"/>
                  <a:pt x="5066" y="2191"/>
                </a:cubicBezTo>
                <a:cubicBezTo>
                  <a:pt x="3822" y="3125"/>
                  <a:pt x="2938" y="4780"/>
                  <a:pt x="4170" y="6149"/>
                </a:cubicBezTo>
                <a:cubicBezTo>
                  <a:pt x="5228" y="7306"/>
                  <a:pt x="7182" y="7456"/>
                  <a:pt x="8613" y="7817"/>
                </a:cubicBezTo>
                <a:cubicBezTo>
                  <a:pt x="8700" y="7829"/>
                  <a:pt x="9783" y="8165"/>
                  <a:pt x="10256" y="8314"/>
                </a:cubicBezTo>
                <a:lnTo>
                  <a:pt x="10243" y="8377"/>
                </a:lnTo>
                <a:cubicBezTo>
                  <a:pt x="10032" y="8538"/>
                  <a:pt x="9858" y="8800"/>
                  <a:pt x="9658" y="8999"/>
                </a:cubicBezTo>
                <a:cubicBezTo>
                  <a:pt x="7617" y="10965"/>
                  <a:pt x="4842" y="11948"/>
                  <a:pt x="2689" y="13815"/>
                </a:cubicBezTo>
                <a:cubicBezTo>
                  <a:pt x="2104" y="14326"/>
                  <a:pt x="1532" y="14910"/>
                  <a:pt x="1357" y="15682"/>
                </a:cubicBezTo>
                <a:cubicBezTo>
                  <a:pt x="1133" y="16665"/>
                  <a:pt x="1644" y="17586"/>
                  <a:pt x="2477" y="18097"/>
                </a:cubicBezTo>
                <a:cubicBezTo>
                  <a:pt x="3199" y="18545"/>
                  <a:pt x="4033" y="18706"/>
                  <a:pt x="4830" y="18905"/>
                </a:cubicBezTo>
                <a:cubicBezTo>
                  <a:pt x="5141" y="18955"/>
                  <a:pt x="5439" y="19055"/>
                  <a:pt x="5726" y="19167"/>
                </a:cubicBezTo>
                <a:cubicBezTo>
                  <a:pt x="5228" y="19714"/>
                  <a:pt x="4481" y="20200"/>
                  <a:pt x="3971" y="20548"/>
                </a:cubicBezTo>
                <a:cubicBezTo>
                  <a:pt x="3037" y="21208"/>
                  <a:pt x="2017" y="21768"/>
                  <a:pt x="971" y="22216"/>
                </a:cubicBezTo>
                <a:cubicBezTo>
                  <a:pt x="187" y="22552"/>
                  <a:pt x="1" y="23709"/>
                  <a:pt x="399" y="24382"/>
                </a:cubicBezTo>
                <a:cubicBezTo>
                  <a:pt x="699" y="24909"/>
                  <a:pt x="1196" y="25135"/>
                  <a:pt x="1722" y="25135"/>
                </a:cubicBezTo>
                <a:cubicBezTo>
                  <a:pt x="2003" y="25135"/>
                  <a:pt x="2292" y="25071"/>
                  <a:pt x="2564" y="24954"/>
                </a:cubicBezTo>
                <a:cubicBezTo>
                  <a:pt x="3846" y="24394"/>
                  <a:pt x="5066" y="23685"/>
                  <a:pt x="6174" y="22838"/>
                </a:cubicBezTo>
                <a:cubicBezTo>
                  <a:pt x="7132" y="22116"/>
                  <a:pt x="8327" y="21258"/>
                  <a:pt x="8874" y="20150"/>
                </a:cubicBezTo>
                <a:cubicBezTo>
                  <a:pt x="9546" y="18781"/>
                  <a:pt x="8650" y="17288"/>
                  <a:pt x="7468" y="16541"/>
                </a:cubicBezTo>
                <a:cubicBezTo>
                  <a:pt x="6796" y="16118"/>
                  <a:pt x="5987" y="16006"/>
                  <a:pt x="5228" y="15807"/>
                </a:cubicBezTo>
                <a:cubicBezTo>
                  <a:pt x="5265" y="15769"/>
                  <a:pt x="5303" y="15744"/>
                  <a:pt x="5352" y="15707"/>
                </a:cubicBezTo>
                <a:cubicBezTo>
                  <a:pt x="5788" y="15371"/>
                  <a:pt x="6248" y="15085"/>
                  <a:pt x="6709" y="14786"/>
                </a:cubicBezTo>
                <a:cubicBezTo>
                  <a:pt x="7605" y="14226"/>
                  <a:pt x="8526" y="13716"/>
                  <a:pt x="9422" y="13143"/>
                </a:cubicBezTo>
                <a:cubicBezTo>
                  <a:pt x="11152" y="11986"/>
                  <a:pt x="13716" y="10243"/>
                  <a:pt x="13504" y="7879"/>
                </a:cubicBezTo>
                <a:cubicBezTo>
                  <a:pt x="13268" y="5303"/>
                  <a:pt x="10144" y="4954"/>
                  <a:pt x="8177" y="4469"/>
                </a:cubicBezTo>
                <a:lnTo>
                  <a:pt x="7281" y="4245"/>
                </a:lnTo>
                <a:lnTo>
                  <a:pt x="7356" y="4182"/>
                </a:lnTo>
                <a:cubicBezTo>
                  <a:pt x="8289" y="3448"/>
                  <a:pt x="9260" y="2776"/>
                  <a:pt x="10281" y="2166"/>
                </a:cubicBezTo>
                <a:cubicBezTo>
                  <a:pt x="11299" y="1567"/>
                  <a:pt x="10785" y="1"/>
                  <a:pt x="97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 name="Google Shape;2043;p82">
            <a:extLst>
              <a:ext uri="{FF2B5EF4-FFF2-40B4-BE49-F238E27FC236}">
                <a16:creationId xmlns:a16="http://schemas.microsoft.com/office/drawing/2014/main" xmlns="" id="{E00A6360-6401-4070-9CED-8E1AED8B4ACD}"/>
              </a:ext>
            </a:extLst>
          </p:cNvPr>
          <p:cNvGrpSpPr/>
          <p:nvPr/>
        </p:nvGrpSpPr>
        <p:grpSpPr>
          <a:xfrm>
            <a:off x="5793596" y="1078526"/>
            <a:ext cx="797368" cy="800104"/>
            <a:chOff x="6882175" y="2207400"/>
            <a:chExt cx="465475" cy="500600"/>
          </a:xfrm>
        </p:grpSpPr>
        <p:sp>
          <p:nvSpPr>
            <p:cNvPr id="42" name="Google Shape;2044;p82">
              <a:extLst>
                <a:ext uri="{FF2B5EF4-FFF2-40B4-BE49-F238E27FC236}">
                  <a16:creationId xmlns:a16="http://schemas.microsoft.com/office/drawing/2014/main" xmlns="" id="{FE7356D2-FCB4-4B0B-A1E9-F9058BE305C5}"/>
                </a:ext>
              </a:extLst>
            </p:cNvPr>
            <p:cNvSpPr/>
            <p:nvPr/>
          </p:nvSpPr>
          <p:spPr>
            <a:xfrm>
              <a:off x="7042100" y="2207400"/>
              <a:ext cx="305550" cy="262100"/>
            </a:xfrm>
            <a:custGeom>
              <a:avLst/>
              <a:gdLst/>
              <a:ahLst/>
              <a:cxnLst/>
              <a:rect l="l" t="t" r="r" b="b"/>
              <a:pathLst>
                <a:path w="12222" h="10484" extrusionOk="0">
                  <a:moveTo>
                    <a:pt x="6489" y="1"/>
                  </a:moveTo>
                  <a:cubicBezTo>
                    <a:pt x="5569" y="1"/>
                    <a:pt x="4657" y="256"/>
                    <a:pt x="3871" y="802"/>
                  </a:cubicBezTo>
                  <a:cubicBezTo>
                    <a:pt x="2813" y="1287"/>
                    <a:pt x="1867" y="2109"/>
                    <a:pt x="1407" y="2868"/>
                  </a:cubicBezTo>
                  <a:cubicBezTo>
                    <a:pt x="0" y="5232"/>
                    <a:pt x="971" y="8120"/>
                    <a:pt x="3199" y="9563"/>
                  </a:cubicBezTo>
                  <a:cubicBezTo>
                    <a:pt x="4136" y="10179"/>
                    <a:pt x="5198" y="10484"/>
                    <a:pt x="6248" y="10484"/>
                  </a:cubicBezTo>
                  <a:cubicBezTo>
                    <a:pt x="7682" y="10484"/>
                    <a:pt x="9095" y="9917"/>
                    <a:pt x="10144" y="8804"/>
                  </a:cubicBezTo>
                  <a:cubicBezTo>
                    <a:pt x="11986" y="6825"/>
                    <a:pt x="12222" y="3565"/>
                    <a:pt x="10256" y="1586"/>
                  </a:cubicBezTo>
                  <a:cubicBezTo>
                    <a:pt x="9244" y="566"/>
                    <a:pt x="7858" y="1"/>
                    <a:pt x="64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045;p82">
              <a:extLst>
                <a:ext uri="{FF2B5EF4-FFF2-40B4-BE49-F238E27FC236}">
                  <a16:creationId xmlns:a16="http://schemas.microsoft.com/office/drawing/2014/main" xmlns="" id="{98B2DB5B-C05D-49EC-B9E8-A252708227A5}"/>
                </a:ext>
              </a:extLst>
            </p:cNvPr>
            <p:cNvSpPr/>
            <p:nvPr/>
          </p:nvSpPr>
          <p:spPr>
            <a:xfrm>
              <a:off x="6997300" y="2542575"/>
              <a:ext cx="183900" cy="165425"/>
            </a:xfrm>
            <a:custGeom>
              <a:avLst/>
              <a:gdLst/>
              <a:ahLst/>
              <a:cxnLst/>
              <a:rect l="l" t="t" r="r" b="b"/>
              <a:pathLst>
                <a:path w="7356" h="6617" extrusionOk="0">
                  <a:moveTo>
                    <a:pt x="3610" y="1"/>
                  </a:moveTo>
                  <a:cubicBezTo>
                    <a:pt x="2999" y="1"/>
                    <a:pt x="2391" y="164"/>
                    <a:pt x="1855" y="488"/>
                  </a:cubicBezTo>
                  <a:cubicBezTo>
                    <a:pt x="1295" y="824"/>
                    <a:pt x="859" y="1321"/>
                    <a:pt x="573" y="1906"/>
                  </a:cubicBezTo>
                  <a:cubicBezTo>
                    <a:pt x="150" y="2665"/>
                    <a:pt x="0" y="3586"/>
                    <a:pt x="311" y="4408"/>
                  </a:cubicBezTo>
                  <a:cubicBezTo>
                    <a:pt x="825" y="5776"/>
                    <a:pt x="2224" y="6616"/>
                    <a:pt x="3609" y="6616"/>
                  </a:cubicBezTo>
                  <a:cubicBezTo>
                    <a:pt x="4404" y="6616"/>
                    <a:pt x="5195" y="6340"/>
                    <a:pt x="5812" y="5727"/>
                  </a:cubicBezTo>
                  <a:cubicBezTo>
                    <a:pt x="7356" y="4196"/>
                    <a:pt x="7057" y="1309"/>
                    <a:pt x="5066" y="326"/>
                  </a:cubicBezTo>
                  <a:cubicBezTo>
                    <a:pt x="4603" y="108"/>
                    <a:pt x="4106" y="1"/>
                    <a:pt x="36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046;p82">
              <a:extLst>
                <a:ext uri="{FF2B5EF4-FFF2-40B4-BE49-F238E27FC236}">
                  <a16:creationId xmlns:a16="http://schemas.microsoft.com/office/drawing/2014/main" xmlns="" id="{4F8CED8B-E942-43E5-BCF5-DE5B0B0449C1}"/>
                </a:ext>
              </a:extLst>
            </p:cNvPr>
            <p:cNvSpPr/>
            <p:nvPr/>
          </p:nvSpPr>
          <p:spPr>
            <a:xfrm>
              <a:off x="6882175" y="2378125"/>
              <a:ext cx="157450" cy="141875"/>
            </a:xfrm>
            <a:custGeom>
              <a:avLst/>
              <a:gdLst/>
              <a:ahLst/>
              <a:cxnLst/>
              <a:rect l="l" t="t" r="r" b="b"/>
              <a:pathLst>
                <a:path w="6298" h="5675" extrusionOk="0">
                  <a:moveTo>
                    <a:pt x="3026" y="0"/>
                  </a:moveTo>
                  <a:cubicBezTo>
                    <a:pt x="2241" y="0"/>
                    <a:pt x="1460" y="315"/>
                    <a:pt x="946" y="967"/>
                  </a:cubicBezTo>
                  <a:cubicBezTo>
                    <a:pt x="847" y="1104"/>
                    <a:pt x="747" y="1266"/>
                    <a:pt x="673" y="1428"/>
                  </a:cubicBezTo>
                  <a:cubicBezTo>
                    <a:pt x="212" y="1988"/>
                    <a:pt x="0" y="2710"/>
                    <a:pt x="88" y="3431"/>
                  </a:cubicBezTo>
                  <a:cubicBezTo>
                    <a:pt x="284" y="4785"/>
                    <a:pt x="1585" y="5674"/>
                    <a:pt x="2889" y="5674"/>
                  </a:cubicBezTo>
                  <a:cubicBezTo>
                    <a:pt x="3240" y="5674"/>
                    <a:pt x="3591" y="5610"/>
                    <a:pt x="3921" y="5472"/>
                  </a:cubicBezTo>
                  <a:cubicBezTo>
                    <a:pt x="5526" y="4813"/>
                    <a:pt x="6298" y="2734"/>
                    <a:pt x="5352" y="1229"/>
                  </a:cubicBezTo>
                  <a:cubicBezTo>
                    <a:pt x="4845" y="421"/>
                    <a:pt x="3933" y="0"/>
                    <a:pt x="30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52129816"/>
      </p:ext>
    </p:extLst>
  </p:cSld>
  <p:clrMapOvr>
    <a:masterClrMapping/>
  </p:clrMapOvr>
  <p:transition spd="med">
    <p:random/>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83"/>
        <p:cNvGrpSpPr/>
        <p:nvPr/>
      </p:nvGrpSpPr>
      <p:grpSpPr>
        <a:xfrm>
          <a:off x="0" y="0"/>
          <a:ext cx="0" cy="0"/>
          <a:chOff x="0" y="0"/>
          <a:chExt cx="0" cy="0"/>
        </a:xfrm>
      </p:grpSpPr>
      <p:sp>
        <p:nvSpPr>
          <p:cNvPr id="16" name="TextBox 15">
            <a:extLst>
              <a:ext uri="{FF2B5EF4-FFF2-40B4-BE49-F238E27FC236}">
                <a16:creationId xmlns:a16="http://schemas.microsoft.com/office/drawing/2014/main" xmlns="" id="{7A497074-EE53-4C72-A020-C91263FD1E35}"/>
              </a:ext>
            </a:extLst>
          </p:cNvPr>
          <p:cNvSpPr txBox="1"/>
          <p:nvPr/>
        </p:nvSpPr>
        <p:spPr>
          <a:xfrm>
            <a:off x="1372725" y="1659288"/>
            <a:ext cx="6587215" cy="1824923"/>
          </a:xfrm>
          <a:prstGeom prst="rect">
            <a:avLst/>
          </a:prstGeom>
          <a:noFill/>
        </p:spPr>
        <p:txBody>
          <a:bodyPr wrap="square" rtlCol="0">
            <a:spAutoFit/>
          </a:bodyPr>
          <a:lstStyle/>
          <a:p>
            <a:pPr algn="ctr">
              <a:lnSpc>
                <a:spcPct val="150000"/>
              </a:lnSpc>
            </a:pPr>
            <a:r>
              <a:rPr lang="en-US" sz="4000" b="1" dirty="0">
                <a:latin typeface="+mn-lt"/>
              </a:rPr>
              <a:t>1. </a:t>
            </a:r>
            <a:r>
              <a:rPr lang="en-US" sz="4000" b="1" dirty="0" err="1">
                <a:latin typeface="+mn-lt"/>
              </a:rPr>
              <a:t>Khái</a:t>
            </a:r>
            <a:r>
              <a:rPr lang="en-US" sz="4000" b="1" dirty="0">
                <a:latin typeface="+mn-lt"/>
              </a:rPr>
              <a:t> </a:t>
            </a:r>
            <a:r>
              <a:rPr lang="en-US" sz="4000" b="1" dirty="0" err="1">
                <a:latin typeface="+mn-lt"/>
              </a:rPr>
              <a:t>niệm</a:t>
            </a:r>
            <a:r>
              <a:rPr lang="en-US" sz="4000" b="1" dirty="0">
                <a:latin typeface="+mn-lt"/>
              </a:rPr>
              <a:t> </a:t>
            </a:r>
            <a:r>
              <a:rPr lang="en-US" sz="4000" b="1" dirty="0" err="1">
                <a:latin typeface="+mn-lt"/>
              </a:rPr>
              <a:t>môi</a:t>
            </a:r>
            <a:r>
              <a:rPr lang="en-US" sz="4000" b="1" dirty="0">
                <a:latin typeface="+mn-lt"/>
              </a:rPr>
              <a:t> tr</a:t>
            </a:r>
            <a:r>
              <a:rPr lang="vi-VN" sz="4000" b="1" dirty="0">
                <a:latin typeface="+mn-lt"/>
              </a:rPr>
              <a:t>ư</a:t>
            </a:r>
            <a:r>
              <a:rPr lang="en-US" sz="4000" b="1" dirty="0" err="1">
                <a:latin typeface="+mn-lt"/>
              </a:rPr>
              <a:t>ờng</a:t>
            </a:r>
            <a:r>
              <a:rPr lang="en-US" sz="4000" b="1" dirty="0">
                <a:latin typeface="+mn-lt"/>
              </a:rPr>
              <a:t> </a:t>
            </a:r>
            <a:r>
              <a:rPr lang="en-US" sz="4000" b="1" dirty="0" err="1">
                <a:latin typeface="+mn-lt"/>
              </a:rPr>
              <a:t>trong</a:t>
            </a:r>
            <a:r>
              <a:rPr lang="en-US" sz="4000" b="1" dirty="0">
                <a:latin typeface="+mn-lt"/>
              </a:rPr>
              <a:t> </a:t>
            </a:r>
            <a:r>
              <a:rPr lang="en-US" sz="4000" b="1" dirty="0" err="1">
                <a:latin typeface="+mn-lt"/>
              </a:rPr>
              <a:t>cơ</a:t>
            </a:r>
            <a:r>
              <a:rPr lang="en-US" sz="4000" b="1" dirty="0">
                <a:latin typeface="+mn-lt"/>
              </a:rPr>
              <a:t> </a:t>
            </a:r>
            <a:r>
              <a:rPr lang="en-US" sz="4000" b="1" dirty="0" err="1">
                <a:latin typeface="+mn-lt"/>
              </a:rPr>
              <a:t>thể</a:t>
            </a:r>
            <a:endParaRPr lang="en-US" sz="7200" b="1" dirty="0">
              <a:latin typeface="+mn-lt"/>
            </a:endParaRPr>
          </a:p>
        </p:txBody>
      </p:sp>
      <p:grpSp>
        <p:nvGrpSpPr>
          <p:cNvPr id="17" name="Google Shape;650;p53">
            <a:extLst>
              <a:ext uri="{FF2B5EF4-FFF2-40B4-BE49-F238E27FC236}">
                <a16:creationId xmlns:a16="http://schemas.microsoft.com/office/drawing/2014/main" xmlns="" id="{84DDF213-655F-476F-A1A4-048920D61A20}"/>
              </a:ext>
            </a:extLst>
          </p:cNvPr>
          <p:cNvGrpSpPr/>
          <p:nvPr/>
        </p:nvGrpSpPr>
        <p:grpSpPr>
          <a:xfrm>
            <a:off x="657734" y="444383"/>
            <a:ext cx="1557698" cy="1326912"/>
            <a:chOff x="2505538" y="2676850"/>
            <a:chExt cx="352175" cy="349375"/>
          </a:xfrm>
        </p:grpSpPr>
        <p:sp>
          <p:nvSpPr>
            <p:cNvPr id="18" name="Google Shape;651;p53">
              <a:extLst>
                <a:ext uri="{FF2B5EF4-FFF2-40B4-BE49-F238E27FC236}">
                  <a16:creationId xmlns:a16="http://schemas.microsoft.com/office/drawing/2014/main" xmlns="" id="{5339AAA2-7A74-4299-B92E-5F3D6F561E9B}"/>
                </a:ext>
              </a:extLst>
            </p:cNvPr>
            <p:cNvSpPr/>
            <p:nvPr/>
          </p:nvSpPr>
          <p:spPr>
            <a:xfrm>
              <a:off x="2645138" y="2687100"/>
              <a:ext cx="202350" cy="202075"/>
            </a:xfrm>
            <a:custGeom>
              <a:avLst/>
              <a:gdLst/>
              <a:ahLst/>
              <a:cxnLst/>
              <a:rect l="l" t="t" r="r" b="b"/>
              <a:pathLst>
                <a:path w="8094" h="8083" extrusionOk="0">
                  <a:moveTo>
                    <a:pt x="4046" y="0"/>
                  </a:moveTo>
                  <a:cubicBezTo>
                    <a:pt x="1810" y="0"/>
                    <a:pt x="0" y="1856"/>
                    <a:pt x="0" y="4044"/>
                  </a:cubicBezTo>
                  <a:cubicBezTo>
                    <a:pt x="2" y="6221"/>
                    <a:pt x="1794" y="7935"/>
                    <a:pt x="3776" y="8074"/>
                  </a:cubicBezTo>
                  <a:cubicBezTo>
                    <a:pt x="3863" y="8080"/>
                    <a:pt x="3950" y="8083"/>
                    <a:pt x="4036" y="8083"/>
                  </a:cubicBezTo>
                  <a:cubicBezTo>
                    <a:pt x="5707" y="8083"/>
                    <a:pt x="7137" y="6963"/>
                    <a:pt x="7707" y="5781"/>
                  </a:cubicBezTo>
                  <a:cubicBezTo>
                    <a:pt x="7786" y="5620"/>
                    <a:pt x="7851" y="5451"/>
                    <a:pt x="7901" y="5278"/>
                  </a:cubicBezTo>
                  <a:cubicBezTo>
                    <a:pt x="8028" y="4879"/>
                    <a:pt x="8093" y="4463"/>
                    <a:pt x="8093" y="4044"/>
                  </a:cubicBezTo>
                  <a:cubicBezTo>
                    <a:pt x="8093" y="1810"/>
                    <a:pt x="6283" y="0"/>
                    <a:pt x="40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652;p53">
              <a:extLst>
                <a:ext uri="{FF2B5EF4-FFF2-40B4-BE49-F238E27FC236}">
                  <a16:creationId xmlns:a16="http://schemas.microsoft.com/office/drawing/2014/main" xmlns="" id="{35FAF688-5C16-4FEF-B325-FFF4BBD2061E}"/>
                </a:ext>
              </a:extLst>
            </p:cNvPr>
            <p:cNvSpPr/>
            <p:nvPr/>
          </p:nvSpPr>
          <p:spPr>
            <a:xfrm>
              <a:off x="2746263" y="2687125"/>
              <a:ext cx="101175" cy="202075"/>
            </a:xfrm>
            <a:custGeom>
              <a:avLst/>
              <a:gdLst/>
              <a:ahLst/>
              <a:cxnLst/>
              <a:rect l="l" t="t" r="r" b="b"/>
              <a:pathLst>
                <a:path w="4047" h="8083" extrusionOk="0">
                  <a:moveTo>
                    <a:pt x="1" y="1"/>
                  </a:moveTo>
                  <a:lnTo>
                    <a:pt x="1" y="8082"/>
                  </a:lnTo>
                  <a:cubicBezTo>
                    <a:pt x="1667" y="8077"/>
                    <a:pt x="3094" y="6960"/>
                    <a:pt x="3662" y="5780"/>
                  </a:cubicBezTo>
                  <a:cubicBezTo>
                    <a:pt x="3739" y="5619"/>
                    <a:pt x="3804" y="5450"/>
                    <a:pt x="3854" y="5277"/>
                  </a:cubicBezTo>
                  <a:cubicBezTo>
                    <a:pt x="3982" y="4878"/>
                    <a:pt x="4047" y="4462"/>
                    <a:pt x="4047" y="4043"/>
                  </a:cubicBezTo>
                  <a:cubicBezTo>
                    <a:pt x="4047" y="1811"/>
                    <a:pt x="2235" y="1"/>
                    <a:pt x="1" y="1"/>
                  </a:cubicBezTo>
                  <a:close/>
                </a:path>
              </a:pathLst>
            </a:custGeom>
            <a:solidFill>
              <a:srgbClr val="191919">
                <a:alpha val="14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653;p53">
              <a:extLst>
                <a:ext uri="{FF2B5EF4-FFF2-40B4-BE49-F238E27FC236}">
                  <a16:creationId xmlns:a16="http://schemas.microsoft.com/office/drawing/2014/main" xmlns="" id="{9C0E1BCC-5A6E-4917-84D5-5AB77D90335E}"/>
                </a:ext>
              </a:extLst>
            </p:cNvPr>
            <p:cNvSpPr/>
            <p:nvPr/>
          </p:nvSpPr>
          <p:spPr>
            <a:xfrm>
              <a:off x="2620988" y="2849950"/>
              <a:ext cx="65250" cy="60550"/>
            </a:xfrm>
            <a:custGeom>
              <a:avLst/>
              <a:gdLst/>
              <a:ahLst/>
              <a:cxnLst/>
              <a:rect l="l" t="t" r="r" b="b"/>
              <a:pathLst>
                <a:path w="2610" h="2422" extrusionOk="0">
                  <a:moveTo>
                    <a:pt x="2149" y="1"/>
                  </a:moveTo>
                  <a:cubicBezTo>
                    <a:pt x="2042" y="1"/>
                    <a:pt x="1934" y="42"/>
                    <a:pt x="1853" y="123"/>
                  </a:cubicBezTo>
                  <a:lnTo>
                    <a:pt x="264" y="1708"/>
                  </a:lnTo>
                  <a:cubicBezTo>
                    <a:pt x="1" y="1972"/>
                    <a:pt x="187" y="2422"/>
                    <a:pt x="560" y="2422"/>
                  </a:cubicBezTo>
                  <a:cubicBezTo>
                    <a:pt x="561" y="2422"/>
                    <a:pt x="561" y="2422"/>
                    <a:pt x="562" y="2422"/>
                  </a:cubicBezTo>
                  <a:cubicBezTo>
                    <a:pt x="564" y="2422"/>
                    <a:pt x="566" y="2422"/>
                    <a:pt x="568" y="2422"/>
                  </a:cubicBezTo>
                  <a:cubicBezTo>
                    <a:pt x="677" y="2422"/>
                    <a:pt x="782" y="2377"/>
                    <a:pt x="858" y="2299"/>
                  </a:cubicBezTo>
                  <a:lnTo>
                    <a:pt x="2446" y="715"/>
                  </a:lnTo>
                  <a:cubicBezTo>
                    <a:pt x="2610" y="550"/>
                    <a:pt x="2608" y="285"/>
                    <a:pt x="2445" y="123"/>
                  </a:cubicBezTo>
                  <a:cubicBezTo>
                    <a:pt x="2363" y="42"/>
                    <a:pt x="2256" y="1"/>
                    <a:pt x="21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654;p53">
              <a:extLst>
                <a:ext uri="{FF2B5EF4-FFF2-40B4-BE49-F238E27FC236}">
                  <a16:creationId xmlns:a16="http://schemas.microsoft.com/office/drawing/2014/main" xmlns="" id="{428F6148-5856-4DC7-9C5C-BE411F825D0E}"/>
                </a:ext>
              </a:extLst>
            </p:cNvPr>
            <p:cNvSpPr/>
            <p:nvPr/>
          </p:nvSpPr>
          <p:spPr>
            <a:xfrm>
              <a:off x="2505538" y="2868675"/>
              <a:ext cx="161650" cy="157550"/>
            </a:xfrm>
            <a:custGeom>
              <a:avLst/>
              <a:gdLst/>
              <a:ahLst/>
              <a:cxnLst/>
              <a:rect l="l" t="t" r="r" b="b"/>
              <a:pathLst>
                <a:path w="6466" h="6302" extrusionOk="0">
                  <a:moveTo>
                    <a:pt x="4903" y="0"/>
                  </a:moveTo>
                  <a:cubicBezTo>
                    <a:pt x="4827" y="0"/>
                    <a:pt x="4752" y="28"/>
                    <a:pt x="4696" y="84"/>
                  </a:cubicBezTo>
                  <a:lnTo>
                    <a:pt x="469" y="4303"/>
                  </a:lnTo>
                  <a:cubicBezTo>
                    <a:pt x="7" y="4766"/>
                    <a:pt x="0" y="5508"/>
                    <a:pt x="456" y="5963"/>
                  </a:cubicBezTo>
                  <a:cubicBezTo>
                    <a:pt x="682" y="6189"/>
                    <a:pt x="980" y="6302"/>
                    <a:pt x="1279" y="6302"/>
                  </a:cubicBezTo>
                  <a:cubicBezTo>
                    <a:pt x="1583" y="6302"/>
                    <a:pt x="1889" y="6185"/>
                    <a:pt x="2123" y="5951"/>
                  </a:cubicBezTo>
                  <a:lnTo>
                    <a:pt x="6349" y="1733"/>
                  </a:lnTo>
                  <a:cubicBezTo>
                    <a:pt x="6466" y="1616"/>
                    <a:pt x="6461" y="1422"/>
                    <a:pt x="6338" y="1301"/>
                  </a:cubicBezTo>
                  <a:lnTo>
                    <a:pt x="5735" y="697"/>
                  </a:lnTo>
                  <a:lnTo>
                    <a:pt x="5131" y="96"/>
                  </a:lnTo>
                  <a:cubicBezTo>
                    <a:pt x="5068" y="32"/>
                    <a:pt x="4985" y="0"/>
                    <a:pt x="490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655;p53">
              <a:extLst>
                <a:ext uri="{FF2B5EF4-FFF2-40B4-BE49-F238E27FC236}">
                  <a16:creationId xmlns:a16="http://schemas.microsoft.com/office/drawing/2014/main" xmlns="" id="{FBB78BE8-5504-4C91-B93A-92F37FA89D34}"/>
                </a:ext>
              </a:extLst>
            </p:cNvPr>
            <p:cNvSpPr/>
            <p:nvPr/>
          </p:nvSpPr>
          <p:spPr>
            <a:xfrm>
              <a:off x="2505538" y="2959575"/>
              <a:ext cx="69700" cy="66625"/>
            </a:xfrm>
            <a:custGeom>
              <a:avLst/>
              <a:gdLst/>
              <a:ahLst/>
              <a:cxnLst/>
              <a:rect l="l" t="t" r="r" b="b"/>
              <a:pathLst>
                <a:path w="2788" h="2665" extrusionOk="0">
                  <a:moveTo>
                    <a:pt x="1134" y="1"/>
                  </a:moveTo>
                  <a:lnTo>
                    <a:pt x="468" y="665"/>
                  </a:lnTo>
                  <a:cubicBezTo>
                    <a:pt x="5" y="1128"/>
                    <a:pt x="0" y="1871"/>
                    <a:pt x="455" y="2325"/>
                  </a:cubicBezTo>
                  <a:cubicBezTo>
                    <a:pt x="681" y="2551"/>
                    <a:pt x="978" y="2664"/>
                    <a:pt x="1278" y="2664"/>
                  </a:cubicBezTo>
                  <a:cubicBezTo>
                    <a:pt x="1582" y="2664"/>
                    <a:pt x="1888" y="2547"/>
                    <a:pt x="2123" y="2314"/>
                  </a:cubicBezTo>
                  <a:lnTo>
                    <a:pt x="2787" y="1649"/>
                  </a:lnTo>
                  <a:lnTo>
                    <a:pt x="1134" y="1"/>
                  </a:lnTo>
                  <a:close/>
                </a:path>
              </a:pathLst>
            </a:custGeom>
            <a:solidFill>
              <a:srgbClr val="191919">
                <a:alpha val="14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656;p53">
              <a:extLst>
                <a:ext uri="{FF2B5EF4-FFF2-40B4-BE49-F238E27FC236}">
                  <a16:creationId xmlns:a16="http://schemas.microsoft.com/office/drawing/2014/main" xmlns="" id="{15F6E7FD-15D3-4C2C-B1EE-A408CCB27269}"/>
                </a:ext>
              </a:extLst>
            </p:cNvPr>
            <p:cNvSpPr/>
            <p:nvPr/>
          </p:nvSpPr>
          <p:spPr>
            <a:xfrm>
              <a:off x="2634888" y="2676850"/>
              <a:ext cx="222825" cy="222575"/>
            </a:xfrm>
            <a:custGeom>
              <a:avLst/>
              <a:gdLst/>
              <a:ahLst/>
              <a:cxnLst/>
              <a:rect l="l" t="t" r="r" b="b"/>
              <a:pathLst>
                <a:path w="8913" h="8903" extrusionOk="0">
                  <a:moveTo>
                    <a:pt x="4456" y="821"/>
                  </a:moveTo>
                  <a:cubicBezTo>
                    <a:pt x="6462" y="821"/>
                    <a:pt x="8092" y="2450"/>
                    <a:pt x="8092" y="4454"/>
                  </a:cubicBezTo>
                  <a:cubicBezTo>
                    <a:pt x="8092" y="4829"/>
                    <a:pt x="8034" y="5205"/>
                    <a:pt x="7921" y="5564"/>
                  </a:cubicBezTo>
                  <a:lnTo>
                    <a:pt x="7918" y="5574"/>
                  </a:lnTo>
                  <a:cubicBezTo>
                    <a:pt x="7872" y="5726"/>
                    <a:pt x="7816" y="5873"/>
                    <a:pt x="7748" y="6014"/>
                  </a:cubicBezTo>
                  <a:cubicBezTo>
                    <a:pt x="7473" y="6583"/>
                    <a:pt x="6973" y="7126"/>
                    <a:pt x="6376" y="7503"/>
                  </a:cubicBezTo>
                  <a:cubicBezTo>
                    <a:pt x="5947" y="7775"/>
                    <a:pt x="5279" y="8083"/>
                    <a:pt x="4452" y="8083"/>
                  </a:cubicBezTo>
                  <a:cubicBezTo>
                    <a:pt x="4374" y="8083"/>
                    <a:pt x="4295" y="8080"/>
                    <a:pt x="4215" y="8074"/>
                  </a:cubicBezTo>
                  <a:cubicBezTo>
                    <a:pt x="3348" y="8015"/>
                    <a:pt x="2486" y="7604"/>
                    <a:pt x="1850" y="6949"/>
                  </a:cubicBezTo>
                  <a:cubicBezTo>
                    <a:pt x="1187" y="6264"/>
                    <a:pt x="821" y="5378"/>
                    <a:pt x="821" y="4454"/>
                  </a:cubicBezTo>
                  <a:cubicBezTo>
                    <a:pt x="821" y="3498"/>
                    <a:pt x="1198" y="2592"/>
                    <a:pt x="1886" y="1900"/>
                  </a:cubicBezTo>
                  <a:cubicBezTo>
                    <a:pt x="2578" y="1204"/>
                    <a:pt x="3490" y="821"/>
                    <a:pt x="4456" y="821"/>
                  </a:cubicBezTo>
                  <a:close/>
                  <a:moveTo>
                    <a:pt x="4456" y="1"/>
                  </a:moveTo>
                  <a:cubicBezTo>
                    <a:pt x="3270" y="1"/>
                    <a:pt x="2151" y="470"/>
                    <a:pt x="1305" y="1322"/>
                  </a:cubicBezTo>
                  <a:cubicBezTo>
                    <a:pt x="464" y="2168"/>
                    <a:pt x="1" y="3281"/>
                    <a:pt x="1" y="4454"/>
                  </a:cubicBezTo>
                  <a:cubicBezTo>
                    <a:pt x="1" y="5593"/>
                    <a:pt x="449" y="6682"/>
                    <a:pt x="1261" y="7520"/>
                  </a:cubicBezTo>
                  <a:cubicBezTo>
                    <a:pt x="2034" y="8317"/>
                    <a:pt x="3091" y="8818"/>
                    <a:pt x="4158" y="8893"/>
                  </a:cubicBezTo>
                  <a:cubicBezTo>
                    <a:pt x="4255" y="8899"/>
                    <a:pt x="4351" y="8903"/>
                    <a:pt x="4446" y="8903"/>
                  </a:cubicBezTo>
                  <a:cubicBezTo>
                    <a:pt x="6298" y="8903"/>
                    <a:pt x="7864" y="7662"/>
                    <a:pt x="8485" y="6369"/>
                  </a:cubicBezTo>
                  <a:cubicBezTo>
                    <a:pt x="8573" y="6188"/>
                    <a:pt x="8646" y="6001"/>
                    <a:pt x="8702" y="5808"/>
                  </a:cubicBezTo>
                  <a:cubicBezTo>
                    <a:pt x="8841" y="5370"/>
                    <a:pt x="8912" y="4914"/>
                    <a:pt x="8912" y="4454"/>
                  </a:cubicBezTo>
                  <a:cubicBezTo>
                    <a:pt x="8912" y="1999"/>
                    <a:pt x="6913" y="1"/>
                    <a:pt x="44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657;p53">
              <a:extLst>
                <a:ext uri="{FF2B5EF4-FFF2-40B4-BE49-F238E27FC236}">
                  <a16:creationId xmlns:a16="http://schemas.microsoft.com/office/drawing/2014/main" xmlns="" id="{F3196FB6-31AE-4860-A962-F39AD3B4B4A7}"/>
                </a:ext>
              </a:extLst>
            </p:cNvPr>
            <p:cNvSpPr/>
            <p:nvPr/>
          </p:nvSpPr>
          <p:spPr>
            <a:xfrm>
              <a:off x="2683113" y="2773925"/>
              <a:ext cx="46600" cy="51325"/>
            </a:xfrm>
            <a:custGeom>
              <a:avLst/>
              <a:gdLst/>
              <a:ahLst/>
              <a:cxnLst/>
              <a:rect l="l" t="t" r="r" b="b"/>
              <a:pathLst>
                <a:path w="1864" h="2053" extrusionOk="0">
                  <a:moveTo>
                    <a:pt x="442" y="1"/>
                  </a:moveTo>
                  <a:cubicBezTo>
                    <a:pt x="248" y="1"/>
                    <a:pt x="75" y="140"/>
                    <a:pt x="41" y="340"/>
                  </a:cubicBezTo>
                  <a:cubicBezTo>
                    <a:pt x="0" y="566"/>
                    <a:pt x="155" y="781"/>
                    <a:pt x="382" y="815"/>
                  </a:cubicBezTo>
                  <a:cubicBezTo>
                    <a:pt x="739" y="877"/>
                    <a:pt x="979" y="1217"/>
                    <a:pt x="917" y="1574"/>
                  </a:cubicBezTo>
                  <a:cubicBezTo>
                    <a:pt x="879" y="1796"/>
                    <a:pt x="1027" y="2008"/>
                    <a:pt x="1251" y="2046"/>
                  </a:cubicBezTo>
                  <a:cubicBezTo>
                    <a:pt x="1275" y="2051"/>
                    <a:pt x="1298" y="2053"/>
                    <a:pt x="1322" y="2053"/>
                  </a:cubicBezTo>
                  <a:cubicBezTo>
                    <a:pt x="1521" y="2053"/>
                    <a:pt x="1691" y="1909"/>
                    <a:pt x="1725" y="1713"/>
                  </a:cubicBezTo>
                  <a:cubicBezTo>
                    <a:pt x="1864" y="911"/>
                    <a:pt x="1325" y="147"/>
                    <a:pt x="521" y="8"/>
                  </a:cubicBezTo>
                  <a:cubicBezTo>
                    <a:pt x="495" y="3"/>
                    <a:pt x="468" y="1"/>
                    <a:pt x="4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658;p53">
              <a:extLst>
                <a:ext uri="{FF2B5EF4-FFF2-40B4-BE49-F238E27FC236}">
                  <a16:creationId xmlns:a16="http://schemas.microsoft.com/office/drawing/2014/main" xmlns="" id="{C045523C-E29C-4F8A-84AE-046E3AF0CD3C}"/>
                </a:ext>
              </a:extLst>
            </p:cNvPr>
            <p:cNvSpPr/>
            <p:nvPr/>
          </p:nvSpPr>
          <p:spPr>
            <a:xfrm>
              <a:off x="2760213" y="2782800"/>
              <a:ext cx="35425" cy="58200"/>
            </a:xfrm>
            <a:custGeom>
              <a:avLst/>
              <a:gdLst/>
              <a:ahLst/>
              <a:cxnLst/>
              <a:rect l="l" t="t" r="r" b="b"/>
              <a:pathLst>
                <a:path w="1417" h="2328" extrusionOk="0">
                  <a:moveTo>
                    <a:pt x="868" y="1"/>
                  </a:moveTo>
                  <a:cubicBezTo>
                    <a:pt x="763" y="1"/>
                    <a:pt x="659" y="41"/>
                    <a:pt x="578" y="121"/>
                  </a:cubicBezTo>
                  <a:cubicBezTo>
                    <a:pt x="1" y="697"/>
                    <a:pt x="1" y="1632"/>
                    <a:pt x="578" y="2207"/>
                  </a:cubicBezTo>
                  <a:cubicBezTo>
                    <a:pt x="654" y="2283"/>
                    <a:pt x="760" y="2327"/>
                    <a:pt x="868" y="2327"/>
                  </a:cubicBezTo>
                  <a:cubicBezTo>
                    <a:pt x="1234" y="2327"/>
                    <a:pt x="1416" y="1886"/>
                    <a:pt x="1158" y="1627"/>
                  </a:cubicBezTo>
                  <a:cubicBezTo>
                    <a:pt x="900" y="1371"/>
                    <a:pt x="900" y="955"/>
                    <a:pt x="1158" y="700"/>
                  </a:cubicBezTo>
                  <a:cubicBezTo>
                    <a:pt x="1318" y="540"/>
                    <a:pt x="1318" y="281"/>
                    <a:pt x="1158" y="121"/>
                  </a:cubicBezTo>
                  <a:cubicBezTo>
                    <a:pt x="1077" y="41"/>
                    <a:pt x="973" y="1"/>
                    <a:pt x="8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659;p53">
              <a:extLst>
                <a:ext uri="{FF2B5EF4-FFF2-40B4-BE49-F238E27FC236}">
                  <a16:creationId xmlns:a16="http://schemas.microsoft.com/office/drawing/2014/main" xmlns="" id="{CF4CDF49-09D5-4F11-848E-4EF47723C1F3}"/>
                </a:ext>
              </a:extLst>
            </p:cNvPr>
            <p:cNvSpPr/>
            <p:nvPr/>
          </p:nvSpPr>
          <p:spPr>
            <a:xfrm>
              <a:off x="2723513" y="2723175"/>
              <a:ext cx="57850" cy="37025"/>
            </a:xfrm>
            <a:custGeom>
              <a:avLst/>
              <a:gdLst/>
              <a:ahLst/>
              <a:cxnLst/>
              <a:rect l="l" t="t" r="r" b="b"/>
              <a:pathLst>
                <a:path w="2314" h="1481" extrusionOk="0">
                  <a:moveTo>
                    <a:pt x="464" y="0"/>
                  </a:moveTo>
                  <a:cubicBezTo>
                    <a:pt x="412" y="0"/>
                    <a:pt x="360" y="10"/>
                    <a:pt x="309" y="31"/>
                  </a:cubicBezTo>
                  <a:cubicBezTo>
                    <a:pt x="99" y="118"/>
                    <a:pt x="0" y="358"/>
                    <a:pt x="86" y="566"/>
                  </a:cubicBezTo>
                  <a:cubicBezTo>
                    <a:pt x="314" y="1119"/>
                    <a:pt x="854" y="1480"/>
                    <a:pt x="1453" y="1480"/>
                  </a:cubicBezTo>
                  <a:cubicBezTo>
                    <a:pt x="1645" y="1480"/>
                    <a:pt x="1835" y="1443"/>
                    <a:pt x="2012" y="1369"/>
                  </a:cubicBezTo>
                  <a:cubicBezTo>
                    <a:pt x="2218" y="1280"/>
                    <a:pt x="2313" y="1043"/>
                    <a:pt x="2229" y="836"/>
                  </a:cubicBezTo>
                  <a:cubicBezTo>
                    <a:pt x="2164" y="679"/>
                    <a:pt x="2011" y="583"/>
                    <a:pt x="1850" y="583"/>
                  </a:cubicBezTo>
                  <a:cubicBezTo>
                    <a:pt x="1800" y="583"/>
                    <a:pt x="1750" y="592"/>
                    <a:pt x="1700" y="612"/>
                  </a:cubicBezTo>
                  <a:cubicBezTo>
                    <a:pt x="1619" y="645"/>
                    <a:pt x="1535" y="661"/>
                    <a:pt x="1452" y="661"/>
                  </a:cubicBezTo>
                  <a:cubicBezTo>
                    <a:pt x="1193" y="661"/>
                    <a:pt x="948" y="507"/>
                    <a:pt x="843" y="254"/>
                  </a:cubicBezTo>
                  <a:cubicBezTo>
                    <a:pt x="778" y="96"/>
                    <a:pt x="625" y="0"/>
                    <a:pt x="4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660;p53">
              <a:extLst>
                <a:ext uri="{FF2B5EF4-FFF2-40B4-BE49-F238E27FC236}">
                  <a16:creationId xmlns:a16="http://schemas.microsoft.com/office/drawing/2014/main" xmlns="" id="{0626E2BE-A7F2-42AB-A583-D660F092797E}"/>
                </a:ext>
              </a:extLst>
            </p:cNvPr>
            <p:cNvSpPr/>
            <p:nvPr/>
          </p:nvSpPr>
          <p:spPr>
            <a:xfrm>
              <a:off x="2746263" y="2676850"/>
              <a:ext cx="111450" cy="222575"/>
            </a:xfrm>
            <a:custGeom>
              <a:avLst/>
              <a:gdLst/>
              <a:ahLst/>
              <a:cxnLst/>
              <a:rect l="l" t="t" r="r" b="b"/>
              <a:pathLst>
                <a:path w="4458" h="8903" extrusionOk="0">
                  <a:moveTo>
                    <a:pt x="1" y="1"/>
                  </a:moveTo>
                  <a:lnTo>
                    <a:pt x="1" y="821"/>
                  </a:lnTo>
                  <a:cubicBezTo>
                    <a:pt x="2007" y="821"/>
                    <a:pt x="3637" y="2450"/>
                    <a:pt x="3637" y="4454"/>
                  </a:cubicBezTo>
                  <a:cubicBezTo>
                    <a:pt x="3639" y="4829"/>
                    <a:pt x="3579" y="5205"/>
                    <a:pt x="3466" y="5564"/>
                  </a:cubicBezTo>
                  <a:lnTo>
                    <a:pt x="3463" y="5574"/>
                  </a:lnTo>
                  <a:cubicBezTo>
                    <a:pt x="3417" y="5726"/>
                    <a:pt x="3361" y="5873"/>
                    <a:pt x="3293" y="6014"/>
                  </a:cubicBezTo>
                  <a:cubicBezTo>
                    <a:pt x="3018" y="6583"/>
                    <a:pt x="2518" y="7126"/>
                    <a:pt x="1921" y="7503"/>
                  </a:cubicBezTo>
                  <a:cubicBezTo>
                    <a:pt x="1492" y="7775"/>
                    <a:pt x="826" y="8081"/>
                    <a:pt x="1" y="8082"/>
                  </a:cubicBezTo>
                  <a:lnTo>
                    <a:pt x="1" y="8903"/>
                  </a:lnTo>
                  <a:cubicBezTo>
                    <a:pt x="1848" y="8898"/>
                    <a:pt x="3409" y="7659"/>
                    <a:pt x="4030" y="6369"/>
                  </a:cubicBezTo>
                  <a:cubicBezTo>
                    <a:pt x="4118" y="6190"/>
                    <a:pt x="4191" y="6001"/>
                    <a:pt x="4247" y="5808"/>
                  </a:cubicBezTo>
                  <a:cubicBezTo>
                    <a:pt x="4386" y="5370"/>
                    <a:pt x="4457" y="4914"/>
                    <a:pt x="4457" y="4454"/>
                  </a:cubicBezTo>
                  <a:cubicBezTo>
                    <a:pt x="4457" y="1999"/>
                    <a:pt x="2458" y="1"/>
                    <a:pt x="1" y="1"/>
                  </a:cubicBezTo>
                  <a:close/>
                </a:path>
              </a:pathLst>
            </a:custGeom>
            <a:solidFill>
              <a:srgbClr val="191919">
                <a:alpha val="46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661;p53">
              <a:extLst>
                <a:ext uri="{FF2B5EF4-FFF2-40B4-BE49-F238E27FC236}">
                  <a16:creationId xmlns:a16="http://schemas.microsoft.com/office/drawing/2014/main" xmlns="" id="{944A8181-8FC7-4B22-B314-29323632E137}"/>
                </a:ext>
              </a:extLst>
            </p:cNvPr>
            <p:cNvSpPr/>
            <p:nvPr/>
          </p:nvSpPr>
          <p:spPr>
            <a:xfrm>
              <a:off x="2746313" y="2732625"/>
              <a:ext cx="35075" cy="27550"/>
            </a:xfrm>
            <a:custGeom>
              <a:avLst/>
              <a:gdLst/>
              <a:ahLst/>
              <a:cxnLst/>
              <a:rect l="l" t="t" r="r" b="b"/>
              <a:pathLst>
                <a:path w="1403" h="1102" extrusionOk="0">
                  <a:moveTo>
                    <a:pt x="1" y="1"/>
                  </a:moveTo>
                  <a:lnTo>
                    <a:pt x="1" y="999"/>
                  </a:lnTo>
                  <a:cubicBezTo>
                    <a:pt x="174" y="1068"/>
                    <a:pt x="357" y="1102"/>
                    <a:pt x="541" y="1102"/>
                  </a:cubicBezTo>
                  <a:cubicBezTo>
                    <a:pt x="731" y="1102"/>
                    <a:pt x="922" y="1065"/>
                    <a:pt x="1100" y="991"/>
                  </a:cubicBezTo>
                  <a:cubicBezTo>
                    <a:pt x="1306" y="902"/>
                    <a:pt x="1403" y="665"/>
                    <a:pt x="1317" y="458"/>
                  </a:cubicBezTo>
                  <a:cubicBezTo>
                    <a:pt x="1253" y="301"/>
                    <a:pt x="1100" y="205"/>
                    <a:pt x="939" y="205"/>
                  </a:cubicBezTo>
                  <a:cubicBezTo>
                    <a:pt x="889" y="205"/>
                    <a:pt x="839" y="214"/>
                    <a:pt x="790" y="234"/>
                  </a:cubicBezTo>
                  <a:lnTo>
                    <a:pt x="788" y="234"/>
                  </a:lnTo>
                  <a:cubicBezTo>
                    <a:pt x="708" y="267"/>
                    <a:pt x="623" y="282"/>
                    <a:pt x="540" y="282"/>
                  </a:cubicBezTo>
                  <a:cubicBezTo>
                    <a:pt x="330" y="282"/>
                    <a:pt x="127" y="181"/>
                    <a:pt x="1" y="1"/>
                  </a:cubicBezTo>
                  <a:close/>
                </a:path>
              </a:pathLst>
            </a:custGeom>
            <a:solidFill>
              <a:srgbClr val="191919">
                <a:alpha val="46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 name="Freeform 5">
            <a:extLst>
              <a:ext uri="{FF2B5EF4-FFF2-40B4-BE49-F238E27FC236}">
                <a16:creationId xmlns:a16="http://schemas.microsoft.com/office/drawing/2014/main" xmlns="" id="{AA5C0F9F-D083-4D23-B333-5AAABC147531}"/>
              </a:ext>
            </a:extLst>
          </p:cNvPr>
          <p:cNvSpPr/>
          <p:nvPr/>
        </p:nvSpPr>
        <p:spPr>
          <a:xfrm>
            <a:off x="193109" y="2987854"/>
            <a:ext cx="2022323" cy="1965438"/>
          </a:xfrm>
          <a:custGeom>
            <a:avLst/>
            <a:gdLst/>
            <a:ahLst/>
            <a:cxnLst/>
            <a:rect l="l" t="t" r="r" b="b"/>
            <a:pathLst>
              <a:path w="3774981" h="3638138">
                <a:moveTo>
                  <a:pt x="0" y="0"/>
                </a:moveTo>
                <a:lnTo>
                  <a:pt x="3774981" y="0"/>
                </a:lnTo>
                <a:lnTo>
                  <a:pt x="3774981" y="3638138"/>
                </a:lnTo>
                <a:lnTo>
                  <a:pt x="0" y="3638138"/>
                </a:lnTo>
                <a:lnTo>
                  <a:pt x="0" y="0"/>
                </a:lnTo>
                <a:close/>
              </a:path>
            </a:pathLst>
          </a:custGeom>
          <a:blipFill>
            <a:blip r:embed="rId3"/>
            <a:stretch>
              <a:fillRect/>
            </a:stretch>
          </a:blipFill>
        </p:spPr>
      </p:sp>
    </p:spTree>
    <p:extLst>
      <p:ext uri="{BB962C8B-B14F-4D97-AF65-F5344CB8AC3E}">
        <p14:creationId xmlns:p14="http://schemas.microsoft.com/office/powerpoint/2010/main" val="1170802591"/>
      </p:ext>
    </p:extLst>
  </p:cSld>
  <p:clrMapOvr>
    <a:masterClrMapping/>
  </p:clrMapOvr>
  <p:transition spd="med">
    <p:random/>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xmlns="" id="{1178D971-E054-4F9F-8620-02EC9746E23F}"/>
              </a:ext>
            </a:extLst>
          </p:cNvPr>
          <p:cNvSpPr txBox="1"/>
          <p:nvPr/>
        </p:nvSpPr>
        <p:spPr>
          <a:xfrm>
            <a:off x="562552" y="455643"/>
            <a:ext cx="8018896" cy="1060646"/>
          </a:xfrm>
          <a:prstGeom prst="roundRect">
            <a:avLst/>
          </a:prstGeom>
          <a:solidFill>
            <a:schemeClr val="accent4">
              <a:lumMod val="20000"/>
              <a:lumOff val="80000"/>
            </a:schemeClr>
          </a:solidFill>
          <a:ln w="19050">
            <a:solidFill>
              <a:schemeClr val="accent3"/>
            </a:solidFill>
            <a:prstDash val="lgDash"/>
          </a:ln>
        </p:spPr>
        <p:txBody>
          <a:bodyPr wrap="square">
            <a:spAutoFit/>
          </a:bodyPr>
          <a:lstStyle/>
          <a:p>
            <a:pPr algn="just">
              <a:lnSpc>
                <a:spcPct val="150000"/>
              </a:lnSpc>
              <a:spcBef>
                <a:spcPts val="100"/>
              </a:spcBef>
              <a:spcAft>
                <a:spcPts val="100"/>
              </a:spcAft>
            </a:pPr>
            <a:r>
              <a:rPr lang="en-US" sz="2000" b="1" dirty="0">
                <a:effectLst/>
                <a:latin typeface="+mn-lt"/>
                <a:ea typeface="Times New Roman" panose="02020603050405020304" pitchFamily="18" charset="0"/>
              </a:rPr>
              <a:t>1. </a:t>
            </a:r>
            <a:r>
              <a:rPr lang="en-US" sz="2000" dirty="0">
                <a:latin typeface="+mn-lt"/>
                <a:ea typeface="Times New Roman" panose="02020603050405020304" pitchFamily="18" charset="0"/>
              </a:rPr>
              <a:t>Quan </a:t>
            </a:r>
            <a:r>
              <a:rPr lang="en-US" sz="2000" dirty="0" err="1">
                <a:latin typeface="+mn-lt"/>
                <a:ea typeface="Times New Roman" panose="02020603050405020304" pitchFamily="18" charset="0"/>
              </a:rPr>
              <a:t>sát</a:t>
            </a:r>
            <a:r>
              <a:rPr lang="en-US" sz="2000" dirty="0">
                <a:latin typeface="+mn-lt"/>
                <a:ea typeface="Times New Roman" panose="02020603050405020304" pitchFamily="18" charset="0"/>
              </a:rPr>
              <a:t> </a:t>
            </a:r>
            <a:r>
              <a:rPr lang="en-US" sz="2000" dirty="0" err="1">
                <a:latin typeface="+mn-lt"/>
                <a:ea typeface="Times New Roman" panose="02020603050405020304" pitchFamily="18" charset="0"/>
              </a:rPr>
              <a:t>hình</a:t>
            </a:r>
            <a:r>
              <a:rPr lang="en-US" sz="2000" dirty="0">
                <a:latin typeface="+mn-lt"/>
                <a:ea typeface="Times New Roman" panose="02020603050405020304" pitchFamily="18" charset="0"/>
              </a:rPr>
              <a:t> 33.1 </a:t>
            </a:r>
            <a:r>
              <a:rPr lang="en-US" sz="2000" dirty="0" err="1">
                <a:latin typeface="+mn-lt"/>
                <a:ea typeface="Times New Roman" panose="02020603050405020304" pitchFamily="18" charset="0"/>
              </a:rPr>
              <a:t>và</a:t>
            </a:r>
            <a:r>
              <a:rPr lang="en-US" sz="2000" dirty="0">
                <a:latin typeface="+mn-lt"/>
                <a:ea typeface="Times New Roman" panose="02020603050405020304" pitchFamily="18" charset="0"/>
              </a:rPr>
              <a:t> </a:t>
            </a:r>
            <a:r>
              <a:rPr lang="en-US" sz="2000" dirty="0" err="1">
                <a:latin typeface="+mn-lt"/>
                <a:ea typeface="Times New Roman" panose="02020603050405020304" pitchFamily="18" charset="0"/>
              </a:rPr>
              <a:t>nêu</a:t>
            </a:r>
            <a:r>
              <a:rPr lang="en-US" sz="2000" dirty="0">
                <a:latin typeface="+mn-lt"/>
                <a:ea typeface="Times New Roman" panose="02020603050405020304" pitchFamily="18" charset="0"/>
              </a:rPr>
              <a:t> </a:t>
            </a:r>
            <a:r>
              <a:rPr lang="en-US" sz="2000" dirty="0" err="1">
                <a:latin typeface="+mn-lt"/>
                <a:ea typeface="Times New Roman" panose="02020603050405020304" pitchFamily="18" charset="0"/>
              </a:rPr>
              <a:t>các</a:t>
            </a:r>
            <a:r>
              <a:rPr lang="en-US" sz="2000" dirty="0">
                <a:latin typeface="+mn-lt"/>
                <a:ea typeface="Times New Roman" panose="02020603050405020304" pitchFamily="18" charset="0"/>
              </a:rPr>
              <a:t> </a:t>
            </a:r>
            <a:r>
              <a:rPr lang="en-US" sz="2000" dirty="0" err="1">
                <a:latin typeface="+mn-lt"/>
                <a:ea typeface="Times New Roman" panose="02020603050405020304" pitchFamily="18" charset="0"/>
              </a:rPr>
              <a:t>thành</a:t>
            </a:r>
            <a:r>
              <a:rPr lang="en-US" sz="2000" dirty="0">
                <a:latin typeface="+mn-lt"/>
                <a:ea typeface="Times New Roman" panose="02020603050405020304" pitchFamily="18" charset="0"/>
              </a:rPr>
              <a:t> </a:t>
            </a:r>
            <a:r>
              <a:rPr lang="en-US" sz="2000" dirty="0" err="1">
                <a:latin typeface="+mn-lt"/>
                <a:ea typeface="Times New Roman" panose="02020603050405020304" pitchFamily="18" charset="0"/>
              </a:rPr>
              <a:t>phần</a:t>
            </a:r>
            <a:r>
              <a:rPr lang="en-US" sz="2000" dirty="0">
                <a:latin typeface="+mn-lt"/>
                <a:ea typeface="Times New Roman" panose="02020603050405020304" pitchFamily="18" charset="0"/>
              </a:rPr>
              <a:t> </a:t>
            </a:r>
            <a:r>
              <a:rPr lang="en-US" sz="2000" dirty="0" err="1">
                <a:latin typeface="+mn-lt"/>
                <a:ea typeface="Times New Roman" panose="02020603050405020304" pitchFamily="18" charset="0"/>
              </a:rPr>
              <a:t>của</a:t>
            </a:r>
            <a:r>
              <a:rPr lang="en-US" sz="2000" dirty="0">
                <a:latin typeface="+mn-lt"/>
                <a:ea typeface="Times New Roman" panose="02020603050405020304" pitchFamily="18" charset="0"/>
              </a:rPr>
              <a:t> </a:t>
            </a:r>
            <a:r>
              <a:rPr lang="en-US" sz="2000" dirty="0" err="1">
                <a:latin typeface="+mn-lt"/>
                <a:ea typeface="Times New Roman" panose="02020603050405020304" pitchFamily="18" charset="0"/>
              </a:rPr>
              <a:t>môi</a:t>
            </a:r>
            <a:r>
              <a:rPr lang="en-US" sz="2000" dirty="0">
                <a:latin typeface="+mn-lt"/>
                <a:ea typeface="Times New Roman" panose="02020603050405020304" pitchFamily="18" charset="0"/>
              </a:rPr>
              <a:t> </a:t>
            </a:r>
            <a:r>
              <a:rPr lang="en-US" sz="2000" dirty="0" err="1">
                <a:latin typeface="+mn-lt"/>
                <a:ea typeface="Times New Roman" panose="02020603050405020304" pitchFamily="18" charset="0"/>
              </a:rPr>
              <a:t>trường</a:t>
            </a:r>
            <a:r>
              <a:rPr lang="en-US" sz="2000" dirty="0">
                <a:latin typeface="+mn-lt"/>
                <a:ea typeface="Times New Roman" panose="02020603050405020304" pitchFamily="18" charset="0"/>
              </a:rPr>
              <a:t> </a:t>
            </a:r>
            <a:r>
              <a:rPr lang="en-US" sz="2000" dirty="0" err="1">
                <a:latin typeface="+mn-lt"/>
                <a:ea typeface="Times New Roman" panose="02020603050405020304" pitchFamily="18" charset="0"/>
              </a:rPr>
              <a:t>trong</a:t>
            </a:r>
            <a:r>
              <a:rPr lang="en-US" sz="2000" dirty="0">
                <a:latin typeface="+mn-lt"/>
                <a:ea typeface="Times New Roman" panose="02020603050405020304" pitchFamily="18" charset="0"/>
              </a:rPr>
              <a:t> </a:t>
            </a:r>
            <a:r>
              <a:rPr lang="en-US" sz="2000" dirty="0" err="1">
                <a:latin typeface="+mn-lt"/>
                <a:ea typeface="Times New Roman" panose="02020603050405020304" pitchFamily="18" charset="0"/>
              </a:rPr>
              <a:t>cơ</a:t>
            </a:r>
            <a:r>
              <a:rPr lang="en-US" sz="2000" dirty="0">
                <a:latin typeface="+mn-lt"/>
                <a:ea typeface="Times New Roman" panose="02020603050405020304" pitchFamily="18" charset="0"/>
              </a:rPr>
              <a:t> </a:t>
            </a:r>
            <a:r>
              <a:rPr lang="en-US" sz="2000" dirty="0" err="1">
                <a:latin typeface="+mn-lt"/>
                <a:ea typeface="Times New Roman" panose="02020603050405020304" pitchFamily="18" charset="0"/>
              </a:rPr>
              <a:t>thể</a:t>
            </a:r>
            <a:r>
              <a:rPr lang="en-US" sz="2000" dirty="0">
                <a:latin typeface="+mn-lt"/>
                <a:ea typeface="Times New Roman" panose="02020603050405020304" pitchFamily="18" charset="0"/>
              </a:rPr>
              <a:t>.</a:t>
            </a:r>
            <a:endParaRPr lang="en-US" sz="2000" dirty="0">
              <a:effectLst/>
              <a:latin typeface="+mn-lt"/>
              <a:ea typeface="Calibri" panose="020F0502020204030204" pitchFamily="34" charset="0"/>
            </a:endParaRPr>
          </a:p>
        </p:txBody>
      </p:sp>
      <p:pic>
        <p:nvPicPr>
          <p:cNvPr id="6" name="Picture 13">
            <a:extLst>
              <a:ext uri="{FF2B5EF4-FFF2-40B4-BE49-F238E27FC236}">
                <a16:creationId xmlns:a16="http://schemas.microsoft.com/office/drawing/2014/main" xmlns="" id="{FBCFDDE5-D935-45D6-9DC6-3133CB08B14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8041937" y="1170119"/>
            <a:ext cx="723204" cy="1136464"/>
          </a:xfrm>
          <a:prstGeom prst="rect">
            <a:avLst/>
          </a:prstGeom>
        </p:spPr>
      </p:pic>
      <p:pic>
        <p:nvPicPr>
          <p:cNvPr id="3" name="Picture 2">
            <a:extLst>
              <a:ext uri="{FF2B5EF4-FFF2-40B4-BE49-F238E27FC236}">
                <a16:creationId xmlns:a16="http://schemas.microsoft.com/office/drawing/2014/main" xmlns="" id="{26C4C86F-4550-4129-B4DC-86186FEB97A6}"/>
              </a:ext>
            </a:extLst>
          </p:cNvPr>
          <p:cNvPicPr>
            <a:picLocks noChangeAspect="1"/>
          </p:cNvPicPr>
          <p:nvPr/>
        </p:nvPicPr>
        <p:blipFill rotWithShape="1">
          <a:blip r:embed="rId4"/>
          <a:srcRect b="11380"/>
          <a:stretch/>
        </p:blipFill>
        <p:spPr>
          <a:xfrm>
            <a:off x="2416792" y="1738351"/>
            <a:ext cx="5246707" cy="3087117"/>
          </a:xfrm>
          <a:prstGeom prst="rect">
            <a:avLst/>
          </a:prstGeom>
        </p:spPr>
      </p:pic>
    </p:spTree>
    <p:extLst>
      <p:ext uri="{BB962C8B-B14F-4D97-AF65-F5344CB8AC3E}">
        <p14:creationId xmlns:p14="http://schemas.microsoft.com/office/powerpoint/2010/main" val="2778354437"/>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750"/>
                                        <p:tgtEl>
                                          <p:spTgt spid="7"/>
                                        </p:tgtEl>
                                      </p:cBhvr>
                                    </p:animEffect>
                                    <p:anim calcmode="lin" valueType="num">
                                      <p:cBhvr>
                                        <p:cTn id="8" dur="750" fill="hold"/>
                                        <p:tgtEl>
                                          <p:spTgt spid="7"/>
                                        </p:tgtEl>
                                        <p:attrNameLst>
                                          <p:attrName>ppt_x</p:attrName>
                                        </p:attrNameLst>
                                      </p:cBhvr>
                                      <p:tavLst>
                                        <p:tav tm="0">
                                          <p:val>
                                            <p:strVal val="#ppt_x"/>
                                          </p:val>
                                        </p:tav>
                                        <p:tav tm="100000">
                                          <p:val>
                                            <p:strVal val="#ppt_x"/>
                                          </p:val>
                                        </p:tav>
                                      </p:tavLst>
                                    </p:anim>
                                    <p:anim calcmode="lin" valueType="num">
                                      <p:cBhvr>
                                        <p:cTn id="9" dur="75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xmlns="" id="{35F0FEC1-9330-461E-BC10-292E98260632}"/>
              </a:ext>
            </a:extLst>
          </p:cNvPr>
          <p:cNvSpPr txBox="1"/>
          <p:nvPr/>
        </p:nvSpPr>
        <p:spPr>
          <a:xfrm>
            <a:off x="4694038" y="723025"/>
            <a:ext cx="3992214" cy="3373488"/>
          </a:xfrm>
          <a:prstGeom prst="rect">
            <a:avLst/>
          </a:prstGeom>
          <a:noFill/>
        </p:spPr>
        <p:txBody>
          <a:bodyPr wrap="square">
            <a:spAutoFit/>
          </a:bodyPr>
          <a:lstStyle/>
          <a:p>
            <a:pPr algn="ctr">
              <a:lnSpc>
                <a:spcPct val="150000"/>
              </a:lnSpc>
              <a:spcBef>
                <a:spcPts val="100"/>
              </a:spcBef>
              <a:spcAft>
                <a:spcPts val="100"/>
              </a:spcAft>
            </a:pPr>
            <a:r>
              <a:rPr lang="vi-VN" sz="2400" b="1" dirty="0">
                <a:effectLst/>
                <a:latin typeface="+mn-lt"/>
                <a:ea typeface="Times New Roman" panose="02020603050405020304" pitchFamily="18" charset="0"/>
              </a:rPr>
              <a:t>Trả lời</a:t>
            </a:r>
            <a:endParaRPr lang="en-US" sz="2400" b="1" dirty="0">
              <a:effectLst/>
              <a:latin typeface="+mn-lt"/>
              <a:ea typeface="Calibri" panose="020F0502020204030204" pitchFamily="34" charset="0"/>
            </a:endParaRPr>
          </a:p>
          <a:p>
            <a:pPr algn="just">
              <a:lnSpc>
                <a:spcPct val="150000"/>
              </a:lnSpc>
              <a:spcBef>
                <a:spcPts val="100"/>
              </a:spcBef>
              <a:spcAft>
                <a:spcPts val="100"/>
              </a:spcAft>
            </a:pPr>
            <a:r>
              <a:rPr lang="vi-VN" sz="2400" dirty="0">
                <a:latin typeface="+mn-lt"/>
                <a:ea typeface="Times New Roman" panose="02020603050405020304" pitchFamily="18" charset="0"/>
              </a:rPr>
              <a:t>Các thành phần của môi trường trong cơ thể gồm: máu, dịch mô (dịch giữa các tế bào) và dịch bạch huyết.</a:t>
            </a:r>
            <a:endParaRPr lang="en-US" sz="2400" dirty="0">
              <a:effectLst/>
              <a:latin typeface="+mn-lt"/>
              <a:ea typeface="Calibri" panose="020F0502020204030204" pitchFamily="34" charset="0"/>
            </a:endParaRPr>
          </a:p>
        </p:txBody>
      </p:sp>
      <p:pic>
        <p:nvPicPr>
          <p:cNvPr id="4" name="Picture 3">
            <a:extLst>
              <a:ext uri="{FF2B5EF4-FFF2-40B4-BE49-F238E27FC236}">
                <a16:creationId xmlns:a16="http://schemas.microsoft.com/office/drawing/2014/main" xmlns="" id="{A940BFC8-9905-4690-91F5-D7935BD3544F}"/>
              </a:ext>
            </a:extLst>
          </p:cNvPr>
          <p:cNvPicPr>
            <a:picLocks noChangeAspect="1"/>
          </p:cNvPicPr>
          <p:nvPr/>
        </p:nvPicPr>
        <p:blipFill rotWithShape="1">
          <a:blip r:embed="rId2"/>
          <a:srcRect b="11380"/>
          <a:stretch/>
        </p:blipFill>
        <p:spPr>
          <a:xfrm>
            <a:off x="254762" y="1301553"/>
            <a:ext cx="4750172" cy="2794960"/>
          </a:xfrm>
          <a:prstGeom prst="rect">
            <a:avLst/>
          </a:prstGeom>
        </p:spPr>
      </p:pic>
    </p:spTree>
    <p:extLst>
      <p:ext uri="{BB962C8B-B14F-4D97-AF65-F5344CB8AC3E}">
        <p14:creationId xmlns:p14="http://schemas.microsoft.com/office/powerpoint/2010/main" val="371552155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wipe(left)">
                                      <p:cBhvr>
                                        <p:cTn id="7"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oogle Shape;566;p49">
            <a:extLst>
              <a:ext uri="{FF2B5EF4-FFF2-40B4-BE49-F238E27FC236}">
                <a16:creationId xmlns:a16="http://schemas.microsoft.com/office/drawing/2014/main" xmlns="" id="{6113C428-8CC0-4DD8-96CD-09A32110D6A8}"/>
              </a:ext>
            </a:extLst>
          </p:cNvPr>
          <p:cNvGrpSpPr/>
          <p:nvPr/>
        </p:nvGrpSpPr>
        <p:grpSpPr>
          <a:xfrm>
            <a:off x="7878306" y="33013"/>
            <a:ext cx="1265694" cy="1326469"/>
            <a:chOff x="1054350" y="2305000"/>
            <a:chExt cx="1484525" cy="1635950"/>
          </a:xfrm>
        </p:grpSpPr>
        <p:sp>
          <p:nvSpPr>
            <p:cNvPr id="11" name="Google Shape;567;p49">
              <a:extLst>
                <a:ext uri="{FF2B5EF4-FFF2-40B4-BE49-F238E27FC236}">
                  <a16:creationId xmlns:a16="http://schemas.microsoft.com/office/drawing/2014/main" xmlns="" id="{A9F78FFD-4AED-4071-A179-E4C5092AE33D}"/>
                </a:ext>
              </a:extLst>
            </p:cNvPr>
            <p:cNvSpPr/>
            <p:nvPr/>
          </p:nvSpPr>
          <p:spPr>
            <a:xfrm>
              <a:off x="1054350" y="2305000"/>
              <a:ext cx="1484525" cy="1635950"/>
            </a:xfrm>
            <a:custGeom>
              <a:avLst/>
              <a:gdLst/>
              <a:ahLst/>
              <a:cxnLst/>
              <a:rect l="l" t="t" r="r" b="b"/>
              <a:pathLst>
                <a:path w="59381" h="65438" extrusionOk="0">
                  <a:moveTo>
                    <a:pt x="28981" y="0"/>
                  </a:moveTo>
                  <a:cubicBezTo>
                    <a:pt x="27798" y="0"/>
                    <a:pt x="26511" y="688"/>
                    <a:pt x="26293" y="1952"/>
                  </a:cubicBezTo>
                  <a:cubicBezTo>
                    <a:pt x="25244" y="8029"/>
                    <a:pt x="24253" y="14609"/>
                    <a:pt x="25977" y="20572"/>
                  </a:cubicBezTo>
                  <a:cubicBezTo>
                    <a:pt x="25761" y="20687"/>
                    <a:pt x="25546" y="20802"/>
                    <a:pt x="25330" y="20931"/>
                  </a:cubicBezTo>
                  <a:cubicBezTo>
                    <a:pt x="24181" y="21621"/>
                    <a:pt x="23175" y="22511"/>
                    <a:pt x="22356" y="23546"/>
                  </a:cubicBezTo>
                  <a:cubicBezTo>
                    <a:pt x="20000" y="22066"/>
                    <a:pt x="17989" y="20112"/>
                    <a:pt x="16451" y="17785"/>
                  </a:cubicBezTo>
                  <a:cubicBezTo>
                    <a:pt x="15915" y="16966"/>
                    <a:pt x="15009" y="16464"/>
                    <a:pt x="14073" y="16464"/>
                  </a:cubicBezTo>
                  <a:cubicBezTo>
                    <a:pt x="13629" y="16464"/>
                    <a:pt x="13179" y="16577"/>
                    <a:pt x="12759" y="16822"/>
                  </a:cubicBezTo>
                  <a:cubicBezTo>
                    <a:pt x="11552" y="17526"/>
                    <a:pt x="10992" y="19293"/>
                    <a:pt x="11796" y="20514"/>
                  </a:cubicBezTo>
                  <a:cubicBezTo>
                    <a:pt x="13865" y="23675"/>
                    <a:pt x="16609" y="26347"/>
                    <a:pt x="19842" y="28316"/>
                  </a:cubicBezTo>
                  <a:cubicBezTo>
                    <a:pt x="19655" y="28862"/>
                    <a:pt x="19497" y="29408"/>
                    <a:pt x="19368" y="29968"/>
                  </a:cubicBezTo>
                  <a:cubicBezTo>
                    <a:pt x="19109" y="31046"/>
                    <a:pt x="18922" y="32152"/>
                    <a:pt x="18764" y="33244"/>
                  </a:cubicBezTo>
                  <a:cubicBezTo>
                    <a:pt x="13721" y="32956"/>
                    <a:pt x="8822" y="31477"/>
                    <a:pt x="4440" y="28948"/>
                  </a:cubicBezTo>
                  <a:cubicBezTo>
                    <a:pt x="4015" y="28699"/>
                    <a:pt x="3548" y="28581"/>
                    <a:pt x="3087" y="28581"/>
                  </a:cubicBezTo>
                  <a:cubicBezTo>
                    <a:pt x="2163" y="28581"/>
                    <a:pt x="1261" y="29057"/>
                    <a:pt x="762" y="29910"/>
                  </a:cubicBezTo>
                  <a:cubicBezTo>
                    <a:pt x="1" y="31204"/>
                    <a:pt x="446" y="32841"/>
                    <a:pt x="1725" y="33603"/>
                  </a:cubicBezTo>
                  <a:cubicBezTo>
                    <a:pt x="6796" y="36519"/>
                    <a:pt x="12471" y="38229"/>
                    <a:pt x="18319" y="38617"/>
                  </a:cubicBezTo>
                  <a:cubicBezTo>
                    <a:pt x="18348" y="39608"/>
                    <a:pt x="18534" y="40585"/>
                    <a:pt x="18879" y="41505"/>
                  </a:cubicBezTo>
                  <a:cubicBezTo>
                    <a:pt x="19023" y="41893"/>
                    <a:pt x="19195" y="42266"/>
                    <a:pt x="19396" y="42625"/>
                  </a:cubicBezTo>
                  <a:cubicBezTo>
                    <a:pt x="17945" y="43976"/>
                    <a:pt x="16652" y="45499"/>
                    <a:pt x="15560" y="47137"/>
                  </a:cubicBezTo>
                  <a:cubicBezTo>
                    <a:pt x="14742" y="48344"/>
                    <a:pt x="15316" y="50125"/>
                    <a:pt x="16523" y="50829"/>
                  </a:cubicBezTo>
                  <a:cubicBezTo>
                    <a:pt x="16948" y="51079"/>
                    <a:pt x="17397" y="51193"/>
                    <a:pt x="17838" y="51193"/>
                  </a:cubicBezTo>
                  <a:cubicBezTo>
                    <a:pt x="18766" y="51193"/>
                    <a:pt x="19655" y="50685"/>
                    <a:pt x="20201" y="49867"/>
                  </a:cubicBezTo>
                  <a:cubicBezTo>
                    <a:pt x="20919" y="48789"/>
                    <a:pt x="21738" y="47798"/>
                    <a:pt x="22672" y="46907"/>
                  </a:cubicBezTo>
                  <a:cubicBezTo>
                    <a:pt x="22787" y="46792"/>
                    <a:pt x="22916" y="46663"/>
                    <a:pt x="23046" y="46548"/>
                  </a:cubicBezTo>
                  <a:cubicBezTo>
                    <a:pt x="24296" y="47367"/>
                    <a:pt x="25675" y="47956"/>
                    <a:pt x="27140" y="48286"/>
                  </a:cubicBezTo>
                  <a:cubicBezTo>
                    <a:pt x="27844" y="48459"/>
                    <a:pt x="28563" y="48588"/>
                    <a:pt x="29281" y="48674"/>
                  </a:cubicBezTo>
                  <a:cubicBezTo>
                    <a:pt x="29396" y="49996"/>
                    <a:pt x="29425" y="51332"/>
                    <a:pt x="29353" y="52668"/>
                  </a:cubicBezTo>
                  <a:cubicBezTo>
                    <a:pt x="29296" y="54205"/>
                    <a:pt x="29094" y="55743"/>
                    <a:pt x="28750" y="57237"/>
                  </a:cubicBezTo>
                  <a:cubicBezTo>
                    <a:pt x="28376" y="58875"/>
                    <a:pt x="27859" y="60484"/>
                    <a:pt x="27227" y="62050"/>
                  </a:cubicBezTo>
                  <a:cubicBezTo>
                    <a:pt x="26695" y="63357"/>
                    <a:pt x="27801" y="65067"/>
                    <a:pt x="29109" y="65354"/>
                  </a:cubicBezTo>
                  <a:cubicBezTo>
                    <a:pt x="29355" y="65411"/>
                    <a:pt x="29591" y="65438"/>
                    <a:pt x="29817" y="65438"/>
                  </a:cubicBezTo>
                  <a:cubicBezTo>
                    <a:pt x="31030" y="65438"/>
                    <a:pt x="31943" y="64659"/>
                    <a:pt x="32428" y="63472"/>
                  </a:cubicBezTo>
                  <a:cubicBezTo>
                    <a:pt x="34310" y="58774"/>
                    <a:pt x="35071" y="53717"/>
                    <a:pt x="34669" y="48674"/>
                  </a:cubicBezTo>
                  <a:cubicBezTo>
                    <a:pt x="35876" y="48516"/>
                    <a:pt x="37054" y="48214"/>
                    <a:pt x="38189" y="47783"/>
                  </a:cubicBezTo>
                  <a:cubicBezTo>
                    <a:pt x="38878" y="47510"/>
                    <a:pt x="39525" y="47180"/>
                    <a:pt x="40143" y="46792"/>
                  </a:cubicBezTo>
                  <a:cubicBezTo>
                    <a:pt x="44683" y="49550"/>
                    <a:pt x="49726" y="51361"/>
                    <a:pt x="54970" y="52122"/>
                  </a:cubicBezTo>
                  <a:cubicBezTo>
                    <a:pt x="55156" y="52149"/>
                    <a:pt x="55346" y="52163"/>
                    <a:pt x="55536" y="52163"/>
                  </a:cubicBezTo>
                  <a:cubicBezTo>
                    <a:pt x="56764" y="52163"/>
                    <a:pt x="57990" y="51584"/>
                    <a:pt x="58289" y="50240"/>
                  </a:cubicBezTo>
                  <a:cubicBezTo>
                    <a:pt x="58576" y="48976"/>
                    <a:pt x="57901" y="47137"/>
                    <a:pt x="56406" y="46936"/>
                  </a:cubicBezTo>
                  <a:cubicBezTo>
                    <a:pt x="52053" y="46347"/>
                    <a:pt x="47844" y="44953"/>
                    <a:pt x="43993" y="42812"/>
                  </a:cubicBezTo>
                  <a:cubicBezTo>
                    <a:pt x="44496" y="41979"/>
                    <a:pt x="44913" y="41117"/>
                    <a:pt x="45229" y="40212"/>
                  </a:cubicBezTo>
                  <a:cubicBezTo>
                    <a:pt x="46852" y="40456"/>
                    <a:pt x="48418" y="41002"/>
                    <a:pt x="49826" y="41850"/>
                  </a:cubicBezTo>
                  <a:cubicBezTo>
                    <a:pt x="50252" y="42098"/>
                    <a:pt x="50718" y="42216"/>
                    <a:pt x="51179" y="42216"/>
                  </a:cubicBezTo>
                  <a:cubicBezTo>
                    <a:pt x="52104" y="42216"/>
                    <a:pt x="53006" y="41740"/>
                    <a:pt x="53504" y="40887"/>
                  </a:cubicBezTo>
                  <a:cubicBezTo>
                    <a:pt x="54266" y="39594"/>
                    <a:pt x="53835" y="37956"/>
                    <a:pt x="52542" y="37195"/>
                  </a:cubicBezTo>
                  <a:cubicBezTo>
                    <a:pt x="50645" y="36088"/>
                    <a:pt x="48562" y="35327"/>
                    <a:pt x="46393" y="34939"/>
                  </a:cubicBezTo>
                  <a:cubicBezTo>
                    <a:pt x="46507" y="33675"/>
                    <a:pt x="46493" y="32410"/>
                    <a:pt x="46335" y="31160"/>
                  </a:cubicBezTo>
                  <a:cubicBezTo>
                    <a:pt x="48073" y="30442"/>
                    <a:pt x="49683" y="29465"/>
                    <a:pt x="51119" y="28244"/>
                  </a:cubicBezTo>
                  <a:cubicBezTo>
                    <a:pt x="54338" y="25557"/>
                    <a:pt x="56550" y="21822"/>
                    <a:pt x="58662" y="18244"/>
                  </a:cubicBezTo>
                  <a:cubicBezTo>
                    <a:pt x="59381" y="16966"/>
                    <a:pt x="58935" y="15342"/>
                    <a:pt x="57671" y="14609"/>
                  </a:cubicBezTo>
                  <a:cubicBezTo>
                    <a:pt x="57245" y="14358"/>
                    <a:pt x="56776" y="14238"/>
                    <a:pt x="56313" y="14238"/>
                  </a:cubicBezTo>
                  <a:cubicBezTo>
                    <a:pt x="55402" y="14238"/>
                    <a:pt x="54512" y="14700"/>
                    <a:pt x="54007" y="15529"/>
                  </a:cubicBezTo>
                  <a:cubicBezTo>
                    <a:pt x="52197" y="18603"/>
                    <a:pt x="50530" y="21491"/>
                    <a:pt x="47973" y="23862"/>
                  </a:cubicBezTo>
                  <a:cubicBezTo>
                    <a:pt x="46938" y="24781"/>
                    <a:pt x="45789" y="25543"/>
                    <a:pt x="44554" y="26132"/>
                  </a:cubicBezTo>
                  <a:cubicBezTo>
                    <a:pt x="43490" y="24336"/>
                    <a:pt x="41953" y="22856"/>
                    <a:pt x="40100" y="21865"/>
                  </a:cubicBezTo>
                  <a:cubicBezTo>
                    <a:pt x="41551" y="19164"/>
                    <a:pt x="42686" y="16305"/>
                    <a:pt x="43490" y="13331"/>
                  </a:cubicBezTo>
                  <a:cubicBezTo>
                    <a:pt x="43850" y="11980"/>
                    <a:pt x="43031" y="10342"/>
                    <a:pt x="41608" y="10026"/>
                  </a:cubicBezTo>
                  <a:cubicBezTo>
                    <a:pt x="41384" y="9974"/>
                    <a:pt x="41159" y="9949"/>
                    <a:pt x="40936" y="9949"/>
                  </a:cubicBezTo>
                  <a:cubicBezTo>
                    <a:pt x="39743" y="9949"/>
                    <a:pt x="38631" y="10674"/>
                    <a:pt x="38304" y="11908"/>
                  </a:cubicBezTo>
                  <a:cubicBezTo>
                    <a:pt x="37600" y="14451"/>
                    <a:pt x="36637" y="16937"/>
                    <a:pt x="35402" y="19279"/>
                  </a:cubicBezTo>
                  <a:cubicBezTo>
                    <a:pt x="34646" y="19224"/>
                    <a:pt x="33887" y="19199"/>
                    <a:pt x="33128" y="19199"/>
                  </a:cubicBezTo>
                  <a:cubicBezTo>
                    <a:pt x="32486" y="19199"/>
                    <a:pt x="31845" y="19217"/>
                    <a:pt x="31206" y="19250"/>
                  </a:cubicBezTo>
                  <a:cubicBezTo>
                    <a:pt x="31163" y="19121"/>
                    <a:pt x="31120" y="18977"/>
                    <a:pt x="31077" y="18833"/>
                  </a:cubicBezTo>
                  <a:cubicBezTo>
                    <a:pt x="30876" y="18058"/>
                    <a:pt x="30704" y="17267"/>
                    <a:pt x="30574" y="16477"/>
                  </a:cubicBezTo>
                  <a:cubicBezTo>
                    <a:pt x="30574" y="16420"/>
                    <a:pt x="30560" y="16377"/>
                    <a:pt x="30560" y="16362"/>
                  </a:cubicBezTo>
                  <a:cubicBezTo>
                    <a:pt x="30545" y="16333"/>
                    <a:pt x="30560" y="16319"/>
                    <a:pt x="30560" y="16290"/>
                  </a:cubicBezTo>
                  <a:cubicBezTo>
                    <a:pt x="30531" y="16089"/>
                    <a:pt x="30517" y="15888"/>
                    <a:pt x="30488" y="15687"/>
                  </a:cubicBezTo>
                  <a:cubicBezTo>
                    <a:pt x="30445" y="15242"/>
                    <a:pt x="30416" y="14782"/>
                    <a:pt x="30402" y="14336"/>
                  </a:cubicBezTo>
                  <a:cubicBezTo>
                    <a:pt x="30244" y="10587"/>
                    <a:pt x="30862" y="7024"/>
                    <a:pt x="31494" y="3374"/>
                  </a:cubicBezTo>
                  <a:cubicBezTo>
                    <a:pt x="31724" y="1995"/>
                    <a:pt x="31120" y="415"/>
                    <a:pt x="29612" y="70"/>
                  </a:cubicBezTo>
                  <a:cubicBezTo>
                    <a:pt x="29410" y="23"/>
                    <a:pt x="29197" y="0"/>
                    <a:pt x="289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68;p49">
              <a:extLst>
                <a:ext uri="{FF2B5EF4-FFF2-40B4-BE49-F238E27FC236}">
                  <a16:creationId xmlns:a16="http://schemas.microsoft.com/office/drawing/2014/main" xmlns="" id="{92A6BAB3-8132-4912-B9C0-268A7EFDD0B6}"/>
                </a:ext>
              </a:extLst>
            </p:cNvPr>
            <p:cNvSpPr/>
            <p:nvPr/>
          </p:nvSpPr>
          <p:spPr>
            <a:xfrm>
              <a:off x="1700525" y="2990250"/>
              <a:ext cx="155900" cy="121075"/>
            </a:xfrm>
            <a:custGeom>
              <a:avLst/>
              <a:gdLst/>
              <a:ahLst/>
              <a:cxnLst/>
              <a:rect l="l" t="t" r="r" b="b"/>
              <a:pathLst>
                <a:path w="6236" h="4843" extrusionOk="0">
                  <a:moveTo>
                    <a:pt x="3118" y="1"/>
                  </a:moveTo>
                  <a:cubicBezTo>
                    <a:pt x="0" y="1"/>
                    <a:pt x="0" y="4842"/>
                    <a:pt x="3118" y="4842"/>
                  </a:cubicBezTo>
                  <a:cubicBezTo>
                    <a:pt x="6236" y="4842"/>
                    <a:pt x="6236" y="1"/>
                    <a:pt x="3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569;p49">
              <a:extLst>
                <a:ext uri="{FF2B5EF4-FFF2-40B4-BE49-F238E27FC236}">
                  <a16:creationId xmlns:a16="http://schemas.microsoft.com/office/drawing/2014/main" xmlns="" id="{468EB1C4-8705-405F-B304-AC445B9F65FB}"/>
                </a:ext>
              </a:extLst>
            </p:cNvPr>
            <p:cNvSpPr/>
            <p:nvPr/>
          </p:nvSpPr>
          <p:spPr>
            <a:xfrm>
              <a:off x="1726375" y="3016125"/>
              <a:ext cx="90175" cy="69700"/>
            </a:xfrm>
            <a:custGeom>
              <a:avLst/>
              <a:gdLst/>
              <a:ahLst/>
              <a:cxnLst/>
              <a:rect l="l" t="t" r="r" b="b"/>
              <a:pathLst>
                <a:path w="3607" h="2788" extrusionOk="0">
                  <a:moveTo>
                    <a:pt x="1797" y="0"/>
                  </a:moveTo>
                  <a:cubicBezTo>
                    <a:pt x="1" y="0"/>
                    <a:pt x="1" y="2787"/>
                    <a:pt x="1797" y="2787"/>
                  </a:cubicBezTo>
                  <a:cubicBezTo>
                    <a:pt x="3593" y="2787"/>
                    <a:pt x="3607" y="0"/>
                    <a:pt x="17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570;p49">
              <a:extLst>
                <a:ext uri="{FF2B5EF4-FFF2-40B4-BE49-F238E27FC236}">
                  <a16:creationId xmlns:a16="http://schemas.microsoft.com/office/drawing/2014/main" xmlns="" id="{4B7BE080-2573-4EF3-AD61-2D53BE096021}"/>
                </a:ext>
              </a:extLst>
            </p:cNvPr>
            <p:cNvSpPr/>
            <p:nvPr/>
          </p:nvSpPr>
          <p:spPr>
            <a:xfrm>
              <a:off x="1900575" y="2978400"/>
              <a:ext cx="155925" cy="121075"/>
            </a:xfrm>
            <a:custGeom>
              <a:avLst/>
              <a:gdLst/>
              <a:ahLst/>
              <a:cxnLst/>
              <a:rect l="l" t="t" r="r" b="b"/>
              <a:pathLst>
                <a:path w="6237" h="4843" extrusionOk="0">
                  <a:moveTo>
                    <a:pt x="3119" y="0"/>
                  </a:moveTo>
                  <a:cubicBezTo>
                    <a:pt x="1" y="0"/>
                    <a:pt x="1" y="4842"/>
                    <a:pt x="3119" y="4842"/>
                  </a:cubicBezTo>
                  <a:cubicBezTo>
                    <a:pt x="6236" y="4842"/>
                    <a:pt x="6236" y="0"/>
                    <a:pt x="31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571;p49">
              <a:extLst>
                <a:ext uri="{FF2B5EF4-FFF2-40B4-BE49-F238E27FC236}">
                  <a16:creationId xmlns:a16="http://schemas.microsoft.com/office/drawing/2014/main" xmlns="" id="{9360BED0-EE9B-411C-82D5-9309381526A1}"/>
                </a:ext>
              </a:extLst>
            </p:cNvPr>
            <p:cNvSpPr/>
            <p:nvPr/>
          </p:nvSpPr>
          <p:spPr>
            <a:xfrm>
              <a:off x="1933625" y="3004250"/>
              <a:ext cx="89825" cy="69725"/>
            </a:xfrm>
            <a:custGeom>
              <a:avLst/>
              <a:gdLst/>
              <a:ahLst/>
              <a:cxnLst/>
              <a:rect l="l" t="t" r="r" b="b"/>
              <a:pathLst>
                <a:path w="3593" h="2789" extrusionOk="0">
                  <a:moveTo>
                    <a:pt x="1797" y="1"/>
                  </a:moveTo>
                  <a:cubicBezTo>
                    <a:pt x="1" y="1"/>
                    <a:pt x="1" y="2788"/>
                    <a:pt x="1797" y="2788"/>
                  </a:cubicBezTo>
                  <a:cubicBezTo>
                    <a:pt x="3593" y="2788"/>
                    <a:pt x="3593" y="1"/>
                    <a:pt x="17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572;p49">
              <a:extLst>
                <a:ext uri="{FF2B5EF4-FFF2-40B4-BE49-F238E27FC236}">
                  <a16:creationId xmlns:a16="http://schemas.microsoft.com/office/drawing/2014/main" xmlns="" id="{63689950-DA47-4B53-B772-6375A0CCE111}"/>
                </a:ext>
              </a:extLst>
            </p:cNvPr>
            <p:cNvSpPr/>
            <p:nvPr/>
          </p:nvSpPr>
          <p:spPr>
            <a:xfrm>
              <a:off x="1709500" y="3206100"/>
              <a:ext cx="357350" cy="121325"/>
            </a:xfrm>
            <a:custGeom>
              <a:avLst/>
              <a:gdLst/>
              <a:ahLst/>
              <a:cxnLst/>
              <a:rect l="l" t="t" r="r" b="b"/>
              <a:pathLst>
                <a:path w="14294" h="4853" extrusionOk="0">
                  <a:moveTo>
                    <a:pt x="9494" y="0"/>
                  </a:moveTo>
                  <a:cubicBezTo>
                    <a:pt x="9219" y="0"/>
                    <a:pt x="8946" y="156"/>
                    <a:pt x="8822" y="447"/>
                  </a:cubicBezTo>
                  <a:cubicBezTo>
                    <a:pt x="8592" y="1007"/>
                    <a:pt x="8362" y="1567"/>
                    <a:pt x="8132" y="2128"/>
                  </a:cubicBezTo>
                  <a:cubicBezTo>
                    <a:pt x="8089" y="2243"/>
                    <a:pt x="7946" y="2688"/>
                    <a:pt x="7816" y="3033"/>
                  </a:cubicBezTo>
                  <a:cubicBezTo>
                    <a:pt x="7242" y="2271"/>
                    <a:pt x="6624" y="1539"/>
                    <a:pt x="5977" y="849"/>
                  </a:cubicBezTo>
                  <a:cubicBezTo>
                    <a:pt x="5829" y="670"/>
                    <a:pt x="5620" y="584"/>
                    <a:pt x="5413" y="584"/>
                  </a:cubicBezTo>
                  <a:cubicBezTo>
                    <a:pt x="5139" y="584"/>
                    <a:pt x="4871" y="735"/>
                    <a:pt x="4756" y="1021"/>
                  </a:cubicBezTo>
                  <a:cubicBezTo>
                    <a:pt x="4440" y="1625"/>
                    <a:pt x="4110" y="2199"/>
                    <a:pt x="3765" y="2774"/>
                  </a:cubicBezTo>
                  <a:lnTo>
                    <a:pt x="2213" y="806"/>
                  </a:lnTo>
                  <a:cubicBezTo>
                    <a:pt x="2067" y="630"/>
                    <a:pt x="1865" y="546"/>
                    <a:pt x="1665" y="546"/>
                  </a:cubicBezTo>
                  <a:cubicBezTo>
                    <a:pt x="1392" y="546"/>
                    <a:pt x="1122" y="702"/>
                    <a:pt x="1006" y="993"/>
                  </a:cubicBezTo>
                  <a:cubicBezTo>
                    <a:pt x="590" y="1970"/>
                    <a:pt x="274" y="2990"/>
                    <a:pt x="58" y="4038"/>
                  </a:cubicBezTo>
                  <a:cubicBezTo>
                    <a:pt x="1" y="4335"/>
                    <a:pt x="267" y="4542"/>
                    <a:pt x="524" y="4542"/>
                  </a:cubicBezTo>
                  <a:cubicBezTo>
                    <a:pt x="654" y="4542"/>
                    <a:pt x="781" y="4489"/>
                    <a:pt x="863" y="4369"/>
                  </a:cubicBezTo>
                  <a:cubicBezTo>
                    <a:pt x="1236" y="3794"/>
                    <a:pt x="1552" y="3205"/>
                    <a:pt x="1840" y="2602"/>
                  </a:cubicBezTo>
                  <a:lnTo>
                    <a:pt x="3276" y="4441"/>
                  </a:lnTo>
                  <a:cubicBezTo>
                    <a:pt x="3408" y="4609"/>
                    <a:pt x="3630" y="4703"/>
                    <a:pt x="3850" y="4703"/>
                  </a:cubicBezTo>
                  <a:cubicBezTo>
                    <a:pt x="4061" y="4703"/>
                    <a:pt x="4270" y="4616"/>
                    <a:pt x="4397" y="4426"/>
                  </a:cubicBezTo>
                  <a:cubicBezTo>
                    <a:pt x="4799" y="3794"/>
                    <a:pt x="5187" y="3162"/>
                    <a:pt x="5546" y="2501"/>
                  </a:cubicBezTo>
                  <a:cubicBezTo>
                    <a:pt x="6135" y="3162"/>
                    <a:pt x="6667" y="3866"/>
                    <a:pt x="7170" y="4584"/>
                  </a:cubicBezTo>
                  <a:cubicBezTo>
                    <a:pt x="7304" y="4755"/>
                    <a:pt x="7509" y="4853"/>
                    <a:pt x="7718" y="4853"/>
                  </a:cubicBezTo>
                  <a:cubicBezTo>
                    <a:pt x="7755" y="4853"/>
                    <a:pt x="7793" y="4850"/>
                    <a:pt x="7831" y="4843"/>
                  </a:cubicBezTo>
                  <a:cubicBezTo>
                    <a:pt x="8492" y="4685"/>
                    <a:pt x="8779" y="4254"/>
                    <a:pt x="9038" y="3651"/>
                  </a:cubicBezTo>
                  <a:cubicBezTo>
                    <a:pt x="9253" y="3133"/>
                    <a:pt x="9469" y="2631"/>
                    <a:pt x="9670" y="2113"/>
                  </a:cubicBezTo>
                  <a:cubicBezTo>
                    <a:pt x="10316" y="2918"/>
                    <a:pt x="10948" y="3737"/>
                    <a:pt x="11566" y="4570"/>
                  </a:cubicBezTo>
                  <a:cubicBezTo>
                    <a:pt x="11690" y="4744"/>
                    <a:pt x="11912" y="4838"/>
                    <a:pt x="12133" y="4838"/>
                  </a:cubicBezTo>
                  <a:cubicBezTo>
                    <a:pt x="12350" y="4838"/>
                    <a:pt x="12566" y="4748"/>
                    <a:pt x="12687" y="4556"/>
                  </a:cubicBezTo>
                  <a:cubicBezTo>
                    <a:pt x="13333" y="3507"/>
                    <a:pt x="13822" y="2372"/>
                    <a:pt x="14138" y="1194"/>
                  </a:cubicBezTo>
                  <a:cubicBezTo>
                    <a:pt x="14293" y="636"/>
                    <a:pt x="13814" y="217"/>
                    <a:pt x="13382" y="217"/>
                  </a:cubicBezTo>
                  <a:cubicBezTo>
                    <a:pt x="13136" y="217"/>
                    <a:pt x="12905" y="353"/>
                    <a:pt x="12816" y="677"/>
                  </a:cubicBezTo>
                  <a:cubicBezTo>
                    <a:pt x="12629" y="1409"/>
                    <a:pt x="12356" y="2128"/>
                    <a:pt x="12026" y="2817"/>
                  </a:cubicBezTo>
                  <a:cubicBezTo>
                    <a:pt x="11379" y="1955"/>
                    <a:pt x="10719" y="1108"/>
                    <a:pt x="10043" y="260"/>
                  </a:cubicBezTo>
                  <a:cubicBezTo>
                    <a:pt x="9898" y="84"/>
                    <a:pt x="9695" y="0"/>
                    <a:pt x="94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 name="TextBox 16">
            <a:extLst>
              <a:ext uri="{FF2B5EF4-FFF2-40B4-BE49-F238E27FC236}">
                <a16:creationId xmlns:a16="http://schemas.microsoft.com/office/drawing/2014/main" xmlns="" id="{5F1376A4-E14A-4566-91F8-A3974F714E66}"/>
              </a:ext>
            </a:extLst>
          </p:cNvPr>
          <p:cNvSpPr txBox="1"/>
          <p:nvPr/>
        </p:nvSpPr>
        <p:spPr>
          <a:xfrm>
            <a:off x="741018" y="445549"/>
            <a:ext cx="5988966" cy="577850"/>
          </a:xfrm>
          <a:prstGeom prst="rect">
            <a:avLst/>
          </a:prstGeom>
          <a:noFill/>
        </p:spPr>
        <p:txBody>
          <a:bodyPr wrap="square">
            <a:spAutoFit/>
          </a:bodyPr>
          <a:lstStyle/>
          <a:p>
            <a:pPr algn="just">
              <a:lnSpc>
                <a:spcPct val="150000"/>
              </a:lnSpc>
              <a:spcBef>
                <a:spcPts val="100"/>
              </a:spcBef>
              <a:spcAft>
                <a:spcPts val="100"/>
              </a:spcAft>
            </a:pPr>
            <a:r>
              <a:rPr lang="vi-VN" sz="2400" b="1" dirty="0">
                <a:solidFill>
                  <a:srgbClr val="C00000"/>
                </a:solidFill>
                <a:effectLst/>
                <a:latin typeface="+mn-lt"/>
                <a:ea typeface="Times New Roman" panose="02020603050405020304" pitchFamily="18" charset="0"/>
              </a:rPr>
              <a:t>1. </a:t>
            </a:r>
            <a:r>
              <a:rPr lang="en-US" sz="2400" b="1" dirty="0" err="1">
                <a:solidFill>
                  <a:srgbClr val="C00000"/>
                </a:solidFill>
                <a:effectLst/>
                <a:latin typeface="+mn-lt"/>
                <a:ea typeface="Times New Roman" panose="02020603050405020304" pitchFamily="18" charset="0"/>
              </a:rPr>
              <a:t>Khái</a:t>
            </a:r>
            <a:r>
              <a:rPr lang="en-US" sz="2400" b="1" dirty="0">
                <a:solidFill>
                  <a:srgbClr val="C00000"/>
                </a:solidFill>
                <a:effectLst/>
                <a:latin typeface="+mn-lt"/>
                <a:ea typeface="Times New Roman" panose="02020603050405020304" pitchFamily="18" charset="0"/>
              </a:rPr>
              <a:t> </a:t>
            </a:r>
            <a:r>
              <a:rPr lang="en-US" sz="2400" b="1" dirty="0" err="1">
                <a:solidFill>
                  <a:srgbClr val="C00000"/>
                </a:solidFill>
                <a:effectLst/>
                <a:latin typeface="+mn-lt"/>
                <a:ea typeface="Times New Roman" panose="02020603050405020304" pitchFamily="18" charset="0"/>
              </a:rPr>
              <a:t>niệm</a:t>
            </a:r>
            <a:r>
              <a:rPr lang="en-US" sz="2400" b="1" dirty="0">
                <a:solidFill>
                  <a:srgbClr val="C00000"/>
                </a:solidFill>
                <a:effectLst/>
                <a:latin typeface="+mn-lt"/>
                <a:ea typeface="Times New Roman" panose="02020603050405020304" pitchFamily="18" charset="0"/>
              </a:rPr>
              <a:t> </a:t>
            </a:r>
            <a:r>
              <a:rPr lang="en-US" sz="2400" b="1" dirty="0" err="1">
                <a:solidFill>
                  <a:srgbClr val="C00000"/>
                </a:solidFill>
                <a:effectLst/>
                <a:latin typeface="+mn-lt"/>
                <a:ea typeface="Times New Roman" panose="02020603050405020304" pitchFamily="18" charset="0"/>
              </a:rPr>
              <a:t>môi</a:t>
            </a:r>
            <a:r>
              <a:rPr lang="en-US" sz="2400" b="1" dirty="0">
                <a:solidFill>
                  <a:srgbClr val="C00000"/>
                </a:solidFill>
                <a:effectLst/>
                <a:latin typeface="+mn-lt"/>
                <a:ea typeface="Times New Roman" panose="02020603050405020304" pitchFamily="18" charset="0"/>
              </a:rPr>
              <a:t> </a:t>
            </a:r>
            <a:r>
              <a:rPr lang="en-US" sz="2400" b="1" dirty="0" err="1">
                <a:solidFill>
                  <a:srgbClr val="C00000"/>
                </a:solidFill>
                <a:effectLst/>
                <a:latin typeface="+mn-lt"/>
                <a:ea typeface="Times New Roman" panose="02020603050405020304" pitchFamily="18" charset="0"/>
              </a:rPr>
              <a:t>trường</a:t>
            </a:r>
            <a:r>
              <a:rPr lang="en-US" sz="2400" b="1" dirty="0">
                <a:solidFill>
                  <a:srgbClr val="C00000"/>
                </a:solidFill>
                <a:effectLst/>
                <a:latin typeface="+mn-lt"/>
                <a:ea typeface="Times New Roman" panose="02020603050405020304" pitchFamily="18" charset="0"/>
              </a:rPr>
              <a:t> </a:t>
            </a:r>
            <a:r>
              <a:rPr lang="en-US" sz="2400" b="1" dirty="0" err="1">
                <a:solidFill>
                  <a:srgbClr val="C00000"/>
                </a:solidFill>
                <a:effectLst/>
                <a:latin typeface="+mn-lt"/>
                <a:ea typeface="Times New Roman" panose="02020603050405020304" pitchFamily="18" charset="0"/>
              </a:rPr>
              <a:t>trong</a:t>
            </a:r>
            <a:r>
              <a:rPr lang="en-US" sz="2400" b="1" dirty="0">
                <a:solidFill>
                  <a:srgbClr val="C00000"/>
                </a:solidFill>
                <a:effectLst/>
                <a:latin typeface="+mn-lt"/>
                <a:ea typeface="Times New Roman" panose="02020603050405020304" pitchFamily="18" charset="0"/>
              </a:rPr>
              <a:t> </a:t>
            </a:r>
            <a:r>
              <a:rPr lang="en-US" sz="2400" b="1" dirty="0" err="1">
                <a:solidFill>
                  <a:srgbClr val="C00000"/>
                </a:solidFill>
                <a:effectLst/>
                <a:latin typeface="+mn-lt"/>
                <a:ea typeface="Times New Roman" panose="02020603050405020304" pitchFamily="18" charset="0"/>
              </a:rPr>
              <a:t>cơ</a:t>
            </a:r>
            <a:r>
              <a:rPr lang="en-US" sz="2400" b="1" dirty="0">
                <a:solidFill>
                  <a:srgbClr val="C00000"/>
                </a:solidFill>
                <a:effectLst/>
                <a:latin typeface="+mn-lt"/>
                <a:ea typeface="Times New Roman" panose="02020603050405020304" pitchFamily="18" charset="0"/>
              </a:rPr>
              <a:t> </a:t>
            </a:r>
            <a:r>
              <a:rPr lang="en-US" sz="2400" b="1" dirty="0" err="1">
                <a:solidFill>
                  <a:srgbClr val="C00000"/>
                </a:solidFill>
                <a:effectLst/>
                <a:latin typeface="+mn-lt"/>
                <a:ea typeface="Times New Roman" panose="02020603050405020304" pitchFamily="18" charset="0"/>
              </a:rPr>
              <a:t>thể</a:t>
            </a:r>
            <a:endParaRPr lang="en-US" sz="2400" dirty="0">
              <a:solidFill>
                <a:srgbClr val="C00000"/>
              </a:solidFill>
              <a:effectLst/>
              <a:latin typeface="+mn-lt"/>
              <a:ea typeface="Calibri" panose="020F0502020204030204" pitchFamily="34" charset="0"/>
            </a:endParaRPr>
          </a:p>
        </p:txBody>
      </p:sp>
      <p:sp>
        <p:nvSpPr>
          <p:cNvPr id="20" name="TextBox 19">
            <a:extLst>
              <a:ext uri="{FF2B5EF4-FFF2-40B4-BE49-F238E27FC236}">
                <a16:creationId xmlns:a16="http://schemas.microsoft.com/office/drawing/2014/main" xmlns="" id="{0C348C42-CB4B-4748-9100-EBB7389BAEEA}"/>
              </a:ext>
            </a:extLst>
          </p:cNvPr>
          <p:cNvSpPr txBox="1"/>
          <p:nvPr/>
        </p:nvSpPr>
        <p:spPr>
          <a:xfrm>
            <a:off x="443513" y="1250235"/>
            <a:ext cx="8184455" cy="1964640"/>
          </a:xfrm>
          <a:prstGeom prst="rect">
            <a:avLst/>
          </a:prstGeom>
          <a:noFill/>
        </p:spPr>
        <p:txBody>
          <a:bodyPr wrap="square">
            <a:spAutoFit/>
          </a:bodyPr>
          <a:lstStyle/>
          <a:p>
            <a:pPr marL="342900" indent="-342900" algn="just">
              <a:lnSpc>
                <a:spcPct val="150000"/>
              </a:lnSpc>
              <a:spcBef>
                <a:spcPts val="100"/>
              </a:spcBef>
              <a:spcAft>
                <a:spcPts val="100"/>
              </a:spcAft>
              <a:buFont typeface="Wingdings" panose="05000000000000000000" pitchFamily="2" charset="2"/>
              <a:buChar char="§"/>
            </a:pPr>
            <a:r>
              <a:rPr lang="vi-VN" sz="2000" dirty="0">
                <a:latin typeface="+mn-lt"/>
                <a:ea typeface="Times New Roman" panose="02020603050405020304" pitchFamily="18" charset="0"/>
              </a:rPr>
              <a:t>Môi trường trong cơ thể là môi trường bao quanh tế bào gồm </a:t>
            </a:r>
            <a:r>
              <a:rPr lang="en-US" sz="2000" dirty="0" err="1" smtClean="0">
                <a:latin typeface="+mn-lt"/>
                <a:ea typeface="Times New Roman" panose="02020603050405020304" pitchFamily="18" charset="0"/>
              </a:rPr>
              <a:t>máu</a:t>
            </a:r>
            <a:r>
              <a:rPr lang="vi-VN" sz="2000" dirty="0" smtClean="0">
                <a:latin typeface="+mn-lt"/>
                <a:ea typeface="Times New Roman" panose="02020603050405020304" pitchFamily="18" charset="0"/>
              </a:rPr>
              <a:t>, </a:t>
            </a:r>
            <a:r>
              <a:rPr lang="vi-VN" sz="2000" dirty="0">
                <a:latin typeface="+mn-lt"/>
                <a:ea typeface="Times New Roman" panose="02020603050405020304" pitchFamily="18" charset="0"/>
              </a:rPr>
              <a:t>dịch mô </a:t>
            </a:r>
            <a:r>
              <a:rPr lang="vi-VN" sz="2000" dirty="0" smtClean="0">
                <a:latin typeface="+mn-lt"/>
                <a:ea typeface="Times New Roman" panose="02020603050405020304" pitchFamily="18" charset="0"/>
              </a:rPr>
              <a:t>và </a:t>
            </a:r>
            <a:r>
              <a:rPr lang="vi-VN" sz="2000" dirty="0">
                <a:latin typeface="+mn-lt"/>
                <a:ea typeface="Times New Roman" panose="02020603050405020304" pitchFamily="18" charset="0"/>
              </a:rPr>
              <a:t>dịch bạch huyết.</a:t>
            </a:r>
          </a:p>
          <a:p>
            <a:pPr marL="342900" indent="-342900" algn="just">
              <a:lnSpc>
                <a:spcPct val="150000"/>
              </a:lnSpc>
              <a:spcBef>
                <a:spcPts val="100"/>
              </a:spcBef>
              <a:spcAft>
                <a:spcPts val="100"/>
              </a:spcAft>
              <a:buFont typeface="Wingdings" panose="05000000000000000000" pitchFamily="2" charset="2"/>
              <a:buChar char="§"/>
            </a:pPr>
            <a:r>
              <a:rPr lang="vi-VN" sz="2000" dirty="0">
                <a:latin typeface="+mn-lt"/>
                <a:ea typeface="Times New Roman" panose="02020603050405020304" pitchFamily="18" charset="0"/>
              </a:rPr>
              <a:t>Cân bằng môi trường trong </a:t>
            </a:r>
            <a:r>
              <a:rPr lang="en-US" sz="2000" dirty="0" err="1" smtClean="0">
                <a:latin typeface="+mn-lt"/>
                <a:ea typeface="Times New Roman" panose="02020603050405020304" pitchFamily="18" charset="0"/>
              </a:rPr>
              <a:t>cơ</a:t>
            </a:r>
            <a:r>
              <a:rPr lang="en-US" sz="2000" dirty="0" smtClean="0">
                <a:latin typeface="+mn-lt"/>
                <a:ea typeface="Times New Roman" panose="02020603050405020304" pitchFamily="18" charset="0"/>
              </a:rPr>
              <a:t> </a:t>
            </a:r>
            <a:r>
              <a:rPr lang="en-US" sz="2000" dirty="0" err="1" smtClean="0">
                <a:latin typeface="+mn-lt"/>
                <a:ea typeface="Times New Roman" panose="02020603050405020304" pitchFamily="18" charset="0"/>
              </a:rPr>
              <a:t>thể</a:t>
            </a:r>
            <a:r>
              <a:rPr lang="en-US" sz="2000" dirty="0" smtClean="0">
                <a:latin typeface="+mn-lt"/>
                <a:ea typeface="Times New Roman" panose="02020603050405020304" pitchFamily="18" charset="0"/>
              </a:rPr>
              <a:t> </a:t>
            </a:r>
            <a:r>
              <a:rPr lang="en-US" sz="2000" dirty="0" err="1" smtClean="0">
                <a:latin typeface="+mn-lt"/>
                <a:ea typeface="Times New Roman" panose="02020603050405020304" pitchFamily="18" charset="0"/>
              </a:rPr>
              <a:t>là</a:t>
            </a:r>
            <a:r>
              <a:rPr lang="en-US" sz="2000" dirty="0">
                <a:latin typeface="+mn-lt"/>
                <a:ea typeface="Times New Roman" panose="02020603050405020304" pitchFamily="18" charset="0"/>
              </a:rPr>
              <a:t> </a:t>
            </a:r>
            <a:r>
              <a:rPr lang="en-US" sz="2000" dirty="0" err="1" smtClean="0">
                <a:latin typeface="+mn-lt"/>
                <a:ea typeface="Times New Roman" panose="02020603050405020304" pitchFamily="18" charset="0"/>
              </a:rPr>
              <a:t>sự</a:t>
            </a:r>
            <a:r>
              <a:rPr lang="en-US" sz="2000" dirty="0" smtClean="0">
                <a:latin typeface="+mn-lt"/>
                <a:ea typeface="Times New Roman" panose="02020603050405020304" pitchFamily="18" charset="0"/>
              </a:rPr>
              <a:t> </a:t>
            </a:r>
            <a:r>
              <a:rPr lang="en-US" sz="2000" dirty="0" err="1" smtClean="0">
                <a:latin typeface="+mn-lt"/>
                <a:ea typeface="Times New Roman" panose="02020603050405020304" pitchFamily="18" charset="0"/>
              </a:rPr>
              <a:t>duy</a:t>
            </a:r>
            <a:r>
              <a:rPr lang="en-US" sz="2000" dirty="0" smtClean="0">
                <a:latin typeface="+mn-lt"/>
                <a:ea typeface="Times New Roman" panose="02020603050405020304" pitchFamily="18" charset="0"/>
              </a:rPr>
              <a:t> </a:t>
            </a:r>
            <a:r>
              <a:rPr lang="en-US" sz="2000" dirty="0" err="1" smtClean="0">
                <a:latin typeface="+mn-lt"/>
                <a:ea typeface="Times New Roman" panose="02020603050405020304" pitchFamily="18" charset="0"/>
              </a:rPr>
              <a:t>trì</a:t>
            </a:r>
            <a:r>
              <a:rPr lang="en-US" sz="2000" dirty="0" smtClean="0">
                <a:latin typeface="+mn-lt"/>
                <a:ea typeface="Times New Roman" panose="02020603050405020304" pitchFamily="18" charset="0"/>
              </a:rPr>
              <a:t> </a:t>
            </a:r>
            <a:r>
              <a:rPr lang="en-US" sz="2000" dirty="0" err="1" smtClean="0">
                <a:latin typeface="+mn-lt"/>
                <a:ea typeface="Times New Roman" panose="02020603050405020304" pitchFamily="18" charset="0"/>
              </a:rPr>
              <a:t>ổn</a:t>
            </a:r>
            <a:r>
              <a:rPr lang="en-US" sz="2000" dirty="0" smtClean="0">
                <a:latin typeface="+mn-lt"/>
                <a:ea typeface="Times New Roman" panose="02020603050405020304" pitchFamily="18" charset="0"/>
              </a:rPr>
              <a:t> </a:t>
            </a:r>
            <a:r>
              <a:rPr lang="en-US" sz="2000" dirty="0" err="1" smtClean="0">
                <a:latin typeface="+mn-lt"/>
                <a:ea typeface="Times New Roman" panose="02020603050405020304" pitchFamily="18" charset="0"/>
              </a:rPr>
              <a:t>định</a:t>
            </a:r>
            <a:r>
              <a:rPr lang="en-US" sz="2000" dirty="0" smtClean="0">
                <a:latin typeface="+mn-lt"/>
                <a:ea typeface="Times New Roman" panose="02020603050405020304" pitchFamily="18" charset="0"/>
              </a:rPr>
              <a:t> </a:t>
            </a:r>
            <a:r>
              <a:rPr lang="en-US" sz="2000" dirty="0" err="1" smtClean="0">
                <a:latin typeface="+mn-lt"/>
                <a:ea typeface="Times New Roman" panose="02020603050405020304" pitchFamily="18" charset="0"/>
              </a:rPr>
              <a:t>các</a:t>
            </a:r>
            <a:r>
              <a:rPr lang="en-US" sz="2000" dirty="0" smtClean="0">
                <a:latin typeface="+mn-lt"/>
                <a:ea typeface="Times New Roman" panose="02020603050405020304" pitchFamily="18" charset="0"/>
              </a:rPr>
              <a:t> </a:t>
            </a:r>
            <a:r>
              <a:rPr lang="en-US" sz="2000" dirty="0" err="1" smtClean="0">
                <a:latin typeface="+mn-lt"/>
                <a:ea typeface="Times New Roman" panose="02020603050405020304" pitchFamily="18" charset="0"/>
              </a:rPr>
              <a:t>điều</a:t>
            </a:r>
            <a:r>
              <a:rPr lang="en-US" sz="2000" dirty="0" smtClean="0">
                <a:latin typeface="+mn-lt"/>
                <a:ea typeface="Times New Roman" panose="02020603050405020304" pitchFamily="18" charset="0"/>
              </a:rPr>
              <a:t> </a:t>
            </a:r>
            <a:r>
              <a:rPr lang="en-US" sz="2000" dirty="0" err="1" smtClean="0">
                <a:latin typeface="+mn-lt"/>
                <a:ea typeface="Times New Roman" panose="02020603050405020304" pitchFamily="18" charset="0"/>
              </a:rPr>
              <a:t>kiện</a:t>
            </a:r>
            <a:r>
              <a:rPr lang="en-US" sz="2000" dirty="0" smtClean="0">
                <a:latin typeface="+mn-lt"/>
                <a:ea typeface="Times New Roman" panose="02020603050405020304" pitchFamily="18" charset="0"/>
              </a:rPr>
              <a:t> </a:t>
            </a:r>
            <a:r>
              <a:rPr lang="en-US" sz="2000" dirty="0" err="1" smtClean="0">
                <a:latin typeface="+mn-lt"/>
                <a:ea typeface="Times New Roman" panose="02020603050405020304" pitchFamily="18" charset="0"/>
              </a:rPr>
              <a:t>vật</a:t>
            </a:r>
            <a:r>
              <a:rPr lang="en-US" sz="2000" dirty="0" smtClean="0">
                <a:latin typeface="+mn-lt"/>
                <a:ea typeface="Times New Roman" panose="02020603050405020304" pitchFamily="18" charset="0"/>
              </a:rPr>
              <a:t> </a:t>
            </a:r>
            <a:r>
              <a:rPr lang="en-US" sz="2000" dirty="0" err="1" smtClean="0">
                <a:latin typeface="+mn-lt"/>
                <a:ea typeface="Times New Roman" panose="02020603050405020304" pitchFamily="18" charset="0"/>
              </a:rPr>
              <a:t>lí</a:t>
            </a:r>
            <a:r>
              <a:rPr lang="en-US" sz="2000" dirty="0" smtClean="0">
                <a:latin typeface="+mn-lt"/>
                <a:ea typeface="Times New Roman" panose="02020603050405020304" pitchFamily="18" charset="0"/>
              </a:rPr>
              <a:t>, </a:t>
            </a:r>
            <a:r>
              <a:rPr lang="en-US" sz="2000" dirty="0" err="1" smtClean="0">
                <a:latin typeface="+mn-lt"/>
                <a:ea typeface="Times New Roman" panose="02020603050405020304" pitchFamily="18" charset="0"/>
              </a:rPr>
              <a:t>hóa</a:t>
            </a:r>
            <a:r>
              <a:rPr lang="en-US" sz="2000" dirty="0" smtClean="0">
                <a:latin typeface="+mn-lt"/>
                <a:ea typeface="Times New Roman" panose="02020603050405020304" pitchFamily="18" charset="0"/>
              </a:rPr>
              <a:t> </a:t>
            </a:r>
            <a:r>
              <a:rPr lang="en-US" sz="2000" dirty="0" err="1" smtClean="0">
                <a:latin typeface="+mn-lt"/>
                <a:ea typeface="Times New Roman" panose="02020603050405020304" pitchFamily="18" charset="0"/>
              </a:rPr>
              <a:t>học</a:t>
            </a:r>
            <a:r>
              <a:rPr lang="en-US" sz="2000" dirty="0" smtClean="0">
                <a:latin typeface="+mn-lt"/>
                <a:ea typeface="Times New Roman" panose="02020603050405020304" pitchFamily="18" charset="0"/>
              </a:rPr>
              <a:t> </a:t>
            </a:r>
            <a:r>
              <a:rPr lang="en-US" sz="2000" dirty="0" err="1" smtClean="0">
                <a:latin typeface="+mn-lt"/>
                <a:ea typeface="Times New Roman" panose="02020603050405020304" pitchFamily="18" charset="0"/>
              </a:rPr>
              <a:t>của</a:t>
            </a:r>
            <a:r>
              <a:rPr lang="en-US" sz="2000" dirty="0" smtClean="0">
                <a:latin typeface="+mn-lt"/>
                <a:ea typeface="Times New Roman" panose="02020603050405020304" pitchFamily="18" charset="0"/>
              </a:rPr>
              <a:t> </a:t>
            </a:r>
            <a:r>
              <a:rPr lang="en-US" sz="2000" dirty="0" err="1" smtClean="0">
                <a:latin typeface="+mn-lt"/>
                <a:ea typeface="Times New Roman" panose="02020603050405020304" pitchFamily="18" charset="0"/>
              </a:rPr>
              <a:t>môi</a:t>
            </a:r>
            <a:r>
              <a:rPr lang="en-US" sz="2000" dirty="0" smtClean="0">
                <a:latin typeface="+mn-lt"/>
                <a:ea typeface="Times New Roman" panose="02020603050405020304" pitchFamily="18" charset="0"/>
              </a:rPr>
              <a:t> </a:t>
            </a:r>
            <a:r>
              <a:rPr lang="en-US" sz="2000" dirty="0" err="1" smtClean="0">
                <a:latin typeface="+mn-lt"/>
                <a:ea typeface="Times New Roman" panose="02020603050405020304" pitchFamily="18" charset="0"/>
              </a:rPr>
              <a:t>trường</a:t>
            </a:r>
            <a:r>
              <a:rPr lang="en-US" sz="2000" dirty="0" smtClean="0">
                <a:latin typeface="+mn-lt"/>
                <a:ea typeface="Times New Roman" panose="02020603050405020304" pitchFamily="18" charset="0"/>
              </a:rPr>
              <a:t> </a:t>
            </a:r>
            <a:r>
              <a:rPr lang="en-US" sz="2000" dirty="0" err="1" smtClean="0">
                <a:latin typeface="+mn-lt"/>
                <a:ea typeface="Times New Roman" panose="02020603050405020304" pitchFamily="18" charset="0"/>
              </a:rPr>
              <a:t>trong</a:t>
            </a:r>
            <a:r>
              <a:rPr lang="en-US" sz="2000" dirty="0" smtClean="0">
                <a:latin typeface="+mn-lt"/>
                <a:ea typeface="Times New Roman" panose="02020603050405020304" pitchFamily="18" charset="0"/>
              </a:rPr>
              <a:t> </a:t>
            </a:r>
            <a:r>
              <a:rPr lang="en-US" sz="2000" dirty="0" err="1" smtClean="0">
                <a:latin typeface="+mn-lt"/>
                <a:ea typeface="Times New Roman" panose="02020603050405020304" pitchFamily="18" charset="0"/>
              </a:rPr>
              <a:t>cơ</a:t>
            </a:r>
            <a:r>
              <a:rPr lang="en-US" sz="2000" dirty="0" smtClean="0">
                <a:latin typeface="+mn-lt"/>
                <a:ea typeface="Times New Roman" panose="02020603050405020304" pitchFamily="18" charset="0"/>
              </a:rPr>
              <a:t> </a:t>
            </a:r>
            <a:r>
              <a:rPr lang="en-US" sz="2000" dirty="0" err="1" smtClean="0">
                <a:latin typeface="+mn-lt"/>
                <a:ea typeface="Times New Roman" panose="02020603050405020304" pitchFamily="18" charset="0"/>
              </a:rPr>
              <a:t>thể</a:t>
            </a:r>
            <a:endParaRPr lang="vi-VN" sz="2000" dirty="0">
              <a:latin typeface="+mn-lt"/>
              <a:ea typeface="Times New Roman" panose="02020603050405020304" pitchFamily="18" charset="0"/>
            </a:endParaRPr>
          </a:p>
        </p:txBody>
      </p:sp>
      <p:grpSp>
        <p:nvGrpSpPr>
          <p:cNvPr id="18" name="Google Shape;650;p53">
            <a:extLst>
              <a:ext uri="{FF2B5EF4-FFF2-40B4-BE49-F238E27FC236}">
                <a16:creationId xmlns:a16="http://schemas.microsoft.com/office/drawing/2014/main" xmlns="" id="{D249D3CF-D3F4-40D2-9AE1-9D51381B4660}"/>
              </a:ext>
            </a:extLst>
          </p:cNvPr>
          <p:cNvGrpSpPr/>
          <p:nvPr/>
        </p:nvGrpSpPr>
        <p:grpSpPr>
          <a:xfrm rot="6293600" flipH="1">
            <a:off x="337696" y="3783544"/>
            <a:ext cx="1351177" cy="1316019"/>
            <a:chOff x="2505538" y="2676850"/>
            <a:chExt cx="352175" cy="349375"/>
          </a:xfrm>
        </p:grpSpPr>
        <p:sp>
          <p:nvSpPr>
            <p:cNvPr id="19" name="Google Shape;651;p53">
              <a:extLst>
                <a:ext uri="{FF2B5EF4-FFF2-40B4-BE49-F238E27FC236}">
                  <a16:creationId xmlns:a16="http://schemas.microsoft.com/office/drawing/2014/main" xmlns="" id="{6E691C87-1B09-49BA-987D-36AA147C1750}"/>
                </a:ext>
              </a:extLst>
            </p:cNvPr>
            <p:cNvSpPr/>
            <p:nvPr/>
          </p:nvSpPr>
          <p:spPr>
            <a:xfrm>
              <a:off x="2645138" y="2687100"/>
              <a:ext cx="202350" cy="202075"/>
            </a:xfrm>
            <a:custGeom>
              <a:avLst/>
              <a:gdLst/>
              <a:ahLst/>
              <a:cxnLst/>
              <a:rect l="l" t="t" r="r" b="b"/>
              <a:pathLst>
                <a:path w="8094" h="8083" extrusionOk="0">
                  <a:moveTo>
                    <a:pt x="4046" y="0"/>
                  </a:moveTo>
                  <a:cubicBezTo>
                    <a:pt x="1810" y="0"/>
                    <a:pt x="0" y="1856"/>
                    <a:pt x="0" y="4044"/>
                  </a:cubicBezTo>
                  <a:cubicBezTo>
                    <a:pt x="2" y="6221"/>
                    <a:pt x="1794" y="7935"/>
                    <a:pt x="3776" y="8074"/>
                  </a:cubicBezTo>
                  <a:cubicBezTo>
                    <a:pt x="3863" y="8080"/>
                    <a:pt x="3950" y="8083"/>
                    <a:pt x="4036" y="8083"/>
                  </a:cubicBezTo>
                  <a:cubicBezTo>
                    <a:pt x="5707" y="8083"/>
                    <a:pt x="7137" y="6963"/>
                    <a:pt x="7707" y="5781"/>
                  </a:cubicBezTo>
                  <a:cubicBezTo>
                    <a:pt x="7786" y="5620"/>
                    <a:pt x="7851" y="5451"/>
                    <a:pt x="7901" y="5278"/>
                  </a:cubicBezTo>
                  <a:cubicBezTo>
                    <a:pt x="8028" y="4879"/>
                    <a:pt x="8093" y="4463"/>
                    <a:pt x="8093" y="4044"/>
                  </a:cubicBezTo>
                  <a:cubicBezTo>
                    <a:pt x="8093" y="1810"/>
                    <a:pt x="6283" y="0"/>
                    <a:pt x="40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652;p53">
              <a:extLst>
                <a:ext uri="{FF2B5EF4-FFF2-40B4-BE49-F238E27FC236}">
                  <a16:creationId xmlns:a16="http://schemas.microsoft.com/office/drawing/2014/main" xmlns="" id="{BBCA9380-B2A5-441D-B08B-D9637ACFF555}"/>
                </a:ext>
              </a:extLst>
            </p:cNvPr>
            <p:cNvSpPr/>
            <p:nvPr/>
          </p:nvSpPr>
          <p:spPr>
            <a:xfrm>
              <a:off x="2746263" y="2687125"/>
              <a:ext cx="101175" cy="202075"/>
            </a:xfrm>
            <a:custGeom>
              <a:avLst/>
              <a:gdLst/>
              <a:ahLst/>
              <a:cxnLst/>
              <a:rect l="l" t="t" r="r" b="b"/>
              <a:pathLst>
                <a:path w="4047" h="8083" extrusionOk="0">
                  <a:moveTo>
                    <a:pt x="1" y="1"/>
                  </a:moveTo>
                  <a:lnTo>
                    <a:pt x="1" y="8082"/>
                  </a:lnTo>
                  <a:cubicBezTo>
                    <a:pt x="1667" y="8077"/>
                    <a:pt x="3094" y="6960"/>
                    <a:pt x="3662" y="5780"/>
                  </a:cubicBezTo>
                  <a:cubicBezTo>
                    <a:pt x="3739" y="5619"/>
                    <a:pt x="3804" y="5450"/>
                    <a:pt x="3854" y="5277"/>
                  </a:cubicBezTo>
                  <a:cubicBezTo>
                    <a:pt x="3982" y="4878"/>
                    <a:pt x="4047" y="4462"/>
                    <a:pt x="4047" y="4043"/>
                  </a:cubicBezTo>
                  <a:cubicBezTo>
                    <a:pt x="4047" y="1811"/>
                    <a:pt x="2235" y="1"/>
                    <a:pt x="1" y="1"/>
                  </a:cubicBezTo>
                  <a:close/>
                </a:path>
              </a:pathLst>
            </a:custGeom>
            <a:solidFill>
              <a:srgbClr val="191919">
                <a:alpha val="14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653;p53">
              <a:extLst>
                <a:ext uri="{FF2B5EF4-FFF2-40B4-BE49-F238E27FC236}">
                  <a16:creationId xmlns:a16="http://schemas.microsoft.com/office/drawing/2014/main" xmlns="" id="{271CE6EB-993C-43AD-94C3-480BD4AF7EEC}"/>
                </a:ext>
              </a:extLst>
            </p:cNvPr>
            <p:cNvSpPr/>
            <p:nvPr/>
          </p:nvSpPr>
          <p:spPr>
            <a:xfrm>
              <a:off x="2620988" y="2849950"/>
              <a:ext cx="65250" cy="60550"/>
            </a:xfrm>
            <a:custGeom>
              <a:avLst/>
              <a:gdLst/>
              <a:ahLst/>
              <a:cxnLst/>
              <a:rect l="l" t="t" r="r" b="b"/>
              <a:pathLst>
                <a:path w="2610" h="2422" extrusionOk="0">
                  <a:moveTo>
                    <a:pt x="2149" y="1"/>
                  </a:moveTo>
                  <a:cubicBezTo>
                    <a:pt x="2042" y="1"/>
                    <a:pt x="1934" y="42"/>
                    <a:pt x="1853" y="123"/>
                  </a:cubicBezTo>
                  <a:lnTo>
                    <a:pt x="264" y="1708"/>
                  </a:lnTo>
                  <a:cubicBezTo>
                    <a:pt x="1" y="1972"/>
                    <a:pt x="187" y="2422"/>
                    <a:pt x="560" y="2422"/>
                  </a:cubicBezTo>
                  <a:cubicBezTo>
                    <a:pt x="561" y="2422"/>
                    <a:pt x="561" y="2422"/>
                    <a:pt x="562" y="2422"/>
                  </a:cubicBezTo>
                  <a:cubicBezTo>
                    <a:pt x="564" y="2422"/>
                    <a:pt x="566" y="2422"/>
                    <a:pt x="568" y="2422"/>
                  </a:cubicBezTo>
                  <a:cubicBezTo>
                    <a:pt x="677" y="2422"/>
                    <a:pt x="782" y="2377"/>
                    <a:pt x="858" y="2299"/>
                  </a:cubicBezTo>
                  <a:lnTo>
                    <a:pt x="2446" y="715"/>
                  </a:lnTo>
                  <a:cubicBezTo>
                    <a:pt x="2610" y="550"/>
                    <a:pt x="2608" y="285"/>
                    <a:pt x="2445" y="123"/>
                  </a:cubicBezTo>
                  <a:cubicBezTo>
                    <a:pt x="2363" y="42"/>
                    <a:pt x="2256" y="1"/>
                    <a:pt x="21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654;p53">
              <a:extLst>
                <a:ext uri="{FF2B5EF4-FFF2-40B4-BE49-F238E27FC236}">
                  <a16:creationId xmlns:a16="http://schemas.microsoft.com/office/drawing/2014/main" xmlns="" id="{64062FE9-DA81-480C-B358-17DE7DCF64B1}"/>
                </a:ext>
              </a:extLst>
            </p:cNvPr>
            <p:cNvSpPr/>
            <p:nvPr/>
          </p:nvSpPr>
          <p:spPr>
            <a:xfrm>
              <a:off x="2505538" y="2868675"/>
              <a:ext cx="161650" cy="157550"/>
            </a:xfrm>
            <a:custGeom>
              <a:avLst/>
              <a:gdLst/>
              <a:ahLst/>
              <a:cxnLst/>
              <a:rect l="l" t="t" r="r" b="b"/>
              <a:pathLst>
                <a:path w="6466" h="6302" extrusionOk="0">
                  <a:moveTo>
                    <a:pt x="4903" y="0"/>
                  </a:moveTo>
                  <a:cubicBezTo>
                    <a:pt x="4827" y="0"/>
                    <a:pt x="4752" y="28"/>
                    <a:pt x="4696" y="84"/>
                  </a:cubicBezTo>
                  <a:lnTo>
                    <a:pt x="469" y="4303"/>
                  </a:lnTo>
                  <a:cubicBezTo>
                    <a:pt x="7" y="4766"/>
                    <a:pt x="0" y="5508"/>
                    <a:pt x="456" y="5963"/>
                  </a:cubicBezTo>
                  <a:cubicBezTo>
                    <a:pt x="682" y="6189"/>
                    <a:pt x="980" y="6302"/>
                    <a:pt x="1279" y="6302"/>
                  </a:cubicBezTo>
                  <a:cubicBezTo>
                    <a:pt x="1583" y="6302"/>
                    <a:pt x="1889" y="6185"/>
                    <a:pt x="2123" y="5951"/>
                  </a:cubicBezTo>
                  <a:lnTo>
                    <a:pt x="6349" y="1733"/>
                  </a:lnTo>
                  <a:cubicBezTo>
                    <a:pt x="6466" y="1616"/>
                    <a:pt x="6461" y="1422"/>
                    <a:pt x="6338" y="1301"/>
                  </a:cubicBezTo>
                  <a:lnTo>
                    <a:pt x="5735" y="697"/>
                  </a:lnTo>
                  <a:lnTo>
                    <a:pt x="5131" y="96"/>
                  </a:lnTo>
                  <a:cubicBezTo>
                    <a:pt x="5068" y="32"/>
                    <a:pt x="4985" y="0"/>
                    <a:pt x="490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655;p53">
              <a:extLst>
                <a:ext uri="{FF2B5EF4-FFF2-40B4-BE49-F238E27FC236}">
                  <a16:creationId xmlns:a16="http://schemas.microsoft.com/office/drawing/2014/main" xmlns="" id="{25DCA082-F7BF-4D5C-B83A-BC625295CA1C}"/>
                </a:ext>
              </a:extLst>
            </p:cNvPr>
            <p:cNvSpPr/>
            <p:nvPr/>
          </p:nvSpPr>
          <p:spPr>
            <a:xfrm>
              <a:off x="2505538" y="2959575"/>
              <a:ext cx="69700" cy="66625"/>
            </a:xfrm>
            <a:custGeom>
              <a:avLst/>
              <a:gdLst/>
              <a:ahLst/>
              <a:cxnLst/>
              <a:rect l="l" t="t" r="r" b="b"/>
              <a:pathLst>
                <a:path w="2788" h="2665" extrusionOk="0">
                  <a:moveTo>
                    <a:pt x="1134" y="1"/>
                  </a:moveTo>
                  <a:lnTo>
                    <a:pt x="468" y="665"/>
                  </a:lnTo>
                  <a:cubicBezTo>
                    <a:pt x="5" y="1128"/>
                    <a:pt x="0" y="1871"/>
                    <a:pt x="455" y="2325"/>
                  </a:cubicBezTo>
                  <a:cubicBezTo>
                    <a:pt x="681" y="2551"/>
                    <a:pt x="978" y="2664"/>
                    <a:pt x="1278" y="2664"/>
                  </a:cubicBezTo>
                  <a:cubicBezTo>
                    <a:pt x="1582" y="2664"/>
                    <a:pt x="1888" y="2547"/>
                    <a:pt x="2123" y="2314"/>
                  </a:cubicBezTo>
                  <a:lnTo>
                    <a:pt x="2787" y="1649"/>
                  </a:lnTo>
                  <a:lnTo>
                    <a:pt x="1134" y="1"/>
                  </a:lnTo>
                  <a:close/>
                </a:path>
              </a:pathLst>
            </a:custGeom>
            <a:solidFill>
              <a:srgbClr val="191919">
                <a:alpha val="14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656;p53">
              <a:extLst>
                <a:ext uri="{FF2B5EF4-FFF2-40B4-BE49-F238E27FC236}">
                  <a16:creationId xmlns:a16="http://schemas.microsoft.com/office/drawing/2014/main" xmlns="" id="{4A2DA48D-8403-4F47-98C2-E690006F2A03}"/>
                </a:ext>
              </a:extLst>
            </p:cNvPr>
            <p:cNvSpPr/>
            <p:nvPr/>
          </p:nvSpPr>
          <p:spPr>
            <a:xfrm>
              <a:off x="2634888" y="2676850"/>
              <a:ext cx="222825" cy="222575"/>
            </a:xfrm>
            <a:custGeom>
              <a:avLst/>
              <a:gdLst/>
              <a:ahLst/>
              <a:cxnLst/>
              <a:rect l="l" t="t" r="r" b="b"/>
              <a:pathLst>
                <a:path w="8913" h="8903" extrusionOk="0">
                  <a:moveTo>
                    <a:pt x="4456" y="821"/>
                  </a:moveTo>
                  <a:cubicBezTo>
                    <a:pt x="6462" y="821"/>
                    <a:pt x="8092" y="2450"/>
                    <a:pt x="8092" y="4454"/>
                  </a:cubicBezTo>
                  <a:cubicBezTo>
                    <a:pt x="8092" y="4829"/>
                    <a:pt x="8034" y="5205"/>
                    <a:pt x="7921" y="5564"/>
                  </a:cubicBezTo>
                  <a:lnTo>
                    <a:pt x="7918" y="5574"/>
                  </a:lnTo>
                  <a:cubicBezTo>
                    <a:pt x="7872" y="5726"/>
                    <a:pt x="7816" y="5873"/>
                    <a:pt x="7748" y="6014"/>
                  </a:cubicBezTo>
                  <a:cubicBezTo>
                    <a:pt x="7473" y="6583"/>
                    <a:pt x="6973" y="7126"/>
                    <a:pt x="6376" y="7503"/>
                  </a:cubicBezTo>
                  <a:cubicBezTo>
                    <a:pt x="5947" y="7775"/>
                    <a:pt x="5279" y="8083"/>
                    <a:pt x="4452" y="8083"/>
                  </a:cubicBezTo>
                  <a:cubicBezTo>
                    <a:pt x="4374" y="8083"/>
                    <a:pt x="4295" y="8080"/>
                    <a:pt x="4215" y="8074"/>
                  </a:cubicBezTo>
                  <a:cubicBezTo>
                    <a:pt x="3348" y="8015"/>
                    <a:pt x="2486" y="7604"/>
                    <a:pt x="1850" y="6949"/>
                  </a:cubicBezTo>
                  <a:cubicBezTo>
                    <a:pt x="1187" y="6264"/>
                    <a:pt x="821" y="5378"/>
                    <a:pt x="821" y="4454"/>
                  </a:cubicBezTo>
                  <a:cubicBezTo>
                    <a:pt x="821" y="3498"/>
                    <a:pt x="1198" y="2592"/>
                    <a:pt x="1886" y="1900"/>
                  </a:cubicBezTo>
                  <a:cubicBezTo>
                    <a:pt x="2578" y="1204"/>
                    <a:pt x="3490" y="821"/>
                    <a:pt x="4456" y="821"/>
                  </a:cubicBezTo>
                  <a:close/>
                  <a:moveTo>
                    <a:pt x="4456" y="1"/>
                  </a:moveTo>
                  <a:cubicBezTo>
                    <a:pt x="3270" y="1"/>
                    <a:pt x="2151" y="470"/>
                    <a:pt x="1305" y="1322"/>
                  </a:cubicBezTo>
                  <a:cubicBezTo>
                    <a:pt x="464" y="2168"/>
                    <a:pt x="1" y="3281"/>
                    <a:pt x="1" y="4454"/>
                  </a:cubicBezTo>
                  <a:cubicBezTo>
                    <a:pt x="1" y="5593"/>
                    <a:pt x="449" y="6682"/>
                    <a:pt x="1261" y="7520"/>
                  </a:cubicBezTo>
                  <a:cubicBezTo>
                    <a:pt x="2034" y="8317"/>
                    <a:pt x="3091" y="8818"/>
                    <a:pt x="4158" y="8893"/>
                  </a:cubicBezTo>
                  <a:cubicBezTo>
                    <a:pt x="4255" y="8899"/>
                    <a:pt x="4351" y="8903"/>
                    <a:pt x="4446" y="8903"/>
                  </a:cubicBezTo>
                  <a:cubicBezTo>
                    <a:pt x="6298" y="8903"/>
                    <a:pt x="7864" y="7662"/>
                    <a:pt x="8485" y="6369"/>
                  </a:cubicBezTo>
                  <a:cubicBezTo>
                    <a:pt x="8573" y="6188"/>
                    <a:pt x="8646" y="6001"/>
                    <a:pt x="8702" y="5808"/>
                  </a:cubicBezTo>
                  <a:cubicBezTo>
                    <a:pt x="8841" y="5370"/>
                    <a:pt x="8912" y="4914"/>
                    <a:pt x="8912" y="4454"/>
                  </a:cubicBezTo>
                  <a:cubicBezTo>
                    <a:pt x="8912" y="1999"/>
                    <a:pt x="6913" y="1"/>
                    <a:pt x="44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657;p53">
              <a:extLst>
                <a:ext uri="{FF2B5EF4-FFF2-40B4-BE49-F238E27FC236}">
                  <a16:creationId xmlns:a16="http://schemas.microsoft.com/office/drawing/2014/main" xmlns="" id="{58C4F1FE-79AE-4400-967A-7F2F8135F18A}"/>
                </a:ext>
              </a:extLst>
            </p:cNvPr>
            <p:cNvSpPr/>
            <p:nvPr/>
          </p:nvSpPr>
          <p:spPr>
            <a:xfrm>
              <a:off x="2683113" y="2773925"/>
              <a:ext cx="46600" cy="51325"/>
            </a:xfrm>
            <a:custGeom>
              <a:avLst/>
              <a:gdLst/>
              <a:ahLst/>
              <a:cxnLst/>
              <a:rect l="l" t="t" r="r" b="b"/>
              <a:pathLst>
                <a:path w="1864" h="2053" extrusionOk="0">
                  <a:moveTo>
                    <a:pt x="442" y="1"/>
                  </a:moveTo>
                  <a:cubicBezTo>
                    <a:pt x="248" y="1"/>
                    <a:pt x="75" y="140"/>
                    <a:pt x="41" y="340"/>
                  </a:cubicBezTo>
                  <a:cubicBezTo>
                    <a:pt x="0" y="566"/>
                    <a:pt x="155" y="781"/>
                    <a:pt x="382" y="815"/>
                  </a:cubicBezTo>
                  <a:cubicBezTo>
                    <a:pt x="739" y="877"/>
                    <a:pt x="979" y="1217"/>
                    <a:pt x="917" y="1574"/>
                  </a:cubicBezTo>
                  <a:cubicBezTo>
                    <a:pt x="879" y="1796"/>
                    <a:pt x="1027" y="2008"/>
                    <a:pt x="1251" y="2046"/>
                  </a:cubicBezTo>
                  <a:cubicBezTo>
                    <a:pt x="1275" y="2051"/>
                    <a:pt x="1298" y="2053"/>
                    <a:pt x="1322" y="2053"/>
                  </a:cubicBezTo>
                  <a:cubicBezTo>
                    <a:pt x="1521" y="2053"/>
                    <a:pt x="1691" y="1909"/>
                    <a:pt x="1725" y="1713"/>
                  </a:cubicBezTo>
                  <a:cubicBezTo>
                    <a:pt x="1864" y="911"/>
                    <a:pt x="1325" y="147"/>
                    <a:pt x="521" y="8"/>
                  </a:cubicBezTo>
                  <a:cubicBezTo>
                    <a:pt x="495" y="3"/>
                    <a:pt x="468" y="1"/>
                    <a:pt x="4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658;p53">
              <a:extLst>
                <a:ext uri="{FF2B5EF4-FFF2-40B4-BE49-F238E27FC236}">
                  <a16:creationId xmlns:a16="http://schemas.microsoft.com/office/drawing/2014/main" xmlns="" id="{A72465DA-17D3-4988-BB7C-61D99D91C5C8}"/>
                </a:ext>
              </a:extLst>
            </p:cNvPr>
            <p:cNvSpPr/>
            <p:nvPr/>
          </p:nvSpPr>
          <p:spPr>
            <a:xfrm>
              <a:off x="2760213" y="2782800"/>
              <a:ext cx="35425" cy="58200"/>
            </a:xfrm>
            <a:custGeom>
              <a:avLst/>
              <a:gdLst/>
              <a:ahLst/>
              <a:cxnLst/>
              <a:rect l="l" t="t" r="r" b="b"/>
              <a:pathLst>
                <a:path w="1417" h="2328" extrusionOk="0">
                  <a:moveTo>
                    <a:pt x="868" y="1"/>
                  </a:moveTo>
                  <a:cubicBezTo>
                    <a:pt x="763" y="1"/>
                    <a:pt x="659" y="41"/>
                    <a:pt x="578" y="121"/>
                  </a:cubicBezTo>
                  <a:cubicBezTo>
                    <a:pt x="1" y="697"/>
                    <a:pt x="1" y="1632"/>
                    <a:pt x="578" y="2207"/>
                  </a:cubicBezTo>
                  <a:cubicBezTo>
                    <a:pt x="654" y="2283"/>
                    <a:pt x="760" y="2327"/>
                    <a:pt x="868" y="2327"/>
                  </a:cubicBezTo>
                  <a:cubicBezTo>
                    <a:pt x="1234" y="2327"/>
                    <a:pt x="1416" y="1886"/>
                    <a:pt x="1158" y="1627"/>
                  </a:cubicBezTo>
                  <a:cubicBezTo>
                    <a:pt x="900" y="1371"/>
                    <a:pt x="900" y="955"/>
                    <a:pt x="1158" y="700"/>
                  </a:cubicBezTo>
                  <a:cubicBezTo>
                    <a:pt x="1318" y="540"/>
                    <a:pt x="1318" y="281"/>
                    <a:pt x="1158" y="121"/>
                  </a:cubicBezTo>
                  <a:cubicBezTo>
                    <a:pt x="1077" y="41"/>
                    <a:pt x="973" y="1"/>
                    <a:pt x="8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659;p53">
              <a:extLst>
                <a:ext uri="{FF2B5EF4-FFF2-40B4-BE49-F238E27FC236}">
                  <a16:creationId xmlns:a16="http://schemas.microsoft.com/office/drawing/2014/main" xmlns="" id="{08FABC18-F3BC-413C-AE32-F10D18B5C90E}"/>
                </a:ext>
              </a:extLst>
            </p:cNvPr>
            <p:cNvSpPr/>
            <p:nvPr/>
          </p:nvSpPr>
          <p:spPr>
            <a:xfrm>
              <a:off x="2723513" y="2723175"/>
              <a:ext cx="57850" cy="37025"/>
            </a:xfrm>
            <a:custGeom>
              <a:avLst/>
              <a:gdLst/>
              <a:ahLst/>
              <a:cxnLst/>
              <a:rect l="l" t="t" r="r" b="b"/>
              <a:pathLst>
                <a:path w="2314" h="1481" extrusionOk="0">
                  <a:moveTo>
                    <a:pt x="464" y="0"/>
                  </a:moveTo>
                  <a:cubicBezTo>
                    <a:pt x="412" y="0"/>
                    <a:pt x="360" y="10"/>
                    <a:pt x="309" y="31"/>
                  </a:cubicBezTo>
                  <a:cubicBezTo>
                    <a:pt x="99" y="118"/>
                    <a:pt x="0" y="358"/>
                    <a:pt x="86" y="566"/>
                  </a:cubicBezTo>
                  <a:cubicBezTo>
                    <a:pt x="314" y="1119"/>
                    <a:pt x="854" y="1480"/>
                    <a:pt x="1453" y="1480"/>
                  </a:cubicBezTo>
                  <a:cubicBezTo>
                    <a:pt x="1645" y="1480"/>
                    <a:pt x="1835" y="1443"/>
                    <a:pt x="2012" y="1369"/>
                  </a:cubicBezTo>
                  <a:cubicBezTo>
                    <a:pt x="2218" y="1280"/>
                    <a:pt x="2313" y="1043"/>
                    <a:pt x="2229" y="836"/>
                  </a:cubicBezTo>
                  <a:cubicBezTo>
                    <a:pt x="2164" y="679"/>
                    <a:pt x="2011" y="583"/>
                    <a:pt x="1850" y="583"/>
                  </a:cubicBezTo>
                  <a:cubicBezTo>
                    <a:pt x="1800" y="583"/>
                    <a:pt x="1750" y="592"/>
                    <a:pt x="1700" y="612"/>
                  </a:cubicBezTo>
                  <a:cubicBezTo>
                    <a:pt x="1619" y="645"/>
                    <a:pt x="1535" y="661"/>
                    <a:pt x="1452" y="661"/>
                  </a:cubicBezTo>
                  <a:cubicBezTo>
                    <a:pt x="1193" y="661"/>
                    <a:pt x="948" y="507"/>
                    <a:pt x="843" y="254"/>
                  </a:cubicBezTo>
                  <a:cubicBezTo>
                    <a:pt x="778" y="96"/>
                    <a:pt x="625" y="0"/>
                    <a:pt x="4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660;p53">
              <a:extLst>
                <a:ext uri="{FF2B5EF4-FFF2-40B4-BE49-F238E27FC236}">
                  <a16:creationId xmlns:a16="http://schemas.microsoft.com/office/drawing/2014/main" xmlns="" id="{71544E12-7181-4E18-9995-27C887095753}"/>
                </a:ext>
              </a:extLst>
            </p:cNvPr>
            <p:cNvSpPr/>
            <p:nvPr/>
          </p:nvSpPr>
          <p:spPr>
            <a:xfrm>
              <a:off x="2746263" y="2676850"/>
              <a:ext cx="111450" cy="222575"/>
            </a:xfrm>
            <a:custGeom>
              <a:avLst/>
              <a:gdLst/>
              <a:ahLst/>
              <a:cxnLst/>
              <a:rect l="l" t="t" r="r" b="b"/>
              <a:pathLst>
                <a:path w="4458" h="8903" extrusionOk="0">
                  <a:moveTo>
                    <a:pt x="1" y="1"/>
                  </a:moveTo>
                  <a:lnTo>
                    <a:pt x="1" y="821"/>
                  </a:lnTo>
                  <a:cubicBezTo>
                    <a:pt x="2007" y="821"/>
                    <a:pt x="3637" y="2450"/>
                    <a:pt x="3637" y="4454"/>
                  </a:cubicBezTo>
                  <a:cubicBezTo>
                    <a:pt x="3639" y="4829"/>
                    <a:pt x="3579" y="5205"/>
                    <a:pt x="3466" y="5564"/>
                  </a:cubicBezTo>
                  <a:lnTo>
                    <a:pt x="3463" y="5574"/>
                  </a:lnTo>
                  <a:cubicBezTo>
                    <a:pt x="3417" y="5726"/>
                    <a:pt x="3361" y="5873"/>
                    <a:pt x="3293" y="6014"/>
                  </a:cubicBezTo>
                  <a:cubicBezTo>
                    <a:pt x="3018" y="6583"/>
                    <a:pt x="2518" y="7126"/>
                    <a:pt x="1921" y="7503"/>
                  </a:cubicBezTo>
                  <a:cubicBezTo>
                    <a:pt x="1492" y="7775"/>
                    <a:pt x="826" y="8081"/>
                    <a:pt x="1" y="8082"/>
                  </a:cubicBezTo>
                  <a:lnTo>
                    <a:pt x="1" y="8903"/>
                  </a:lnTo>
                  <a:cubicBezTo>
                    <a:pt x="1848" y="8898"/>
                    <a:pt x="3409" y="7659"/>
                    <a:pt x="4030" y="6369"/>
                  </a:cubicBezTo>
                  <a:cubicBezTo>
                    <a:pt x="4118" y="6190"/>
                    <a:pt x="4191" y="6001"/>
                    <a:pt x="4247" y="5808"/>
                  </a:cubicBezTo>
                  <a:cubicBezTo>
                    <a:pt x="4386" y="5370"/>
                    <a:pt x="4457" y="4914"/>
                    <a:pt x="4457" y="4454"/>
                  </a:cubicBezTo>
                  <a:cubicBezTo>
                    <a:pt x="4457" y="1999"/>
                    <a:pt x="2458" y="1"/>
                    <a:pt x="1" y="1"/>
                  </a:cubicBezTo>
                  <a:close/>
                </a:path>
              </a:pathLst>
            </a:custGeom>
            <a:solidFill>
              <a:srgbClr val="191919">
                <a:alpha val="46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661;p53">
              <a:extLst>
                <a:ext uri="{FF2B5EF4-FFF2-40B4-BE49-F238E27FC236}">
                  <a16:creationId xmlns:a16="http://schemas.microsoft.com/office/drawing/2014/main" xmlns="" id="{A1A1E777-3204-46C9-BD9C-34306424FDF6}"/>
                </a:ext>
              </a:extLst>
            </p:cNvPr>
            <p:cNvSpPr/>
            <p:nvPr/>
          </p:nvSpPr>
          <p:spPr>
            <a:xfrm>
              <a:off x="2746313" y="2732625"/>
              <a:ext cx="35075" cy="27550"/>
            </a:xfrm>
            <a:custGeom>
              <a:avLst/>
              <a:gdLst/>
              <a:ahLst/>
              <a:cxnLst/>
              <a:rect l="l" t="t" r="r" b="b"/>
              <a:pathLst>
                <a:path w="1403" h="1102" extrusionOk="0">
                  <a:moveTo>
                    <a:pt x="1" y="1"/>
                  </a:moveTo>
                  <a:lnTo>
                    <a:pt x="1" y="999"/>
                  </a:lnTo>
                  <a:cubicBezTo>
                    <a:pt x="174" y="1068"/>
                    <a:pt x="357" y="1102"/>
                    <a:pt x="541" y="1102"/>
                  </a:cubicBezTo>
                  <a:cubicBezTo>
                    <a:pt x="731" y="1102"/>
                    <a:pt x="922" y="1065"/>
                    <a:pt x="1100" y="991"/>
                  </a:cubicBezTo>
                  <a:cubicBezTo>
                    <a:pt x="1306" y="902"/>
                    <a:pt x="1403" y="665"/>
                    <a:pt x="1317" y="458"/>
                  </a:cubicBezTo>
                  <a:cubicBezTo>
                    <a:pt x="1253" y="301"/>
                    <a:pt x="1100" y="205"/>
                    <a:pt x="939" y="205"/>
                  </a:cubicBezTo>
                  <a:cubicBezTo>
                    <a:pt x="889" y="205"/>
                    <a:pt x="839" y="214"/>
                    <a:pt x="790" y="234"/>
                  </a:cubicBezTo>
                  <a:lnTo>
                    <a:pt x="788" y="234"/>
                  </a:lnTo>
                  <a:cubicBezTo>
                    <a:pt x="708" y="267"/>
                    <a:pt x="623" y="282"/>
                    <a:pt x="540" y="282"/>
                  </a:cubicBezTo>
                  <a:cubicBezTo>
                    <a:pt x="330" y="282"/>
                    <a:pt x="127" y="181"/>
                    <a:pt x="1" y="1"/>
                  </a:cubicBezTo>
                  <a:close/>
                </a:path>
              </a:pathLst>
            </a:custGeom>
            <a:solidFill>
              <a:srgbClr val="191919">
                <a:alpha val="46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302019646"/>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0">
                                            <p:txEl>
                                              <p:pRg st="0" end="0"/>
                                            </p:txEl>
                                          </p:spTgt>
                                        </p:tgtEl>
                                        <p:attrNameLst>
                                          <p:attrName>style.visibility</p:attrName>
                                        </p:attrNameLst>
                                      </p:cBhvr>
                                      <p:to>
                                        <p:strVal val="visible"/>
                                      </p:to>
                                    </p:set>
                                    <p:animEffect transition="in" filter="wipe(left)">
                                      <p:cBhvr>
                                        <p:cTn id="12" dur="500"/>
                                        <p:tgtEl>
                                          <p:spTgt spid="2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0">
                                            <p:txEl>
                                              <p:pRg st="1" end="1"/>
                                            </p:txEl>
                                          </p:spTgt>
                                        </p:tgtEl>
                                        <p:attrNameLst>
                                          <p:attrName>style.visibility</p:attrName>
                                        </p:attrNameLst>
                                      </p:cBhvr>
                                      <p:to>
                                        <p:strVal val="visible"/>
                                      </p:to>
                                    </p:set>
                                    <p:animEffect transition="in" filter="wipe(left)">
                                      <p:cBhvr>
                                        <p:cTn id="17" dur="500"/>
                                        <p:tgtEl>
                                          <p:spTgt spid="2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0" grpId="0" uiExpand="1" build="p"/>
    </p:bldLst>
  </p:timing>
</p:sld>
</file>

<file path=ppt/theme/theme1.xml><?xml version="1.0" encoding="utf-8"?>
<a:theme xmlns:a="http://schemas.openxmlformats.org/drawingml/2006/main" name="Science Subject for High School - 9th Grade: The Building Blocks of Life by Slidesgo">
  <a:themeElements>
    <a:clrScheme name="Simple Light">
      <a:dk1>
        <a:srgbClr val="191919"/>
      </a:dk1>
      <a:lt1>
        <a:srgbClr val="FDF9EE"/>
      </a:lt1>
      <a:dk2>
        <a:srgbClr val="094FA2"/>
      </a:dk2>
      <a:lt2>
        <a:srgbClr val="1CA6D3"/>
      </a:lt2>
      <a:accent1>
        <a:srgbClr val="1DC18C"/>
      </a:accent1>
      <a:accent2>
        <a:srgbClr val="FECE30"/>
      </a:accent2>
      <a:accent3>
        <a:srgbClr val="FC9CB2"/>
      </a:accent3>
      <a:accent4>
        <a:srgbClr val="FB4526"/>
      </a:accent4>
      <a:accent5>
        <a:srgbClr val="FFFFFF"/>
      </a:accent5>
      <a:accent6>
        <a:srgbClr val="FFFFFF"/>
      </a:accent6>
      <a:hlink>
        <a:srgbClr val="19191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Farm Animals Day by Slidesgo">
  <a:themeElements>
    <a:clrScheme name="Simple Light">
      <a:dk1>
        <a:srgbClr val="000000"/>
      </a:dk1>
      <a:lt1>
        <a:srgbClr val="F0F1DF"/>
      </a:lt1>
      <a:dk2>
        <a:srgbClr val="8D9D43"/>
      </a:dk2>
      <a:lt2>
        <a:srgbClr val="FFFFFF"/>
      </a:lt2>
      <a:accent1>
        <a:srgbClr val="6497B8"/>
      </a:accent1>
      <a:accent2>
        <a:srgbClr val="F7AC08"/>
      </a:accent2>
      <a:accent3>
        <a:srgbClr val="FFCCC9"/>
      </a:accent3>
      <a:accent4>
        <a:srgbClr val="EE532A"/>
      </a:accent4>
      <a:accent5>
        <a:srgbClr val="CC7F39"/>
      </a:accent5>
      <a:accent6>
        <a:srgbClr val="A25A29"/>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1419</TotalTime>
  <Words>2226</Words>
  <Application>Microsoft Office PowerPoint</Application>
  <PresentationFormat>On-screen Show (16:9)</PresentationFormat>
  <Paragraphs>179</Paragraphs>
  <Slides>51</Slides>
  <Notes>21</Notes>
  <HiddenSlides>0</HiddenSlides>
  <MMClips>11</MMClips>
  <ScaleCrop>false</ScaleCrop>
  <HeadingPairs>
    <vt:vector size="6" baseType="variant">
      <vt:variant>
        <vt:lpstr>Fonts Used</vt:lpstr>
      </vt:variant>
      <vt:variant>
        <vt:i4>15</vt:i4>
      </vt:variant>
      <vt:variant>
        <vt:lpstr>Theme</vt:lpstr>
      </vt:variant>
      <vt:variant>
        <vt:i4>2</vt:i4>
      </vt:variant>
      <vt:variant>
        <vt:lpstr>Slide Titles</vt:lpstr>
      </vt:variant>
      <vt:variant>
        <vt:i4>51</vt:i4>
      </vt:variant>
    </vt:vector>
  </HeadingPairs>
  <TitlesOfParts>
    <vt:vector size="68" baseType="lpstr">
      <vt:lpstr>Arial</vt:lpstr>
      <vt:lpstr>Nunito</vt:lpstr>
      <vt:lpstr>SimSun</vt:lpstr>
      <vt:lpstr>Nunito SemiBold</vt:lpstr>
      <vt:lpstr>Montserrat SemiBold</vt:lpstr>
      <vt:lpstr>Times New Roman</vt:lpstr>
      <vt:lpstr>Calibri</vt:lpstr>
      <vt:lpstr>Montserrat</vt:lpstr>
      <vt:lpstr>Gochi Hand</vt:lpstr>
      <vt:lpstr>Tahoma</vt:lpstr>
      <vt:lpstr>Bebas Neue</vt:lpstr>
      <vt:lpstr>Anaheim</vt:lpstr>
      <vt:lpstr>Patrick Hand</vt:lpstr>
      <vt:lpstr>Glegoo</vt:lpstr>
      <vt:lpstr>Wingdings</vt:lpstr>
      <vt:lpstr>Science Subject for High School - 9th Grade: The Building Blocks of Life by Slidesgo</vt:lpstr>
      <vt:lpstr>Farm Animals Day by Slidesgo</vt:lpstr>
      <vt:lpstr>PowerPoint Presentation</vt:lpstr>
      <vt:lpstr>PowerPoint Presentation</vt:lpstr>
      <vt:lpstr>PowerPoint Presentation</vt:lpstr>
      <vt:lpstr>I.</vt:lpstr>
      <vt:lpstr>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Quá trình hình thành nước tiểu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DELL</cp:lastModifiedBy>
  <cp:revision>124</cp:revision>
  <dcterms:modified xsi:type="dcterms:W3CDTF">2025-04-05T02:33:29Z</dcterms:modified>
</cp:coreProperties>
</file>