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0" r:id="rId2"/>
  </p:sldMasterIdLst>
  <p:notesMasterIdLst>
    <p:notesMasterId r:id="rId39"/>
  </p:notesMasterIdLst>
  <p:sldIdLst>
    <p:sldId id="294" r:id="rId3"/>
    <p:sldId id="257" r:id="rId4"/>
    <p:sldId id="256" r:id="rId5"/>
    <p:sldId id="258" r:id="rId6"/>
    <p:sldId id="295" r:id="rId7"/>
    <p:sldId id="316" r:id="rId8"/>
    <p:sldId id="269" r:id="rId9"/>
    <p:sldId id="261" r:id="rId10"/>
    <p:sldId id="268" r:id="rId11"/>
    <p:sldId id="317" r:id="rId12"/>
    <p:sldId id="318" r:id="rId13"/>
    <p:sldId id="320" r:id="rId14"/>
    <p:sldId id="275" r:id="rId15"/>
    <p:sldId id="296" r:id="rId16"/>
    <p:sldId id="262" r:id="rId17"/>
    <p:sldId id="264" r:id="rId18"/>
    <p:sldId id="298" r:id="rId19"/>
    <p:sldId id="265" r:id="rId20"/>
    <p:sldId id="300" r:id="rId21"/>
    <p:sldId id="299" r:id="rId22"/>
    <p:sldId id="301" r:id="rId23"/>
    <p:sldId id="302" r:id="rId24"/>
    <p:sldId id="303" r:id="rId25"/>
    <p:sldId id="304" r:id="rId26"/>
    <p:sldId id="260" r:id="rId27"/>
    <p:sldId id="305" r:id="rId28"/>
    <p:sldId id="267" r:id="rId29"/>
    <p:sldId id="313" r:id="rId30"/>
    <p:sldId id="311" r:id="rId31"/>
    <p:sldId id="314" r:id="rId32"/>
    <p:sldId id="312" r:id="rId33"/>
    <p:sldId id="274" r:id="rId34"/>
    <p:sldId id="319" r:id="rId35"/>
    <p:sldId id="315" r:id="rId36"/>
    <p:sldId id="276" r:id="rId37"/>
    <p:sldId id="306" r:id="rId38"/>
  </p:sldIdLst>
  <p:sldSz cx="9144000" cy="5143500" type="screen16x9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Advent Pro" charset="0"/>
      <p:regular r:id="rId44"/>
      <p:bold r:id="rId45"/>
      <p:italic r:id="rId46"/>
      <p:boldItalic r:id="rId47"/>
    </p:embeddedFont>
    <p:embeddedFont>
      <p:font typeface="Bebas Neue" charset="0"/>
      <p:regular r:id="rId48"/>
    </p:embeddedFont>
    <p:embeddedFont>
      <p:font typeface="DM Sans" charset="0"/>
      <p:regular r:id="rId49"/>
      <p:bold r:id="rId50"/>
      <p:italic r:id="rId51"/>
      <p:boldItalic r:id="rId52"/>
    </p:embeddedFont>
    <p:embeddedFont>
      <p:font typeface="PT Sans" charset="0"/>
      <p:italic r:id="rId53"/>
      <p:boldItalic r:id="rId54"/>
    </p:embeddedFont>
    <p:embeddedFont>
      <p:font typeface="Lilita One" charset="0"/>
      <p:regular r:id="rId55"/>
    </p:embeddedFont>
    <p:embeddedFont>
      <p:font typeface="Anaheim" charset="0"/>
      <p:regular r:id="rId56"/>
    </p:embeddedFont>
    <p:embeddedFont>
      <p:font typeface="Inter" charset="0"/>
      <p:regular r:id="rId57"/>
      <p:bold r:id="rId58"/>
    </p:embeddedFont>
    <p:embeddedFont>
      <p:font typeface="Poppins" charset="0"/>
      <p:regular r:id="rId59"/>
      <p:bold r:id="rId60"/>
      <p:italic r:id="rId61"/>
      <p:boldItalic r:id="rId62"/>
    </p:embeddedFont>
    <p:embeddedFont>
      <p:font typeface="Anton" charset="0"/>
      <p:regular r:id="rId63"/>
    </p:embeddedFont>
    <p:embeddedFont>
      <p:font typeface="Fira Sans Extra Condensed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989"/>
    <a:srgbClr val="000000"/>
    <a:srgbClr val="A4CC93"/>
    <a:srgbClr val="FFC800"/>
    <a:srgbClr val="FFDE65"/>
    <a:srgbClr val="A2CBE2"/>
    <a:srgbClr val="B02020"/>
    <a:srgbClr val="FFC493"/>
    <a:srgbClr val="FFB679"/>
    <a:srgbClr val="E76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B831087-E9DB-40BC-B6A0-FC033F226B3E}">
  <a:tblStyle styleId="{FB831087-E9DB-40BC-B6A0-FC033F226B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4" d="100"/>
          <a:sy n="84" d="100"/>
        </p:scale>
        <p:origin x="-990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7191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37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6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8fa90d4b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58fa90d4b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700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595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64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289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80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371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8fa90d4b7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58fa90d4b7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025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33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40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887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8fa90d4b7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58fa90d4b7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45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019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308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416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554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8fa90d37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8fa90d37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6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76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38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58fa90d4b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58fa90d4b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83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534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267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8fa90d4b7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58fa90d4b7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07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10" name="Google Shape;10;p2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4825" y="1154750"/>
            <a:ext cx="62514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08350" y="3399850"/>
            <a:ext cx="4612500" cy="43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88319" y="156296"/>
            <a:ext cx="8867304" cy="4640608"/>
            <a:chOff x="88319" y="156296"/>
            <a:chExt cx="8867304" cy="4640608"/>
          </a:xfrm>
        </p:grpSpPr>
        <p:grpSp>
          <p:nvGrpSpPr>
            <p:cNvPr id="15" name="Google Shape;15;p2"/>
            <p:cNvGrpSpPr/>
            <p:nvPr/>
          </p:nvGrpSpPr>
          <p:grpSpPr>
            <a:xfrm flipH="1">
              <a:off x="380009" y="156296"/>
              <a:ext cx="551053" cy="696980"/>
              <a:chOff x="6306838" y="197599"/>
              <a:chExt cx="478553" cy="605280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6670391" y="197599"/>
                <a:ext cx="74638" cy="68127"/>
                <a:chOff x="4903516" y="76261"/>
                <a:chExt cx="74638" cy="68127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4903516" y="76261"/>
                  <a:ext cx="74638" cy="68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266" extrusionOk="0">
                      <a:moveTo>
                        <a:pt x="658" y="1"/>
                      </a:moveTo>
                      <a:cubicBezTo>
                        <a:pt x="620" y="1"/>
                        <a:pt x="583" y="4"/>
                        <a:pt x="548" y="12"/>
                      </a:cubicBezTo>
                      <a:cubicBezTo>
                        <a:pt x="305" y="61"/>
                        <a:pt x="101" y="265"/>
                        <a:pt x="51" y="509"/>
                      </a:cubicBezTo>
                      <a:cubicBezTo>
                        <a:pt x="1" y="752"/>
                        <a:pt x="109" y="1021"/>
                        <a:pt x="315" y="1160"/>
                      </a:cubicBezTo>
                      <a:cubicBezTo>
                        <a:pt x="417" y="1230"/>
                        <a:pt x="542" y="1265"/>
                        <a:pt x="666" y="1265"/>
                      </a:cubicBezTo>
                      <a:cubicBezTo>
                        <a:pt x="790" y="1265"/>
                        <a:pt x="914" y="1230"/>
                        <a:pt x="1017" y="1160"/>
                      </a:cubicBezTo>
                      <a:cubicBezTo>
                        <a:pt x="1221" y="1022"/>
                        <a:pt x="1387" y="662"/>
                        <a:pt x="1309" y="415"/>
                      </a:cubicBezTo>
                      <a:cubicBezTo>
                        <a:pt x="1230" y="166"/>
                        <a:pt x="919" y="1"/>
                        <a:pt x="6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4928808" y="96172"/>
                  <a:ext cx="23462" cy="2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414" fill="none" extrusionOk="0">
                      <a:moveTo>
                        <a:pt x="1" y="5"/>
                      </a:moveTo>
                      <a:cubicBezTo>
                        <a:pt x="112" y="0"/>
                        <a:pt x="224" y="41"/>
                        <a:pt x="306" y="116"/>
                      </a:cubicBezTo>
                      <a:cubicBezTo>
                        <a:pt x="386" y="193"/>
                        <a:pt x="435" y="302"/>
                        <a:pt x="436" y="41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Google Shape;19;p2"/>
              <p:cNvGrpSpPr/>
              <p:nvPr/>
            </p:nvGrpSpPr>
            <p:grpSpPr>
              <a:xfrm>
                <a:off x="6686750" y="374694"/>
                <a:ext cx="89436" cy="81580"/>
                <a:chOff x="4919875" y="253357"/>
                <a:chExt cx="89436" cy="8158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4919875" y="253357"/>
                  <a:ext cx="89436" cy="8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516" extrusionOk="0">
                      <a:moveTo>
                        <a:pt x="788" y="1"/>
                      </a:moveTo>
                      <a:cubicBezTo>
                        <a:pt x="743" y="1"/>
                        <a:pt x="699" y="5"/>
                        <a:pt x="657" y="14"/>
                      </a:cubicBezTo>
                      <a:cubicBezTo>
                        <a:pt x="366" y="74"/>
                        <a:pt x="121" y="318"/>
                        <a:pt x="60" y="610"/>
                      </a:cubicBezTo>
                      <a:cubicBezTo>
                        <a:pt x="1" y="901"/>
                        <a:pt x="131" y="1223"/>
                        <a:pt x="377" y="1390"/>
                      </a:cubicBezTo>
                      <a:cubicBezTo>
                        <a:pt x="500" y="1474"/>
                        <a:pt x="650" y="1516"/>
                        <a:pt x="799" y="1516"/>
                      </a:cubicBezTo>
                      <a:cubicBezTo>
                        <a:pt x="947" y="1516"/>
                        <a:pt x="1095" y="1474"/>
                        <a:pt x="1218" y="1391"/>
                      </a:cubicBezTo>
                      <a:cubicBezTo>
                        <a:pt x="1462" y="1224"/>
                        <a:pt x="1662" y="793"/>
                        <a:pt x="1568" y="496"/>
                      </a:cubicBezTo>
                      <a:cubicBezTo>
                        <a:pt x="1473" y="199"/>
                        <a:pt x="1100" y="1"/>
                        <a:pt x="7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4949848" y="304855"/>
                  <a:ext cx="8341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32" fill="none" extrusionOk="0">
                      <a:moveTo>
                        <a:pt x="0" y="0"/>
                      </a:moveTo>
                      <a:cubicBezTo>
                        <a:pt x="40" y="56"/>
                        <a:pt x="93" y="101"/>
                        <a:pt x="155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945866" y="275742"/>
                  <a:ext cx="7426" cy="1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262" fill="none" extrusionOk="0">
                      <a:moveTo>
                        <a:pt x="137" y="1"/>
                      </a:moveTo>
                      <a:cubicBezTo>
                        <a:pt x="61" y="66"/>
                        <a:pt x="12" y="161"/>
                        <a:pt x="0" y="2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Google Shape;23;p2"/>
              <p:cNvGrpSpPr/>
              <p:nvPr/>
            </p:nvGrpSpPr>
            <p:grpSpPr>
              <a:xfrm>
                <a:off x="6508148" y="536991"/>
                <a:ext cx="277242" cy="265888"/>
                <a:chOff x="4741273" y="415654"/>
                <a:chExt cx="277242" cy="265888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Google Shape;28;p2"/>
              <p:cNvGrpSpPr/>
              <p:nvPr/>
            </p:nvGrpSpPr>
            <p:grpSpPr>
              <a:xfrm>
                <a:off x="6482964" y="290963"/>
                <a:ext cx="128289" cy="116988"/>
                <a:chOff x="4716089" y="169625"/>
                <a:chExt cx="128289" cy="116988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4716089" y="169625"/>
                  <a:ext cx="128289" cy="116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174" extrusionOk="0">
                      <a:moveTo>
                        <a:pt x="1130" y="1"/>
                      </a:moveTo>
                      <a:cubicBezTo>
                        <a:pt x="1065" y="1"/>
                        <a:pt x="1002" y="6"/>
                        <a:pt x="943" y="19"/>
                      </a:cubicBezTo>
                      <a:cubicBezTo>
                        <a:pt x="525" y="105"/>
                        <a:pt x="172" y="455"/>
                        <a:pt x="87" y="873"/>
                      </a:cubicBezTo>
                      <a:cubicBezTo>
                        <a:pt x="0" y="1293"/>
                        <a:pt x="187" y="1754"/>
                        <a:pt x="541" y="1994"/>
                      </a:cubicBezTo>
                      <a:cubicBezTo>
                        <a:pt x="718" y="2113"/>
                        <a:pt x="932" y="2174"/>
                        <a:pt x="1147" y="2174"/>
                      </a:cubicBezTo>
                      <a:cubicBezTo>
                        <a:pt x="1359" y="2174"/>
                        <a:pt x="1571" y="2114"/>
                        <a:pt x="1748" y="1995"/>
                      </a:cubicBezTo>
                      <a:cubicBezTo>
                        <a:pt x="2099" y="1756"/>
                        <a:pt x="2383" y="1138"/>
                        <a:pt x="2248" y="711"/>
                      </a:cubicBezTo>
                      <a:cubicBezTo>
                        <a:pt x="2113" y="285"/>
                        <a:pt x="1578" y="1"/>
                        <a:pt x="11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736861" y="228980"/>
                  <a:ext cx="22332" cy="3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607" fill="none" extrusionOk="0">
                      <a:moveTo>
                        <a:pt x="0" y="0"/>
                      </a:moveTo>
                      <a:cubicBezTo>
                        <a:pt x="20" y="255"/>
                        <a:pt x="183" y="496"/>
                        <a:pt x="414" y="60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4750421" y="190504"/>
                  <a:ext cx="8556" cy="5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109" fill="none" extrusionOk="0">
                      <a:moveTo>
                        <a:pt x="159" y="1"/>
                      </a:moveTo>
                      <a:cubicBezTo>
                        <a:pt x="102" y="29"/>
                        <a:pt x="47" y="65"/>
                        <a:pt x="0" y="10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784753" y="195294"/>
                  <a:ext cx="28736" cy="27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504" fill="none" extrusionOk="0">
                      <a:moveTo>
                        <a:pt x="70" y="55"/>
                      </a:moveTo>
                      <a:cubicBezTo>
                        <a:pt x="3" y="147"/>
                        <a:pt x="0" y="281"/>
                        <a:pt x="67" y="374"/>
                      </a:cubicBezTo>
                      <a:cubicBezTo>
                        <a:pt x="133" y="466"/>
                        <a:pt x="266" y="504"/>
                        <a:pt x="370" y="458"/>
                      </a:cubicBezTo>
                      <a:cubicBezTo>
                        <a:pt x="474" y="412"/>
                        <a:pt x="533" y="283"/>
                        <a:pt x="498" y="175"/>
                      </a:cubicBezTo>
                      <a:cubicBezTo>
                        <a:pt x="460" y="67"/>
                        <a:pt x="331" y="1"/>
                        <a:pt x="223" y="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Google Shape;33;p2"/>
              <p:cNvGrpSpPr/>
              <p:nvPr/>
            </p:nvGrpSpPr>
            <p:grpSpPr>
              <a:xfrm>
                <a:off x="6306838" y="451376"/>
                <a:ext cx="187698" cy="171231"/>
                <a:chOff x="4539963" y="330039"/>
                <a:chExt cx="187698" cy="171231"/>
              </a:xfrm>
            </p:grpSpPr>
            <p:sp>
              <p:nvSpPr>
                <p:cNvPr id="34" name="Google Shape;34;p2"/>
                <p:cNvSpPr/>
                <p:nvPr/>
              </p:nvSpPr>
              <p:spPr>
                <a:xfrm>
                  <a:off x="4539963" y="330039"/>
                  <a:ext cx="187698" cy="17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82" extrusionOk="0">
                      <a:moveTo>
                        <a:pt x="1653" y="1"/>
                      </a:moveTo>
                      <a:cubicBezTo>
                        <a:pt x="1558" y="1"/>
                        <a:pt x="1465" y="10"/>
                        <a:pt x="1378" y="28"/>
                      </a:cubicBezTo>
                      <a:cubicBezTo>
                        <a:pt x="766" y="154"/>
                        <a:pt x="251" y="667"/>
                        <a:pt x="125" y="1279"/>
                      </a:cubicBezTo>
                      <a:cubicBezTo>
                        <a:pt x="0" y="1891"/>
                        <a:pt x="272" y="2568"/>
                        <a:pt x="790" y="2918"/>
                      </a:cubicBezTo>
                      <a:cubicBezTo>
                        <a:pt x="1049" y="3093"/>
                        <a:pt x="1362" y="3181"/>
                        <a:pt x="1675" y="3181"/>
                      </a:cubicBezTo>
                      <a:cubicBezTo>
                        <a:pt x="1986" y="3181"/>
                        <a:pt x="2298" y="3094"/>
                        <a:pt x="2556" y="2919"/>
                      </a:cubicBezTo>
                      <a:cubicBezTo>
                        <a:pt x="3071" y="2570"/>
                        <a:pt x="3487" y="1665"/>
                        <a:pt x="3289" y="1042"/>
                      </a:cubicBezTo>
                      <a:cubicBezTo>
                        <a:pt x="3091" y="418"/>
                        <a:pt x="2309" y="1"/>
                        <a:pt x="16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577469" y="426685"/>
                  <a:ext cx="8179" cy="18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342" fill="none" extrusionOk="0">
                      <a:moveTo>
                        <a:pt x="1" y="0"/>
                      </a:moveTo>
                      <a:cubicBezTo>
                        <a:pt x="31" y="121"/>
                        <a:pt x="82" y="238"/>
                        <a:pt x="151" y="34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578600" y="356138"/>
                  <a:ext cx="30673" cy="35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656" fill="none" extrusionOk="0">
                      <a:moveTo>
                        <a:pt x="569" y="0"/>
                      </a:moveTo>
                      <a:cubicBezTo>
                        <a:pt x="305" y="133"/>
                        <a:pt x="96" y="375"/>
                        <a:pt x="1" y="65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626976" y="421358"/>
                  <a:ext cx="43319" cy="56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1051" fill="none" extrusionOk="0">
                      <a:moveTo>
                        <a:pt x="452" y="992"/>
                      </a:moveTo>
                      <a:cubicBezTo>
                        <a:pt x="551" y="975"/>
                        <a:pt x="634" y="904"/>
                        <a:pt x="689" y="821"/>
                      </a:cubicBezTo>
                      <a:cubicBezTo>
                        <a:pt x="771" y="700"/>
                        <a:pt x="804" y="544"/>
                        <a:pt x="764" y="405"/>
                      </a:cubicBezTo>
                      <a:cubicBezTo>
                        <a:pt x="678" y="113"/>
                        <a:pt x="224" y="0"/>
                        <a:pt x="97" y="317"/>
                      </a:cubicBezTo>
                      <a:cubicBezTo>
                        <a:pt x="1" y="560"/>
                        <a:pt x="114" y="1050"/>
                        <a:pt x="452" y="992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38" name="Google Shape;38;p2"/>
            <p:cNvGrpSpPr/>
            <p:nvPr/>
          </p:nvGrpSpPr>
          <p:grpSpPr>
            <a:xfrm flipH="1">
              <a:off x="7905928" y="292401"/>
              <a:ext cx="1049695" cy="1051403"/>
              <a:chOff x="1331738" y="3753500"/>
              <a:chExt cx="645450" cy="646500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1561813" y="4276950"/>
                <a:ext cx="138875" cy="55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2206" fill="none" extrusionOk="0">
                    <a:moveTo>
                      <a:pt x="0" y="1"/>
                    </a:moveTo>
                    <a:cubicBezTo>
                      <a:pt x="1822" y="808"/>
                      <a:pt x="3675" y="1544"/>
                      <a:pt x="5555" y="22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65838" y="3982500"/>
                <a:ext cx="213575" cy="293675"/>
              </a:xfrm>
              <a:custGeom>
                <a:avLst/>
                <a:gdLst/>
                <a:ahLst/>
                <a:cxnLst/>
                <a:rect l="l" t="t" r="r" b="b"/>
                <a:pathLst>
                  <a:path w="8543" h="11747" fill="none" extrusionOk="0">
                    <a:moveTo>
                      <a:pt x="0" y="11747"/>
                    </a:moveTo>
                    <a:cubicBezTo>
                      <a:pt x="2848" y="7832"/>
                      <a:pt x="5694" y="3916"/>
                      <a:pt x="854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416238" y="3990725"/>
                <a:ext cx="3455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4119" fill="none" extrusionOk="0">
                    <a:moveTo>
                      <a:pt x="13821" y="1"/>
                    </a:moveTo>
                    <a:cubicBezTo>
                      <a:pt x="9215" y="1373"/>
                      <a:pt x="4608" y="2746"/>
                      <a:pt x="0" y="411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402613" y="3805375"/>
                <a:ext cx="109950" cy="247000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9880" fill="none" extrusionOk="0">
                    <a:moveTo>
                      <a:pt x="0" y="9879"/>
                    </a:moveTo>
                    <a:cubicBezTo>
                      <a:pt x="1467" y="6586"/>
                      <a:pt x="2932" y="3293"/>
                      <a:pt x="439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49288" y="3809875"/>
                <a:ext cx="2082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6195" fill="none" extrusionOk="0">
                    <a:moveTo>
                      <a:pt x="8330" y="6195"/>
                    </a:moveTo>
                    <a:cubicBezTo>
                      <a:pt x="5554" y="4130"/>
                      <a:pt x="2778" y="206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84638" y="4113550"/>
                <a:ext cx="173850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374" fill="none" extrusionOk="0">
                    <a:moveTo>
                      <a:pt x="1" y="1"/>
                    </a:moveTo>
                    <a:cubicBezTo>
                      <a:pt x="2318" y="2125"/>
                      <a:pt x="4636" y="4249"/>
                      <a:pt x="6954" y="637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809088" y="3808375"/>
                <a:ext cx="110925" cy="1780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121" fill="none" extrusionOk="0">
                    <a:moveTo>
                      <a:pt x="1" y="7120"/>
                    </a:moveTo>
                    <a:cubicBezTo>
                      <a:pt x="1478" y="4747"/>
                      <a:pt x="2957" y="2373"/>
                      <a:pt x="443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682438" y="3911375"/>
                <a:ext cx="1916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102" extrusionOk="0">
                    <a:moveTo>
                      <a:pt x="3770" y="0"/>
                    </a:moveTo>
                    <a:cubicBezTo>
                      <a:pt x="3188" y="0"/>
                      <a:pt x="2607" y="135"/>
                      <a:pt x="2094" y="411"/>
                    </a:cubicBezTo>
                    <a:cubicBezTo>
                      <a:pt x="781" y="1118"/>
                      <a:pt x="0" y="2696"/>
                      <a:pt x="224" y="4171"/>
                    </a:cubicBezTo>
                    <a:cubicBezTo>
                      <a:pt x="516" y="6095"/>
                      <a:pt x="2096" y="7101"/>
                      <a:pt x="3705" y="7101"/>
                    </a:cubicBezTo>
                    <a:cubicBezTo>
                      <a:pt x="5012" y="7101"/>
                      <a:pt x="6339" y="6437"/>
                      <a:pt x="7010" y="5060"/>
                    </a:cubicBezTo>
                    <a:cubicBezTo>
                      <a:pt x="7665" y="3720"/>
                      <a:pt x="7337" y="1971"/>
                      <a:pt x="6250" y="950"/>
                    </a:cubicBezTo>
                    <a:cubicBezTo>
                      <a:pt x="5588" y="327"/>
                      <a:pt x="4678" y="0"/>
                      <a:pt x="37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31738" y="4023725"/>
                <a:ext cx="134500" cy="1246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4984" extrusionOk="0">
                    <a:moveTo>
                      <a:pt x="2648" y="0"/>
                    </a:moveTo>
                    <a:cubicBezTo>
                      <a:pt x="2239" y="0"/>
                      <a:pt x="1831" y="94"/>
                      <a:pt x="1471" y="288"/>
                    </a:cubicBezTo>
                    <a:cubicBezTo>
                      <a:pt x="549" y="784"/>
                      <a:pt x="1" y="1892"/>
                      <a:pt x="158" y="2927"/>
                    </a:cubicBezTo>
                    <a:cubicBezTo>
                      <a:pt x="363" y="4277"/>
                      <a:pt x="1472" y="4984"/>
                      <a:pt x="2601" y="4984"/>
                    </a:cubicBezTo>
                    <a:cubicBezTo>
                      <a:pt x="3518" y="4984"/>
                      <a:pt x="4449" y="4518"/>
                      <a:pt x="4921" y="3551"/>
                    </a:cubicBezTo>
                    <a:cubicBezTo>
                      <a:pt x="5380" y="2610"/>
                      <a:pt x="5150" y="1384"/>
                      <a:pt x="4387" y="667"/>
                    </a:cubicBezTo>
                    <a:cubicBezTo>
                      <a:pt x="3923" y="229"/>
                      <a:pt x="3284" y="0"/>
                      <a:pt x="2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679163" y="4273625"/>
                <a:ext cx="148025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5055" extrusionOk="0">
                    <a:moveTo>
                      <a:pt x="2581" y="1"/>
                    </a:moveTo>
                    <a:cubicBezTo>
                      <a:pt x="2220" y="1"/>
                      <a:pt x="1860" y="76"/>
                      <a:pt x="1534" y="233"/>
                    </a:cubicBezTo>
                    <a:cubicBezTo>
                      <a:pt x="590" y="687"/>
                      <a:pt x="0" y="1780"/>
                      <a:pt x="133" y="2819"/>
                    </a:cubicBezTo>
                    <a:cubicBezTo>
                      <a:pt x="264" y="3857"/>
                      <a:pt x="1100" y="4766"/>
                      <a:pt x="2122" y="4992"/>
                    </a:cubicBezTo>
                    <a:cubicBezTo>
                      <a:pt x="2315" y="5035"/>
                      <a:pt x="2502" y="5055"/>
                      <a:pt x="2683" y="5055"/>
                    </a:cubicBezTo>
                    <a:cubicBezTo>
                      <a:pt x="4761" y="5055"/>
                      <a:pt x="5920" y="2389"/>
                      <a:pt x="4419" y="773"/>
                    </a:cubicBezTo>
                    <a:cubicBezTo>
                      <a:pt x="3952" y="271"/>
                      <a:pt x="3265" y="1"/>
                      <a:pt x="25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08538" y="4225550"/>
                <a:ext cx="10157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5" extrusionOk="0">
                    <a:moveTo>
                      <a:pt x="2000" y="0"/>
                    </a:moveTo>
                    <a:cubicBezTo>
                      <a:pt x="1691" y="0"/>
                      <a:pt x="1383" y="72"/>
                      <a:pt x="1111" y="218"/>
                    </a:cubicBezTo>
                    <a:cubicBezTo>
                      <a:pt x="414" y="593"/>
                      <a:pt x="1" y="1430"/>
                      <a:pt x="119" y="2212"/>
                    </a:cubicBezTo>
                    <a:cubicBezTo>
                      <a:pt x="274" y="3231"/>
                      <a:pt x="1112" y="3764"/>
                      <a:pt x="1965" y="3764"/>
                    </a:cubicBezTo>
                    <a:cubicBezTo>
                      <a:pt x="2657" y="3764"/>
                      <a:pt x="3361" y="3412"/>
                      <a:pt x="3717" y="2683"/>
                    </a:cubicBezTo>
                    <a:cubicBezTo>
                      <a:pt x="4063" y="1972"/>
                      <a:pt x="3890" y="1045"/>
                      <a:pt x="3313" y="504"/>
                    </a:cubicBezTo>
                    <a:cubicBezTo>
                      <a:pt x="2963" y="173"/>
                      <a:pt x="2480" y="0"/>
                      <a:pt x="2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75613" y="3753500"/>
                <a:ext cx="1015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4" extrusionOk="0">
                    <a:moveTo>
                      <a:pt x="1999" y="0"/>
                    </a:moveTo>
                    <a:cubicBezTo>
                      <a:pt x="1690" y="0"/>
                      <a:pt x="1382" y="71"/>
                      <a:pt x="1110" y="218"/>
                    </a:cubicBezTo>
                    <a:cubicBezTo>
                      <a:pt x="414" y="593"/>
                      <a:pt x="1" y="1429"/>
                      <a:pt x="119" y="2211"/>
                    </a:cubicBezTo>
                    <a:cubicBezTo>
                      <a:pt x="274" y="3231"/>
                      <a:pt x="1112" y="3764"/>
                      <a:pt x="1964" y="3764"/>
                    </a:cubicBezTo>
                    <a:cubicBezTo>
                      <a:pt x="2657" y="3764"/>
                      <a:pt x="3361" y="3412"/>
                      <a:pt x="3716" y="2682"/>
                    </a:cubicBezTo>
                    <a:cubicBezTo>
                      <a:pt x="4063" y="1971"/>
                      <a:pt x="3890" y="1045"/>
                      <a:pt x="3313" y="502"/>
                    </a:cubicBezTo>
                    <a:cubicBezTo>
                      <a:pt x="2963" y="173"/>
                      <a:pt x="2480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459138" y="3754575"/>
                <a:ext cx="11190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4147" extrusionOk="0">
                    <a:moveTo>
                      <a:pt x="2203" y="0"/>
                    </a:moveTo>
                    <a:cubicBezTo>
                      <a:pt x="1863" y="0"/>
                      <a:pt x="1523" y="79"/>
                      <a:pt x="1224" y="240"/>
                    </a:cubicBezTo>
                    <a:cubicBezTo>
                      <a:pt x="457" y="653"/>
                      <a:pt x="1" y="1575"/>
                      <a:pt x="132" y="2437"/>
                    </a:cubicBezTo>
                    <a:cubicBezTo>
                      <a:pt x="302" y="3560"/>
                      <a:pt x="1225" y="4147"/>
                      <a:pt x="2164" y="4147"/>
                    </a:cubicBezTo>
                    <a:cubicBezTo>
                      <a:pt x="2927" y="4147"/>
                      <a:pt x="3702" y="3759"/>
                      <a:pt x="4094" y="2956"/>
                    </a:cubicBezTo>
                    <a:lnTo>
                      <a:pt x="4094" y="2955"/>
                    </a:lnTo>
                    <a:cubicBezTo>
                      <a:pt x="4476" y="2172"/>
                      <a:pt x="4284" y="1152"/>
                      <a:pt x="3650" y="555"/>
                    </a:cubicBezTo>
                    <a:cubicBezTo>
                      <a:pt x="3263" y="191"/>
                      <a:pt x="2732" y="0"/>
                      <a:pt x="2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731488" y="4322775"/>
                <a:ext cx="55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64" fill="none" extrusionOk="0">
                    <a:moveTo>
                      <a:pt x="1" y="2192"/>
                    </a:moveTo>
                    <a:cubicBezTo>
                      <a:pt x="588" y="2364"/>
                      <a:pt x="1267" y="2172"/>
                      <a:pt x="1676" y="1717"/>
                    </a:cubicBezTo>
                    <a:cubicBezTo>
                      <a:pt x="2086" y="1262"/>
                      <a:pt x="2207" y="567"/>
                      <a:pt x="197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738363" y="4293350"/>
                <a:ext cx="316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528" fill="none" extrusionOk="0">
                    <a:moveTo>
                      <a:pt x="1264" y="527"/>
                    </a:moveTo>
                    <a:cubicBezTo>
                      <a:pt x="949" y="182"/>
                      <a:pt x="464" y="0"/>
                      <a:pt x="0" y="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570838" y="4243225"/>
                <a:ext cx="1595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2181" fill="none" extrusionOk="0">
                    <a:moveTo>
                      <a:pt x="0" y="1"/>
                    </a:moveTo>
                    <a:cubicBezTo>
                      <a:pt x="345" y="237"/>
                      <a:pt x="574" y="635"/>
                      <a:pt x="605" y="1052"/>
                    </a:cubicBezTo>
                    <a:cubicBezTo>
                      <a:pt x="637" y="1469"/>
                      <a:pt x="470" y="1895"/>
                      <a:pt x="165" y="218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418738" y="4075175"/>
                <a:ext cx="267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006" fill="none" extrusionOk="0">
                    <a:moveTo>
                      <a:pt x="1" y="2005"/>
                    </a:moveTo>
                    <a:cubicBezTo>
                      <a:pt x="104" y="1947"/>
                      <a:pt x="203" y="1878"/>
                      <a:pt x="296" y="1799"/>
                    </a:cubicBezTo>
                    <a:cubicBezTo>
                      <a:pt x="809" y="1356"/>
                      <a:pt x="1069" y="611"/>
                      <a:pt x="92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381888" y="4126925"/>
                <a:ext cx="1312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54" fill="none" extrusionOk="0">
                    <a:moveTo>
                      <a:pt x="1" y="1"/>
                    </a:moveTo>
                    <a:cubicBezTo>
                      <a:pt x="160" y="89"/>
                      <a:pt x="338" y="138"/>
                      <a:pt x="525" y="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798463" y="3943825"/>
                <a:ext cx="4667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4370" fill="none" extrusionOk="0">
                    <a:moveTo>
                      <a:pt x="771" y="1"/>
                    </a:moveTo>
                    <a:cubicBezTo>
                      <a:pt x="1490" y="555"/>
                      <a:pt x="1866" y="1523"/>
                      <a:pt x="1708" y="2418"/>
                    </a:cubicBezTo>
                    <a:cubicBezTo>
                      <a:pt x="1551" y="3314"/>
                      <a:pt x="866" y="4095"/>
                      <a:pt x="0" y="437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755738" y="4053550"/>
                <a:ext cx="2962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205" fill="none" extrusionOk="0">
                    <a:moveTo>
                      <a:pt x="1185" y="118"/>
                    </a:moveTo>
                    <a:cubicBezTo>
                      <a:pt x="790" y="204"/>
                      <a:pt x="370" y="16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496463" y="3816025"/>
                <a:ext cx="469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045" fill="none" extrusionOk="0">
                    <a:moveTo>
                      <a:pt x="1879" y="1"/>
                    </a:moveTo>
                    <a:cubicBezTo>
                      <a:pt x="1806" y="397"/>
                      <a:pt x="1520" y="745"/>
                      <a:pt x="1147" y="895"/>
                    </a:cubicBezTo>
                    <a:cubicBezTo>
                      <a:pt x="774" y="1045"/>
                      <a:pt x="327" y="990"/>
                      <a:pt x="0" y="75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479488" y="3817925"/>
                <a:ext cx="59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04" fill="none" extrusionOk="0">
                    <a:moveTo>
                      <a:pt x="235" y="303"/>
                    </a:moveTo>
                    <a:cubicBezTo>
                      <a:pt x="157" y="203"/>
                      <a:pt x="79" y="1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918188" y="3765025"/>
                <a:ext cx="399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15" fill="none" extrusionOk="0">
                    <a:moveTo>
                      <a:pt x="1448" y="1714"/>
                    </a:moveTo>
                    <a:cubicBezTo>
                      <a:pt x="1597" y="1299"/>
                      <a:pt x="1500" y="806"/>
                      <a:pt x="1205" y="478"/>
                    </a:cubicBezTo>
                    <a:cubicBezTo>
                      <a:pt x="909" y="149"/>
                      <a:pt x="429" y="1"/>
                      <a:pt x="0" y="10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900213" y="3772375"/>
                <a:ext cx="103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76" fill="none" extrusionOk="0">
                    <a:moveTo>
                      <a:pt x="413" y="1"/>
                    </a:moveTo>
                    <a:cubicBezTo>
                      <a:pt x="204" y="126"/>
                      <a:pt x="52" y="338"/>
                      <a:pt x="1" y="57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 flipH="1">
              <a:off x="88319" y="961342"/>
              <a:ext cx="722883" cy="711627"/>
              <a:chOff x="1827025" y="2016588"/>
              <a:chExt cx="627775" cy="61800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1827025" y="2016588"/>
                <a:ext cx="627775" cy="618000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24720" extrusionOk="0">
                    <a:moveTo>
                      <a:pt x="18266" y="1"/>
                    </a:moveTo>
                    <a:cubicBezTo>
                      <a:pt x="15415" y="1"/>
                      <a:pt x="12599" y="846"/>
                      <a:pt x="9859" y="1695"/>
                    </a:cubicBezTo>
                    <a:cubicBezTo>
                      <a:pt x="6951" y="2595"/>
                      <a:pt x="4011" y="3525"/>
                      <a:pt x="1431" y="5142"/>
                    </a:cubicBezTo>
                    <a:cubicBezTo>
                      <a:pt x="759" y="5565"/>
                      <a:pt x="49" y="6145"/>
                      <a:pt x="19" y="6939"/>
                    </a:cubicBezTo>
                    <a:cubicBezTo>
                      <a:pt x="1" y="7409"/>
                      <a:pt x="257" y="7880"/>
                      <a:pt x="661" y="8120"/>
                    </a:cubicBezTo>
                    <a:cubicBezTo>
                      <a:pt x="849" y="8231"/>
                      <a:pt x="1081" y="8284"/>
                      <a:pt x="1316" y="8284"/>
                    </a:cubicBezTo>
                    <a:cubicBezTo>
                      <a:pt x="1587" y="8284"/>
                      <a:pt x="1862" y="8214"/>
                      <a:pt x="2078" y="8085"/>
                    </a:cubicBezTo>
                    <a:cubicBezTo>
                      <a:pt x="3389" y="12630"/>
                      <a:pt x="4915" y="17908"/>
                      <a:pt x="6295" y="22691"/>
                    </a:cubicBezTo>
                    <a:cubicBezTo>
                      <a:pt x="6650" y="23920"/>
                      <a:pt x="7771" y="24720"/>
                      <a:pt x="8989" y="24720"/>
                    </a:cubicBezTo>
                    <a:cubicBezTo>
                      <a:pt x="9251" y="24720"/>
                      <a:pt x="9517" y="24683"/>
                      <a:pt x="9781" y="24606"/>
                    </a:cubicBezTo>
                    <a:cubicBezTo>
                      <a:pt x="14121" y="23332"/>
                      <a:pt x="18449" y="22146"/>
                      <a:pt x="22790" y="20872"/>
                    </a:cubicBezTo>
                    <a:cubicBezTo>
                      <a:pt x="24252" y="20442"/>
                      <a:pt x="25110" y="18930"/>
                      <a:pt x="24721" y="17456"/>
                    </a:cubicBezTo>
                    <a:cubicBezTo>
                      <a:pt x="23443" y="12626"/>
                      <a:pt x="22207" y="7891"/>
                      <a:pt x="20912" y="3019"/>
                    </a:cubicBezTo>
                    <a:cubicBezTo>
                      <a:pt x="21580" y="2827"/>
                      <a:pt x="22027" y="2439"/>
                      <a:pt x="21966" y="1748"/>
                    </a:cubicBezTo>
                    <a:cubicBezTo>
                      <a:pt x="21932" y="1376"/>
                      <a:pt x="21743" y="1029"/>
                      <a:pt x="21470" y="775"/>
                    </a:cubicBezTo>
                    <a:cubicBezTo>
                      <a:pt x="20898" y="243"/>
                      <a:pt x="20133" y="107"/>
                      <a:pt x="19389" y="46"/>
                    </a:cubicBezTo>
                    <a:cubicBezTo>
                      <a:pt x="19014" y="15"/>
                      <a:pt x="18640" y="1"/>
                      <a:pt x="18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067500" y="2270738"/>
                <a:ext cx="299200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1968" h="7409" extrusionOk="0">
                    <a:moveTo>
                      <a:pt x="11967" y="0"/>
                    </a:moveTo>
                    <a:lnTo>
                      <a:pt x="11967" y="0"/>
                    </a:lnTo>
                    <a:cubicBezTo>
                      <a:pt x="7773" y="151"/>
                      <a:pt x="3620" y="1358"/>
                      <a:pt x="1" y="3482"/>
                    </a:cubicBezTo>
                    <a:lnTo>
                      <a:pt x="5985" y="7409"/>
                    </a:lnTo>
                    <a:lnTo>
                      <a:pt x="11624" y="4127"/>
                    </a:lnTo>
                    <a:lnTo>
                      <a:pt x="119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966275" y="2271813"/>
                <a:ext cx="449650" cy="331125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13245" extrusionOk="0">
                    <a:moveTo>
                      <a:pt x="16057" y="1"/>
                    </a:moveTo>
                    <a:cubicBezTo>
                      <a:pt x="15183" y="1727"/>
                      <a:pt x="13158" y="2894"/>
                      <a:pt x="11253" y="3232"/>
                    </a:cubicBezTo>
                    <a:cubicBezTo>
                      <a:pt x="10366" y="3389"/>
                      <a:pt x="9468" y="3431"/>
                      <a:pt x="8567" y="3431"/>
                    </a:cubicBezTo>
                    <a:cubicBezTo>
                      <a:pt x="7532" y="3431"/>
                      <a:pt x="6491" y="3375"/>
                      <a:pt x="5456" y="3374"/>
                    </a:cubicBezTo>
                    <a:cubicBezTo>
                      <a:pt x="5447" y="3374"/>
                      <a:pt x="5439" y="3374"/>
                      <a:pt x="5430" y="3374"/>
                    </a:cubicBezTo>
                    <a:cubicBezTo>
                      <a:pt x="3504" y="3374"/>
                      <a:pt x="1622" y="3654"/>
                      <a:pt x="0" y="4698"/>
                    </a:cubicBezTo>
                    <a:cubicBezTo>
                      <a:pt x="515" y="6539"/>
                      <a:pt x="221" y="5774"/>
                      <a:pt x="736" y="7614"/>
                    </a:cubicBezTo>
                    <a:cubicBezTo>
                      <a:pt x="1085" y="8863"/>
                      <a:pt x="1433" y="10112"/>
                      <a:pt x="1782" y="11361"/>
                    </a:cubicBezTo>
                    <a:cubicBezTo>
                      <a:pt x="1918" y="11848"/>
                      <a:pt x="2068" y="12360"/>
                      <a:pt x="2431" y="12712"/>
                    </a:cubicBezTo>
                    <a:cubicBezTo>
                      <a:pt x="2827" y="13098"/>
                      <a:pt x="3388" y="13244"/>
                      <a:pt x="3954" y="13244"/>
                    </a:cubicBezTo>
                    <a:cubicBezTo>
                      <a:pt x="4197" y="13244"/>
                      <a:pt x="4440" y="13217"/>
                      <a:pt x="4672" y="13171"/>
                    </a:cubicBezTo>
                    <a:cubicBezTo>
                      <a:pt x="6689" y="12769"/>
                      <a:pt x="8374" y="12179"/>
                      <a:pt x="10390" y="11665"/>
                    </a:cubicBezTo>
                    <a:cubicBezTo>
                      <a:pt x="12284" y="11182"/>
                      <a:pt x="14166" y="10618"/>
                      <a:pt x="15931" y="9774"/>
                    </a:cubicBezTo>
                    <a:cubicBezTo>
                      <a:pt x="16563" y="9473"/>
                      <a:pt x="17220" y="9113"/>
                      <a:pt x="17554" y="8497"/>
                    </a:cubicBezTo>
                    <a:cubicBezTo>
                      <a:pt x="17986" y="7703"/>
                      <a:pt x="17761" y="6729"/>
                      <a:pt x="17527" y="5857"/>
                    </a:cubicBezTo>
                    <a:cubicBezTo>
                      <a:pt x="16768" y="3036"/>
                      <a:pt x="16816" y="2821"/>
                      <a:pt x="16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54500" y="2038538"/>
                <a:ext cx="49010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6325" extrusionOk="0">
                    <a:moveTo>
                      <a:pt x="18761" y="0"/>
                    </a:moveTo>
                    <a:cubicBezTo>
                      <a:pt x="18755" y="0"/>
                      <a:pt x="18750" y="0"/>
                      <a:pt x="18745" y="0"/>
                    </a:cubicBezTo>
                    <a:cubicBezTo>
                      <a:pt x="16371" y="41"/>
                      <a:pt x="13980" y="444"/>
                      <a:pt x="11635" y="1032"/>
                    </a:cubicBezTo>
                    <a:cubicBezTo>
                      <a:pt x="7696" y="2016"/>
                      <a:pt x="3836" y="3201"/>
                      <a:pt x="535" y="5300"/>
                    </a:cubicBezTo>
                    <a:cubicBezTo>
                      <a:pt x="1" y="5640"/>
                      <a:pt x="233" y="6324"/>
                      <a:pt x="846" y="6324"/>
                    </a:cubicBezTo>
                    <a:cubicBezTo>
                      <a:pt x="867" y="6324"/>
                      <a:pt x="888" y="6323"/>
                      <a:pt x="910" y="6322"/>
                    </a:cubicBezTo>
                    <a:cubicBezTo>
                      <a:pt x="5143" y="6009"/>
                      <a:pt x="9283" y="4771"/>
                      <a:pt x="13313" y="3396"/>
                    </a:cubicBezTo>
                    <a:cubicBezTo>
                      <a:pt x="15261" y="2732"/>
                      <a:pt x="17216" y="2025"/>
                      <a:pt x="19024" y="1052"/>
                    </a:cubicBezTo>
                    <a:cubicBezTo>
                      <a:pt x="19603" y="740"/>
                      <a:pt x="19410" y="0"/>
                      <a:pt x="18761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916750" y="2224188"/>
                <a:ext cx="51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702" fill="none" extrusionOk="0">
                    <a:moveTo>
                      <a:pt x="205" y="701"/>
                    </a:moveTo>
                    <a:cubicBezTo>
                      <a:pt x="137" y="467"/>
                      <a:pt x="69" y="23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33650" y="2281763"/>
                <a:ext cx="19475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656" fill="none" extrusionOk="0">
                    <a:moveTo>
                      <a:pt x="778" y="2656"/>
                    </a:moveTo>
                    <a:cubicBezTo>
                      <a:pt x="519" y="1770"/>
                      <a:pt x="259" y="885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9375" y="2477563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6" y="0"/>
                      <a:pt x="798" y="56"/>
                      <a:pt x="634" y="174"/>
                    </a:cubicBezTo>
                    <a:cubicBezTo>
                      <a:pt x="1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4" y="1780"/>
                      <a:pt x="1746" y="1674"/>
                      <a:pt x="1941" y="1496"/>
                    </a:cubicBezTo>
                    <a:cubicBezTo>
                      <a:pt x="2110" y="1343"/>
                      <a:pt x="2234" y="1129"/>
                      <a:pt x="2247" y="901"/>
                    </a:cubicBezTo>
                    <a:cubicBezTo>
                      <a:pt x="2281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301350" y="2385388"/>
                <a:ext cx="441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381" extrusionOk="0">
                    <a:moveTo>
                      <a:pt x="942" y="1"/>
                    </a:moveTo>
                    <a:cubicBezTo>
                      <a:pt x="778" y="1"/>
                      <a:pt x="617" y="44"/>
                      <a:pt x="490" y="135"/>
                    </a:cubicBezTo>
                    <a:cubicBezTo>
                      <a:pt x="0" y="488"/>
                      <a:pt x="262" y="1279"/>
                      <a:pt x="827" y="1371"/>
                    </a:cubicBezTo>
                    <a:cubicBezTo>
                      <a:pt x="867" y="1377"/>
                      <a:pt x="907" y="1380"/>
                      <a:pt x="946" y="1380"/>
                    </a:cubicBezTo>
                    <a:cubicBezTo>
                      <a:pt x="1149" y="1380"/>
                      <a:pt x="1352" y="1298"/>
                      <a:pt x="1503" y="1161"/>
                    </a:cubicBezTo>
                    <a:cubicBezTo>
                      <a:pt x="1634" y="1041"/>
                      <a:pt x="1729" y="876"/>
                      <a:pt x="1740" y="698"/>
                    </a:cubicBezTo>
                    <a:cubicBezTo>
                      <a:pt x="1766" y="262"/>
                      <a:pt x="1345" y="1"/>
                      <a:pt x="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228100" y="2306713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4" y="0"/>
                    </a:moveTo>
                    <a:cubicBezTo>
                      <a:pt x="524" y="0"/>
                      <a:pt x="415" y="29"/>
                      <a:pt x="330" y="91"/>
                    </a:cubicBezTo>
                    <a:cubicBezTo>
                      <a:pt x="1" y="328"/>
                      <a:pt x="176" y="861"/>
                      <a:pt x="557" y="922"/>
                    </a:cubicBezTo>
                    <a:cubicBezTo>
                      <a:pt x="584" y="926"/>
                      <a:pt x="611" y="929"/>
                      <a:pt x="638" y="929"/>
                    </a:cubicBezTo>
                    <a:cubicBezTo>
                      <a:pt x="774" y="929"/>
                      <a:pt x="910" y="873"/>
                      <a:pt x="1011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8" y="176"/>
                      <a:pt x="906" y="0"/>
                      <a:pt x="6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77850" y="2133438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5" y="0"/>
                    </a:moveTo>
                    <a:cubicBezTo>
                      <a:pt x="525" y="0"/>
                      <a:pt x="416" y="29"/>
                      <a:pt x="331" y="91"/>
                    </a:cubicBezTo>
                    <a:cubicBezTo>
                      <a:pt x="0" y="328"/>
                      <a:pt x="177" y="860"/>
                      <a:pt x="557" y="922"/>
                    </a:cubicBezTo>
                    <a:cubicBezTo>
                      <a:pt x="583" y="926"/>
                      <a:pt x="609" y="928"/>
                      <a:pt x="636" y="928"/>
                    </a:cubicBezTo>
                    <a:cubicBezTo>
                      <a:pt x="773" y="928"/>
                      <a:pt x="910" y="873"/>
                      <a:pt x="1012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9" y="176"/>
                      <a:pt x="906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137950" y="2263938"/>
                <a:ext cx="174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372" y="1"/>
                    </a:moveTo>
                    <a:cubicBezTo>
                      <a:pt x="308" y="1"/>
                      <a:pt x="244" y="17"/>
                      <a:pt x="194" y="53"/>
                    </a:cubicBezTo>
                    <a:cubicBezTo>
                      <a:pt x="1" y="193"/>
                      <a:pt x="104" y="505"/>
                      <a:pt x="327" y="541"/>
                    </a:cubicBezTo>
                    <a:cubicBezTo>
                      <a:pt x="343" y="543"/>
                      <a:pt x="359" y="545"/>
                      <a:pt x="375" y="545"/>
                    </a:cubicBezTo>
                    <a:cubicBezTo>
                      <a:pt x="455" y="545"/>
                      <a:pt x="534" y="512"/>
                      <a:pt x="593" y="458"/>
                    </a:cubicBezTo>
                    <a:cubicBezTo>
                      <a:pt x="645" y="411"/>
                      <a:pt x="684" y="345"/>
                      <a:pt x="687" y="276"/>
                    </a:cubicBezTo>
                    <a:cubicBezTo>
                      <a:pt x="698" y="103"/>
                      <a:pt x="532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988250" y="2232938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5" y="0"/>
                      <a:pt x="797" y="56"/>
                      <a:pt x="632" y="174"/>
                    </a:cubicBezTo>
                    <a:cubicBezTo>
                      <a:pt x="0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3" y="1780"/>
                      <a:pt x="1745" y="1674"/>
                      <a:pt x="1940" y="1496"/>
                    </a:cubicBezTo>
                    <a:cubicBezTo>
                      <a:pt x="2109" y="1343"/>
                      <a:pt x="2232" y="1129"/>
                      <a:pt x="2246" y="900"/>
                    </a:cubicBezTo>
                    <a:cubicBezTo>
                      <a:pt x="2280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22050" y="2483213"/>
                <a:ext cx="296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924" extrusionOk="0">
                    <a:moveTo>
                      <a:pt x="632" y="0"/>
                    </a:moveTo>
                    <a:cubicBezTo>
                      <a:pt x="522" y="0"/>
                      <a:pt x="413" y="29"/>
                      <a:pt x="328" y="90"/>
                    </a:cubicBezTo>
                    <a:cubicBezTo>
                      <a:pt x="0" y="327"/>
                      <a:pt x="176" y="857"/>
                      <a:pt x="554" y="918"/>
                    </a:cubicBezTo>
                    <a:cubicBezTo>
                      <a:pt x="581" y="922"/>
                      <a:pt x="607" y="924"/>
                      <a:pt x="633" y="924"/>
                    </a:cubicBezTo>
                    <a:cubicBezTo>
                      <a:pt x="770" y="924"/>
                      <a:pt x="906" y="869"/>
                      <a:pt x="1007" y="777"/>
                    </a:cubicBezTo>
                    <a:cubicBezTo>
                      <a:pt x="1095" y="696"/>
                      <a:pt x="1159" y="586"/>
                      <a:pt x="1166" y="468"/>
                    </a:cubicBezTo>
                    <a:cubicBezTo>
                      <a:pt x="1184" y="175"/>
                      <a:pt x="902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1108350" y="4490734"/>
              <a:ext cx="319244" cy="306170"/>
              <a:chOff x="4741273" y="415654"/>
              <a:chExt cx="277242" cy="265888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921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1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328" name="Google Shape;328;p11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0" name="Google Shape;330;p11"/>
          <p:cNvSpPr txBox="1">
            <a:spLocks noGrp="1"/>
          </p:cNvSpPr>
          <p:nvPr>
            <p:ph type="title" hasCustomPrompt="1"/>
          </p:nvPr>
        </p:nvSpPr>
        <p:spPr>
          <a:xfrm>
            <a:off x="1440900" y="1644825"/>
            <a:ext cx="6262200" cy="12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31" name="Google Shape;331;p11"/>
          <p:cNvSpPr txBox="1">
            <a:spLocks noGrp="1"/>
          </p:cNvSpPr>
          <p:nvPr>
            <p:ph type="subTitle" idx="1"/>
          </p:nvPr>
        </p:nvSpPr>
        <p:spPr>
          <a:xfrm>
            <a:off x="940950" y="3087075"/>
            <a:ext cx="7262100" cy="41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32" name="Google Shape;332;p11"/>
          <p:cNvGrpSpPr/>
          <p:nvPr/>
        </p:nvGrpSpPr>
        <p:grpSpPr>
          <a:xfrm>
            <a:off x="330912" y="1313146"/>
            <a:ext cx="8591815" cy="2799112"/>
            <a:chOff x="330912" y="1313146"/>
            <a:chExt cx="8591815" cy="2799112"/>
          </a:xfrm>
        </p:grpSpPr>
        <p:grpSp>
          <p:nvGrpSpPr>
            <p:cNvPr id="333" name="Google Shape;333;p11"/>
            <p:cNvGrpSpPr/>
            <p:nvPr/>
          </p:nvGrpSpPr>
          <p:grpSpPr>
            <a:xfrm>
              <a:off x="330912" y="1313146"/>
              <a:ext cx="319244" cy="306170"/>
              <a:chOff x="4741273" y="415654"/>
              <a:chExt cx="277242" cy="265888"/>
            </a:xfrm>
          </p:grpSpPr>
          <p:sp>
            <p:nvSpPr>
              <p:cNvPr id="334" name="Google Shape;334;p11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8" name="Google Shape;338;p11"/>
            <p:cNvGrpSpPr/>
            <p:nvPr/>
          </p:nvGrpSpPr>
          <p:grpSpPr>
            <a:xfrm rot="8999829" flipH="1">
              <a:off x="8493966" y="3746784"/>
              <a:ext cx="319244" cy="306170"/>
              <a:chOff x="4741273" y="415654"/>
              <a:chExt cx="277242" cy="265888"/>
            </a:xfrm>
          </p:grpSpPr>
          <p:sp>
            <p:nvSpPr>
              <p:cNvPr id="339" name="Google Shape;339;p11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3" name="Google Shape;343;p11"/>
            <p:cNvGrpSpPr/>
            <p:nvPr/>
          </p:nvGrpSpPr>
          <p:grpSpPr>
            <a:xfrm rot="9000143" flipH="1">
              <a:off x="8689571" y="3413256"/>
              <a:ext cx="198797" cy="190645"/>
              <a:chOff x="4741273" y="415654"/>
              <a:chExt cx="277242" cy="265888"/>
            </a:xfrm>
          </p:grpSpPr>
          <p:sp>
            <p:nvSpPr>
              <p:cNvPr id="344" name="Google Shape;344;p11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45;p11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46;p11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47;p11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8" name="Google Shape;348;p11"/>
            <p:cNvGrpSpPr/>
            <p:nvPr/>
          </p:nvGrpSpPr>
          <p:grpSpPr>
            <a:xfrm rot="9000277" flipH="1">
              <a:off x="8393191" y="3363775"/>
              <a:ext cx="146293" cy="140292"/>
              <a:chOff x="4741273" y="415654"/>
              <a:chExt cx="277242" cy="265888"/>
            </a:xfrm>
          </p:grpSpPr>
          <p:sp>
            <p:nvSpPr>
              <p:cNvPr id="349" name="Google Shape;349;p11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50;p11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51;p11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52;p11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56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46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3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356" name="Google Shape;356;p13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8" name="Google Shape;358;p13"/>
          <p:cNvSpPr txBox="1">
            <a:spLocks noGrp="1"/>
          </p:cNvSpPr>
          <p:nvPr>
            <p:ph type="title"/>
          </p:nvPr>
        </p:nvSpPr>
        <p:spPr>
          <a:xfrm flipH="1">
            <a:off x="2382525" y="2378625"/>
            <a:ext cx="580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445750" y="1413200"/>
            <a:ext cx="1738800" cy="102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"/>
          </p:nvPr>
        </p:nvSpPr>
        <p:spPr>
          <a:xfrm flipH="1">
            <a:off x="2382859" y="3296625"/>
            <a:ext cx="5679000" cy="41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1" name="Google Shape;361;p13"/>
          <p:cNvGrpSpPr/>
          <p:nvPr/>
        </p:nvGrpSpPr>
        <p:grpSpPr>
          <a:xfrm>
            <a:off x="291450" y="374930"/>
            <a:ext cx="8480608" cy="3151674"/>
            <a:chOff x="291450" y="374930"/>
            <a:chExt cx="8480608" cy="3151674"/>
          </a:xfrm>
        </p:grpSpPr>
        <p:grpSp>
          <p:nvGrpSpPr>
            <p:cNvPr id="362" name="Google Shape;362;p13"/>
            <p:cNvGrpSpPr/>
            <p:nvPr/>
          </p:nvGrpSpPr>
          <p:grpSpPr>
            <a:xfrm>
              <a:off x="291450" y="3220434"/>
              <a:ext cx="319244" cy="306170"/>
              <a:chOff x="4741273" y="415654"/>
              <a:chExt cx="277242" cy="265888"/>
            </a:xfrm>
          </p:grpSpPr>
          <p:sp>
            <p:nvSpPr>
              <p:cNvPr id="363" name="Google Shape;363;p13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67" name="Google Shape;367;p13"/>
            <p:cNvGrpSpPr/>
            <p:nvPr/>
          </p:nvGrpSpPr>
          <p:grpSpPr>
            <a:xfrm rot="8999829" flipH="1">
              <a:off x="8397653" y="434234"/>
              <a:ext cx="319244" cy="306170"/>
              <a:chOff x="4741273" y="415654"/>
              <a:chExt cx="277242" cy="265888"/>
            </a:xfrm>
          </p:grpSpPr>
          <p:sp>
            <p:nvSpPr>
              <p:cNvPr id="368" name="Google Shape;368;p13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Google Shape;371;p13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2" name="Google Shape;372;p13"/>
            <p:cNvGrpSpPr/>
            <p:nvPr/>
          </p:nvGrpSpPr>
          <p:grpSpPr>
            <a:xfrm rot="8999829" flipH="1">
              <a:off x="8596488" y="931603"/>
              <a:ext cx="147725" cy="134712"/>
              <a:chOff x="4716089" y="169625"/>
              <a:chExt cx="128289" cy="116988"/>
            </a:xfrm>
          </p:grpSpPr>
          <p:sp>
            <p:nvSpPr>
              <p:cNvPr id="373" name="Google Shape;373;p13"/>
              <p:cNvSpPr/>
              <p:nvPr/>
            </p:nvSpPr>
            <p:spPr>
              <a:xfrm>
                <a:off x="4716089" y="169625"/>
                <a:ext cx="128289" cy="116988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174" extrusionOk="0">
                    <a:moveTo>
                      <a:pt x="1130" y="1"/>
                    </a:moveTo>
                    <a:cubicBezTo>
                      <a:pt x="1065" y="1"/>
                      <a:pt x="1002" y="6"/>
                      <a:pt x="943" y="19"/>
                    </a:cubicBezTo>
                    <a:cubicBezTo>
                      <a:pt x="525" y="105"/>
                      <a:pt x="172" y="455"/>
                      <a:pt x="87" y="873"/>
                    </a:cubicBezTo>
                    <a:cubicBezTo>
                      <a:pt x="0" y="1293"/>
                      <a:pt x="187" y="1754"/>
                      <a:pt x="541" y="1994"/>
                    </a:cubicBezTo>
                    <a:cubicBezTo>
                      <a:pt x="718" y="2113"/>
                      <a:pt x="932" y="2174"/>
                      <a:pt x="1147" y="2174"/>
                    </a:cubicBezTo>
                    <a:cubicBezTo>
                      <a:pt x="1359" y="2174"/>
                      <a:pt x="1571" y="2114"/>
                      <a:pt x="1748" y="1995"/>
                    </a:cubicBezTo>
                    <a:cubicBezTo>
                      <a:pt x="2099" y="1756"/>
                      <a:pt x="2383" y="1138"/>
                      <a:pt x="2248" y="711"/>
                    </a:cubicBezTo>
                    <a:cubicBezTo>
                      <a:pt x="2113" y="285"/>
                      <a:pt x="1578" y="1"/>
                      <a:pt x="1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Google Shape;374;p13"/>
              <p:cNvSpPr/>
              <p:nvPr/>
            </p:nvSpPr>
            <p:spPr>
              <a:xfrm>
                <a:off x="4736861" y="228980"/>
                <a:ext cx="22332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415" h="607" fill="none" extrusionOk="0">
                    <a:moveTo>
                      <a:pt x="0" y="0"/>
                    </a:moveTo>
                    <a:cubicBezTo>
                      <a:pt x="20" y="255"/>
                      <a:pt x="183" y="496"/>
                      <a:pt x="414" y="6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Google Shape;375;p13"/>
              <p:cNvSpPr/>
              <p:nvPr/>
            </p:nvSpPr>
            <p:spPr>
              <a:xfrm>
                <a:off x="4750421" y="190504"/>
                <a:ext cx="8556" cy="586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09" fill="none" extrusionOk="0">
                    <a:moveTo>
                      <a:pt x="159" y="1"/>
                    </a:moveTo>
                    <a:cubicBezTo>
                      <a:pt x="102" y="29"/>
                      <a:pt x="47" y="65"/>
                      <a:pt x="0" y="10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4784753" y="195294"/>
                <a:ext cx="28736" cy="2712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04" fill="none" extrusionOk="0">
                    <a:moveTo>
                      <a:pt x="70" y="55"/>
                    </a:moveTo>
                    <a:cubicBezTo>
                      <a:pt x="3" y="147"/>
                      <a:pt x="0" y="281"/>
                      <a:pt x="67" y="374"/>
                    </a:cubicBezTo>
                    <a:cubicBezTo>
                      <a:pt x="133" y="466"/>
                      <a:pt x="266" y="504"/>
                      <a:pt x="370" y="458"/>
                    </a:cubicBezTo>
                    <a:cubicBezTo>
                      <a:pt x="474" y="412"/>
                      <a:pt x="533" y="283"/>
                      <a:pt x="498" y="175"/>
                    </a:cubicBezTo>
                    <a:cubicBezTo>
                      <a:pt x="460" y="67"/>
                      <a:pt x="331" y="1"/>
                      <a:pt x="223" y="3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7" name="Google Shape;377;p13"/>
            <p:cNvGrpSpPr/>
            <p:nvPr/>
          </p:nvGrpSpPr>
          <p:grpSpPr>
            <a:xfrm rot="8999829" flipH="1">
              <a:off x="8180288" y="886523"/>
              <a:ext cx="216134" cy="197173"/>
              <a:chOff x="4539963" y="330039"/>
              <a:chExt cx="187698" cy="171231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" name="Google Shape;380;p13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14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384" name="Google Shape;384;p14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6" name="Google Shape;386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14"/>
          <p:cNvGrpSpPr/>
          <p:nvPr/>
        </p:nvGrpSpPr>
        <p:grpSpPr>
          <a:xfrm>
            <a:off x="442500" y="357659"/>
            <a:ext cx="8374040" cy="4475632"/>
            <a:chOff x="442500" y="357659"/>
            <a:chExt cx="8374040" cy="4475632"/>
          </a:xfrm>
        </p:grpSpPr>
        <p:grpSp>
          <p:nvGrpSpPr>
            <p:cNvPr id="388" name="Google Shape;388;p14"/>
            <p:cNvGrpSpPr/>
            <p:nvPr/>
          </p:nvGrpSpPr>
          <p:grpSpPr>
            <a:xfrm rot="10800000" flipH="1">
              <a:off x="8197400" y="4527121"/>
              <a:ext cx="319244" cy="306170"/>
              <a:chOff x="4741273" y="415654"/>
              <a:chExt cx="277242" cy="265888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3" name="Google Shape;393;p14"/>
            <p:cNvGrpSpPr/>
            <p:nvPr/>
          </p:nvGrpSpPr>
          <p:grpSpPr>
            <a:xfrm rot="10800000" flipH="1">
              <a:off x="8403481" y="4173575"/>
              <a:ext cx="166700" cy="152089"/>
              <a:chOff x="4919875" y="253357"/>
              <a:chExt cx="89436" cy="81580"/>
            </a:xfrm>
          </p:grpSpPr>
          <p:sp>
            <p:nvSpPr>
              <p:cNvPr id="394" name="Google Shape;394;p14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7" name="Google Shape;397;p14"/>
            <p:cNvGrpSpPr/>
            <p:nvPr/>
          </p:nvGrpSpPr>
          <p:grpSpPr>
            <a:xfrm rot="10800000" flipH="1">
              <a:off x="8607804" y="4422969"/>
              <a:ext cx="208736" cy="200187"/>
              <a:chOff x="4741273" y="415654"/>
              <a:chExt cx="277242" cy="265888"/>
            </a:xfrm>
          </p:grpSpPr>
          <p:sp>
            <p:nvSpPr>
              <p:cNvPr id="398" name="Google Shape;398;p14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02" name="Google Shape;402;p14"/>
            <p:cNvGrpSpPr/>
            <p:nvPr/>
          </p:nvGrpSpPr>
          <p:grpSpPr>
            <a:xfrm rot="10800000" flipH="1">
              <a:off x="442500" y="357659"/>
              <a:ext cx="319244" cy="306170"/>
              <a:chOff x="4741273" y="415654"/>
              <a:chExt cx="277242" cy="265888"/>
            </a:xfrm>
          </p:grpSpPr>
          <p:sp>
            <p:nvSpPr>
              <p:cNvPr id="403" name="Google Shape;403;p14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009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15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409" name="Google Shape;409;p15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716628" y="1721051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716628" y="2784476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5616030" y="1721042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5616030" y="2784469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1716628" y="3847900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5616030" y="3847896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 idx="7" hasCustomPrompt="1"/>
          </p:nvPr>
        </p:nvSpPr>
        <p:spPr>
          <a:xfrm>
            <a:off x="990270" y="1384050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9" name="Google Shape;419;p15"/>
          <p:cNvSpPr txBox="1">
            <a:spLocks noGrp="1"/>
          </p:cNvSpPr>
          <p:nvPr>
            <p:ph type="title" idx="8" hasCustomPrompt="1"/>
          </p:nvPr>
        </p:nvSpPr>
        <p:spPr>
          <a:xfrm>
            <a:off x="4892882" y="1384050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0" name="Google Shape;420;p15"/>
          <p:cNvSpPr txBox="1">
            <a:spLocks noGrp="1"/>
          </p:cNvSpPr>
          <p:nvPr>
            <p:ph type="title" idx="9" hasCustomPrompt="1"/>
          </p:nvPr>
        </p:nvSpPr>
        <p:spPr>
          <a:xfrm>
            <a:off x="990270" y="2447475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1" name="Google Shape;421;p15"/>
          <p:cNvSpPr txBox="1">
            <a:spLocks noGrp="1"/>
          </p:cNvSpPr>
          <p:nvPr>
            <p:ph type="title" idx="13" hasCustomPrompt="1"/>
          </p:nvPr>
        </p:nvSpPr>
        <p:spPr>
          <a:xfrm>
            <a:off x="4892884" y="2447475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2" name="Google Shape;422;p15"/>
          <p:cNvSpPr txBox="1">
            <a:spLocks noGrp="1"/>
          </p:cNvSpPr>
          <p:nvPr>
            <p:ph type="title" idx="14" hasCustomPrompt="1"/>
          </p:nvPr>
        </p:nvSpPr>
        <p:spPr>
          <a:xfrm>
            <a:off x="990270" y="3510901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3" name="Google Shape;423;p15"/>
          <p:cNvSpPr txBox="1">
            <a:spLocks noGrp="1"/>
          </p:cNvSpPr>
          <p:nvPr>
            <p:ph type="title" idx="15" hasCustomPrompt="1"/>
          </p:nvPr>
        </p:nvSpPr>
        <p:spPr>
          <a:xfrm>
            <a:off x="4892882" y="3510900"/>
            <a:ext cx="7176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4" name="Google Shape;424;p15"/>
          <p:cNvSpPr txBox="1">
            <a:spLocks noGrp="1"/>
          </p:cNvSpPr>
          <p:nvPr>
            <p:ph type="subTitle" idx="16"/>
          </p:nvPr>
        </p:nvSpPr>
        <p:spPr>
          <a:xfrm>
            <a:off x="1716628" y="1384060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5" name="Google Shape;425;p15"/>
          <p:cNvSpPr txBox="1">
            <a:spLocks noGrp="1"/>
          </p:cNvSpPr>
          <p:nvPr>
            <p:ph type="subTitle" idx="17"/>
          </p:nvPr>
        </p:nvSpPr>
        <p:spPr>
          <a:xfrm>
            <a:off x="1716628" y="2447484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6" name="Google Shape;426;p15"/>
          <p:cNvSpPr txBox="1">
            <a:spLocks noGrp="1"/>
          </p:cNvSpPr>
          <p:nvPr>
            <p:ph type="subTitle" idx="18"/>
          </p:nvPr>
        </p:nvSpPr>
        <p:spPr>
          <a:xfrm>
            <a:off x="5616030" y="1384050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7" name="Google Shape;427;p15"/>
          <p:cNvSpPr txBox="1">
            <a:spLocks noGrp="1"/>
          </p:cNvSpPr>
          <p:nvPr>
            <p:ph type="subTitle" idx="19"/>
          </p:nvPr>
        </p:nvSpPr>
        <p:spPr>
          <a:xfrm>
            <a:off x="5616030" y="2447477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8" name="Google Shape;428;p15"/>
          <p:cNvSpPr txBox="1">
            <a:spLocks noGrp="1"/>
          </p:cNvSpPr>
          <p:nvPr>
            <p:ph type="subTitle" idx="20"/>
          </p:nvPr>
        </p:nvSpPr>
        <p:spPr>
          <a:xfrm>
            <a:off x="1716628" y="3510908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subTitle" idx="21"/>
          </p:nvPr>
        </p:nvSpPr>
        <p:spPr>
          <a:xfrm>
            <a:off x="5616030" y="3510904"/>
            <a:ext cx="2537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0" name="Google Shape;430;p15"/>
          <p:cNvGrpSpPr/>
          <p:nvPr/>
        </p:nvGrpSpPr>
        <p:grpSpPr>
          <a:xfrm>
            <a:off x="26701" y="3670769"/>
            <a:ext cx="8633635" cy="1289271"/>
            <a:chOff x="26701" y="3670769"/>
            <a:chExt cx="8633635" cy="1289271"/>
          </a:xfrm>
        </p:grpSpPr>
        <p:grpSp>
          <p:nvGrpSpPr>
            <p:cNvPr id="431" name="Google Shape;431;p15"/>
            <p:cNvGrpSpPr/>
            <p:nvPr/>
          </p:nvGrpSpPr>
          <p:grpSpPr>
            <a:xfrm rot="2049061">
              <a:off x="178008" y="3887069"/>
              <a:ext cx="1033691" cy="856670"/>
              <a:chOff x="2798900" y="2013250"/>
              <a:chExt cx="897725" cy="744025"/>
            </a:xfrm>
          </p:grpSpPr>
          <p:sp>
            <p:nvSpPr>
              <p:cNvPr id="432" name="Google Shape;432;p15"/>
              <p:cNvSpPr/>
              <p:nvPr/>
            </p:nvSpPr>
            <p:spPr>
              <a:xfrm>
                <a:off x="2798900" y="2013250"/>
                <a:ext cx="897725" cy="744025"/>
              </a:xfrm>
              <a:custGeom>
                <a:avLst/>
                <a:gdLst/>
                <a:ahLst/>
                <a:cxnLst/>
                <a:rect l="l" t="t" r="r" b="b"/>
                <a:pathLst>
                  <a:path w="35909" h="29761" extrusionOk="0">
                    <a:moveTo>
                      <a:pt x="10210" y="8970"/>
                    </a:moveTo>
                    <a:cubicBezTo>
                      <a:pt x="10273" y="8970"/>
                      <a:pt x="10339" y="8985"/>
                      <a:pt x="10405" y="9020"/>
                    </a:cubicBezTo>
                    <a:cubicBezTo>
                      <a:pt x="16251" y="12107"/>
                      <a:pt x="22414" y="15508"/>
                      <a:pt x="28211" y="18244"/>
                    </a:cubicBezTo>
                    <a:cubicBezTo>
                      <a:pt x="28508" y="18384"/>
                      <a:pt x="28531" y="18796"/>
                      <a:pt x="28251" y="18968"/>
                    </a:cubicBezTo>
                    <a:cubicBezTo>
                      <a:pt x="25429" y="20690"/>
                      <a:pt x="22205" y="22927"/>
                      <a:pt x="19452" y="24738"/>
                    </a:cubicBezTo>
                    <a:cubicBezTo>
                      <a:pt x="18494" y="22815"/>
                      <a:pt x="17240" y="20747"/>
                      <a:pt x="15880" y="18643"/>
                    </a:cubicBezTo>
                    <a:cubicBezTo>
                      <a:pt x="13914" y="15601"/>
                      <a:pt x="11723" y="12483"/>
                      <a:pt x="9874" y="9622"/>
                    </a:cubicBezTo>
                    <a:cubicBezTo>
                      <a:pt x="9870" y="9617"/>
                      <a:pt x="9868" y="9613"/>
                      <a:pt x="9865" y="9608"/>
                    </a:cubicBezTo>
                    <a:cubicBezTo>
                      <a:pt x="9675" y="9314"/>
                      <a:pt x="9911" y="8970"/>
                      <a:pt x="10210" y="8970"/>
                    </a:cubicBezTo>
                    <a:close/>
                    <a:moveTo>
                      <a:pt x="532" y="0"/>
                    </a:moveTo>
                    <a:cubicBezTo>
                      <a:pt x="234" y="0"/>
                      <a:pt x="1" y="339"/>
                      <a:pt x="184" y="633"/>
                    </a:cubicBezTo>
                    <a:lnTo>
                      <a:pt x="6101" y="10124"/>
                    </a:lnTo>
                    <a:cubicBezTo>
                      <a:pt x="6372" y="10559"/>
                      <a:pt x="6658" y="11008"/>
                      <a:pt x="6973" y="11496"/>
                    </a:cubicBezTo>
                    <a:cubicBezTo>
                      <a:pt x="7903" y="12935"/>
                      <a:pt x="8931" y="14456"/>
                      <a:pt x="9925" y="15927"/>
                    </a:cubicBezTo>
                    <a:cubicBezTo>
                      <a:pt x="10945" y="17439"/>
                      <a:pt x="12001" y="19002"/>
                      <a:pt x="12980" y="20517"/>
                    </a:cubicBezTo>
                    <a:cubicBezTo>
                      <a:pt x="14499" y="22867"/>
                      <a:pt x="15573" y="24697"/>
                      <a:pt x="16362" y="26278"/>
                    </a:cubicBezTo>
                    <a:lnTo>
                      <a:pt x="18098" y="29759"/>
                    </a:lnTo>
                    <a:lnTo>
                      <a:pt x="18098" y="29760"/>
                    </a:lnTo>
                    <a:lnTo>
                      <a:pt x="21349" y="27622"/>
                    </a:lnTo>
                    <a:cubicBezTo>
                      <a:pt x="22225" y="27047"/>
                      <a:pt x="23124" y="26445"/>
                      <a:pt x="24075" y="25807"/>
                    </a:cubicBezTo>
                    <a:cubicBezTo>
                      <a:pt x="26323" y="24301"/>
                      <a:pt x="28648" y="22744"/>
                      <a:pt x="30673" y="21540"/>
                    </a:cubicBezTo>
                    <a:lnTo>
                      <a:pt x="35623" y="18598"/>
                    </a:lnTo>
                    <a:cubicBezTo>
                      <a:pt x="35909" y="18427"/>
                      <a:pt x="35888" y="18008"/>
                      <a:pt x="35586" y="17867"/>
                    </a:cubicBezTo>
                    <a:lnTo>
                      <a:pt x="30365" y="15440"/>
                    </a:lnTo>
                    <a:cubicBezTo>
                      <a:pt x="25799" y="13315"/>
                      <a:pt x="20901" y="10701"/>
                      <a:pt x="16164" y="8173"/>
                    </a:cubicBezTo>
                    <a:cubicBezTo>
                      <a:pt x="14339" y="7198"/>
                      <a:pt x="12452" y="6190"/>
                      <a:pt x="10633" y="5237"/>
                    </a:cubicBezTo>
                    <a:lnTo>
                      <a:pt x="726" y="50"/>
                    </a:lnTo>
                    <a:cubicBezTo>
                      <a:pt x="661" y="15"/>
                      <a:pt x="595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3633550" y="2461225"/>
                <a:ext cx="227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409" fill="none" extrusionOk="0">
                    <a:moveTo>
                      <a:pt x="910" y="1409"/>
                    </a:moveTo>
                    <a:cubicBezTo>
                      <a:pt x="607" y="939"/>
                      <a:pt x="304" y="47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3610500" y="2496925"/>
                <a:ext cx="11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3" fill="none" extrusionOk="0">
                    <a:moveTo>
                      <a:pt x="463" y="833"/>
                    </a:moveTo>
                    <a:cubicBezTo>
                      <a:pt x="310" y="556"/>
                      <a:pt x="155" y="279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3561225" y="2503825"/>
                <a:ext cx="227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409" fill="none" extrusionOk="0">
                    <a:moveTo>
                      <a:pt x="911" y="1409"/>
                    </a:moveTo>
                    <a:cubicBezTo>
                      <a:pt x="608" y="939"/>
                      <a:pt x="305" y="470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3538200" y="2539550"/>
                <a:ext cx="11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833" fill="none" extrusionOk="0">
                    <a:moveTo>
                      <a:pt x="463" y="833"/>
                    </a:moveTo>
                    <a:cubicBezTo>
                      <a:pt x="310" y="555"/>
                      <a:pt x="155" y="278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3490800" y="2549350"/>
                <a:ext cx="22775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408" fill="none" extrusionOk="0">
                    <a:moveTo>
                      <a:pt x="911" y="1408"/>
                    </a:moveTo>
                    <a:cubicBezTo>
                      <a:pt x="608" y="939"/>
                      <a:pt x="305" y="46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3467775" y="2585050"/>
                <a:ext cx="11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3" fill="none" extrusionOk="0">
                    <a:moveTo>
                      <a:pt x="463" y="833"/>
                    </a:moveTo>
                    <a:cubicBezTo>
                      <a:pt x="310" y="556"/>
                      <a:pt x="155" y="27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3420375" y="2594900"/>
                <a:ext cx="228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408" fill="none" extrusionOk="0">
                    <a:moveTo>
                      <a:pt x="911" y="1407"/>
                    </a:moveTo>
                    <a:cubicBezTo>
                      <a:pt x="608" y="939"/>
                      <a:pt x="305" y="469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3397350" y="2630600"/>
                <a:ext cx="11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3" fill="none" extrusionOk="0">
                    <a:moveTo>
                      <a:pt x="463" y="832"/>
                    </a:moveTo>
                    <a:cubicBezTo>
                      <a:pt x="310" y="555"/>
                      <a:pt x="155" y="277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3349975" y="2640400"/>
                <a:ext cx="227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409" fill="none" extrusionOk="0">
                    <a:moveTo>
                      <a:pt x="910" y="1409"/>
                    </a:moveTo>
                    <a:cubicBezTo>
                      <a:pt x="607" y="939"/>
                      <a:pt x="304" y="47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3326925" y="2676100"/>
                <a:ext cx="116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4" fill="none" extrusionOk="0">
                    <a:moveTo>
                      <a:pt x="463" y="834"/>
                    </a:moveTo>
                    <a:cubicBezTo>
                      <a:pt x="309" y="556"/>
                      <a:pt x="155" y="279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3279550" y="2685925"/>
                <a:ext cx="22775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408" fill="none" extrusionOk="0">
                    <a:moveTo>
                      <a:pt x="910" y="1408"/>
                    </a:moveTo>
                    <a:cubicBezTo>
                      <a:pt x="607" y="939"/>
                      <a:pt x="304" y="469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3256500" y="2721625"/>
                <a:ext cx="116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4" fill="none" extrusionOk="0">
                    <a:moveTo>
                      <a:pt x="463" y="833"/>
                    </a:moveTo>
                    <a:cubicBezTo>
                      <a:pt x="309" y="556"/>
                      <a:pt x="156" y="278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3224550" y="2672100"/>
                <a:ext cx="352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12" fill="none" extrusionOk="0">
                    <a:moveTo>
                      <a:pt x="0" y="911"/>
                    </a:moveTo>
                    <a:cubicBezTo>
                      <a:pt x="470" y="608"/>
                      <a:pt x="939" y="304"/>
                      <a:pt x="140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3203225" y="2649075"/>
                <a:ext cx="20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4" fill="none" extrusionOk="0">
                    <a:moveTo>
                      <a:pt x="0" y="463"/>
                    </a:moveTo>
                    <a:cubicBezTo>
                      <a:pt x="278" y="309"/>
                      <a:pt x="555" y="155"/>
                      <a:pt x="83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3182200" y="2595200"/>
                <a:ext cx="352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11" fill="none" extrusionOk="0">
                    <a:moveTo>
                      <a:pt x="0" y="910"/>
                    </a:moveTo>
                    <a:cubicBezTo>
                      <a:pt x="470" y="608"/>
                      <a:pt x="939" y="303"/>
                      <a:pt x="140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3160875" y="2572175"/>
                <a:ext cx="208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63" fill="none" extrusionOk="0">
                    <a:moveTo>
                      <a:pt x="0" y="463"/>
                    </a:moveTo>
                    <a:cubicBezTo>
                      <a:pt x="278" y="308"/>
                      <a:pt x="555" y="155"/>
                      <a:pt x="83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3134650" y="2521650"/>
                <a:ext cx="352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911" fill="none" extrusionOk="0">
                    <a:moveTo>
                      <a:pt x="0" y="911"/>
                    </a:moveTo>
                    <a:cubicBezTo>
                      <a:pt x="470" y="607"/>
                      <a:pt x="939" y="304"/>
                      <a:pt x="140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3113325" y="2498600"/>
                <a:ext cx="20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4" fill="none" extrusionOk="0">
                    <a:moveTo>
                      <a:pt x="0" y="464"/>
                    </a:moveTo>
                    <a:cubicBezTo>
                      <a:pt x="278" y="309"/>
                      <a:pt x="555" y="155"/>
                      <a:pt x="832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3087650" y="2447725"/>
                <a:ext cx="352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912" fill="none" extrusionOk="0">
                    <a:moveTo>
                      <a:pt x="1" y="911"/>
                    </a:moveTo>
                    <a:cubicBezTo>
                      <a:pt x="471" y="607"/>
                      <a:pt x="939" y="304"/>
                      <a:pt x="1409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3066325" y="2424675"/>
                <a:ext cx="20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5" fill="none" extrusionOk="0">
                    <a:moveTo>
                      <a:pt x="1" y="464"/>
                    </a:moveTo>
                    <a:cubicBezTo>
                      <a:pt x="279" y="310"/>
                      <a:pt x="556" y="155"/>
                      <a:pt x="833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3039550" y="2374525"/>
                <a:ext cx="352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11" fill="none" extrusionOk="0">
                    <a:moveTo>
                      <a:pt x="1" y="911"/>
                    </a:moveTo>
                    <a:cubicBezTo>
                      <a:pt x="471" y="608"/>
                      <a:pt x="939" y="304"/>
                      <a:pt x="1408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3018225" y="2351500"/>
                <a:ext cx="20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4" fill="none" extrusionOk="0">
                    <a:moveTo>
                      <a:pt x="1" y="463"/>
                    </a:moveTo>
                    <a:cubicBezTo>
                      <a:pt x="279" y="308"/>
                      <a:pt x="556" y="155"/>
                      <a:pt x="833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2989725" y="2302475"/>
                <a:ext cx="352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10" fill="none" extrusionOk="0">
                    <a:moveTo>
                      <a:pt x="0" y="909"/>
                    </a:moveTo>
                    <a:cubicBezTo>
                      <a:pt x="470" y="606"/>
                      <a:pt x="939" y="303"/>
                      <a:pt x="14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2968400" y="2279400"/>
                <a:ext cx="20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5" fill="none" extrusionOk="0">
                    <a:moveTo>
                      <a:pt x="0" y="465"/>
                    </a:moveTo>
                    <a:cubicBezTo>
                      <a:pt x="278" y="310"/>
                      <a:pt x="555" y="155"/>
                      <a:pt x="83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2944475" y="2227425"/>
                <a:ext cx="352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11" fill="none" extrusionOk="0">
                    <a:moveTo>
                      <a:pt x="0" y="910"/>
                    </a:moveTo>
                    <a:cubicBezTo>
                      <a:pt x="469" y="607"/>
                      <a:pt x="939" y="304"/>
                      <a:pt x="140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2923125" y="2204375"/>
                <a:ext cx="20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65" fill="none" extrusionOk="0">
                    <a:moveTo>
                      <a:pt x="1" y="464"/>
                    </a:moveTo>
                    <a:cubicBezTo>
                      <a:pt x="278" y="310"/>
                      <a:pt x="556" y="155"/>
                      <a:pt x="833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2896925" y="2153875"/>
                <a:ext cx="352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11" fill="none" extrusionOk="0">
                    <a:moveTo>
                      <a:pt x="0" y="910"/>
                    </a:moveTo>
                    <a:cubicBezTo>
                      <a:pt x="469" y="607"/>
                      <a:pt x="939" y="303"/>
                      <a:pt x="14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2875600" y="2130825"/>
                <a:ext cx="20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4" fill="none" extrusionOk="0">
                    <a:moveTo>
                      <a:pt x="0" y="463"/>
                    </a:moveTo>
                    <a:cubicBezTo>
                      <a:pt x="277" y="309"/>
                      <a:pt x="555" y="156"/>
                      <a:pt x="83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2849375" y="2080325"/>
                <a:ext cx="352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911" fill="none" extrusionOk="0">
                    <a:moveTo>
                      <a:pt x="1" y="911"/>
                    </a:moveTo>
                    <a:cubicBezTo>
                      <a:pt x="469" y="606"/>
                      <a:pt x="939" y="303"/>
                      <a:pt x="14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2828050" y="2057250"/>
                <a:ext cx="20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833" h="465" fill="none" extrusionOk="0">
                    <a:moveTo>
                      <a:pt x="0" y="465"/>
                    </a:moveTo>
                    <a:cubicBezTo>
                      <a:pt x="277" y="310"/>
                      <a:pt x="555" y="156"/>
                      <a:pt x="83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3292400" y="2288525"/>
                <a:ext cx="1952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25" fill="none" extrusionOk="0">
                    <a:moveTo>
                      <a:pt x="1" y="1"/>
                    </a:moveTo>
                    <a:cubicBezTo>
                      <a:pt x="262" y="142"/>
                      <a:pt x="521" y="284"/>
                      <a:pt x="781" y="42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157625" y="2217050"/>
                <a:ext cx="109025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2304" fill="none" extrusionOk="0">
                    <a:moveTo>
                      <a:pt x="0" y="1"/>
                    </a:moveTo>
                    <a:cubicBezTo>
                      <a:pt x="1459" y="758"/>
                      <a:pt x="2912" y="1524"/>
                      <a:pt x="4360" y="230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3031275" y="2152950"/>
                <a:ext cx="52475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053" fill="none" extrusionOk="0">
                    <a:moveTo>
                      <a:pt x="0" y="0"/>
                    </a:moveTo>
                    <a:cubicBezTo>
                      <a:pt x="700" y="348"/>
                      <a:pt x="1400" y="699"/>
                      <a:pt x="2099" y="105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66" name="Google Shape;466;p15"/>
            <p:cNvGrpSpPr/>
            <p:nvPr/>
          </p:nvGrpSpPr>
          <p:grpSpPr>
            <a:xfrm>
              <a:off x="8557350" y="4332705"/>
              <a:ext cx="102986" cy="93939"/>
              <a:chOff x="4919875" y="253357"/>
              <a:chExt cx="89436" cy="81580"/>
            </a:xfrm>
          </p:grpSpPr>
          <p:sp>
            <p:nvSpPr>
              <p:cNvPr id="467" name="Google Shape;467;p15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70" name="Google Shape;470;p15"/>
            <p:cNvGrpSpPr/>
            <p:nvPr/>
          </p:nvGrpSpPr>
          <p:grpSpPr>
            <a:xfrm>
              <a:off x="8191304" y="4494255"/>
              <a:ext cx="292377" cy="266676"/>
              <a:chOff x="4539963" y="330039"/>
              <a:chExt cx="187698" cy="171231"/>
            </a:xfrm>
          </p:grpSpPr>
          <p:sp>
            <p:nvSpPr>
              <p:cNvPr id="471" name="Google Shape;471;p15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936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477" name="Google Shape;477;p16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9" name="Google Shape;479;p16"/>
          <p:cNvSpPr txBox="1">
            <a:spLocks noGrp="1"/>
          </p:cNvSpPr>
          <p:nvPr>
            <p:ph type="title"/>
          </p:nvPr>
        </p:nvSpPr>
        <p:spPr>
          <a:xfrm>
            <a:off x="1325875" y="3311224"/>
            <a:ext cx="4021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0" name="Google Shape;480;p16"/>
          <p:cNvSpPr txBox="1">
            <a:spLocks noGrp="1"/>
          </p:cNvSpPr>
          <p:nvPr>
            <p:ph type="subTitle" idx="1"/>
          </p:nvPr>
        </p:nvSpPr>
        <p:spPr>
          <a:xfrm>
            <a:off x="1325875" y="1172875"/>
            <a:ext cx="6492300" cy="20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81" name="Google Shape;481;p16"/>
          <p:cNvGrpSpPr/>
          <p:nvPr/>
        </p:nvGrpSpPr>
        <p:grpSpPr>
          <a:xfrm>
            <a:off x="330912" y="1313146"/>
            <a:ext cx="793412" cy="3515392"/>
            <a:chOff x="330912" y="1313146"/>
            <a:chExt cx="793412" cy="3515392"/>
          </a:xfrm>
        </p:grpSpPr>
        <p:grpSp>
          <p:nvGrpSpPr>
            <p:cNvPr id="482" name="Google Shape;482;p16"/>
            <p:cNvGrpSpPr/>
            <p:nvPr/>
          </p:nvGrpSpPr>
          <p:grpSpPr>
            <a:xfrm>
              <a:off x="330912" y="1313146"/>
              <a:ext cx="319244" cy="306170"/>
              <a:chOff x="4741273" y="415654"/>
              <a:chExt cx="277242" cy="265888"/>
            </a:xfrm>
          </p:grpSpPr>
          <p:sp>
            <p:nvSpPr>
              <p:cNvPr id="483" name="Google Shape;483;p16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87" name="Google Shape;487;p16"/>
            <p:cNvGrpSpPr/>
            <p:nvPr/>
          </p:nvGrpSpPr>
          <p:grpSpPr>
            <a:xfrm>
              <a:off x="381089" y="4084094"/>
              <a:ext cx="743236" cy="744445"/>
              <a:chOff x="1331738" y="3753500"/>
              <a:chExt cx="645450" cy="646500"/>
            </a:xfrm>
          </p:grpSpPr>
          <p:sp>
            <p:nvSpPr>
              <p:cNvPr id="488" name="Google Shape;488;p16"/>
              <p:cNvSpPr/>
              <p:nvPr/>
            </p:nvSpPr>
            <p:spPr>
              <a:xfrm>
                <a:off x="1561813" y="4276950"/>
                <a:ext cx="138875" cy="55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2206" fill="none" extrusionOk="0">
                    <a:moveTo>
                      <a:pt x="0" y="1"/>
                    </a:moveTo>
                    <a:cubicBezTo>
                      <a:pt x="1822" y="808"/>
                      <a:pt x="3675" y="1544"/>
                      <a:pt x="5555" y="22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1565838" y="3982500"/>
                <a:ext cx="213575" cy="293675"/>
              </a:xfrm>
              <a:custGeom>
                <a:avLst/>
                <a:gdLst/>
                <a:ahLst/>
                <a:cxnLst/>
                <a:rect l="l" t="t" r="r" b="b"/>
                <a:pathLst>
                  <a:path w="8543" h="11747" fill="none" extrusionOk="0">
                    <a:moveTo>
                      <a:pt x="0" y="11747"/>
                    </a:moveTo>
                    <a:cubicBezTo>
                      <a:pt x="2848" y="7832"/>
                      <a:pt x="5694" y="3916"/>
                      <a:pt x="854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1416238" y="3990725"/>
                <a:ext cx="3455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4119" fill="none" extrusionOk="0">
                    <a:moveTo>
                      <a:pt x="13821" y="1"/>
                    </a:moveTo>
                    <a:cubicBezTo>
                      <a:pt x="9215" y="1373"/>
                      <a:pt x="4608" y="2746"/>
                      <a:pt x="0" y="411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1402613" y="3805375"/>
                <a:ext cx="109950" cy="247000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9880" fill="none" extrusionOk="0">
                    <a:moveTo>
                      <a:pt x="0" y="9879"/>
                    </a:moveTo>
                    <a:cubicBezTo>
                      <a:pt x="1467" y="6586"/>
                      <a:pt x="2932" y="3293"/>
                      <a:pt x="439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1549288" y="3809875"/>
                <a:ext cx="2082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6195" fill="none" extrusionOk="0">
                    <a:moveTo>
                      <a:pt x="8330" y="6195"/>
                    </a:moveTo>
                    <a:cubicBezTo>
                      <a:pt x="5554" y="4130"/>
                      <a:pt x="2778" y="206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1384638" y="4113550"/>
                <a:ext cx="173850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374" fill="none" extrusionOk="0">
                    <a:moveTo>
                      <a:pt x="1" y="1"/>
                    </a:moveTo>
                    <a:cubicBezTo>
                      <a:pt x="2318" y="2125"/>
                      <a:pt x="4636" y="4249"/>
                      <a:pt x="6954" y="637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1809088" y="3808375"/>
                <a:ext cx="110925" cy="1780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121" fill="none" extrusionOk="0">
                    <a:moveTo>
                      <a:pt x="1" y="7120"/>
                    </a:moveTo>
                    <a:cubicBezTo>
                      <a:pt x="1478" y="4747"/>
                      <a:pt x="2957" y="2373"/>
                      <a:pt x="443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1682438" y="3911375"/>
                <a:ext cx="1916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102" extrusionOk="0">
                    <a:moveTo>
                      <a:pt x="3770" y="0"/>
                    </a:moveTo>
                    <a:cubicBezTo>
                      <a:pt x="3188" y="0"/>
                      <a:pt x="2607" y="135"/>
                      <a:pt x="2094" y="411"/>
                    </a:cubicBezTo>
                    <a:cubicBezTo>
                      <a:pt x="781" y="1118"/>
                      <a:pt x="0" y="2696"/>
                      <a:pt x="224" y="4171"/>
                    </a:cubicBezTo>
                    <a:cubicBezTo>
                      <a:pt x="516" y="6095"/>
                      <a:pt x="2096" y="7101"/>
                      <a:pt x="3705" y="7101"/>
                    </a:cubicBezTo>
                    <a:cubicBezTo>
                      <a:pt x="5012" y="7101"/>
                      <a:pt x="6339" y="6437"/>
                      <a:pt x="7010" y="5060"/>
                    </a:cubicBezTo>
                    <a:cubicBezTo>
                      <a:pt x="7665" y="3720"/>
                      <a:pt x="7337" y="1971"/>
                      <a:pt x="6250" y="950"/>
                    </a:cubicBezTo>
                    <a:cubicBezTo>
                      <a:pt x="5588" y="327"/>
                      <a:pt x="4678" y="0"/>
                      <a:pt x="37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1331738" y="4023725"/>
                <a:ext cx="134500" cy="1246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4984" extrusionOk="0">
                    <a:moveTo>
                      <a:pt x="2648" y="0"/>
                    </a:moveTo>
                    <a:cubicBezTo>
                      <a:pt x="2239" y="0"/>
                      <a:pt x="1831" y="94"/>
                      <a:pt x="1471" y="288"/>
                    </a:cubicBezTo>
                    <a:cubicBezTo>
                      <a:pt x="549" y="784"/>
                      <a:pt x="1" y="1892"/>
                      <a:pt x="158" y="2927"/>
                    </a:cubicBezTo>
                    <a:cubicBezTo>
                      <a:pt x="363" y="4277"/>
                      <a:pt x="1472" y="4984"/>
                      <a:pt x="2601" y="4984"/>
                    </a:cubicBezTo>
                    <a:cubicBezTo>
                      <a:pt x="3518" y="4984"/>
                      <a:pt x="4449" y="4518"/>
                      <a:pt x="4921" y="3551"/>
                    </a:cubicBezTo>
                    <a:cubicBezTo>
                      <a:pt x="5380" y="2610"/>
                      <a:pt x="5150" y="1384"/>
                      <a:pt x="4387" y="667"/>
                    </a:cubicBezTo>
                    <a:cubicBezTo>
                      <a:pt x="3923" y="229"/>
                      <a:pt x="3284" y="0"/>
                      <a:pt x="2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1679163" y="4273625"/>
                <a:ext cx="148025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5055" extrusionOk="0">
                    <a:moveTo>
                      <a:pt x="2581" y="1"/>
                    </a:moveTo>
                    <a:cubicBezTo>
                      <a:pt x="2220" y="1"/>
                      <a:pt x="1860" y="76"/>
                      <a:pt x="1534" y="233"/>
                    </a:cubicBezTo>
                    <a:cubicBezTo>
                      <a:pt x="590" y="687"/>
                      <a:pt x="0" y="1780"/>
                      <a:pt x="133" y="2819"/>
                    </a:cubicBezTo>
                    <a:cubicBezTo>
                      <a:pt x="264" y="3857"/>
                      <a:pt x="1100" y="4766"/>
                      <a:pt x="2122" y="4992"/>
                    </a:cubicBezTo>
                    <a:cubicBezTo>
                      <a:pt x="2315" y="5035"/>
                      <a:pt x="2502" y="5055"/>
                      <a:pt x="2683" y="5055"/>
                    </a:cubicBezTo>
                    <a:cubicBezTo>
                      <a:pt x="4761" y="5055"/>
                      <a:pt x="5920" y="2389"/>
                      <a:pt x="4419" y="773"/>
                    </a:cubicBezTo>
                    <a:cubicBezTo>
                      <a:pt x="3952" y="271"/>
                      <a:pt x="3265" y="1"/>
                      <a:pt x="25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1508538" y="4225550"/>
                <a:ext cx="10157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5" extrusionOk="0">
                    <a:moveTo>
                      <a:pt x="2000" y="0"/>
                    </a:moveTo>
                    <a:cubicBezTo>
                      <a:pt x="1691" y="0"/>
                      <a:pt x="1383" y="72"/>
                      <a:pt x="1111" y="218"/>
                    </a:cubicBezTo>
                    <a:cubicBezTo>
                      <a:pt x="414" y="593"/>
                      <a:pt x="1" y="1430"/>
                      <a:pt x="119" y="2212"/>
                    </a:cubicBezTo>
                    <a:cubicBezTo>
                      <a:pt x="274" y="3231"/>
                      <a:pt x="1112" y="3764"/>
                      <a:pt x="1965" y="3764"/>
                    </a:cubicBezTo>
                    <a:cubicBezTo>
                      <a:pt x="2657" y="3764"/>
                      <a:pt x="3361" y="3412"/>
                      <a:pt x="3717" y="2683"/>
                    </a:cubicBezTo>
                    <a:cubicBezTo>
                      <a:pt x="4063" y="1972"/>
                      <a:pt x="3890" y="1045"/>
                      <a:pt x="3313" y="504"/>
                    </a:cubicBezTo>
                    <a:cubicBezTo>
                      <a:pt x="2963" y="173"/>
                      <a:pt x="2480" y="0"/>
                      <a:pt x="2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1875613" y="3753500"/>
                <a:ext cx="1015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4" extrusionOk="0">
                    <a:moveTo>
                      <a:pt x="1999" y="0"/>
                    </a:moveTo>
                    <a:cubicBezTo>
                      <a:pt x="1690" y="0"/>
                      <a:pt x="1382" y="71"/>
                      <a:pt x="1110" y="218"/>
                    </a:cubicBezTo>
                    <a:cubicBezTo>
                      <a:pt x="414" y="593"/>
                      <a:pt x="1" y="1429"/>
                      <a:pt x="119" y="2211"/>
                    </a:cubicBezTo>
                    <a:cubicBezTo>
                      <a:pt x="274" y="3231"/>
                      <a:pt x="1112" y="3764"/>
                      <a:pt x="1964" y="3764"/>
                    </a:cubicBezTo>
                    <a:cubicBezTo>
                      <a:pt x="2657" y="3764"/>
                      <a:pt x="3361" y="3412"/>
                      <a:pt x="3716" y="2682"/>
                    </a:cubicBezTo>
                    <a:cubicBezTo>
                      <a:pt x="4063" y="1971"/>
                      <a:pt x="3890" y="1045"/>
                      <a:pt x="3313" y="502"/>
                    </a:cubicBezTo>
                    <a:cubicBezTo>
                      <a:pt x="2963" y="173"/>
                      <a:pt x="2480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1459138" y="3754575"/>
                <a:ext cx="11190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4147" extrusionOk="0">
                    <a:moveTo>
                      <a:pt x="2203" y="0"/>
                    </a:moveTo>
                    <a:cubicBezTo>
                      <a:pt x="1863" y="0"/>
                      <a:pt x="1523" y="79"/>
                      <a:pt x="1224" y="240"/>
                    </a:cubicBezTo>
                    <a:cubicBezTo>
                      <a:pt x="457" y="653"/>
                      <a:pt x="1" y="1575"/>
                      <a:pt x="132" y="2437"/>
                    </a:cubicBezTo>
                    <a:cubicBezTo>
                      <a:pt x="302" y="3560"/>
                      <a:pt x="1225" y="4147"/>
                      <a:pt x="2164" y="4147"/>
                    </a:cubicBezTo>
                    <a:cubicBezTo>
                      <a:pt x="2927" y="4147"/>
                      <a:pt x="3702" y="3759"/>
                      <a:pt x="4094" y="2956"/>
                    </a:cubicBezTo>
                    <a:lnTo>
                      <a:pt x="4094" y="2955"/>
                    </a:lnTo>
                    <a:cubicBezTo>
                      <a:pt x="4476" y="2172"/>
                      <a:pt x="4284" y="1152"/>
                      <a:pt x="3650" y="555"/>
                    </a:cubicBezTo>
                    <a:cubicBezTo>
                      <a:pt x="3263" y="191"/>
                      <a:pt x="2732" y="0"/>
                      <a:pt x="2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1731488" y="4322775"/>
                <a:ext cx="55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64" fill="none" extrusionOk="0">
                    <a:moveTo>
                      <a:pt x="1" y="2192"/>
                    </a:moveTo>
                    <a:cubicBezTo>
                      <a:pt x="588" y="2364"/>
                      <a:pt x="1267" y="2172"/>
                      <a:pt x="1676" y="1717"/>
                    </a:cubicBezTo>
                    <a:cubicBezTo>
                      <a:pt x="2086" y="1262"/>
                      <a:pt x="2207" y="567"/>
                      <a:pt x="197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1738363" y="4293350"/>
                <a:ext cx="316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528" fill="none" extrusionOk="0">
                    <a:moveTo>
                      <a:pt x="1264" y="527"/>
                    </a:moveTo>
                    <a:cubicBezTo>
                      <a:pt x="949" y="182"/>
                      <a:pt x="464" y="0"/>
                      <a:pt x="0" y="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1570838" y="4243225"/>
                <a:ext cx="1595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2181" fill="none" extrusionOk="0">
                    <a:moveTo>
                      <a:pt x="0" y="1"/>
                    </a:moveTo>
                    <a:cubicBezTo>
                      <a:pt x="345" y="237"/>
                      <a:pt x="574" y="635"/>
                      <a:pt x="605" y="1052"/>
                    </a:cubicBezTo>
                    <a:cubicBezTo>
                      <a:pt x="637" y="1469"/>
                      <a:pt x="470" y="1895"/>
                      <a:pt x="165" y="218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1418738" y="4075175"/>
                <a:ext cx="267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006" fill="none" extrusionOk="0">
                    <a:moveTo>
                      <a:pt x="1" y="2005"/>
                    </a:moveTo>
                    <a:cubicBezTo>
                      <a:pt x="104" y="1947"/>
                      <a:pt x="203" y="1878"/>
                      <a:pt x="296" y="1799"/>
                    </a:cubicBezTo>
                    <a:cubicBezTo>
                      <a:pt x="809" y="1356"/>
                      <a:pt x="1069" y="611"/>
                      <a:pt x="92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5" name="Google Shape;505;p16"/>
              <p:cNvSpPr/>
              <p:nvPr/>
            </p:nvSpPr>
            <p:spPr>
              <a:xfrm>
                <a:off x="1381888" y="4126925"/>
                <a:ext cx="1312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54" fill="none" extrusionOk="0">
                    <a:moveTo>
                      <a:pt x="1" y="1"/>
                    </a:moveTo>
                    <a:cubicBezTo>
                      <a:pt x="160" y="89"/>
                      <a:pt x="338" y="138"/>
                      <a:pt x="525" y="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Google Shape;506;p16"/>
              <p:cNvSpPr/>
              <p:nvPr/>
            </p:nvSpPr>
            <p:spPr>
              <a:xfrm>
                <a:off x="1798463" y="3943825"/>
                <a:ext cx="4667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4370" fill="none" extrusionOk="0">
                    <a:moveTo>
                      <a:pt x="771" y="1"/>
                    </a:moveTo>
                    <a:cubicBezTo>
                      <a:pt x="1490" y="555"/>
                      <a:pt x="1866" y="1523"/>
                      <a:pt x="1708" y="2418"/>
                    </a:cubicBezTo>
                    <a:cubicBezTo>
                      <a:pt x="1551" y="3314"/>
                      <a:pt x="866" y="4095"/>
                      <a:pt x="0" y="437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>
                <a:off x="1755738" y="4053550"/>
                <a:ext cx="2962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205" fill="none" extrusionOk="0">
                    <a:moveTo>
                      <a:pt x="1185" y="118"/>
                    </a:moveTo>
                    <a:cubicBezTo>
                      <a:pt x="790" y="204"/>
                      <a:pt x="370" y="16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Google Shape;508;p16"/>
              <p:cNvSpPr/>
              <p:nvPr/>
            </p:nvSpPr>
            <p:spPr>
              <a:xfrm>
                <a:off x="1496463" y="3816025"/>
                <a:ext cx="469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045" fill="none" extrusionOk="0">
                    <a:moveTo>
                      <a:pt x="1879" y="1"/>
                    </a:moveTo>
                    <a:cubicBezTo>
                      <a:pt x="1806" y="397"/>
                      <a:pt x="1520" y="745"/>
                      <a:pt x="1147" y="895"/>
                    </a:cubicBezTo>
                    <a:cubicBezTo>
                      <a:pt x="774" y="1045"/>
                      <a:pt x="327" y="990"/>
                      <a:pt x="0" y="75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1479488" y="3817925"/>
                <a:ext cx="59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04" fill="none" extrusionOk="0">
                    <a:moveTo>
                      <a:pt x="235" y="303"/>
                    </a:moveTo>
                    <a:cubicBezTo>
                      <a:pt x="157" y="203"/>
                      <a:pt x="79" y="1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1918188" y="3765025"/>
                <a:ext cx="399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15" fill="none" extrusionOk="0">
                    <a:moveTo>
                      <a:pt x="1448" y="1714"/>
                    </a:moveTo>
                    <a:cubicBezTo>
                      <a:pt x="1597" y="1299"/>
                      <a:pt x="1500" y="806"/>
                      <a:pt x="1205" y="478"/>
                    </a:cubicBezTo>
                    <a:cubicBezTo>
                      <a:pt x="909" y="149"/>
                      <a:pt x="429" y="1"/>
                      <a:pt x="0" y="10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1900213" y="3772375"/>
                <a:ext cx="103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76" fill="none" extrusionOk="0">
                    <a:moveTo>
                      <a:pt x="413" y="1"/>
                    </a:moveTo>
                    <a:cubicBezTo>
                      <a:pt x="204" y="126"/>
                      <a:pt x="52" y="338"/>
                      <a:pt x="1" y="57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12" name="Google Shape;512;p16"/>
            <p:cNvGrpSpPr/>
            <p:nvPr/>
          </p:nvGrpSpPr>
          <p:grpSpPr>
            <a:xfrm>
              <a:off x="731962" y="3795943"/>
              <a:ext cx="112444" cy="288105"/>
              <a:chOff x="490700" y="2577938"/>
              <a:chExt cx="97650" cy="250200"/>
            </a:xfrm>
          </p:grpSpPr>
          <p:sp>
            <p:nvSpPr>
              <p:cNvPr id="513" name="Google Shape;513;p16"/>
              <p:cNvSpPr/>
              <p:nvPr/>
            </p:nvSpPr>
            <p:spPr>
              <a:xfrm>
                <a:off x="497600" y="2577938"/>
                <a:ext cx="90750" cy="2005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8023" fill="none" extrusionOk="0">
                    <a:moveTo>
                      <a:pt x="3630" y="8022"/>
                    </a:moveTo>
                    <a:cubicBezTo>
                      <a:pt x="1713" y="5749"/>
                      <a:pt x="442" y="294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518125" y="2749288"/>
                <a:ext cx="377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920" fill="none" extrusionOk="0">
                    <a:moveTo>
                      <a:pt x="1508" y="1920"/>
                    </a:moveTo>
                    <a:cubicBezTo>
                      <a:pt x="891" y="1382"/>
                      <a:pt x="376" y="728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490700" y="2800713"/>
                <a:ext cx="360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097" fill="none" extrusionOk="0">
                    <a:moveTo>
                      <a:pt x="1440" y="1097"/>
                    </a:moveTo>
                    <a:cubicBezTo>
                      <a:pt x="876" y="866"/>
                      <a:pt x="374" y="482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558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7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518" name="Google Shape;518;p17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20" name="Google Shape;520;p17"/>
          <p:cNvSpPr txBox="1">
            <a:spLocks noGrp="1"/>
          </p:cNvSpPr>
          <p:nvPr>
            <p:ph type="title"/>
          </p:nvPr>
        </p:nvSpPr>
        <p:spPr>
          <a:xfrm>
            <a:off x="1252850" y="991875"/>
            <a:ext cx="2813700" cy="20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subTitle" idx="1"/>
          </p:nvPr>
        </p:nvSpPr>
        <p:spPr>
          <a:xfrm>
            <a:off x="1252850" y="3104325"/>
            <a:ext cx="2813700" cy="10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7"/>
          <p:cNvSpPr>
            <a:spLocks noGrp="1"/>
          </p:cNvSpPr>
          <p:nvPr>
            <p:ph type="pic" idx="2"/>
          </p:nvPr>
        </p:nvSpPr>
        <p:spPr>
          <a:xfrm>
            <a:off x="5464675" y="781350"/>
            <a:ext cx="2725800" cy="3580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23" name="Google Shape;523;p17"/>
          <p:cNvGrpSpPr/>
          <p:nvPr/>
        </p:nvGrpSpPr>
        <p:grpSpPr>
          <a:xfrm>
            <a:off x="393975" y="643934"/>
            <a:ext cx="372782" cy="659716"/>
            <a:chOff x="393975" y="643934"/>
            <a:chExt cx="372782" cy="659716"/>
          </a:xfrm>
        </p:grpSpPr>
        <p:grpSp>
          <p:nvGrpSpPr>
            <p:cNvPr id="524" name="Google Shape;524;p17"/>
            <p:cNvGrpSpPr/>
            <p:nvPr/>
          </p:nvGrpSpPr>
          <p:grpSpPr>
            <a:xfrm>
              <a:off x="393975" y="643934"/>
              <a:ext cx="319244" cy="306170"/>
              <a:chOff x="4741273" y="415654"/>
              <a:chExt cx="277242" cy="265888"/>
            </a:xfrm>
          </p:grpSpPr>
          <p:sp>
            <p:nvSpPr>
              <p:cNvPr id="525" name="Google Shape;525;p17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6" name="Google Shape;526;p17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7" name="Google Shape;527;p17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29" name="Google Shape;529;p17"/>
            <p:cNvGrpSpPr/>
            <p:nvPr/>
          </p:nvGrpSpPr>
          <p:grpSpPr>
            <a:xfrm>
              <a:off x="600056" y="1151561"/>
              <a:ext cx="166700" cy="152089"/>
              <a:chOff x="4919875" y="253357"/>
              <a:chExt cx="89436" cy="81580"/>
            </a:xfrm>
          </p:grpSpPr>
          <p:sp>
            <p:nvSpPr>
              <p:cNvPr id="530" name="Google Shape;530;p17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13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8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535" name="Google Shape;535;p18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7" name="Google Shape;537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8"/>
          <p:cNvSpPr txBox="1">
            <a:spLocks noGrp="1"/>
          </p:cNvSpPr>
          <p:nvPr>
            <p:ph type="subTitle" idx="1"/>
          </p:nvPr>
        </p:nvSpPr>
        <p:spPr>
          <a:xfrm>
            <a:off x="713225" y="1449650"/>
            <a:ext cx="3611400" cy="9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9" name="Google Shape;539;p18"/>
          <p:cNvGrpSpPr/>
          <p:nvPr/>
        </p:nvGrpSpPr>
        <p:grpSpPr>
          <a:xfrm>
            <a:off x="337547" y="313813"/>
            <a:ext cx="8539805" cy="4577142"/>
            <a:chOff x="337547" y="313813"/>
            <a:chExt cx="8539805" cy="4577142"/>
          </a:xfrm>
        </p:grpSpPr>
        <p:grpSp>
          <p:nvGrpSpPr>
            <p:cNvPr id="540" name="Google Shape;540;p18"/>
            <p:cNvGrpSpPr/>
            <p:nvPr/>
          </p:nvGrpSpPr>
          <p:grpSpPr>
            <a:xfrm>
              <a:off x="8143645" y="313813"/>
              <a:ext cx="733707" cy="640522"/>
              <a:chOff x="4861050" y="1078975"/>
              <a:chExt cx="637175" cy="556250"/>
            </a:xfrm>
          </p:grpSpPr>
          <p:sp>
            <p:nvSpPr>
              <p:cNvPr id="541" name="Google Shape;541;p18"/>
              <p:cNvSpPr/>
              <p:nvPr/>
            </p:nvSpPr>
            <p:spPr>
              <a:xfrm>
                <a:off x="5197225" y="1267400"/>
                <a:ext cx="301000" cy="3097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2391" extrusionOk="0">
                    <a:moveTo>
                      <a:pt x="2473" y="0"/>
                    </a:moveTo>
                    <a:cubicBezTo>
                      <a:pt x="690" y="3140"/>
                      <a:pt x="0" y="6791"/>
                      <a:pt x="117" y="10400"/>
                    </a:cubicBezTo>
                    <a:cubicBezTo>
                      <a:pt x="1781" y="11221"/>
                      <a:pt x="3480" y="12053"/>
                      <a:pt x="5316" y="12315"/>
                    </a:cubicBezTo>
                    <a:cubicBezTo>
                      <a:pt x="5664" y="12365"/>
                      <a:pt x="6019" y="12390"/>
                      <a:pt x="6374" y="12390"/>
                    </a:cubicBezTo>
                    <a:cubicBezTo>
                      <a:pt x="7896" y="12390"/>
                      <a:pt x="9426" y="11920"/>
                      <a:pt x="10463" y="10831"/>
                    </a:cubicBezTo>
                    <a:cubicBezTo>
                      <a:pt x="11745" y="9483"/>
                      <a:pt x="12039" y="7374"/>
                      <a:pt x="11432" y="5617"/>
                    </a:cubicBezTo>
                    <a:cubicBezTo>
                      <a:pt x="10826" y="3858"/>
                      <a:pt x="9425" y="2450"/>
                      <a:pt x="7796" y="1553"/>
                    </a:cubicBezTo>
                    <a:cubicBezTo>
                      <a:pt x="6167" y="657"/>
                      <a:pt x="4318" y="232"/>
                      <a:pt x="2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4912200" y="1078975"/>
                <a:ext cx="313275" cy="338650"/>
              </a:xfrm>
              <a:custGeom>
                <a:avLst/>
                <a:gdLst/>
                <a:ahLst/>
                <a:cxnLst/>
                <a:rect l="l" t="t" r="r" b="b"/>
                <a:pathLst>
                  <a:path w="12531" h="13546" extrusionOk="0">
                    <a:moveTo>
                      <a:pt x="5169" y="1"/>
                    </a:moveTo>
                    <a:cubicBezTo>
                      <a:pt x="4861" y="1"/>
                      <a:pt x="4553" y="31"/>
                      <a:pt x="4248" y="96"/>
                    </a:cubicBezTo>
                    <a:cubicBezTo>
                      <a:pt x="2429" y="479"/>
                      <a:pt x="991" y="2052"/>
                      <a:pt x="496" y="3844"/>
                    </a:cubicBezTo>
                    <a:cubicBezTo>
                      <a:pt x="0" y="5635"/>
                      <a:pt x="356" y="7590"/>
                      <a:pt x="1191" y="9251"/>
                    </a:cubicBezTo>
                    <a:cubicBezTo>
                      <a:pt x="2026" y="10913"/>
                      <a:pt x="3308" y="12310"/>
                      <a:pt x="4698" y="13546"/>
                    </a:cubicBezTo>
                    <a:cubicBezTo>
                      <a:pt x="6628" y="10538"/>
                      <a:pt x="9337" y="7916"/>
                      <a:pt x="12530" y="6311"/>
                    </a:cubicBezTo>
                    <a:cubicBezTo>
                      <a:pt x="11625" y="4692"/>
                      <a:pt x="10696" y="3044"/>
                      <a:pt x="9330" y="1787"/>
                    </a:cubicBezTo>
                    <a:cubicBezTo>
                      <a:pt x="8195" y="743"/>
                      <a:pt x="6688" y="1"/>
                      <a:pt x="5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5032050" y="1457250"/>
                <a:ext cx="7415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78" extrusionOk="0">
                    <a:moveTo>
                      <a:pt x="1159" y="1"/>
                    </a:moveTo>
                    <a:cubicBezTo>
                      <a:pt x="907" y="1"/>
                      <a:pt x="660" y="73"/>
                      <a:pt x="455" y="239"/>
                    </a:cubicBezTo>
                    <a:cubicBezTo>
                      <a:pt x="204" y="440"/>
                      <a:pt x="36" y="749"/>
                      <a:pt x="25" y="1072"/>
                    </a:cubicBezTo>
                    <a:cubicBezTo>
                      <a:pt x="1" y="1814"/>
                      <a:pt x="741" y="2277"/>
                      <a:pt x="1441" y="2277"/>
                    </a:cubicBezTo>
                    <a:cubicBezTo>
                      <a:pt x="1871" y="2277"/>
                      <a:pt x="2286" y="2103"/>
                      <a:pt x="2499" y="1711"/>
                    </a:cubicBezTo>
                    <a:cubicBezTo>
                      <a:pt x="2965" y="858"/>
                      <a:pt x="2028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5114875" y="1371375"/>
                <a:ext cx="478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743" extrusionOk="0">
                    <a:moveTo>
                      <a:pt x="992" y="1"/>
                    </a:moveTo>
                    <a:cubicBezTo>
                      <a:pt x="628" y="1"/>
                      <a:pt x="264" y="238"/>
                      <a:pt x="144" y="585"/>
                    </a:cubicBezTo>
                    <a:cubicBezTo>
                      <a:pt x="0" y="998"/>
                      <a:pt x="221" y="1502"/>
                      <a:pt x="623" y="1677"/>
                    </a:cubicBezTo>
                    <a:cubicBezTo>
                      <a:pt x="726" y="1721"/>
                      <a:pt x="837" y="1742"/>
                      <a:pt x="949" y="1742"/>
                    </a:cubicBezTo>
                    <a:cubicBezTo>
                      <a:pt x="1270" y="1742"/>
                      <a:pt x="1595" y="1567"/>
                      <a:pt x="1746" y="1280"/>
                    </a:cubicBezTo>
                    <a:lnTo>
                      <a:pt x="1831" y="1036"/>
                    </a:lnTo>
                    <a:cubicBezTo>
                      <a:pt x="1912" y="606"/>
                      <a:pt x="1619" y="140"/>
                      <a:pt x="1197" y="27"/>
                    </a:cubicBezTo>
                    <a:cubicBezTo>
                      <a:pt x="1130" y="9"/>
                      <a:pt x="1061" y="1"/>
                      <a:pt x="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5114875" y="1369225"/>
                <a:ext cx="478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36" fill="none" extrusionOk="0">
                    <a:moveTo>
                      <a:pt x="1831" y="1122"/>
                    </a:moveTo>
                    <a:cubicBezTo>
                      <a:pt x="1912" y="692"/>
                      <a:pt x="1619" y="226"/>
                      <a:pt x="1197" y="113"/>
                    </a:cubicBezTo>
                    <a:cubicBezTo>
                      <a:pt x="774" y="1"/>
                      <a:pt x="287" y="259"/>
                      <a:pt x="144" y="671"/>
                    </a:cubicBezTo>
                    <a:cubicBezTo>
                      <a:pt x="0" y="1084"/>
                      <a:pt x="221" y="1588"/>
                      <a:pt x="623" y="1763"/>
                    </a:cubicBezTo>
                    <a:cubicBezTo>
                      <a:pt x="1024" y="1936"/>
                      <a:pt x="1543" y="1753"/>
                      <a:pt x="1746" y="1366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104900" y="1553150"/>
                <a:ext cx="100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3234" extrusionOk="0">
                    <a:moveTo>
                      <a:pt x="1807" y="0"/>
                    </a:moveTo>
                    <a:cubicBezTo>
                      <a:pt x="1668" y="0"/>
                      <a:pt x="1521" y="18"/>
                      <a:pt x="1366" y="55"/>
                    </a:cubicBezTo>
                    <a:cubicBezTo>
                      <a:pt x="564" y="251"/>
                      <a:pt x="1" y="1141"/>
                      <a:pt x="168" y="1950"/>
                    </a:cubicBezTo>
                    <a:cubicBezTo>
                      <a:pt x="318" y="2678"/>
                      <a:pt x="1041" y="3234"/>
                      <a:pt x="1778" y="3234"/>
                    </a:cubicBezTo>
                    <a:cubicBezTo>
                      <a:pt x="1858" y="3234"/>
                      <a:pt x="1938" y="3227"/>
                      <a:pt x="2018" y="3214"/>
                    </a:cubicBezTo>
                    <a:cubicBezTo>
                      <a:pt x="4036" y="2872"/>
                      <a:pt x="3585" y="0"/>
                      <a:pt x="1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4997350" y="1582450"/>
                <a:ext cx="529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032" extrusionOk="0">
                    <a:moveTo>
                      <a:pt x="1089" y="0"/>
                    </a:moveTo>
                    <a:cubicBezTo>
                      <a:pt x="602" y="0"/>
                      <a:pt x="137" y="394"/>
                      <a:pt x="71" y="879"/>
                    </a:cubicBezTo>
                    <a:cubicBezTo>
                      <a:pt x="1" y="1391"/>
                      <a:pt x="386" y="1923"/>
                      <a:pt x="894" y="2017"/>
                    </a:cubicBezTo>
                    <a:cubicBezTo>
                      <a:pt x="948" y="2027"/>
                      <a:pt x="1003" y="2032"/>
                      <a:pt x="1058" y="2032"/>
                    </a:cubicBezTo>
                    <a:cubicBezTo>
                      <a:pt x="1514" y="2032"/>
                      <a:pt x="1963" y="1697"/>
                      <a:pt x="2068" y="1249"/>
                    </a:cubicBezTo>
                    <a:lnTo>
                      <a:pt x="2094" y="1059"/>
                    </a:lnTo>
                    <a:cubicBezTo>
                      <a:pt x="2115" y="543"/>
                      <a:pt x="1683" y="50"/>
                      <a:pt x="1168" y="4"/>
                    </a:cubicBezTo>
                    <a:cubicBezTo>
                      <a:pt x="1142" y="1"/>
                      <a:pt x="1115" y="0"/>
                      <a:pt x="10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4997350" y="1581400"/>
                <a:ext cx="5290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53" fill="none" extrusionOk="0">
                    <a:moveTo>
                      <a:pt x="2094" y="1101"/>
                    </a:moveTo>
                    <a:cubicBezTo>
                      <a:pt x="2115" y="585"/>
                      <a:pt x="1683" y="92"/>
                      <a:pt x="1168" y="46"/>
                    </a:cubicBezTo>
                    <a:cubicBezTo>
                      <a:pt x="654" y="0"/>
                      <a:pt x="141" y="409"/>
                      <a:pt x="71" y="921"/>
                    </a:cubicBezTo>
                    <a:cubicBezTo>
                      <a:pt x="1" y="1433"/>
                      <a:pt x="386" y="1965"/>
                      <a:pt x="894" y="2059"/>
                    </a:cubicBezTo>
                    <a:cubicBezTo>
                      <a:pt x="1401" y="2153"/>
                      <a:pt x="1950" y="1793"/>
                      <a:pt x="2068" y="1291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4861050" y="1452025"/>
                <a:ext cx="95200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3744" extrusionOk="0">
                    <a:moveTo>
                      <a:pt x="1847" y="0"/>
                    </a:moveTo>
                    <a:cubicBezTo>
                      <a:pt x="1390" y="0"/>
                      <a:pt x="925" y="195"/>
                      <a:pt x="548" y="650"/>
                    </a:cubicBezTo>
                    <a:cubicBezTo>
                      <a:pt x="71" y="1225"/>
                      <a:pt x="1" y="2098"/>
                      <a:pt x="362" y="2751"/>
                    </a:cubicBezTo>
                    <a:cubicBezTo>
                      <a:pt x="734" y="3426"/>
                      <a:pt x="1381" y="3743"/>
                      <a:pt x="2011" y="3743"/>
                    </a:cubicBezTo>
                    <a:cubicBezTo>
                      <a:pt x="2868" y="3743"/>
                      <a:pt x="3692" y="3157"/>
                      <a:pt x="3748" y="2085"/>
                    </a:cubicBezTo>
                    <a:cubicBezTo>
                      <a:pt x="3808" y="926"/>
                      <a:pt x="2845" y="0"/>
                      <a:pt x="1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50" name="Google Shape;550;p18"/>
            <p:cNvGrpSpPr/>
            <p:nvPr/>
          </p:nvGrpSpPr>
          <p:grpSpPr>
            <a:xfrm>
              <a:off x="337547" y="3982739"/>
              <a:ext cx="677888" cy="908217"/>
              <a:chOff x="5799525" y="1046800"/>
              <a:chExt cx="588700" cy="788725"/>
            </a:xfrm>
          </p:grpSpPr>
          <p:sp>
            <p:nvSpPr>
              <p:cNvPr id="551" name="Google Shape;551;p18"/>
              <p:cNvSpPr/>
              <p:nvPr/>
            </p:nvSpPr>
            <p:spPr>
              <a:xfrm>
                <a:off x="5799525" y="1046800"/>
                <a:ext cx="588700" cy="788725"/>
              </a:xfrm>
              <a:custGeom>
                <a:avLst/>
                <a:gdLst/>
                <a:ahLst/>
                <a:cxnLst/>
                <a:rect l="l" t="t" r="r" b="b"/>
                <a:pathLst>
                  <a:path w="23548" h="31549" extrusionOk="0">
                    <a:moveTo>
                      <a:pt x="5579" y="0"/>
                    </a:moveTo>
                    <a:cubicBezTo>
                      <a:pt x="3993" y="0"/>
                      <a:pt x="2441" y="697"/>
                      <a:pt x="1146" y="1637"/>
                    </a:cubicBezTo>
                    <a:cubicBezTo>
                      <a:pt x="602" y="2033"/>
                      <a:pt x="48" y="2554"/>
                      <a:pt x="21" y="3224"/>
                    </a:cubicBezTo>
                    <a:cubicBezTo>
                      <a:pt x="0" y="3721"/>
                      <a:pt x="302" y="4204"/>
                      <a:pt x="733" y="4451"/>
                    </a:cubicBezTo>
                    <a:cubicBezTo>
                      <a:pt x="977" y="4589"/>
                      <a:pt x="1256" y="4653"/>
                      <a:pt x="1537" y="4653"/>
                    </a:cubicBezTo>
                    <a:cubicBezTo>
                      <a:pt x="1755" y="4653"/>
                      <a:pt x="1975" y="4614"/>
                      <a:pt x="2180" y="4542"/>
                    </a:cubicBezTo>
                    <a:cubicBezTo>
                      <a:pt x="3263" y="8199"/>
                      <a:pt x="4396" y="11629"/>
                      <a:pt x="5479" y="15287"/>
                    </a:cubicBezTo>
                    <a:cubicBezTo>
                      <a:pt x="4134" y="19924"/>
                      <a:pt x="2393" y="24849"/>
                      <a:pt x="1423" y="29579"/>
                    </a:cubicBezTo>
                    <a:cubicBezTo>
                      <a:pt x="1207" y="30633"/>
                      <a:pt x="2035" y="31549"/>
                      <a:pt x="3020" y="31549"/>
                    </a:cubicBezTo>
                    <a:cubicBezTo>
                      <a:pt x="3202" y="31549"/>
                      <a:pt x="3389" y="31518"/>
                      <a:pt x="3575" y="31451"/>
                    </a:cubicBezTo>
                    <a:cubicBezTo>
                      <a:pt x="9810" y="29211"/>
                      <a:pt x="16030" y="26866"/>
                      <a:pt x="22169" y="24380"/>
                    </a:cubicBezTo>
                    <a:cubicBezTo>
                      <a:pt x="23376" y="23892"/>
                      <a:pt x="23548" y="22251"/>
                      <a:pt x="22473" y="21516"/>
                    </a:cubicBezTo>
                    <a:cubicBezTo>
                      <a:pt x="18733" y="18962"/>
                      <a:pt x="14746" y="15937"/>
                      <a:pt x="11041" y="13329"/>
                    </a:cubicBezTo>
                    <a:cubicBezTo>
                      <a:pt x="9849" y="9608"/>
                      <a:pt x="8659" y="6367"/>
                      <a:pt x="7243" y="2726"/>
                    </a:cubicBezTo>
                    <a:lnTo>
                      <a:pt x="7241" y="2726"/>
                    </a:lnTo>
                    <a:cubicBezTo>
                      <a:pt x="7713" y="2670"/>
                      <a:pt x="8132" y="2137"/>
                      <a:pt x="8139" y="1663"/>
                    </a:cubicBezTo>
                    <a:cubicBezTo>
                      <a:pt x="8147" y="1190"/>
                      <a:pt x="7860" y="746"/>
                      <a:pt x="7473" y="473"/>
                    </a:cubicBezTo>
                    <a:cubicBezTo>
                      <a:pt x="7087" y="201"/>
                      <a:pt x="6611" y="79"/>
                      <a:pt x="6141" y="30"/>
                    </a:cubicBezTo>
                    <a:cubicBezTo>
                      <a:pt x="5953" y="10"/>
                      <a:pt x="5766" y="0"/>
                      <a:pt x="5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5822075" y="1072300"/>
                <a:ext cx="139525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450" extrusionOk="0">
                    <a:moveTo>
                      <a:pt x="4191" y="0"/>
                    </a:moveTo>
                    <a:cubicBezTo>
                      <a:pt x="3554" y="0"/>
                      <a:pt x="2917" y="130"/>
                      <a:pt x="2327" y="371"/>
                    </a:cubicBezTo>
                    <a:lnTo>
                      <a:pt x="2327" y="373"/>
                    </a:lnTo>
                    <a:cubicBezTo>
                      <a:pt x="1969" y="518"/>
                      <a:pt x="1629" y="706"/>
                      <a:pt x="1312" y="928"/>
                    </a:cubicBezTo>
                    <a:cubicBezTo>
                      <a:pt x="1000" y="1145"/>
                      <a:pt x="1" y="1798"/>
                      <a:pt x="593" y="2214"/>
                    </a:cubicBezTo>
                    <a:cubicBezTo>
                      <a:pt x="844" y="2391"/>
                      <a:pt x="1163" y="2450"/>
                      <a:pt x="1488" y="2450"/>
                    </a:cubicBezTo>
                    <a:cubicBezTo>
                      <a:pt x="1814" y="2450"/>
                      <a:pt x="2148" y="2391"/>
                      <a:pt x="2428" y="2334"/>
                    </a:cubicBezTo>
                    <a:cubicBezTo>
                      <a:pt x="3069" y="2204"/>
                      <a:pt x="3698" y="2012"/>
                      <a:pt x="4303" y="1765"/>
                    </a:cubicBezTo>
                    <a:cubicBezTo>
                      <a:pt x="4695" y="1603"/>
                      <a:pt x="5090" y="1408"/>
                      <a:pt x="5356" y="1077"/>
                    </a:cubicBezTo>
                    <a:cubicBezTo>
                      <a:pt x="5484" y="919"/>
                      <a:pt x="5580" y="714"/>
                      <a:pt x="5533" y="516"/>
                    </a:cubicBezTo>
                    <a:cubicBezTo>
                      <a:pt x="5496" y="360"/>
                      <a:pt x="5372" y="234"/>
                      <a:pt x="5230" y="160"/>
                    </a:cubicBezTo>
                    <a:cubicBezTo>
                      <a:pt x="5088" y="86"/>
                      <a:pt x="4926" y="56"/>
                      <a:pt x="4767" y="36"/>
                    </a:cubicBezTo>
                    <a:cubicBezTo>
                      <a:pt x="4576" y="12"/>
                      <a:pt x="4384" y="0"/>
                      <a:pt x="4191" y="0"/>
                    </a:cubicBezTo>
                    <a:close/>
                  </a:path>
                </a:pathLst>
              </a:custGeom>
              <a:solidFill>
                <a:srgbClr val="41332E">
                  <a:alpha val="386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5941625" y="1498175"/>
                <a:ext cx="143525" cy="1165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4660" extrusionOk="0">
                    <a:moveTo>
                      <a:pt x="4511" y="0"/>
                    </a:moveTo>
                    <a:cubicBezTo>
                      <a:pt x="3876" y="0"/>
                      <a:pt x="3241" y="96"/>
                      <a:pt x="2636" y="288"/>
                    </a:cubicBezTo>
                    <a:cubicBezTo>
                      <a:pt x="1637" y="605"/>
                      <a:pt x="722" y="1179"/>
                      <a:pt x="1" y="1939"/>
                    </a:cubicBezTo>
                    <a:lnTo>
                      <a:pt x="3873" y="4660"/>
                    </a:lnTo>
                    <a:lnTo>
                      <a:pt x="5741" y="123"/>
                    </a:lnTo>
                    <a:cubicBezTo>
                      <a:pt x="5336" y="41"/>
                      <a:pt x="4924" y="0"/>
                      <a:pt x="4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5864525" y="1474275"/>
                <a:ext cx="478025" cy="327175"/>
              </a:xfrm>
              <a:custGeom>
                <a:avLst/>
                <a:gdLst/>
                <a:ahLst/>
                <a:cxnLst/>
                <a:rect l="l" t="t" r="r" b="b"/>
                <a:pathLst>
                  <a:path w="19121" h="13087" extrusionOk="0">
                    <a:moveTo>
                      <a:pt x="11201" y="0"/>
                    </a:moveTo>
                    <a:cubicBezTo>
                      <a:pt x="10267" y="329"/>
                      <a:pt x="9410" y="828"/>
                      <a:pt x="8556" y="1332"/>
                    </a:cubicBezTo>
                    <a:cubicBezTo>
                      <a:pt x="7702" y="1837"/>
                      <a:pt x="6845" y="2347"/>
                      <a:pt x="5914" y="2689"/>
                    </a:cubicBezTo>
                    <a:cubicBezTo>
                      <a:pt x="5293" y="2916"/>
                      <a:pt x="4655" y="3046"/>
                      <a:pt x="4010" y="3046"/>
                    </a:cubicBezTo>
                    <a:cubicBezTo>
                      <a:pt x="3689" y="3046"/>
                      <a:pt x="3366" y="3014"/>
                      <a:pt x="3044" y="2946"/>
                    </a:cubicBezTo>
                    <a:lnTo>
                      <a:pt x="244" y="11650"/>
                    </a:lnTo>
                    <a:cubicBezTo>
                      <a:pt x="1" y="12408"/>
                      <a:pt x="590" y="13087"/>
                      <a:pt x="1319" y="13087"/>
                    </a:cubicBezTo>
                    <a:cubicBezTo>
                      <a:pt x="1469" y="13087"/>
                      <a:pt x="1624" y="13059"/>
                      <a:pt x="1779" y="12997"/>
                    </a:cubicBezTo>
                    <a:cubicBezTo>
                      <a:pt x="7162" y="10847"/>
                      <a:pt x="12623" y="8841"/>
                      <a:pt x="18059" y="6827"/>
                    </a:cubicBezTo>
                    <a:cubicBezTo>
                      <a:pt x="18929" y="6505"/>
                      <a:pt x="19120" y="5386"/>
                      <a:pt x="18392" y="4859"/>
                    </a:cubicBezTo>
                    <a:cubicBezTo>
                      <a:pt x="16047" y="3163"/>
                      <a:pt x="13632" y="1613"/>
                      <a:pt x="112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5933900" y="1322150"/>
                <a:ext cx="12875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1678" fill="none" extrusionOk="0">
                    <a:moveTo>
                      <a:pt x="0" y="0"/>
                    </a:moveTo>
                    <a:cubicBezTo>
                      <a:pt x="172" y="559"/>
                      <a:pt x="344" y="1118"/>
                      <a:pt x="515" y="16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5893050" y="1188875"/>
                <a:ext cx="2805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3654" fill="none" extrusionOk="0">
                    <a:moveTo>
                      <a:pt x="1" y="0"/>
                    </a:moveTo>
                    <a:cubicBezTo>
                      <a:pt x="374" y="1218"/>
                      <a:pt x="748" y="2435"/>
                      <a:pt x="1121" y="36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5945050" y="1644750"/>
                <a:ext cx="733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196" extrusionOk="0">
                    <a:moveTo>
                      <a:pt x="1556" y="0"/>
                    </a:moveTo>
                    <a:cubicBezTo>
                      <a:pt x="1307" y="0"/>
                      <a:pt x="1056" y="72"/>
                      <a:pt x="843" y="230"/>
                    </a:cubicBezTo>
                    <a:cubicBezTo>
                      <a:pt x="1" y="856"/>
                      <a:pt x="769" y="2196"/>
                      <a:pt x="1691" y="2196"/>
                    </a:cubicBezTo>
                    <a:cubicBezTo>
                      <a:pt x="1730" y="2196"/>
                      <a:pt x="1769" y="2193"/>
                      <a:pt x="1809" y="2188"/>
                    </a:cubicBezTo>
                    <a:cubicBezTo>
                      <a:pt x="2259" y="2132"/>
                      <a:pt x="2658" y="1774"/>
                      <a:pt x="2757" y="1332"/>
                    </a:cubicBezTo>
                    <a:cubicBezTo>
                      <a:pt x="2933" y="553"/>
                      <a:pt x="2250" y="0"/>
                      <a:pt x="1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6096975" y="1653525"/>
                <a:ext cx="330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989" extrusionOk="0">
                    <a:moveTo>
                      <a:pt x="701" y="0"/>
                    </a:moveTo>
                    <a:cubicBezTo>
                      <a:pt x="589" y="0"/>
                      <a:pt x="476" y="32"/>
                      <a:pt x="380" y="104"/>
                    </a:cubicBezTo>
                    <a:cubicBezTo>
                      <a:pt x="0" y="385"/>
                      <a:pt x="347" y="989"/>
                      <a:pt x="763" y="989"/>
                    </a:cubicBezTo>
                    <a:cubicBezTo>
                      <a:pt x="780" y="989"/>
                      <a:pt x="798" y="988"/>
                      <a:pt x="815" y="985"/>
                    </a:cubicBezTo>
                    <a:cubicBezTo>
                      <a:pt x="1018" y="959"/>
                      <a:pt x="1197" y="799"/>
                      <a:pt x="1242" y="600"/>
                    </a:cubicBezTo>
                    <a:cubicBezTo>
                      <a:pt x="1321" y="249"/>
                      <a:pt x="1014" y="0"/>
                      <a:pt x="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6044325" y="1434425"/>
                <a:ext cx="330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989" extrusionOk="0">
                    <a:moveTo>
                      <a:pt x="701" y="0"/>
                    </a:moveTo>
                    <a:cubicBezTo>
                      <a:pt x="589" y="0"/>
                      <a:pt x="476" y="32"/>
                      <a:pt x="380" y="103"/>
                    </a:cubicBezTo>
                    <a:cubicBezTo>
                      <a:pt x="1" y="385"/>
                      <a:pt x="347" y="988"/>
                      <a:pt x="761" y="988"/>
                    </a:cubicBezTo>
                    <a:cubicBezTo>
                      <a:pt x="778" y="988"/>
                      <a:pt x="796" y="987"/>
                      <a:pt x="814" y="985"/>
                    </a:cubicBezTo>
                    <a:lnTo>
                      <a:pt x="815" y="985"/>
                    </a:lnTo>
                    <a:cubicBezTo>
                      <a:pt x="1018" y="960"/>
                      <a:pt x="1197" y="799"/>
                      <a:pt x="1242" y="599"/>
                    </a:cubicBezTo>
                    <a:cubicBezTo>
                      <a:pt x="1321" y="249"/>
                      <a:pt x="1013" y="0"/>
                      <a:pt x="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0" name="Google Shape;560;p18"/>
              <p:cNvSpPr/>
              <p:nvPr/>
            </p:nvSpPr>
            <p:spPr>
              <a:xfrm>
                <a:off x="5982275" y="1288500"/>
                <a:ext cx="219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657" extrusionOk="0">
                    <a:moveTo>
                      <a:pt x="466" y="0"/>
                    </a:moveTo>
                    <a:cubicBezTo>
                      <a:pt x="391" y="0"/>
                      <a:pt x="316" y="22"/>
                      <a:pt x="253" y="69"/>
                    </a:cubicBezTo>
                    <a:cubicBezTo>
                      <a:pt x="0" y="256"/>
                      <a:pt x="230" y="656"/>
                      <a:pt x="505" y="656"/>
                    </a:cubicBezTo>
                    <a:cubicBezTo>
                      <a:pt x="517" y="656"/>
                      <a:pt x="529" y="655"/>
                      <a:pt x="541" y="654"/>
                    </a:cubicBezTo>
                    <a:cubicBezTo>
                      <a:pt x="675" y="636"/>
                      <a:pt x="795" y="530"/>
                      <a:pt x="824" y="398"/>
                    </a:cubicBezTo>
                    <a:cubicBezTo>
                      <a:pt x="877" y="165"/>
                      <a:pt x="673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1" name="Google Shape;561;p18"/>
              <p:cNvSpPr/>
              <p:nvPr/>
            </p:nvSpPr>
            <p:spPr>
              <a:xfrm>
                <a:off x="5951875" y="1389050"/>
                <a:ext cx="5392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615" extrusionOk="0">
                    <a:moveTo>
                      <a:pt x="1145" y="0"/>
                    </a:moveTo>
                    <a:cubicBezTo>
                      <a:pt x="962" y="0"/>
                      <a:pt x="777" y="53"/>
                      <a:pt x="621" y="170"/>
                    </a:cubicBezTo>
                    <a:cubicBezTo>
                      <a:pt x="0" y="629"/>
                      <a:pt x="565" y="1614"/>
                      <a:pt x="1243" y="1614"/>
                    </a:cubicBezTo>
                    <a:cubicBezTo>
                      <a:pt x="1272" y="1614"/>
                      <a:pt x="1301" y="1613"/>
                      <a:pt x="1330" y="1609"/>
                    </a:cubicBezTo>
                    <a:cubicBezTo>
                      <a:pt x="1662" y="1567"/>
                      <a:pt x="1955" y="1305"/>
                      <a:pt x="2028" y="980"/>
                    </a:cubicBezTo>
                    <a:cubicBezTo>
                      <a:pt x="2157" y="407"/>
                      <a:pt x="1655" y="0"/>
                      <a:pt x="1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6116100" y="1536375"/>
                <a:ext cx="5360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604" extrusionOk="0">
                    <a:moveTo>
                      <a:pt x="1137" y="0"/>
                    </a:moveTo>
                    <a:cubicBezTo>
                      <a:pt x="955" y="0"/>
                      <a:pt x="772" y="52"/>
                      <a:pt x="617" y="168"/>
                    </a:cubicBezTo>
                    <a:cubicBezTo>
                      <a:pt x="1" y="624"/>
                      <a:pt x="562" y="1604"/>
                      <a:pt x="1235" y="1604"/>
                    </a:cubicBezTo>
                    <a:cubicBezTo>
                      <a:pt x="1264" y="1604"/>
                      <a:pt x="1293" y="1602"/>
                      <a:pt x="1321" y="1598"/>
                    </a:cubicBezTo>
                    <a:cubicBezTo>
                      <a:pt x="1650" y="1556"/>
                      <a:pt x="1942" y="1295"/>
                      <a:pt x="2015" y="973"/>
                    </a:cubicBezTo>
                    <a:cubicBezTo>
                      <a:pt x="2143" y="404"/>
                      <a:pt x="1644" y="0"/>
                      <a:pt x="1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63" name="Google Shape;563;p18"/>
            <p:cNvGrpSpPr/>
            <p:nvPr/>
          </p:nvGrpSpPr>
          <p:grpSpPr>
            <a:xfrm>
              <a:off x="6638461" y="410938"/>
              <a:ext cx="216134" cy="197173"/>
              <a:chOff x="4539963" y="330039"/>
              <a:chExt cx="187698" cy="171231"/>
            </a:xfrm>
          </p:grpSpPr>
          <p:sp>
            <p:nvSpPr>
              <p:cNvPr id="564" name="Google Shape;564;p18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7" name="Google Shape;567;p18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68" name="Google Shape;568;p18"/>
            <p:cNvGrpSpPr/>
            <p:nvPr/>
          </p:nvGrpSpPr>
          <p:grpSpPr>
            <a:xfrm>
              <a:off x="8196308" y="4549086"/>
              <a:ext cx="287628" cy="262344"/>
              <a:chOff x="4539963" y="330039"/>
              <a:chExt cx="187698" cy="171231"/>
            </a:xfrm>
          </p:grpSpPr>
          <p:sp>
            <p:nvSpPr>
              <p:cNvPr id="569" name="Google Shape;569;p18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1" name="Google Shape;571;p18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2" name="Google Shape;572;p18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0573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9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575" name="Google Shape;575;p19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77" name="Google Shape;577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subTitle" idx="1"/>
          </p:nvPr>
        </p:nvSpPr>
        <p:spPr>
          <a:xfrm>
            <a:off x="5228175" y="3590425"/>
            <a:ext cx="24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2"/>
          </p:nvPr>
        </p:nvSpPr>
        <p:spPr>
          <a:xfrm>
            <a:off x="1510725" y="3590425"/>
            <a:ext cx="24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subTitle" idx="3"/>
          </p:nvPr>
        </p:nvSpPr>
        <p:spPr>
          <a:xfrm>
            <a:off x="5228175" y="3246325"/>
            <a:ext cx="24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subTitle" idx="4"/>
          </p:nvPr>
        </p:nvSpPr>
        <p:spPr>
          <a:xfrm>
            <a:off x="1510725" y="3246325"/>
            <a:ext cx="240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82" name="Google Shape;582;p19"/>
          <p:cNvGrpSpPr/>
          <p:nvPr/>
        </p:nvGrpSpPr>
        <p:grpSpPr>
          <a:xfrm>
            <a:off x="7120575" y="386421"/>
            <a:ext cx="319244" cy="306170"/>
            <a:chOff x="4741273" y="415654"/>
            <a:chExt cx="277242" cy="265888"/>
          </a:xfrm>
        </p:grpSpPr>
        <p:sp>
          <p:nvSpPr>
            <p:cNvPr id="583" name="Google Shape;583;p19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621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0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589" name="Google Shape;589;p20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91" name="Google Shape;591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0"/>
          <p:cNvSpPr txBox="1">
            <a:spLocks noGrp="1"/>
          </p:cNvSpPr>
          <p:nvPr>
            <p:ph type="subTitle" idx="1"/>
          </p:nvPr>
        </p:nvSpPr>
        <p:spPr>
          <a:xfrm>
            <a:off x="4961262" y="1998451"/>
            <a:ext cx="3359700" cy="18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20"/>
          <p:cNvSpPr txBox="1">
            <a:spLocks noGrp="1"/>
          </p:cNvSpPr>
          <p:nvPr>
            <p:ph type="subTitle" idx="2"/>
          </p:nvPr>
        </p:nvSpPr>
        <p:spPr>
          <a:xfrm>
            <a:off x="823033" y="1998450"/>
            <a:ext cx="3359700" cy="18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4" name="Google Shape;594;p20"/>
          <p:cNvSpPr txBox="1">
            <a:spLocks noGrp="1"/>
          </p:cNvSpPr>
          <p:nvPr>
            <p:ph type="subTitle" idx="3"/>
          </p:nvPr>
        </p:nvSpPr>
        <p:spPr>
          <a:xfrm>
            <a:off x="4961267" y="1578150"/>
            <a:ext cx="3359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5" name="Google Shape;595;p20"/>
          <p:cNvSpPr txBox="1">
            <a:spLocks noGrp="1"/>
          </p:cNvSpPr>
          <p:nvPr>
            <p:ph type="subTitle" idx="4"/>
          </p:nvPr>
        </p:nvSpPr>
        <p:spPr>
          <a:xfrm>
            <a:off x="823033" y="1578150"/>
            <a:ext cx="3359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96" name="Google Shape;596;p20"/>
          <p:cNvGrpSpPr/>
          <p:nvPr/>
        </p:nvGrpSpPr>
        <p:grpSpPr>
          <a:xfrm>
            <a:off x="223486" y="3506818"/>
            <a:ext cx="6925220" cy="1319286"/>
            <a:chOff x="223486" y="3506818"/>
            <a:chExt cx="6925220" cy="1319286"/>
          </a:xfrm>
        </p:grpSpPr>
        <p:grpSp>
          <p:nvGrpSpPr>
            <p:cNvPr id="597" name="Google Shape;597;p20"/>
            <p:cNvGrpSpPr/>
            <p:nvPr/>
          </p:nvGrpSpPr>
          <p:grpSpPr>
            <a:xfrm>
              <a:off x="404392" y="4114467"/>
              <a:ext cx="722883" cy="711627"/>
              <a:chOff x="1827025" y="2016588"/>
              <a:chExt cx="627775" cy="618000"/>
            </a:xfrm>
          </p:grpSpPr>
          <p:sp>
            <p:nvSpPr>
              <p:cNvPr id="598" name="Google Shape;598;p20"/>
              <p:cNvSpPr/>
              <p:nvPr/>
            </p:nvSpPr>
            <p:spPr>
              <a:xfrm>
                <a:off x="1827025" y="2016588"/>
                <a:ext cx="627775" cy="618000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24720" extrusionOk="0">
                    <a:moveTo>
                      <a:pt x="18266" y="1"/>
                    </a:moveTo>
                    <a:cubicBezTo>
                      <a:pt x="15415" y="1"/>
                      <a:pt x="12599" y="846"/>
                      <a:pt x="9859" y="1695"/>
                    </a:cubicBezTo>
                    <a:cubicBezTo>
                      <a:pt x="6951" y="2595"/>
                      <a:pt x="4011" y="3525"/>
                      <a:pt x="1431" y="5142"/>
                    </a:cubicBezTo>
                    <a:cubicBezTo>
                      <a:pt x="759" y="5565"/>
                      <a:pt x="49" y="6145"/>
                      <a:pt x="19" y="6939"/>
                    </a:cubicBezTo>
                    <a:cubicBezTo>
                      <a:pt x="1" y="7409"/>
                      <a:pt x="257" y="7880"/>
                      <a:pt x="661" y="8120"/>
                    </a:cubicBezTo>
                    <a:cubicBezTo>
                      <a:pt x="849" y="8231"/>
                      <a:pt x="1081" y="8284"/>
                      <a:pt x="1316" y="8284"/>
                    </a:cubicBezTo>
                    <a:cubicBezTo>
                      <a:pt x="1587" y="8284"/>
                      <a:pt x="1862" y="8214"/>
                      <a:pt x="2078" y="8085"/>
                    </a:cubicBezTo>
                    <a:cubicBezTo>
                      <a:pt x="3389" y="12630"/>
                      <a:pt x="4915" y="17908"/>
                      <a:pt x="6295" y="22691"/>
                    </a:cubicBezTo>
                    <a:cubicBezTo>
                      <a:pt x="6650" y="23920"/>
                      <a:pt x="7771" y="24720"/>
                      <a:pt x="8989" y="24720"/>
                    </a:cubicBezTo>
                    <a:cubicBezTo>
                      <a:pt x="9251" y="24720"/>
                      <a:pt x="9517" y="24683"/>
                      <a:pt x="9781" y="24606"/>
                    </a:cubicBezTo>
                    <a:cubicBezTo>
                      <a:pt x="14121" y="23332"/>
                      <a:pt x="18449" y="22146"/>
                      <a:pt x="22790" y="20872"/>
                    </a:cubicBezTo>
                    <a:cubicBezTo>
                      <a:pt x="24252" y="20442"/>
                      <a:pt x="25110" y="18930"/>
                      <a:pt x="24721" y="17456"/>
                    </a:cubicBezTo>
                    <a:cubicBezTo>
                      <a:pt x="23443" y="12626"/>
                      <a:pt x="22207" y="7891"/>
                      <a:pt x="20912" y="3019"/>
                    </a:cubicBezTo>
                    <a:cubicBezTo>
                      <a:pt x="21580" y="2827"/>
                      <a:pt x="22027" y="2439"/>
                      <a:pt x="21966" y="1748"/>
                    </a:cubicBezTo>
                    <a:cubicBezTo>
                      <a:pt x="21932" y="1376"/>
                      <a:pt x="21743" y="1029"/>
                      <a:pt x="21470" y="775"/>
                    </a:cubicBezTo>
                    <a:cubicBezTo>
                      <a:pt x="20898" y="243"/>
                      <a:pt x="20133" y="107"/>
                      <a:pt x="19389" y="46"/>
                    </a:cubicBezTo>
                    <a:cubicBezTo>
                      <a:pt x="19014" y="15"/>
                      <a:pt x="18640" y="1"/>
                      <a:pt x="18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2067500" y="2270738"/>
                <a:ext cx="299200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1968" h="7409" extrusionOk="0">
                    <a:moveTo>
                      <a:pt x="11967" y="0"/>
                    </a:moveTo>
                    <a:lnTo>
                      <a:pt x="11967" y="0"/>
                    </a:lnTo>
                    <a:cubicBezTo>
                      <a:pt x="7773" y="151"/>
                      <a:pt x="3620" y="1358"/>
                      <a:pt x="1" y="3482"/>
                    </a:cubicBezTo>
                    <a:lnTo>
                      <a:pt x="5985" y="7409"/>
                    </a:lnTo>
                    <a:lnTo>
                      <a:pt x="11624" y="4127"/>
                    </a:lnTo>
                    <a:lnTo>
                      <a:pt x="119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1966275" y="2271813"/>
                <a:ext cx="449650" cy="331125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13245" extrusionOk="0">
                    <a:moveTo>
                      <a:pt x="16057" y="1"/>
                    </a:moveTo>
                    <a:cubicBezTo>
                      <a:pt x="15183" y="1727"/>
                      <a:pt x="13158" y="2894"/>
                      <a:pt x="11253" y="3232"/>
                    </a:cubicBezTo>
                    <a:cubicBezTo>
                      <a:pt x="10366" y="3389"/>
                      <a:pt x="9468" y="3431"/>
                      <a:pt x="8567" y="3431"/>
                    </a:cubicBezTo>
                    <a:cubicBezTo>
                      <a:pt x="7532" y="3431"/>
                      <a:pt x="6491" y="3375"/>
                      <a:pt x="5456" y="3374"/>
                    </a:cubicBezTo>
                    <a:cubicBezTo>
                      <a:pt x="5447" y="3374"/>
                      <a:pt x="5439" y="3374"/>
                      <a:pt x="5430" y="3374"/>
                    </a:cubicBezTo>
                    <a:cubicBezTo>
                      <a:pt x="3504" y="3374"/>
                      <a:pt x="1622" y="3654"/>
                      <a:pt x="0" y="4698"/>
                    </a:cubicBezTo>
                    <a:cubicBezTo>
                      <a:pt x="515" y="6539"/>
                      <a:pt x="221" y="5774"/>
                      <a:pt x="736" y="7614"/>
                    </a:cubicBezTo>
                    <a:cubicBezTo>
                      <a:pt x="1085" y="8863"/>
                      <a:pt x="1433" y="10112"/>
                      <a:pt x="1782" y="11361"/>
                    </a:cubicBezTo>
                    <a:cubicBezTo>
                      <a:pt x="1918" y="11848"/>
                      <a:pt x="2068" y="12360"/>
                      <a:pt x="2431" y="12712"/>
                    </a:cubicBezTo>
                    <a:cubicBezTo>
                      <a:pt x="2827" y="13098"/>
                      <a:pt x="3388" y="13244"/>
                      <a:pt x="3954" y="13244"/>
                    </a:cubicBezTo>
                    <a:cubicBezTo>
                      <a:pt x="4197" y="13244"/>
                      <a:pt x="4440" y="13217"/>
                      <a:pt x="4672" y="13171"/>
                    </a:cubicBezTo>
                    <a:cubicBezTo>
                      <a:pt x="6689" y="12769"/>
                      <a:pt x="8374" y="12179"/>
                      <a:pt x="10390" y="11665"/>
                    </a:cubicBezTo>
                    <a:cubicBezTo>
                      <a:pt x="12284" y="11182"/>
                      <a:pt x="14166" y="10618"/>
                      <a:pt x="15931" y="9774"/>
                    </a:cubicBezTo>
                    <a:cubicBezTo>
                      <a:pt x="16563" y="9473"/>
                      <a:pt x="17220" y="9113"/>
                      <a:pt x="17554" y="8497"/>
                    </a:cubicBezTo>
                    <a:cubicBezTo>
                      <a:pt x="17986" y="7703"/>
                      <a:pt x="17761" y="6729"/>
                      <a:pt x="17527" y="5857"/>
                    </a:cubicBezTo>
                    <a:cubicBezTo>
                      <a:pt x="16768" y="3036"/>
                      <a:pt x="16816" y="2821"/>
                      <a:pt x="16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Google Shape;601;p20"/>
              <p:cNvSpPr/>
              <p:nvPr/>
            </p:nvSpPr>
            <p:spPr>
              <a:xfrm>
                <a:off x="1854500" y="2038538"/>
                <a:ext cx="49010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6325" extrusionOk="0">
                    <a:moveTo>
                      <a:pt x="18761" y="0"/>
                    </a:moveTo>
                    <a:cubicBezTo>
                      <a:pt x="18755" y="0"/>
                      <a:pt x="18750" y="0"/>
                      <a:pt x="18745" y="0"/>
                    </a:cubicBezTo>
                    <a:cubicBezTo>
                      <a:pt x="16371" y="41"/>
                      <a:pt x="13980" y="444"/>
                      <a:pt x="11635" y="1032"/>
                    </a:cubicBezTo>
                    <a:cubicBezTo>
                      <a:pt x="7696" y="2016"/>
                      <a:pt x="3836" y="3201"/>
                      <a:pt x="535" y="5300"/>
                    </a:cubicBezTo>
                    <a:cubicBezTo>
                      <a:pt x="1" y="5640"/>
                      <a:pt x="233" y="6324"/>
                      <a:pt x="846" y="6324"/>
                    </a:cubicBezTo>
                    <a:cubicBezTo>
                      <a:pt x="867" y="6324"/>
                      <a:pt x="888" y="6323"/>
                      <a:pt x="910" y="6322"/>
                    </a:cubicBezTo>
                    <a:cubicBezTo>
                      <a:pt x="5143" y="6009"/>
                      <a:pt x="9283" y="4771"/>
                      <a:pt x="13313" y="3396"/>
                    </a:cubicBezTo>
                    <a:cubicBezTo>
                      <a:pt x="15261" y="2732"/>
                      <a:pt x="17216" y="2025"/>
                      <a:pt x="19024" y="1052"/>
                    </a:cubicBezTo>
                    <a:cubicBezTo>
                      <a:pt x="19603" y="740"/>
                      <a:pt x="19410" y="0"/>
                      <a:pt x="18761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Google Shape;602;p20"/>
              <p:cNvSpPr/>
              <p:nvPr/>
            </p:nvSpPr>
            <p:spPr>
              <a:xfrm>
                <a:off x="1916750" y="2224188"/>
                <a:ext cx="51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702" fill="none" extrusionOk="0">
                    <a:moveTo>
                      <a:pt x="205" y="701"/>
                    </a:moveTo>
                    <a:cubicBezTo>
                      <a:pt x="137" y="467"/>
                      <a:pt x="69" y="23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Google Shape;603;p20"/>
              <p:cNvSpPr/>
              <p:nvPr/>
            </p:nvSpPr>
            <p:spPr>
              <a:xfrm>
                <a:off x="1933650" y="2281763"/>
                <a:ext cx="19475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656" fill="none" extrusionOk="0">
                    <a:moveTo>
                      <a:pt x="778" y="2656"/>
                    </a:moveTo>
                    <a:cubicBezTo>
                      <a:pt x="519" y="1770"/>
                      <a:pt x="259" y="885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Google Shape;604;p20"/>
              <p:cNvSpPr/>
              <p:nvPr/>
            </p:nvSpPr>
            <p:spPr>
              <a:xfrm>
                <a:off x="2059375" y="2477563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6" y="0"/>
                      <a:pt x="798" y="56"/>
                      <a:pt x="634" y="174"/>
                    </a:cubicBezTo>
                    <a:cubicBezTo>
                      <a:pt x="1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4" y="1780"/>
                      <a:pt x="1746" y="1674"/>
                      <a:pt x="1941" y="1496"/>
                    </a:cubicBezTo>
                    <a:cubicBezTo>
                      <a:pt x="2110" y="1343"/>
                      <a:pt x="2234" y="1129"/>
                      <a:pt x="2247" y="901"/>
                    </a:cubicBezTo>
                    <a:cubicBezTo>
                      <a:pt x="2281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Google Shape;605;p20"/>
              <p:cNvSpPr/>
              <p:nvPr/>
            </p:nvSpPr>
            <p:spPr>
              <a:xfrm>
                <a:off x="2301350" y="2385388"/>
                <a:ext cx="441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381" extrusionOk="0">
                    <a:moveTo>
                      <a:pt x="942" y="1"/>
                    </a:moveTo>
                    <a:cubicBezTo>
                      <a:pt x="778" y="1"/>
                      <a:pt x="617" y="44"/>
                      <a:pt x="490" y="135"/>
                    </a:cubicBezTo>
                    <a:cubicBezTo>
                      <a:pt x="0" y="488"/>
                      <a:pt x="262" y="1279"/>
                      <a:pt x="827" y="1371"/>
                    </a:cubicBezTo>
                    <a:cubicBezTo>
                      <a:pt x="867" y="1377"/>
                      <a:pt x="907" y="1380"/>
                      <a:pt x="946" y="1380"/>
                    </a:cubicBezTo>
                    <a:cubicBezTo>
                      <a:pt x="1149" y="1380"/>
                      <a:pt x="1352" y="1298"/>
                      <a:pt x="1503" y="1161"/>
                    </a:cubicBezTo>
                    <a:cubicBezTo>
                      <a:pt x="1634" y="1041"/>
                      <a:pt x="1729" y="876"/>
                      <a:pt x="1740" y="698"/>
                    </a:cubicBezTo>
                    <a:cubicBezTo>
                      <a:pt x="1766" y="262"/>
                      <a:pt x="1345" y="1"/>
                      <a:pt x="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Google Shape;606;p20"/>
              <p:cNvSpPr/>
              <p:nvPr/>
            </p:nvSpPr>
            <p:spPr>
              <a:xfrm>
                <a:off x="2228100" y="2306713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4" y="0"/>
                    </a:moveTo>
                    <a:cubicBezTo>
                      <a:pt x="524" y="0"/>
                      <a:pt x="415" y="29"/>
                      <a:pt x="330" y="91"/>
                    </a:cubicBezTo>
                    <a:cubicBezTo>
                      <a:pt x="1" y="328"/>
                      <a:pt x="176" y="861"/>
                      <a:pt x="557" y="922"/>
                    </a:cubicBezTo>
                    <a:cubicBezTo>
                      <a:pt x="584" y="926"/>
                      <a:pt x="611" y="929"/>
                      <a:pt x="638" y="929"/>
                    </a:cubicBezTo>
                    <a:cubicBezTo>
                      <a:pt x="774" y="929"/>
                      <a:pt x="910" y="873"/>
                      <a:pt x="1011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8" y="176"/>
                      <a:pt x="906" y="0"/>
                      <a:pt x="6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Google Shape;607;p20"/>
              <p:cNvSpPr/>
              <p:nvPr/>
            </p:nvSpPr>
            <p:spPr>
              <a:xfrm>
                <a:off x="2277850" y="2133438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5" y="0"/>
                    </a:moveTo>
                    <a:cubicBezTo>
                      <a:pt x="525" y="0"/>
                      <a:pt x="416" y="29"/>
                      <a:pt x="331" y="91"/>
                    </a:cubicBezTo>
                    <a:cubicBezTo>
                      <a:pt x="0" y="328"/>
                      <a:pt x="177" y="860"/>
                      <a:pt x="557" y="922"/>
                    </a:cubicBezTo>
                    <a:cubicBezTo>
                      <a:pt x="583" y="926"/>
                      <a:pt x="609" y="928"/>
                      <a:pt x="636" y="928"/>
                    </a:cubicBezTo>
                    <a:cubicBezTo>
                      <a:pt x="773" y="928"/>
                      <a:pt x="910" y="873"/>
                      <a:pt x="1012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9" y="176"/>
                      <a:pt x="906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Google Shape;608;p20"/>
              <p:cNvSpPr/>
              <p:nvPr/>
            </p:nvSpPr>
            <p:spPr>
              <a:xfrm>
                <a:off x="2137950" y="2263938"/>
                <a:ext cx="174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372" y="1"/>
                    </a:moveTo>
                    <a:cubicBezTo>
                      <a:pt x="308" y="1"/>
                      <a:pt x="244" y="17"/>
                      <a:pt x="194" y="53"/>
                    </a:cubicBezTo>
                    <a:cubicBezTo>
                      <a:pt x="1" y="193"/>
                      <a:pt x="104" y="505"/>
                      <a:pt x="327" y="541"/>
                    </a:cubicBezTo>
                    <a:cubicBezTo>
                      <a:pt x="343" y="543"/>
                      <a:pt x="359" y="545"/>
                      <a:pt x="375" y="545"/>
                    </a:cubicBezTo>
                    <a:cubicBezTo>
                      <a:pt x="455" y="545"/>
                      <a:pt x="534" y="512"/>
                      <a:pt x="593" y="458"/>
                    </a:cubicBezTo>
                    <a:cubicBezTo>
                      <a:pt x="645" y="411"/>
                      <a:pt x="684" y="345"/>
                      <a:pt x="687" y="276"/>
                    </a:cubicBezTo>
                    <a:cubicBezTo>
                      <a:pt x="698" y="103"/>
                      <a:pt x="532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Google Shape;609;p20"/>
              <p:cNvSpPr/>
              <p:nvPr/>
            </p:nvSpPr>
            <p:spPr>
              <a:xfrm>
                <a:off x="1988250" y="2232938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5" y="0"/>
                      <a:pt x="797" y="56"/>
                      <a:pt x="632" y="174"/>
                    </a:cubicBezTo>
                    <a:cubicBezTo>
                      <a:pt x="0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3" y="1780"/>
                      <a:pt x="1745" y="1674"/>
                      <a:pt x="1940" y="1496"/>
                    </a:cubicBezTo>
                    <a:cubicBezTo>
                      <a:pt x="2109" y="1343"/>
                      <a:pt x="2232" y="1129"/>
                      <a:pt x="2246" y="900"/>
                    </a:cubicBezTo>
                    <a:cubicBezTo>
                      <a:pt x="2280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Google Shape;610;p20"/>
              <p:cNvSpPr/>
              <p:nvPr/>
            </p:nvSpPr>
            <p:spPr>
              <a:xfrm>
                <a:off x="2222050" y="2483213"/>
                <a:ext cx="296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924" extrusionOk="0">
                    <a:moveTo>
                      <a:pt x="632" y="0"/>
                    </a:moveTo>
                    <a:cubicBezTo>
                      <a:pt x="522" y="0"/>
                      <a:pt x="413" y="29"/>
                      <a:pt x="328" y="90"/>
                    </a:cubicBezTo>
                    <a:cubicBezTo>
                      <a:pt x="0" y="327"/>
                      <a:pt x="176" y="857"/>
                      <a:pt x="554" y="918"/>
                    </a:cubicBezTo>
                    <a:cubicBezTo>
                      <a:pt x="581" y="922"/>
                      <a:pt x="607" y="924"/>
                      <a:pt x="633" y="924"/>
                    </a:cubicBezTo>
                    <a:cubicBezTo>
                      <a:pt x="770" y="924"/>
                      <a:pt x="906" y="869"/>
                      <a:pt x="1007" y="777"/>
                    </a:cubicBezTo>
                    <a:cubicBezTo>
                      <a:pt x="1095" y="696"/>
                      <a:pt x="1159" y="586"/>
                      <a:pt x="1166" y="468"/>
                    </a:cubicBezTo>
                    <a:cubicBezTo>
                      <a:pt x="1184" y="175"/>
                      <a:pt x="902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11" name="Google Shape;611;p20"/>
            <p:cNvGrpSpPr/>
            <p:nvPr/>
          </p:nvGrpSpPr>
          <p:grpSpPr>
            <a:xfrm>
              <a:off x="457275" y="3506818"/>
              <a:ext cx="102986" cy="93939"/>
              <a:chOff x="4919875" y="253357"/>
              <a:chExt cx="89436" cy="81580"/>
            </a:xfrm>
          </p:grpSpPr>
          <p:sp>
            <p:nvSpPr>
              <p:cNvPr id="612" name="Google Shape;612;p20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Google Shape;613;p20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Google Shape;614;p20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15" name="Google Shape;615;p20"/>
            <p:cNvGrpSpPr/>
            <p:nvPr/>
          </p:nvGrpSpPr>
          <p:grpSpPr>
            <a:xfrm>
              <a:off x="497137" y="3712184"/>
              <a:ext cx="319244" cy="306170"/>
              <a:chOff x="4741273" y="415654"/>
              <a:chExt cx="277242" cy="265888"/>
            </a:xfrm>
          </p:grpSpPr>
          <p:sp>
            <p:nvSpPr>
              <p:cNvPr id="616" name="Google Shape;616;p20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Google Shape;617;p20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Google Shape;618;p20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Google Shape;619;p20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0" name="Google Shape;620;p20"/>
            <p:cNvGrpSpPr/>
            <p:nvPr/>
          </p:nvGrpSpPr>
          <p:grpSpPr>
            <a:xfrm>
              <a:off x="223486" y="3616938"/>
              <a:ext cx="216134" cy="197173"/>
              <a:chOff x="4539963" y="330039"/>
              <a:chExt cx="187698" cy="171231"/>
            </a:xfrm>
          </p:grpSpPr>
          <p:sp>
            <p:nvSpPr>
              <p:cNvPr id="621" name="Google Shape;621;p20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Google Shape;622;p20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Google Shape;623;p20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5" name="Google Shape;625;p20"/>
            <p:cNvGrpSpPr/>
            <p:nvPr/>
          </p:nvGrpSpPr>
          <p:grpSpPr>
            <a:xfrm>
              <a:off x="6829462" y="4519934"/>
              <a:ext cx="319244" cy="306170"/>
              <a:chOff x="4741273" y="415654"/>
              <a:chExt cx="277242" cy="265888"/>
            </a:xfrm>
          </p:grpSpPr>
          <p:sp>
            <p:nvSpPr>
              <p:cNvPr id="626" name="Google Shape;626;p20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33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84" name="Google Shape;84;p3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996525" y="2160650"/>
            <a:ext cx="558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3"/>
          <p:cNvSpPr txBox="1">
            <a:spLocks noGrp="1"/>
          </p:cNvSpPr>
          <p:nvPr>
            <p:ph type="title" idx="2" hasCustomPrompt="1"/>
          </p:nvPr>
        </p:nvSpPr>
        <p:spPr>
          <a:xfrm>
            <a:off x="996525" y="1195225"/>
            <a:ext cx="2024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1106900" y="3154850"/>
            <a:ext cx="5470200" cy="41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760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21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632" name="Google Shape;632;p21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34" name="Google Shape;634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1"/>
          <p:cNvSpPr txBox="1">
            <a:spLocks noGrp="1"/>
          </p:cNvSpPr>
          <p:nvPr>
            <p:ph type="subTitle" idx="1"/>
          </p:nvPr>
        </p:nvSpPr>
        <p:spPr>
          <a:xfrm>
            <a:off x="869026" y="2468417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21"/>
          <p:cNvSpPr txBox="1">
            <a:spLocks noGrp="1"/>
          </p:cNvSpPr>
          <p:nvPr>
            <p:ph type="subTitle" idx="2"/>
          </p:nvPr>
        </p:nvSpPr>
        <p:spPr>
          <a:xfrm>
            <a:off x="3419219" y="2468417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1"/>
          <p:cNvSpPr txBox="1">
            <a:spLocks noGrp="1"/>
          </p:cNvSpPr>
          <p:nvPr>
            <p:ph type="subTitle" idx="3"/>
          </p:nvPr>
        </p:nvSpPr>
        <p:spPr>
          <a:xfrm>
            <a:off x="5969419" y="2468417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1"/>
          <p:cNvSpPr txBox="1">
            <a:spLocks noGrp="1"/>
          </p:cNvSpPr>
          <p:nvPr>
            <p:ph type="subTitle" idx="4"/>
          </p:nvPr>
        </p:nvSpPr>
        <p:spPr>
          <a:xfrm>
            <a:off x="869025" y="2133340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21"/>
          <p:cNvSpPr txBox="1">
            <a:spLocks noGrp="1"/>
          </p:cNvSpPr>
          <p:nvPr>
            <p:ph type="subTitle" idx="5"/>
          </p:nvPr>
        </p:nvSpPr>
        <p:spPr>
          <a:xfrm>
            <a:off x="3419218" y="2133340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1"/>
          <p:cNvSpPr txBox="1">
            <a:spLocks noGrp="1"/>
          </p:cNvSpPr>
          <p:nvPr>
            <p:ph type="subTitle" idx="6"/>
          </p:nvPr>
        </p:nvSpPr>
        <p:spPr>
          <a:xfrm>
            <a:off x="5969419" y="2133340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41" name="Google Shape;641;p21"/>
          <p:cNvGrpSpPr/>
          <p:nvPr/>
        </p:nvGrpSpPr>
        <p:grpSpPr>
          <a:xfrm>
            <a:off x="98422" y="320763"/>
            <a:ext cx="8699204" cy="4738005"/>
            <a:chOff x="98422" y="320763"/>
            <a:chExt cx="8699204" cy="4738005"/>
          </a:xfrm>
        </p:grpSpPr>
        <p:grpSp>
          <p:nvGrpSpPr>
            <p:cNvPr id="642" name="Google Shape;642;p21"/>
            <p:cNvGrpSpPr/>
            <p:nvPr/>
          </p:nvGrpSpPr>
          <p:grpSpPr>
            <a:xfrm>
              <a:off x="8063920" y="320763"/>
              <a:ext cx="733707" cy="640522"/>
              <a:chOff x="4861050" y="1078975"/>
              <a:chExt cx="637175" cy="556250"/>
            </a:xfrm>
          </p:grpSpPr>
          <p:sp>
            <p:nvSpPr>
              <p:cNvPr id="643" name="Google Shape;643;p21"/>
              <p:cNvSpPr/>
              <p:nvPr/>
            </p:nvSpPr>
            <p:spPr>
              <a:xfrm>
                <a:off x="5197225" y="1267400"/>
                <a:ext cx="301000" cy="3097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2391" extrusionOk="0">
                    <a:moveTo>
                      <a:pt x="2473" y="0"/>
                    </a:moveTo>
                    <a:cubicBezTo>
                      <a:pt x="690" y="3140"/>
                      <a:pt x="0" y="6791"/>
                      <a:pt x="117" y="10400"/>
                    </a:cubicBezTo>
                    <a:cubicBezTo>
                      <a:pt x="1781" y="11221"/>
                      <a:pt x="3480" y="12053"/>
                      <a:pt x="5316" y="12315"/>
                    </a:cubicBezTo>
                    <a:cubicBezTo>
                      <a:pt x="5664" y="12365"/>
                      <a:pt x="6019" y="12390"/>
                      <a:pt x="6374" y="12390"/>
                    </a:cubicBezTo>
                    <a:cubicBezTo>
                      <a:pt x="7896" y="12390"/>
                      <a:pt x="9426" y="11920"/>
                      <a:pt x="10463" y="10831"/>
                    </a:cubicBezTo>
                    <a:cubicBezTo>
                      <a:pt x="11745" y="9483"/>
                      <a:pt x="12039" y="7374"/>
                      <a:pt x="11432" y="5617"/>
                    </a:cubicBezTo>
                    <a:cubicBezTo>
                      <a:pt x="10826" y="3858"/>
                      <a:pt x="9425" y="2450"/>
                      <a:pt x="7796" y="1553"/>
                    </a:cubicBezTo>
                    <a:cubicBezTo>
                      <a:pt x="6167" y="657"/>
                      <a:pt x="4318" y="232"/>
                      <a:pt x="2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912200" y="1078975"/>
                <a:ext cx="313275" cy="338650"/>
              </a:xfrm>
              <a:custGeom>
                <a:avLst/>
                <a:gdLst/>
                <a:ahLst/>
                <a:cxnLst/>
                <a:rect l="l" t="t" r="r" b="b"/>
                <a:pathLst>
                  <a:path w="12531" h="13546" extrusionOk="0">
                    <a:moveTo>
                      <a:pt x="5169" y="1"/>
                    </a:moveTo>
                    <a:cubicBezTo>
                      <a:pt x="4861" y="1"/>
                      <a:pt x="4553" y="31"/>
                      <a:pt x="4248" y="96"/>
                    </a:cubicBezTo>
                    <a:cubicBezTo>
                      <a:pt x="2429" y="479"/>
                      <a:pt x="991" y="2052"/>
                      <a:pt x="496" y="3844"/>
                    </a:cubicBezTo>
                    <a:cubicBezTo>
                      <a:pt x="0" y="5635"/>
                      <a:pt x="356" y="7590"/>
                      <a:pt x="1191" y="9251"/>
                    </a:cubicBezTo>
                    <a:cubicBezTo>
                      <a:pt x="2026" y="10913"/>
                      <a:pt x="3308" y="12310"/>
                      <a:pt x="4698" y="13546"/>
                    </a:cubicBezTo>
                    <a:cubicBezTo>
                      <a:pt x="6628" y="10538"/>
                      <a:pt x="9337" y="7916"/>
                      <a:pt x="12530" y="6311"/>
                    </a:cubicBezTo>
                    <a:cubicBezTo>
                      <a:pt x="11625" y="4692"/>
                      <a:pt x="10696" y="3044"/>
                      <a:pt x="9330" y="1787"/>
                    </a:cubicBezTo>
                    <a:cubicBezTo>
                      <a:pt x="8195" y="743"/>
                      <a:pt x="6688" y="1"/>
                      <a:pt x="5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032050" y="1457250"/>
                <a:ext cx="7415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78" extrusionOk="0">
                    <a:moveTo>
                      <a:pt x="1159" y="1"/>
                    </a:moveTo>
                    <a:cubicBezTo>
                      <a:pt x="907" y="1"/>
                      <a:pt x="660" y="73"/>
                      <a:pt x="455" y="239"/>
                    </a:cubicBezTo>
                    <a:cubicBezTo>
                      <a:pt x="204" y="440"/>
                      <a:pt x="36" y="749"/>
                      <a:pt x="25" y="1072"/>
                    </a:cubicBezTo>
                    <a:cubicBezTo>
                      <a:pt x="1" y="1814"/>
                      <a:pt x="741" y="2277"/>
                      <a:pt x="1441" y="2277"/>
                    </a:cubicBezTo>
                    <a:cubicBezTo>
                      <a:pt x="1871" y="2277"/>
                      <a:pt x="2286" y="2103"/>
                      <a:pt x="2499" y="1711"/>
                    </a:cubicBezTo>
                    <a:cubicBezTo>
                      <a:pt x="2965" y="858"/>
                      <a:pt x="2028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114875" y="1371375"/>
                <a:ext cx="478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743" extrusionOk="0">
                    <a:moveTo>
                      <a:pt x="992" y="1"/>
                    </a:moveTo>
                    <a:cubicBezTo>
                      <a:pt x="628" y="1"/>
                      <a:pt x="264" y="238"/>
                      <a:pt x="144" y="585"/>
                    </a:cubicBezTo>
                    <a:cubicBezTo>
                      <a:pt x="0" y="998"/>
                      <a:pt x="221" y="1502"/>
                      <a:pt x="623" y="1677"/>
                    </a:cubicBezTo>
                    <a:cubicBezTo>
                      <a:pt x="726" y="1721"/>
                      <a:pt x="837" y="1742"/>
                      <a:pt x="949" y="1742"/>
                    </a:cubicBezTo>
                    <a:cubicBezTo>
                      <a:pt x="1270" y="1742"/>
                      <a:pt x="1595" y="1567"/>
                      <a:pt x="1746" y="1280"/>
                    </a:cubicBezTo>
                    <a:lnTo>
                      <a:pt x="1831" y="1036"/>
                    </a:lnTo>
                    <a:cubicBezTo>
                      <a:pt x="1912" y="606"/>
                      <a:pt x="1619" y="140"/>
                      <a:pt x="1197" y="27"/>
                    </a:cubicBezTo>
                    <a:cubicBezTo>
                      <a:pt x="1130" y="9"/>
                      <a:pt x="1061" y="1"/>
                      <a:pt x="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114875" y="1369225"/>
                <a:ext cx="478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36" fill="none" extrusionOk="0">
                    <a:moveTo>
                      <a:pt x="1831" y="1122"/>
                    </a:moveTo>
                    <a:cubicBezTo>
                      <a:pt x="1912" y="692"/>
                      <a:pt x="1619" y="226"/>
                      <a:pt x="1197" y="113"/>
                    </a:cubicBezTo>
                    <a:cubicBezTo>
                      <a:pt x="774" y="1"/>
                      <a:pt x="287" y="259"/>
                      <a:pt x="144" y="671"/>
                    </a:cubicBezTo>
                    <a:cubicBezTo>
                      <a:pt x="0" y="1084"/>
                      <a:pt x="221" y="1588"/>
                      <a:pt x="623" y="1763"/>
                    </a:cubicBezTo>
                    <a:cubicBezTo>
                      <a:pt x="1024" y="1936"/>
                      <a:pt x="1543" y="1753"/>
                      <a:pt x="1746" y="1366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104900" y="1553150"/>
                <a:ext cx="100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3234" extrusionOk="0">
                    <a:moveTo>
                      <a:pt x="1807" y="0"/>
                    </a:moveTo>
                    <a:cubicBezTo>
                      <a:pt x="1668" y="0"/>
                      <a:pt x="1521" y="18"/>
                      <a:pt x="1366" y="55"/>
                    </a:cubicBezTo>
                    <a:cubicBezTo>
                      <a:pt x="564" y="251"/>
                      <a:pt x="1" y="1141"/>
                      <a:pt x="168" y="1950"/>
                    </a:cubicBezTo>
                    <a:cubicBezTo>
                      <a:pt x="318" y="2678"/>
                      <a:pt x="1041" y="3234"/>
                      <a:pt x="1778" y="3234"/>
                    </a:cubicBezTo>
                    <a:cubicBezTo>
                      <a:pt x="1858" y="3234"/>
                      <a:pt x="1938" y="3227"/>
                      <a:pt x="2018" y="3214"/>
                    </a:cubicBezTo>
                    <a:cubicBezTo>
                      <a:pt x="4036" y="2872"/>
                      <a:pt x="3585" y="0"/>
                      <a:pt x="1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997350" y="1582450"/>
                <a:ext cx="529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032" extrusionOk="0">
                    <a:moveTo>
                      <a:pt x="1089" y="0"/>
                    </a:moveTo>
                    <a:cubicBezTo>
                      <a:pt x="602" y="0"/>
                      <a:pt x="137" y="394"/>
                      <a:pt x="71" y="879"/>
                    </a:cubicBezTo>
                    <a:cubicBezTo>
                      <a:pt x="1" y="1391"/>
                      <a:pt x="386" y="1923"/>
                      <a:pt x="894" y="2017"/>
                    </a:cubicBezTo>
                    <a:cubicBezTo>
                      <a:pt x="948" y="2027"/>
                      <a:pt x="1003" y="2032"/>
                      <a:pt x="1058" y="2032"/>
                    </a:cubicBezTo>
                    <a:cubicBezTo>
                      <a:pt x="1514" y="2032"/>
                      <a:pt x="1963" y="1697"/>
                      <a:pt x="2068" y="1249"/>
                    </a:cubicBezTo>
                    <a:lnTo>
                      <a:pt x="2094" y="1059"/>
                    </a:lnTo>
                    <a:cubicBezTo>
                      <a:pt x="2115" y="543"/>
                      <a:pt x="1683" y="50"/>
                      <a:pt x="1168" y="4"/>
                    </a:cubicBezTo>
                    <a:cubicBezTo>
                      <a:pt x="1142" y="1"/>
                      <a:pt x="1115" y="0"/>
                      <a:pt x="10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4997350" y="1581400"/>
                <a:ext cx="5290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53" fill="none" extrusionOk="0">
                    <a:moveTo>
                      <a:pt x="2094" y="1101"/>
                    </a:moveTo>
                    <a:cubicBezTo>
                      <a:pt x="2115" y="585"/>
                      <a:pt x="1683" y="92"/>
                      <a:pt x="1168" y="46"/>
                    </a:cubicBezTo>
                    <a:cubicBezTo>
                      <a:pt x="654" y="0"/>
                      <a:pt x="141" y="409"/>
                      <a:pt x="71" y="921"/>
                    </a:cubicBezTo>
                    <a:cubicBezTo>
                      <a:pt x="1" y="1433"/>
                      <a:pt x="386" y="1965"/>
                      <a:pt x="894" y="2059"/>
                    </a:cubicBezTo>
                    <a:cubicBezTo>
                      <a:pt x="1401" y="2153"/>
                      <a:pt x="1950" y="1793"/>
                      <a:pt x="2068" y="1291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861050" y="1452025"/>
                <a:ext cx="95200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3744" extrusionOk="0">
                    <a:moveTo>
                      <a:pt x="1847" y="0"/>
                    </a:moveTo>
                    <a:cubicBezTo>
                      <a:pt x="1390" y="0"/>
                      <a:pt x="925" y="195"/>
                      <a:pt x="548" y="650"/>
                    </a:cubicBezTo>
                    <a:cubicBezTo>
                      <a:pt x="71" y="1225"/>
                      <a:pt x="1" y="2098"/>
                      <a:pt x="362" y="2751"/>
                    </a:cubicBezTo>
                    <a:cubicBezTo>
                      <a:pt x="734" y="3426"/>
                      <a:pt x="1381" y="3743"/>
                      <a:pt x="2011" y="3743"/>
                    </a:cubicBezTo>
                    <a:cubicBezTo>
                      <a:pt x="2868" y="3743"/>
                      <a:pt x="3692" y="3157"/>
                      <a:pt x="3748" y="2085"/>
                    </a:cubicBezTo>
                    <a:cubicBezTo>
                      <a:pt x="3808" y="926"/>
                      <a:pt x="2845" y="0"/>
                      <a:pt x="1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52" name="Google Shape;652;p21"/>
            <p:cNvGrpSpPr/>
            <p:nvPr/>
          </p:nvGrpSpPr>
          <p:grpSpPr>
            <a:xfrm>
              <a:off x="400750" y="1385084"/>
              <a:ext cx="319244" cy="306170"/>
              <a:chOff x="4741273" y="415654"/>
              <a:chExt cx="277242" cy="265888"/>
            </a:xfrm>
          </p:grpSpPr>
          <p:sp>
            <p:nvSpPr>
              <p:cNvPr id="653" name="Google Shape;653;p21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57" name="Google Shape;657;p21"/>
            <p:cNvGrpSpPr/>
            <p:nvPr/>
          </p:nvGrpSpPr>
          <p:grpSpPr>
            <a:xfrm rot="-873127">
              <a:off x="237182" y="3767737"/>
              <a:ext cx="812866" cy="1208291"/>
              <a:chOff x="237064" y="3871425"/>
              <a:chExt cx="743236" cy="1104788"/>
            </a:xfrm>
          </p:grpSpPr>
          <p:grpSp>
            <p:nvGrpSpPr>
              <p:cNvPr id="658" name="Google Shape;658;p21"/>
              <p:cNvGrpSpPr/>
              <p:nvPr/>
            </p:nvGrpSpPr>
            <p:grpSpPr>
              <a:xfrm>
                <a:off x="237064" y="4231769"/>
                <a:ext cx="743236" cy="744445"/>
                <a:chOff x="1331738" y="3753500"/>
                <a:chExt cx="645450" cy="646500"/>
              </a:xfrm>
            </p:grpSpPr>
            <p:sp>
              <p:nvSpPr>
                <p:cNvPr id="659" name="Google Shape;659;p21"/>
                <p:cNvSpPr/>
                <p:nvPr/>
              </p:nvSpPr>
              <p:spPr>
                <a:xfrm>
                  <a:off x="1561813" y="4276950"/>
                  <a:ext cx="138875" cy="5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5" h="2206" fill="none" extrusionOk="0">
                      <a:moveTo>
                        <a:pt x="0" y="1"/>
                      </a:moveTo>
                      <a:cubicBezTo>
                        <a:pt x="1822" y="808"/>
                        <a:pt x="3675" y="1544"/>
                        <a:pt x="5555" y="220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0" name="Google Shape;660;p21"/>
                <p:cNvSpPr/>
                <p:nvPr/>
              </p:nvSpPr>
              <p:spPr>
                <a:xfrm>
                  <a:off x="1565838" y="3982500"/>
                  <a:ext cx="213575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3" h="11747" fill="none" extrusionOk="0">
                      <a:moveTo>
                        <a:pt x="0" y="11747"/>
                      </a:moveTo>
                      <a:cubicBezTo>
                        <a:pt x="2848" y="7832"/>
                        <a:pt x="5694" y="3916"/>
                        <a:pt x="8542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1" name="Google Shape;661;p21"/>
                <p:cNvSpPr/>
                <p:nvPr/>
              </p:nvSpPr>
              <p:spPr>
                <a:xfrm>
                  <a:off x="1416238" y="3990725"/>
                  <a:ext cx="345550" cy="10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2" h="4119" fill="none" extrusionOk="0">
                      <a:moveTo>
                        <a:pt x="13821" y="1"/>
                      </a:moveTo>
                      <a:cubicBezTo>
                        <a:pt x="9215" y="1373"/>
                        <a:pt x="4608" y="2746"/>
                        <a:pt x="0" y="411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2" name="Google Shape;662;p21"/>
                <p:cNvSpPr/>
                <p:nvPr/>
              </p:nvSpPr>
              <p:spPr>
                <a:xfrm>
                  <a:off x="1402613" y="3805375"/>
                  <a:ext cx="109950" cy="24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8" h="9880" fill="none" extrusionOk="0">
                      <a:moveTo>
                        <a:pt x="0" y="9879"/>
                      </a:moveTo>
                      <a:cubicBezTo>
                        <a:pt x="1467" y="6586"/>
                        <a:pt x="2932" y="3293"/>
                        <a:pt x="439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3" name="Google Shape;663;p21"/>
                <p:cNvSpPr/>
                <p:nvPr/>
              </p:nvSpPr>
              <p:spPr>
                <a:xfrm>
                  <a:off x="1549288" y="3809875"/>
                  <a:ext cx="208250" cy="1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" h="6195" fill="none" extrusionOk="0">
                      <a:moveTo>
                        <a:pt x="8330" y="6195"/>
                      </a:moveTo>
                      <a:cubicBezTo>
                        <a:pt x="5554" y="4130"/>
                        <a:pt x="2778" y="2066"/>
                        <a:pt x="1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4" name="Google Shape;664;p21"/>
                <p:cNvSpPr/>
                <p:nvPr/>
              </p:nvSpPr>
              <p:spPr>
                <a:xfrm>
                  <a:off x="1384638" y="4113550"/>
                  <a:ext cx="173850" cy="15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4" h="6374" fill="none" extrusionOk="0">
                      <a:moveTo>
                        <a:pt x="1" y="1"/>
                      </a:moveTo>
                      <a:cubicBezTo>
                        <a:pt x="2318" y="2125"/>
                        <a:pt x="4636" y="4249"/>
                        <a:pt x="6954" y="637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5" name="Google Shape;665;p21"/>
                <p:cNvSpPr/>
                <p:nvPr/>
              </p:nvSpPr>
              <p:spPr>
                <a:xfrm>
                  <a:off x="1809088" y="3808375"/>
                  <a:ext cx="110925" cy="1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7121" fill="none" extrusionOk="0">
                      <a:moveTo>
                        <a:pt x="1" y="7120"/>
                      </a:moveTo>
                      <a:cubicBezTo>
                        <a:pt x="1478" y="4747"/>
                        <a:pt x="2957" y="2373"/>
                        <a:pt x="443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6" name="Google Shape;666;p21"/>
                <p:cNvSpPr/>
                <p:nvPr/>
              </p:nvSpPr>
              <p:spPr>
                <a:xfrm>
                  <a:off x="1682438" y="3911375"/>
                  <a:ext cx="191625" cy="17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5" h="7102" extrusionOk="0">
                      <a:moveTo>
                        <a:pt x="3770" y="0"/>
                      </a:moveTo>
                      <a:cubicBezTo>
                        <a:pt x="3188" y="0"/>
                        <a:pt x="2607" y="135"/>
                        <a:pt x="2094" y="411"/>
                      </a:cubicBezTo>
                      <a:cubicBezTo>
                        <a:pt x="781" y="1118"/>
                        <a:pt x="0" y="2696"/>
                        <a:pt x="224" y="4171"/>
                      </a:cubicBezTo>
                      <a:cubicBezTo>
                        <a:pt x="516" y="6095"/>
                        <a:pt x="2096" y="7101"/>
                        <a:pt x="3705" y="7101"/>
                      </a:cubicBezTo>
                      <a:cubicBezTo>
                        <a:pt x="5012" y="7101"/>
                        <a:pt x="6339" y="6437"/>
                        <a:pt x="7010" y="5060"/>
                      </a:cubicBezTo>
                      <a:cubicBezTo>
                        <a:pt x="7665" y="3720"/>
                        <a:pt x="7337" y="1971"/>
                        <a:pt x="6250" y="950"/>
                      </a:cubicBezTo>
                      <a:cubicBezTo>
                        <a:pt x="5588" y="327"/>
                        <a:pt x="4678" y="0"/>
                        <a:pt x="37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7" name="Google Shape;667;p21"/>
                <p:cNvSpPr/>
                <p:nvPr/>
              </p:nvSpPr>
              <p:spPr>
                <a:xfrm>
                  <a:off x="1331738" y="4023725"/>
                  <a:ext cx="134500" cy="12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0" h="4984" extrusionOk="0">
                      <a:moveTo>
                        <a:pt x="2648" y="0"/>
                      </a:moveTo>
                      <a:cubicBezTo>
                        <a:pt x="2239" y="0"/>
                        <a:pt x="1831" y="94"/>
                        <a:pt x="1471" y="288"/>
                      </a:cubicBezTo>
                      <a:cubicBezTo>
                        <a:pt x="549" y="784"/>
                        <a:pt x="1" y="1892"/>
                        <a:pt x="158" y="2927"/>
                      </a:cubicBezTo>
                      <a:cubicBezTo>
                        <a:pt x="363" y="4277"/>
                        <a:pt x="1472" y="4984"/>
                        <a:pt x="2601" y="4984"/>
                      </a:cubicBezTo>
                      <a:cubicBezTo>
                        <a:pt x="3518" y="4984"/>
                        <a:pt x="4449" y="4518"/>
                        <a:pt x="4921" y="3551"/>
                      </a:cubicBezTo>
                      <a:cubicBezTo>
                        <a:pt x="5380" y="2610"/>
                        <a:pt x="5150" y="1384"/>
                        <a:pt x="4387" y="667"/>
                      </a:cubicBezTo>
                      <a:cubicBezTo>
                        <a:pt x="3923" y="229"/>
                        <a:pt x="3284" y="0"/>
                        <a:pt x="26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8" name="Google Shape;668;p21"/>
                <p:cNvSpPr/>
                <p:nvPr/>
              </p:nvSpPr>
              <p:spPr>
                <a:xfrm>
                  <a:off x="1679163" y="4273625"/>
                  <a:ext cx="1480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" h="5055" extrusionOk="0">
                      <a:moveTo>
                        <a:pt x="2581" y="1"/>
                      </a:moveTo>
                      <a:cubicBezTo>
                        <a:pt x="2220" y="1"/>
                        <a:pt x="1860" y="76"/>
                        <a:pt x="1534" y="233"/>
                      </a:cubicBezTo>
                      <a:cubicBezTo>
                        <a:pt x="590" y="687"/>
                        <a:pt x="0" y="1780"/>
                        <a:pt x="133" y="2819"/>
                      </a:cubicBezTo>
                      <a:cubicBezTo>
                        <a:pt x="264" y="3857"/>
                        <a:pt x="1100" y="4766"/>
                        <a:pt x="2122" y="4992"/>
                      </a:cubicBezTo>
                      <a:cubicBezTo>
                        <a:pt x="2315" y="5035"/>
                        <a:pt x="2502" y="5055"/>
                        <a:pt x="2683" y="5055"/>
                      </a:cubicBezTo>
                      <a:cubicBezTo>
                        <a:pt x="4761" y="5055"/>
                        <a:pt x="5920" y="2389"/>
                        <a:pt x="4419" y="773"/>
                      </a:cubicBezTo>
                      <a:cubicBezTo>
                        <a:pt x="3952" y="271"/>
                        <a:pt x="3265" y="1"/>
                        <a:pt x="258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9" name="Google Shape;669;p21"/>
                <p:cNvSpPr/>
                <p:nvPr/>
              </p:nvSpPr>
              <p:spPr>
                <a:xfrm>
                  <a:off x="1508538" y="4225550"/>
                  <a:ext cx="101575" cy="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" h="3765" extrusionOk="0">
                      <a:moveTo>
                        <a:pt x="2000" y="0"/>
                      </a:moveTo>
                      <a:cubicBezTo>
                        <a:pt x="1691" y="0"/>
                        <a:pt x="1383" y="72"/>
                        <a:pt x="1111" y="218"/>
                      </a:cubicBezTo>
                      <a:cubicBezTo>
                        <a:pt x="414" y="593"/>
                        <a:pt x="1" y="1430"/>
                        <a:pt x="119" y="2212"/>
                      </a:cubicBezTo>
                      <a:cubicBezTo>
                        <a:pt x="274" y="3231"/>
                        <a:pt x="1112" y="3764"/>
                        <a:pt x="1965" y="3764"/>
                      </a:cubicBezTo>
                      <a:cubicBezTo>
                        <a:pt x="2657" y="3764"/>
                        <a:pt x="3361" y="3412"/>
                        <a:pt x="3717" y="2683"/>
                      </a:cubicBezTo>
                      <a:cubicBezTo>
                        <a:pt x="4063" y="1972"/>
                        <a:pt x="3890" y="1045"/>
                        <a:pt x="3313" y="504"/>
                      </a:cubicBezTo>
                      <a:cubicBezTo>
                        <a:pt x="2963" y="173"/>
                        <a:pt x="2480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0" name="Google Shape;670;p21"/>
                <p:cNvSpPr/>
                <p:nvPr/>
              </p:nvSpPr>
              <p:spPr>
                <a:xfrm>
                  <a:off x="1875613" y="3753500"/>
                  <a:ext cx="101575" cy="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3" h="3764" extrusionOk="0">
                      <a:moveTo>
                        <a:pt x="1999" y="0"/>
                      </a:moveTo>
                      <a:cubicBezTo>
                        <a:pt x="1690" y="0"/>
                        <a:pt x="1382" y="71"/>
                        <a:pt x="1110" y="218"/>
                      </a:cubicBezTo>
                      <a:cubicBezTo>
                        <a:pt x="414" y="593"/>
                        <a:pt x="1" y="1429"/>
                        <a:pt x="119" y="2211"/>
                      </a:cubicBezTo>
                      <a:cubicBezTo>
                        <a:pt x="274" y="3231"/>
                        <a:pt x="1112" y="3764"/>
                        <a:pt x="1964" y="3764"/>
                      </a:cubicBezTo>
                      <a:cubicBezTo>
                        <a:pt x="2657" y="3764"/>
                        <a:pt x="3361" y="3412"/>
                        <a:pt x="3716" y="2682"/>
                      </a:cubicBezTo>
                      <a:cubicBezTo>
                        <a:pt x="4063" y="1971"/>
                        <a:pt x="3890" y="1045"/>
                        <a:pt x="3313" y="502"/>
                      </a:cubicBezTo>
                      <a:cubicBezTo>
                        <a:pt x="2963" y="173"/>
                        <a:pt x="2480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1" name="Google Shape;671;p21"/>
                <p:cNvSpPr/>
                <p:nvPr/>
              </p:nvSpPr>
              <p:spPr>
                <a:xfrm>
                  <a:off x="1459138" y="3754575"/>
                  <a:ext cx="111900" cy="1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" h="4147" extrusionOk="0">
                      <a:moveTo>
                        <a:pt x="2203" y="0"/>
                      </a:moveTo>
                      <a:cubicBezTo>
                        <a:pt x="1863" y="0"/>
                        <a:pt x="1523" y="79"/>
                        <a:pt x="1224" y="240"/>
                      </a:cubicBezTo>
                      <a:cubicBezTo>
                        <a:pt x="457" y="653"/>
                        <a:pt x="1" y="1575"/>
                        <a:pt x="132" y="2437"/>
                      </a:cubicBezTo>
                      <a:cubicBezTo>
                        <a:pt x="302" y="3560"/>
                        <a:pt x="1225" y="4147"/>
                        <a:pt x="2164" y="4147"/>
                      </a:cubicBezTo>
                      <a:cubicBezTo>
                        <a:pt x="2927" y="4147"/>
                        <a:pt x="3702" y="3759"/>
                        <a:pt x="4094" y="2956"/>
                      </a:cubicBezTo>
                      <a:lnTo>
                        <a:pt x="4094" y="2955"/>
                      </a:lnTo>
                      <a:cubicBezTo>
                        <a:pt x="4476" y="2172"/>
                        <a:pt x="4284" y="1152"/>
                        <a:pt x="3650" y="555"/>
                      </a:cubicBezTo>
                      <a:cubicBezTo>
                        <a:pt x="3263" y="191"/>
                        <a:pt x="2732" y="0"/>
                        <a:pt x="2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2" name="Google Shape;672;p21"/>
                <p:cNvSpPr/>
                <p:nvPr/>
              </p:nvSpPr>
              <p:spPr>
                <a:xfrm>
                  <a:off x="1731488" y="4322775"/>
                  <a:ext cx="55175" cy="5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364" fill="none" extrusionOk="0">
                      <a:moveTo>
                        <a:pt x="1" y="2192"/>
                      </a:moveTo>
                      <a:cubicBezTo>
                        <a:pt x="588" y="2364"/>
                        <a:pt x="1267" y="2172"/>
                        <a:pt x="1676" y="1717"/>
                      </a:cubicBezTo>
                      <a:cubicBezTo>
                        <a:pt x="2086" y="1262"/>
                        <a:pt x="2207" y="567"/>
                        <a:pt x="1976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3" name="Google Shape;673;p21"/>
                <p:cNvSpPr/>
                <p:nvPr/>
              </p:nvSpPr>
              <p:spPr>
                <a:xfrm>
                  <a:off x="1738363" y="4293350"/>
                  <a:ext cx="31625" cy="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" h="528" fill="none" extrusionOk="0">
                      <a:moveTo>
                        <a:pt x="1264" y="527"/>
                      </a:moveTo>
                      <a:cubicBezTo>
                        <a:pt x="949" y="182"/>
                        <a:pt x="464" y="0"/>
                        <a:pt x="0" y="5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4" name="Google Shape;674;p21"/>
                <p:cNvSpPr/>
                <p:nvPr/>
              </p:nvSpPr>
              <p:spPr>
                <a:xfrm>
                  <a:off x="1570838" y="4243225"/>
                  <a:ext cx="15950" cy="5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2181" fill="none" extrusionOk="0">
                      <a:moveTo>
                        <a:pt x="0" y="1"/>
                      </a:moveTo>
                      <a:cubicBezTo>
                        <a:pt x="345" y="237"/>
                        <a:pt x="574" y="635"/>
                        <a:pt x="605" y="1052"/>
                      </a:cubicBezTo>
                      <a:cubicBezTo>
                        <a:pt x="637" y="1469"/>
                        <a:pt x="470" y="1895"/>
                        <a:pt x="165" y="218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5" name="Google Shape;675;p21"/>
                <p:cNvSpPr/>
                <p:nvPr/>
              </p:nvSpPr>
              <p:spPr>
                <a:xfrm>
                  <a:off x="1418738" y="4075175"/>
                  <a:ext cx="26725" cy="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" h="2006" fill="none" extrusionOk="0">
                      <a:moveTo>
                        <a:pt x="1" y="2005"/>
                      </a:moveTo>
                      <a:cubicBezTo>
                        <a:pt x="104" y="1947"/>
                        <a:pt x="203" y="1878"/>
                        <a:pt x="296" y="1799"/>
                      </a:cubicBezTo>
                      <a:cubicBezTo>
                        <a:pt x="809" y="1356"/>
                        <a:pt x="1069" y="611"/>
                        <a:pt x="922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6" name="Google Shape;676;p21"/>
                <p:cNvSpPr/>
                <p:nvPr/>
              </p:nvSpPr>
              <p:spPr>
                <a:xfrm>
                  <a:off x="1381888" y="4126925"/>
                  <a:ext cx="13125" cy="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154" fill="none" extrusionOk="0">
                      <a:moveTo>
                        <a:pt x="1" y="1"/>
                      </a:moveTo>
                      <a:cubicBezTo>
                        <a:pt x="160" y="89"/>
                        <a:pt x="338" y="138"/>
                        <a:pt x="525" y="15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7" name="Google Shape;677;p21"/>
                <p:cNvSpPr/>
                <p:nvPr/>
              </p:nvSpPr>
              <p:spPr>
                <a:xfrm>
                  <a:off x="1798463" y="3943825"/>
                  <a:ext cx="46675" cy="10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7" h="4370" fill="none" extrusionOk="0">
                      <a:moveTo>
                        <a:pt x="771" y="1"/>
                      </a:moveTo>
                      <a:cubicBezTo>
                        <a:pt x="1490" y="555"/>
                        <a:pt x="1866" y="1523"/>
                        <a:pt x="1708" y="2418"/>
                      </a:cubicBezTo>
                      <a:cubicBezTo>
                        <a:pt x="1551" y="3314"/>
                        <a:pt x="866" y="4095"/>
                        <a:pt x="0" y="437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8" name="Google Shape;678;p21"/>
                <p:cNvSpPr/>
                <p:nvPr/>
              </p:nvSpPr>
              <p:spPr>
                <a:xfrm>
                  <a:off x="1755738" y="4053550"/>
                  <a:ext cx="29625" cy="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05" fill="none" extrusionOk="0">
                      <a:moveTo>
                        <a:pt x="1185" y="118"/>
                      </a:moveTo>
                      <a:cubicBezTo>
                        <a:pt x="790" y="204"/>
                        <a:pt x="370" y="162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9" name="Google Shape;679;p21"/>
                <p:cNvSpPr/>
                <p:nvPr/>
              </p:nvSpPr>
              <p:spPr>
                <a:xfrm>
                  <a:off x="1496463" y="3816025"/>
                  <a:ext cx="4697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1045" fill="none" extrusionOk="0">
                      <a:moveTo>
                        <a:pt x="1879" y="1"/>
                      </a:moveTo>
                      <a:cubicBezTo>
                        <a:pt x="1806" y="397"/>
                        <a:pt x="1520" y="745"/>
                        <a:pt x="1147" y="895"/>
                      </a:cubicBezTo>
                      <a:cubicBezTo>
                        <a:pt x="774" y="1045"/>
                        <a:pt x="327" y="990"/>
                        <a:pt x="0" y="75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0" name="Google Shape;680;p21"/>
                <p:cNvSpPr/>
                <p:nvPr/>
              </p:nvSpPr>
              <p:spPr>
                <a:xfrm>
                  <a:off x="1479488" y="3817925"/>
                  <a:ext cx="590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304" fill="none" extrusionOk="0">
                      <a:moveTo>
                        <a:pt x="235" y="303"/>
                      </a:moveTo>
                      <a:cubicBezTo>
                        <a:pt x="157" y="203"/>
                        <a:pt x="79" y="102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1" name="Google Shape;681;p21"/>
                <p:cNvSpPr/>
                <p:nvPr/>
              </p:nvSpPr>
              <p:spPr>
                <a:xfrm>
                  <a:off x="1918188" y="3765025"/>
                  <a:ext cx="39925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715" fill="none" extrusionOk="0">
                      <a:moveTo>
                        <a:pt x="1448" y="1714"/>
                      </a:moveTo>
                      <a:cubicBezTo>
                        <a:pt x="1597" y="1299"/>
                        <a:pt x="1500" y="806"/>
                        <a:pt x="1205" y="478"/>
                      </a:cubicBezTo>
                      <a:cubicBezTo>
                        <a:pt x="909" y="149"/>
                        <a:pt x="429" y="1"/>
                        <a:pt x="0" y="10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2" name="Google Shape;682;p21"/>
                <p:cNvSpPr/>
                <p:nvPr/>
              </p:nvSpPr>
              <p:spPr>
                <a:xfrm>
                  <a:off x="1900213" y="3772375"/>
                  <a:ext cx="10325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576" fill="none" extrusionOk="0">
                      <a:moveTo>
                        <a:pt x="413" y="1"/>
                      </a:moveTo>
                      <a:cubicBezTo>
                        <a:pt x="204" y="126"/>
                        <a:pt x="52" y="338"/>
                        <a:pt x="1" y="57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83" name="Google Shape;683;p21"/>
              <p:cNvGrpSpPr/>
              <p:nvPr/>
            </p:nvGrpSpPr>
            <p:grpSpPr>
              <a:xfrm>
                <a:off x="607536" y="3871425"/>
                <a:ext cx="166698" cy="427091"/>
                <a:chOff x="490700" y="2577938"/>
                <a:chExt cx="97650" cy="250200"/>
              </a:xfrm>
            </p:grpSpPr>
            <p:sp>
              <p:nvSpPr>
                <p:cNvPr id="684" name="Google Shape;684;p21"/>
                <p:cNvSpPr/>
                <p:nvPr/>
              </p:nvSpPr>
              <p:spPr>
                <a:xfrm>
                  <a:off x="497600" y="2577938"/>
                  <a:ext cx="90750" cy="20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" h="8023" fill="none" extrusionOk="0">
                      <a:moveTo>
                        <a:pt x="3630" y="8022"/>
                      </a:moveTo>
                      <a:cubicBezTo>
                        <a:pt x="1713" y="5749"/>
                        <a:pt x="442" y="2940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5" name="Google Shape;685;p21"/>
                <p:cNvSpPr/>
                <p:nvPr/>
              </p:nvSpPr>
              <p:spPr>
                <a:xfrm>
                  <a:off x="518125" y="2749288"/>
                  <a:ext cx="37700" cy="4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" h="1920" fill="none" extrusionOk="0">
                      <a:moveTo>
                        <a:pt x="1508" y="1920"/>
                      </a:moveTo>
                      <a:cubicBezTo>
                        <a:pt x="891" y="1382"/>
                        <a:pt x="376" y="728"/>
                        <a:pt x="0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6" name="Google Shape;686;p21"/>
                <p:cNvSpPr/>
                <p:nvPr/>
              </p:nvSpPr>
              <p:spPr>
                <a:xfrm>
                  <a:off x="490700" y="2800713"/>
                  <a:ext cx="36000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" h="1097" fill="none" extrusionOk="0">
                      <a:moveTo>
                        <a:pt x="1440" y="1097"/>
                      </a:moveTo>
                      <a:cubicBezTo>
                        <a:pt x="876" y="866"/>
                        <a:pt x="374" y="482"/>
                        <a:pt x="1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687" name="Google Shape;687;p21"/>
            <p:cNvGrpSpPr/>
            <p:nvPr/>
          </p:nvGrpSpPr>
          <p:grpSpPr>
            <a:xfrm rot="-1800171" flipH="1">
              <a:off x="8300795" y="4456730"/>
              <a:ext cx="216134" cy="197173"/>
              <a:chOff x="4539963" y="330039"/>
              <a:chExt cx="187698" cy="171231"/>
            </a:xfrm>
          </p:grpSpPr>
          <p:sp>
            <p:nvSpPr>
              <p:cNvPr id="688" name="Google Shape;688;p21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665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22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694" name="Google Shape;694;p22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6" name="Google Shape;69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22"/>
          <p:cNvSpPr txBox="1">
            <a:spLocks noGrp="1"/>
          </p:cNvSpPr>
          <p:nvPr>
            <p:ph type="subTitle" idx="1"/>
          </p:nvPr>
        </p:nvSpPr>
        <p:spPr>
          <a:xfrm>
            <a:off x="869025" y="1933676"/>
            <a:ext cx="2134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2"/>
          <p:cNvSpPr txBox="1">
            <a:spLocks noGrp="1"/>
          </p:cNvSpPr>
          <p:nvPr>
            <p:ph type="subTitle" idx="2"/>
          </p:nvPr>
        </p:nvSpPr>
        <p:spPr>
          <a:xfrm>
            <a:off x="3596537" y="1933676"/>
            <a:ext cx="2134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2"/>
          <p:cNvSpPr txBox="1">
            <a:spLocks noGrp="1"/>
          </p:cNvSpPr>
          <p:nvPr>
            <p:ph type="subTitle" idx="3"/>
          </p:nvPr>
        </p:nvSpPr>
        <p:spPr>
          <a:xfrm>
            <a:off x="869025" y="3367075"/>
            <a:ext cx="2134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2"/>
          <p:cNvSpPr txBox="1">
            <a:spLocks noGrp="1"/>
          </p:cNvSpPr>
          <p:nvPr>
            <p:ph type="subTitle" idx="4"/>
          </p:nvPr>
        </p:nvSpPr>
        <p:spPr>
          <a:xfrm>
            <a:off x="3596537" y="3367075"/>
            <a:ext cx="2134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2"/>
          <p:cNvSpPr txBox="1">
            <a:spLocks noGrp="1"/>
          </p:cNvSpPr>
          <p:nvPr>
            <p:ph type="subTitle" idx="5"/>
          </p:nvPr>
        </p:nvSpPr>
        <p:spPr>
          <a:xfrm>
            <a:off x="869025" y="1598600"/>
            <a:ext cx="2134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2" name="Google Shape;702;p22"/>
          <p:cNvSpPr txBox="1">
            <a:spLocks noGrp="1"/>
          </p:cNvSpPr>
          <p:nvPr>
            <p:ph type="subTitle" idx="6"/>
          </p:nvPr>
        </p:nvSpPr>
        <p:spPr>
          <a:xfrm>
            <a:off x="3596535" y="1598600"/>
            <a:ext cx="2134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3" name="Google Shape;703;p22"/>
          <p:cNvSpPr txBox="1">
            <a:spLocks noGrp="1"/>
          </p:cNvSpPr>
          <p:nvPr>
            <p:ph type="subTitle" idx="7"/>
          </p:nvPr>
        </p:nvSpPr>
        <p:spPr>
          <a:xfrm>
            <a:off x="869025" y="3031999"/>
            <a:ext cx="2134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4" name="Google Shape;704;p22"/>
          <p:cNvSpPr txBox="1">
            <a:spLocks noGrp="1"/>
          </p:cNvSpPr>
          <p:nvPr>
            <p:ph type="subTitle" idx="8"/>
          </p:nvPr>
        </p:nvSpPr>
        <p:spPr>
          <a:xfrm>
            <a:off x="3596535" y="3031999"/>
            <a:ext cx="2134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05" name="Google Shape;705;p22"/>
          <p:cNvGrpSpPr/>
          <p:nvPr/>
        </p:nvGrpSpPr>
        <p:grpSpPr>
          <a:xfrm>
            <a:off x="2847425" y="313305"/>
            <a:ext cx="5800795" cy="4541061"/>
            <a:chOff x="2847425" y="313305"/>
            <a:chExt cx="5800795" cy="4541061"/>
          </a:xfrm>
        </p:grpSpPr>
        <p:grpSp>
          <p:nvGrpSpPr>
            <p:cNvPr id="706" name="Google Shape;706;p22"/>
            <p:cNvGrpSpPr/>
            <p:nvPr/>
          </p:nvGrpSpPr>
          <p:grpSpPr>
            <a:xfrm>
              <a:off x="2847425" y="4548196"/>
              <a:ext cx="319244" cy="306170"/>
              <a:chOff x="4741273" y="415654"/>
              <a:chExt cx="277242" cy="265888"/>
            </a:xfrm>
          </p:grpSpPr>
          <p:sp>
            <p:nvSpPr>
              <p:cNvPr id="707" name="Google Shape;707;p22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22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22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22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11" name="Google Shape;711;p22"/>
            <p:cNvGrpSpPr/>
            <p:nvPr/>
          </p:nvGrpSpPr>
          <p:grpSpPr>
            <a:xfrm rot="8999829" flipH="1">
              <a:off x="8273816" y="372609"/>
              <a:ext cx="319244" cy="306170"/>
              <a:chOff x="4741273" y="415654"/>
              <a:chExt cx="277242" cy="265888"/>
            </a:xfrm>
          </p:grpSpPr>
          <p:sp>
            <p:nvSpPr>
              <p:cNvPr id="712" name="Google Shape;712;p22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" name="Google Shape;714;p22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5" name="Google Shape;715;p22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54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3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718" name="Google Shape;718;p23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20" name="Google Shape;720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23"/>
          <p:cNvSpPr txBox="1">
            <a:spLocks noGrp="1"/>
          </p:cNvSpPr>
          <p:nvPr>
            <p:ph type="subTitle" idx="1"/>
          </p:nvPr>
        </p:nvSpPr>
        <p:spPr>
          <a:xfrm>
            <a:off x="1101224" y="200370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23"/>
          <p:cNvSpPr txBox="1">
            <a:spLocks noGrp="1"/>
          </p:cNvSpPr>
          <p:nvPr>
            <p:ph type="subTitle" idx="2"/>
          </p:nvPr>
        </p:nvSpPr>
        <p:spPr>
          <a:xfrm>
            <a:off x="3579000" y="200370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3"/>
          <p:cNvSpPr txBox="1">
            <a:spLocks noGrp="1"/>
          </p:cNvSpPr>
          <p:nvPr>
            <p:ph type="subTitle" idx="3"/>
          </p:nvPr>
        </p:nvSpPr>
        <p:spPr>
          <a:xfrm>
            <a:off x="1101224" y="344328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3"/>
          <p:cNvSpPr txBox="1">
            <a:spLocks noGrp="1"/>
          </p:cNvSpPr>
          <p:nvPr>
            <p:ph type="subTitle" idx="4"/>
          </p:nvPr>
        </p:nvSpPr>
        <p:spPr>
          <a:xfrm>
            <a:off x="3579000" y="344328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3"/>
          <p:cNvSpPr txBox="1">
            <a:spLocks noGrp="1"/>
          </p:cNvSpPr>
          <p:nvPr>
            <p:ph type="subTitle" idx="5"/>
          </p:nvPr>
        </p:nvSpPr>
        <p:spPr>
          <a:xfrm>
            <a:off x="6056776" y="200370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3"/>
          <p:cNvSpPr txBox="1">
            <a:spLocks noGrp="1"/>
          </p:cNvSpPr>
          <p:nvPr>
            <p:ph type="subTitle" idx="6"/>
          </p:nvPr>
        </p:nvSpPr>
        <p:spPr>
          <a:xfrm>
            <a:off x="6056776" y="344328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3"/>
          <p:cNvSpPr txBox="1">
            <a:spLocks noGrp="1"/>
          </p:cNvSpPr>
          <p:nvPr>
            <p:ph type="subTitle" idx="7"/>
          </p:nvPr>
        </p:nvSpPr>
        <p:spPr>
          <a:xfrm>
            <a:off x="1101224" y="1659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8" name="Google Shape;728;p23"/>
          <p:cNvSpPr txBox="1">
            <a:spLocks noGrp="1"/>
          </p:cNvSpPr>
          <p:nvPr>
            <p:ph type="subTitle" idx="8"/>
          </p:nvPr>
        </p:nvSpPr>
        <p:spPr>
          <a:xfrm>
            <a:off x="3579000" y="1659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9" name="Google Shape;729;p23"/>
          <p:cNvSpPr txBox="1">
            <a:spLocks noGrp="1"/>
          </p:cNvSpPr>
          <p:nvPr>
            <p:ph type="subTitle" idx="9"/>
          </p:nvPr>
        </p:nvSpPr>
        <p:spPr>
          <a:xfrm>
            <a:off x="1101224" y="30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0" name="Google Shape;730;p23"/>
          <p:cNvSpPr txBox="1">
            <a:spLocks noGrp="1"/>
          </p:cNvSpPr>
          <p:nvPr>
            <p:ph type="subTitle" idx="13"/>
          </p:nvPr>
        </p:nvSpPr>
        <p:spPr>
          <a:xfrm>
            <a:off x="3579000" y="30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1" name="Google Shape;731;p23"/>
          <p:cNvSpPr txBox="1">
            <a:spLocks noGrp="1"/>
          </p:cNvSpPr>
          <p:nvPr>
            <p:ph type="subTitle" idx="14"/>
          </p:nvPr>
        </p:nvSpPr>
        <p:spPr>
          <a:xfrm>
            <a:off x="6056776" y="1659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2" name="Google Shape;732;p23"/>
          <p:cNvSpPr txBox="1">
            <a:spLocks noGrp="1"/>
          </p:cNvSpPr>
          <p:nvPr>
            <p:ph type="subTitle" idx="15"/>
          </p:nvPr>
        </p:nvSpPr>
        <p:spPr>
          <a:xfrm>
            <a:off x="6056776" y="30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33" name="Google Shape;733;p23"/>
          <p:cNvGrpSpPr/>
          <p:nvPr/>
        </p:nvGrpSpPr>
        <p:grpSpPr>
          <a:xfrm>
            <a:off x="234405" y="454346"/>
            <a:ext cx="8546477" cy="4418758"/>
            <a:chOff x="234405" y="454346"/>
            <a:chExt cx="8546477" cy="4418758"/>
          </a:xfrm>
        </p:grpSpPr>
        <p:grpSp>
          <p:nvGrpSpPr>
            <p:cNvPr id="734" name="Google Shape;734;p23"/>
            <p:cNvGrpSpPr/>
            <p:nvPr/>
          </p:nvGrpSpPr>
          <p:grpSpPr>
            <a:xfrm>
              <a:off x="234405" y="454346"/>
              <a:ext cx="8546477" cy="4418758"/>
              <a:chOff x="234405" y="454346"/>
              <a:chExt cx="8546477" cy="4418758"/>
            </a:xfrm>
          </p:grpSpPr>
          <p:grpSp>
            <p:nvGrpSpPr>
              <p:cNvPr id="735" name="Google Shape;735;p23"/>
              <p:cNvGrpSpPr/>
              <p:nvPr/>
            </p:nvGrpSpPr>
            <p:grpSpPr>
              <a:xfrm>
                <a:off x="8461637" y="454346"/>
                <a:ext cx="319244" cy="306170"/>
                <a:chOff x="4741273" y="415654"/>
                <a:chExt cx="277242" cy="265888"/>
              </a:xfrm>
            </p:grpSpPr>
            <p:sp>
              <p:nvSpPr>
                <p:cNvPr id="736" name="Google Shape;736;p23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7" name="Google Shape;737;p23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8" name="Google Shape;738;p23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9" name="Google Shape;739;p23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40" name="Google Shape;740;p23"/>
              <p:cNvGrpSpPr/>
              <p:nvPr/>
            </p:nvGrpSpPr>
            <p:grpSpPr>
              <a:xfrm>
                <a:off x="234405" y="3775327"/>
                <a:ext cx="788879" cy="1097778"/>
                <a:chOff x="754385" y="2921146"/>
                <a:chExt cx="685088" cy="953346"/>
              </a:xfrm>
            </p:grpSpPr>
            <p:sp>
              <p:nvSpPr>
                <p:cNvPr id="741" name="Google Shape;741;p23"/>
                <p:cNvSpPr/>
                <p:nvPr/>
              </p:nvSpPr>
              <p:spPr>
                <a:xfrm rot="-296653">
                  <a:off x="789799" y="3001285"/>
                  <a:ext cx="614261" cy="848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9" h="24070" extrusionOk="0">
                      <a:moveTo>
                        <a:pt x="13461" y="912"/>
                      </a:moveTo>
                      <a:cubicBezTo>
                        <a:pt x="13461" y="912"/>
                        <a:pt x="13461" y="912"/>
                        <a:pt x="13461" y="913"/>
                      </a:cubicBezTo>
                      <a:lnTo>
                        <a:pt x="13461" y="913"/>
                      </a:lnTo>
                      <a:cubicBezTo>
                        <a:pt x="13461" y="913"/>
                        <a:pt x="13461" y="913"/>
                        <a:pt x="13461" y="913"/>
                      </a:cubicBezTo>
                      <a:lnTo>
                        <a:pt x="13461" y="912"/>
                      </a:lnTo>
                      <a:close/>
                      <a:moveTo>
                        <a:pt x="7609" y="0"/>
                      </a:moveTo>
                      <a:cubicBezTo>
                        <a:pt x="7446" y="715"/>
                        <a:pt x="7429" y="1353"/>
                        <a:pt x="7446" y="2086"/>
                      </a:cubicBezTo>
                      <a:cubicBezTo>
                        <a:pt x="7362" y="2077"/>
                        <a:pt x="7278" y="2072"/>
                        <a:pt x="7193" y="2072"/>
                      </a:cubicBezTo>
                      <a:cubicBezTo>
                        <a:pt x="6119" y="2072"/>
                        <a:pt x="4899" y="2809"/>
                        <a:pt x="4180" y="3578"/>
                      </a:cubicBezTo>
                      <a:cubicBezTo>
                        <a:pt x="3255" y="4566"/>
                        <a:pt x="2815" y="5902"/>
                        <a:pt x="2456" y="7207"/>
                      </a:cubicBezTo>
                      <a:cubicBezTo>
                        <a:pt x="1440" y="10899"/>
                        <a:pt x="852" y="14693"/>
                        <a:pt x="267" y="18476"/>
                      </a:cubicBezTo>
                      <a:cubicBezTo>
                        <a:pt x="126" y="19388"/>
                        <a:pt x="0" y="20385"/>
                        <a:pt x="465" y="21182"/>
                      </a:cubicBezTo>
                      <a:cubicBezTo>
                        <a:pt x="938" y="21992"/>
                        <a:pt x="1891" y="22371"/>
                        <a:pt x="2786" y="22653"/>
                      </a:cubicBezTo>
                      <a:cubicBezTo>
                        <a:pt x="5772" y="23590"/>
                        <a:pt x="8902" y="24069"/>
                        <a:pt x="12031" y="24069"/>
                      </a:cubicBezTo>
                      <a:cubicBezTo>
                        <a:pt x="12267" y="24069"/>
                        <a:pt x="12503" y="24067"/>
                        <a:pt x="12739" y="24061"/>
                      </a:cubicBezTo>
                      <a:cubicBezTo>
                        <a:pt x="13712" y="24039"/>
                        <a:pt x="14775" y="23934"/>
                        <a:pt x="15475" y="23257"/>
                      </a:cubicBezTo>
                      <a:cubicBezTo>
                        <a:pt x="16078" y="22674"/>
                        <a:pt x="16275" y="21798"/>
                        <a:pt x="16425" y="20973"/>
                      </a:cubicBezTo>
                      <a:cubicBezTo>
                        <a:pt x="16972" y="17988"/>
                        <a:pt x="17287" y="14963"/>
                        <a:pt x="17371" y="11931"/>
                      </a:cubicBezTo>
                      <a:cubicBezTo>
                        <a:pt x="17428" y="9870"/>
                        <a:pt x="17357" y="7723"/>
                        <a:pt x="16413" y="5890"/>
                      </a:cubicBezTo>
                      <a:cubicBezTo>
                        <a:pt x="15760" y="4624"/>
                        <a:pt x="14577" y="3557"/>
                        <a:pt x="13243" y="3158"/>
                      </a:cubicBezTo>
                      <a:cubicBezTo>
                        <a:pt x="13359" y="2417"/>
                        <a:pt x="13345" y="1656"/>
                        <a:pt x="13461" y="913"/>
                      </a:cubicBezTo>
                      <a:lnTo>
                        <a:pt x="13461" y="913"/>
                      </a:lnTo>
                      <a:cubicBezTo>
                        <a:pt x="13262" y="921"/>
                        <a:pt x="13063" y="925"/>
                        <a:pt x="12867" y="925"/>
                      </a:cubicBezTo>
                      <a:cubicBezTo>
                        <a:pt x="11056" y="925"/>
                        <a:pt x="9355" y="573"/>
                        <a:pt x="76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2" name="Google Shape;742;p23"/>
                <p:cNvSpPr/>
                <p:nvPr/>
              </p:nvSpPr>
              <p:spPr>
                <a:xfrm rot="-296653">
                  <a:off x="999830" y="3279878"/>
                  <a:ext cx="342603" cy="1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1" h="5341" extrusionOk="0">
                      <a:moveTo>
                        <a:pt x="4029" y="1"/>
                      </a:moveTo>
                      <a:cubicBezTo>
                        <a:pt x="3045" y="1"/>
                        <a:pt x="2063" y="176"/>
                        <a:pt x="1160" y="562"/>
                      </a:cubicBezTo>
                      <a:cubicBezTo>
                        <a:pt x="878" y="682"/>
                        <a:pt x="594" y="829"/>
                        <a:pt x="404" y="1069"/>
                      </a:cubicBezTo>
                      <a:cubicBezTo>
                        <a:pt x="1" y="1574"/>
                        <a:pt x="133" y="2335"/>
                        <a:pt x="463" y="2893"/>
                      </a:cubicBezTo>
                      <a:cubicBezTo>
                        <a:pt x="1156" y="4057"/>
                        <a:pt x="2507" y="4652"/>
                        <a:pt x="3817" y="5006"/>
                      </a:cubicBezTo>
                      <a:cubicBezTo>
                        <a:pt x="4525" y="5197"/>
                        <a:pt x="5256" y="5341"/>
                        <a:pt x="5988" y="5341"/>
                      </a:cubicBezTo>
                      <a:cubicBezTo>
                        <a:pt x="6149" y="5341"/>
                        <a:pt x="6311" y="5334"/>
                        <a:pt x="6472" y="5319"/>
                      </a:cubicBezTo>
                      <a:cubicBezTo>
                        <a:pt x="7365" y="5236"/>
                        <a:pt x="8256" y="4888"/>
                        <a:pt x="8865" y="4229"/>
                      </a:cubicBezTo>
                      <a:cubicBezTo>
                        <a:pt x="9425" y="3622"/>
                        <a:pt x="9720" y="2706"/>
                        <a:pt x="9488" y="1893"/>
                      </a:cubicBezTo>
                      <a:cubicBezTo>
                        <a:pt x="9374" y="1496"/>
                        <a:pt x="8933" y="1364"/>
                        <a:pt x="8580" y="1185"/>
                      </a:cubicBezTo>
                      <a:cubicBezTo>
                        <a:pt x="8124" y="954"/>
                        <a:pt x="7655" y="747"/>
                        <a:pt x="7173" y="575"/>
                      </a:cubicBezTo>
                      <a:cubicBezTo>
                        <a:pt x="6616" y="375"/>
                        <a:pt x="6041" y="220"/>
                        <a:pt x="5458" y="121"/>
                      </a:cubicBezTo>
                      <a:cubicBezTo>
                        <a:pt x="4987" y="42"/>
                        <a:pt x="4508" y="1"/>
                        <a:pt x="40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3" name="Google Shape;743;p23"/>
                <p:cNvSpPr/>
                <p:nvPr/>
              </p:nvSpPr>
              <p:spPr>
                <a:xfrm rot="-296653">
                  <a:off x="961268" y="2934845"/>
                  <a:ext cx="322268" cy="10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" h="2866" extrusionOk="0">
                      <a:moveTo>
                        <a:pt x="135" y="0"/>
                      </a:moveTo>
                      <a:lnTo>
                        <a:pt x="135" y="0"/>
                      </a:lnTo>
                      <a:cubicBezTo>
                        <a:pt x="0" y="541"/>
                        <a:pt x="156" y="1142"/>
                        <a:pt x="359" y="1661"/>
                      </a:cubicBezTo>
                      <a:cubicBezTo>
                        <a:pt x="2791" y="2458"/>
                        <a:pt x="5349" y="2865"/>
                        <a:pt x="7909" y="2865"/>
                      </a:cubicBezTo>
                      <a:cubicBezTo>
                        <a:pt x="8185" y="2865"/>
                        <a:pt x="8462" y="2860"/>
                        <a:pt x="8738" y="2851"/>
                      </a:cubicBezTo>
                      <a:cubicBezTo>
                        <a:pt x="8947" y="2333"/>
                        <a:pt x="9079" y="1848"/>
                        <a:pt x="9144" y="1293"/>
                      </a:cubicBezTo>
                      <a:cubicBezTo>
                        <a:pt x="6234" y="444"/>
                        <a:pt x="3166" y="43"/>
                        <a:pt x="1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4" name="Google Shape;744;p23"/>
                <p:cNvSpPr/>
                <p:nvPr/>
              </p:nvSpPr>
              <p:spPr>
                <a:xfrm rot="-296653">
                  <a:off x="857122" y="3292077"/>
                  <a:ext cx="502997" cy="504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14310" extrusionOk="0">
                      <a:moveTo>
                        <a:pt x="3086" y="0"/>
                      </a:moveTo>
                      <a:cubicBezTo>
                        <a:pt x="2646" y="0"/>
                        <a:pt x="2215" y="93"/>
                        <a:pt x="1819" y="315"/>
                      </a:cubicBezTo>
                      <a:cubicBezTo>
                        <a:pt x="1303" y="3420"/>
                        <a:pt x="787" y="6525"/>
                        <a:pt x="270" y="9630"/>
                      </a:cubicBezTo>
                      <a:cubicBezTo>
                        <a:pt x="127" y="10494"/>
                        <a:pt x="1" y="11456"/>
                        <a:pt x="473" y="12181"/>
                      </a:cubicBezTo>
                      <a:cubicBezTo>
                        <a:pt x="1005" y="12997"/>
                        <a:pt x="2075" y="13197"/>
                        <a:pt x="3030" y="13327"/>
                      </a:cubicBezTo>
                      <a:cubicBezTo>
                        <a:pt x="5117" y="13612"/>
                        <a:pt x="7201" y="13896"/>
                        <a:pt x="9287" y="14180"/>
                      </a:cubicBezTo>
                      <a:cubicBezTo>
                        <a:pt x="9761" y="14244"/>
                        <a:pt x="10238" y="14309"/>
                        <a:pt x="10715" y="14309"/>
                      </a:cubicBezTo>
                      <a:cubicBezTo>
                        <a:pt x="10901" y="14309"/>
                        <a:pt x="11088" y="14299"/>
                        <a:pt x="11273" y="14276"/>
                      </a:cubicBezTo>
                      <a:cubicBezTo>
                        <a:pt x="11934" y="14192"/>
                        <a:pt x="12599" y="13912"/>
                        <a:pt x="13022" y="13383"/>
                      </a:cubicBezTo>
                      <a:cubicBezTo>
                        <a:pt x="13444" y="12854"/>
                        <a:pt x="13573" y="12150"/>
                        <a:pt x="13672" y="11477"/>
                      </a:cubicBezTo>
                      <a:cubicBezTo>
                        <a:pt x="14158" y="8198"/>
                        <a:pt x="14272" y="4865"/>
                        <a:pt x="14012" y="1569"/>
                      </a:cubicBezTo>
                      <a:lnTo>
                        <a:pt x="14012" y="1569"/>
                      </a:lnTo>
                      <a:cubicBezTo>
                        <a:pt x="13259" y="2324"/>
                        <a:pt x="11821" y="2718"/>
                        <a:pt x="10754" y="2753"/>
                      </a:cubicBezTo>
                      <a:cubicBezTo>
                        <a:pt x="10699" y="2755"/>
                        <a:pt x="10643" y="2756"/>
                        <a:pt x="10588" y="2756"/>
                      </a:cubicBezTo>
                      <a:cubicBezTo>
                        <a:pt x="9578" y="2756"/>
                        <a:pt x="8579" y="2460"/>
                        <a:pt x="7677" y="2003"/>
                      </a:cubicBezTo>
                      <a:cubicBezTo>
                        <a:pt x="6719" y="1517"/>
                        <a:pt x="5855" y="852"/>
                        <a:pt x="4870" y="421"/>
                      </a:cubicBezTo>
                      <a:cubicBezTo>
                        <a:pt x="4303" y="172"/>
                        <a:pt x="3687" y="0"/>
                        <a:pt x="30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5" name="Google Shape;745;p23"/>
                <p:cNvSpPr/>
                <p:nvPr/>
              </p:nvSpPr>
              <p:spPr>
                <a:xfrm rot="-296653">
                  <a:off x="941390" y="3121059"/>
                  <a:ext cx="58963" cy="4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411" fill="none" extrusionOk="0">
                      <a:moveTo>
                        <a:pt x="0" y="1411"/>
                      </a:moveTo>
                      <a:cubicBezTo>
                        <a:pt x="434" y="815"/>
                        <a:pt x="1008" y="320"/>
                        <a:pt x="167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6" name="Google Shape;746;p23"/>
                <p:cNvSpPr/>
                <p:nvPr/>
              </p:nvSpPr>
              <p:spPr>
                <a:xfrm rot="-296653">
                  <a:off x="919077" y="3234324"/>
                  <a:ext cx="3912" cy="28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" h="807" fill="none" extrusionOk="0">
                      <a:moveTo>
                        <a:pt x="0" y="807"/>
                      </a:moveTo>
                      <a:cubicBezTo>
                        <a:pt x="10" y="535"/>
                        <a:pt x="48" y="265"/>
                        <a:pt x="110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 rot="-296653">
                  <a:off x="1053496" y="3018649"/>
                  <a:ext cx="5146" cy="42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1215" fill="none" extrusionOk="0">
                      <a:moveTo>
                        <a:pt x="146" y="0"/>
                      </a:moveTo>
                      <a:cubicBezTo>
                        <a:pt x="97" y="405"/>
                        <a:pt x="49" y="810"/>
                        <a:pt x="1" y="121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8" name="Google Shape;748;p23"/>
                <p:cNvSpPr/>
                <p:nvPr/>
              </p:nvSpPr>
              <p:spPr>
                <a:xfrm rot="-296653">
                  <a:off x="1100593" y="3030061"/>
                  <a:ext cx="317" cy="2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651" fill="none" extrusionOk="0">
                      <a:moveTo>
                        <a:pt x="8" y="0"/>
                      </a:moveTo>
                      <a:cubicBezTo>
                        <a:pt x="6" y="218"/>
                        <a:pt x="3" y="434"/>
                        <a:pt x="1" y="65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9" name="Google Shape;749;p23"/>
                <p:cNvSpPr/>
                <p:nvPr/>
              </p:nvSpPr>
              <p:spPr>
                <a:xfrm rot="-296653">
                  <a:off x="1160561" y="3023184"/>
                  <a:ext cx="7718" cy="6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1943" fill="none" extrusionOk="0">
                      <a:moveTo>
                        <a:pt x="218" y="0"/>
                      </a:moveTo>
                      <a:cubicBezTo>
                        <a:pt x="46" y="631"/>
                        <a:pt x="1" y="1295"/>
                        <a:pt x="84" y="194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0" name="Google Shape;750;p23"/>
                <p:cNvSpPr/>
                <p:nvPr/>
              </p:nvSpPr>
              <p:spPr>
                <a:xfrm rot="-296653">
                  <a:off x="1330357" y="3228124"/>
                  <a:ext cx="21287" cy="75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2144" fill="none" extrusionOk="0">
                      <a:moveTo>
                        <a:pt x="0" y="0"/>
                      </a:moveTo>
                      <a:cubicBezTo>
                        <a:pt x="314" y="676"/>
                        <a:pt x="521" y="1402"/>
                        <a:pt x="603" y="214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1" name="Google Shape;751;p23"/>
                <p:cNvSpPr/>
                <p:nvPr/>
              </p:nvSpPr>
              <p:spPr>
                <a:xfrm rot="-296653">
                  <a:off x="1281083" y="3170269"/>
                  <a:ext cx="12124" cy="14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07" fill="none" extrusionOk="0">
                      <a:moveTo>
                        <a:pt x="0" y="1"/>
                      </a:moveTo>
                      <a:cubicBezTo>
                        <a:pt x="120" y="131"/>
                        <a:pt x="235" y="267"/>
                        <a:pt x="344" y="40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2" name="Google Shape;752;p23"/>
                <p:cNvSpPr/>
                <p:nvPr/>
              </p:nvSpPr>
              <p:spPr>
                <a:xfrm rot="-296653">
                  <a:off x="941748" y="3613689"/>
                  <a:ext cx="69324" cy="72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" h="2061" extrusionOk="0">
                      <a:moveTo>
                        <a:pt x="1046" y="1"/>
                      </a:moveTo>
                      <a:cubicBezTo>
                        <a:pt x="504" y="1"/>
                        <a:pt x="0" y="577"/>
                        <a:pt x="24" y="1167"/>
                      </a:cubicBezTo>
                      <a:cubicBezTo>
                        <a:pt x="39" y="1515"/>
                        <a:pt x="219" y="1880"/>
                        <a:pt x="542" y="2010"/>
                      </a:cubicBezTo>
                      <a:cubicBezTo>
                        <a:pt x="631" y="2045"/>
                        <a:pt x="725" y="2061"/>
                        <a:pt x="820" y="2061"/>
                      </a:cubicBezTo>
                      <a:cubicBezTo>
                        <a:pt x="966" y="2061"/>
                        <a:pt x="1113" y="2024"/>
                        <a:pt x="1245" y="1962"/>
                      </a:cubicBezTo>
                      <a:cubicBezTo>
                        <a:pt x="1557" y="1817"/>
                        <a:pt x="1806" y="1533"/>
                        <a:pt x="1886" y="1199"/>
                      </a:cubicBezTo>
                      <a:cubicBezTo>
                        <a:pt x="1966" y="865"/>
                        <a:pt x="1870" y="489"/>
                        <a:pt x="1623" y="250"/>
                      </a:cubicBezTo>
                      <a:cubicBezTo>
                        <a:pt x="1440" y="75"/>
                        <a:pt x="1241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3" name="Google Shape;753;p23"/>
                <p:cNvSpPr/>
                <p:nvPr/>
              </p:nvSpPr>
              <p:spPr>
                <a:xfrm rot="-296653">
                  <a:off x="1176011" y="3581071"/>
                  <a:ext cx="101643" cy="10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3022" extrusionOk="0">
                      <a:moveTo>
                        <a:pt x="1533" y="1"/>
                      </a:moveTo>
                      <a:cubicBezTo>
                        <a:pt x="738" y="1"/>
                        <a:pt x="0" y="846"/>
                        <a:pt x="36" y="1710"/>
                      </a:cubicBezTo>
                      <a:cubicBezTo>
                        <a:pt x="57" y="2221"/>
                        <a:pt x="322" y="2755"/>
                        <a:pt x="795" y="2945"/>
                      </a:cubicBezTo>
                      <a:cubicBezTo>
                        <a:pt x="925" y="2998"/>
                        <a:pt x="1064" y="3021"/>
                        <a:pt x="1204" y="3021"/>
                      </a:cubicBezTo>
                      <a:cubicBezTo>
                        <a:pt x="1417" y="3021"/>
                        <a:pt x="1633" y="2967"/>
                        <a:pt x="1826" y="2876"/>
                      </a:cubicBezTo>
                      <a:cubicBezTo>
                        <a:pt x="2283" y="2662"/>
                        <a:pt x="2648" y="2247"/>
                        <a:pt x="2765" y="1757"/>
                      </a:cubicBezTo>
                      <a:cubicBezTo>
                        <a:pt x="2884" y="1267"/>
                        <a:pt x="2742" y="716"/>
                        <a:pt x="2379" y="367"/>
                      </a:cubicBezTo>
                      <a:cubicBezTo>
                        <a:pt x="2112" y="110"/>
                        <a:pt x="1819" y="1"/>
                        <a:pt x="15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4" name="Google Shape;754;p23"/>
                <p:cNvSpPr/>
                <p:nvPr/>
              </p:nvSpPr>
              <p:spPr>
                <a:xfrm rot="-296653">
                  <a:off x="1079020" y="3451569"/>
                  <a:ext cx="41799" cy="43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242" extrusionOk="0">
                      <a:moveTo>
                        <a:pt x="631" y="1"/>
                      </a:moveTo>
                      <a:cubicBezTo>
                        <a:pt x="304" y="1"/>
                        <a:pt x="1" y="348"/>
                        <a:pt x="15" y="703"/>
                      </a:cubicBezTo>
                      <a:cubicBezTo>
                        <a:pt x="24" y="912"/>
                        <a:pt x="133" y="1132"/>
                        <a:pt x="327" y="1210"/>
                      </a:cubicBezTo>
                      <a:cubicBezTo>
                        <a:pt x="381" y="1232"/>
                        <a:pt x="438" y="1242"/>
                        <a:pt x="496" y="1242"/>
                      </a:cubicBezTo>
                      <a:cubicBezTo>
                        <a:pt x="583" y="1242"/>
                        <a:pt x="671" y="1219"/>
                        <a:pt x="751" y="1182"/>
                      </a:cubicBezTo>
                      <a:cubicBezTo>
                        <a:pt x="939" y="1094"/>
                        <a:pt x="1089" y="924"/>
                        <a:pt x="1137" y="722"/>
                      </a:cubicBezTo>
                      <a:cubicBezTo>
                        <a:pt x="1185" y="522"/>
                        <a:pt x="1127" y="294"/>
                        <a:pt x="979" y="151"/>
                      </a:cubicBezTo>
                      <a:cubicBezTo>
                        <a:pt x="869" y="45"/>
                        <a:pt x="748" y="1"/>
                        <a:pt x="6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5" name="Google Shape;755;p23"/>
                <p:cNvSpPr/>
                <p:nvPr/>
              </p:nvSpPr>
              <p:spPr>
                <a:xfrm rot="-296653">
                  <a:off x="1017563" y="3207484"/>
                  <a:ext cx="47086" cy="49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1398" extrusionOk="0">
                      <a:moveTo>
                        <a:pt x="710" y="0"/>
                      </a:moveTo>
                      <a:cubicBezTo>
                        <a:pt x="342" y="0"/>
                        <a:pt x="1" y="392"/>
                        <a:pt x="17" y="792"/>
                      </a:cubicBezTo>
                      <a:lnTo>
                        <a:pt x="17" y="791"/>
                      </a:lnTo>
                      <a:cubicBezTo>
                        <a:pt x="27" y="1028"/>
                        <a:pt x="150" y="1274"/>
                        <a:pt x="369" y="1363"/>
                      </a:cubicBezTo>
                      <a:cubicBezTo>
                        <a:pt x="429" y="1387"/>
                        <a:pt x="492" y="1398"/>
                        <a:pt x="557" y="1398"/>
                      </a:cubicBezTo>
                      <a:cubicBezTo>
                        <a:pt x="656" y="1398"/>
                        <a:pt x="756" y="1372"/>
                        <a:pt x="846" y="1330"/>
                      </a:cubicBezTo>
                      <a:cubicBezTo>
                        <a:pt x="1057" y="1232"/>
                        <a:pt x="1225" y="1039"/>
                        <a:pt x="1280" y="813"/>
                      </a:cubicBezTo>
                      <a:cubicBezTo>
                        <a:pt x="1336" y="586"/>
                        <a:pt x="1269" y="332"/>
                        <a:pt x="1102" y="170"/>
                      </a:cubicBezTo>
                      <a:cubicBezTo>
                        <a:pt x="978" y="51"/>
                        <a:pt x="843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6" name="Google Shape;756;p23"/>
                <p:cNvSpPr/>
                <p:nvPr/>
              </p:nvSpPr>
              <p:spPr>
                <a:xfrm rot="-296653">
                  <a:off x="1180930" y="3322465"/>
                  <a:ext cx="27314" cy="28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814" extrusionOk="0">
                      <a:moveTo>
                        <a:pt x="413" y="1"/>
                      </a:moveTo>
                      <a:cubicBezTo>
                        <a:pt x="199" y="1"/>
                        <a:pt x="0" y="228"/>
                        <a:pt x="9" y="460"/>
                      </a:cubicBezTo>
                      <a:cubicBezTo>
                        <a:pt x="16" y="597"/>
                        <a:pt x="86" y="742"/>
                        <a:pt x="214" y="793"/>
                      </a:cubicBezTo>
                      <a:cubicBezTo>
                        <a:pt x="249" y="807"/>
                        <a:pt x="286" y="813"/>
                        <a:pt x="323" y="813"/>
                      </a:cubicBezTo>
                      <a:cubicBezTo>
                        <a:pt x="381" y="813"/>
                        <a:pt x="439" y="798"/>
                        <a:pt x="492" y="774"/>
                      </a:cubicBezTo>
                      <a:cubicBezTo>
                        <a:pt x="614" y="717"/>
                        <a:pt x="712" y="605"/>
                        <a:pt x="744" y="474"/>
                      </a:cubicBezTo>
                      <a:cubicBezTo>
                        <a:pt x="775" y="341"/>
                        <a:pt x="737" y="193"/>
                        <a:pt x="640" y="99"/>
                      </a:cubicBezTo>
                      <a:cubicBezTo>
                        <a:pt x="568" y="30"/>
                        <a:pt x="489" y="1"/>
                        <a:pt x="4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7" name="Google Shape;757;p23"/>
                <p:cNvSpPr/>
                <p:nvPr/>
              </p:nvSpPr>
              <p:spPr>
                <a:xfrm rot="-296653">
                  <a:off x="1175105" y="3174283"/>
                  <a:ext cx="27384" cy="28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813" extrusionOk="0">
                      <a:moveTo>
                        <a:pt x="412" y="0"/>
                      </a:moveTo>
                      <a:cubicBezTo>
                        <a:pt x="199" y="0"/>
                        <a:pt x="1" y="227"/>
                        <a:pt x="11" y="460"/>
                      </a:cubicBezTo>
                      <a:cubicBezTo>
                        <a:pt x="16" y="597"/>
                        <a:pt x="87" y="741"/>
                        <a:pt x="215" y="792"/>
                      </a:cubicBezTo>
                      <a:cubicBezTo>
                        <a:pt x="250" y="806"/>
                        <a:pt x="287" y="812"/>
                        <a:pt x="325" y="812"/>
                      </a:cubicBezTo>
                      <a:cubicBezTo>
                        <a:pt x="382" y="812"/>
                        <a:pt x="440" y="798"/>
                        <a:pt x="492" y="773"/>
                      </a:cubicBezTo>
                      <a:cubicBezTo>
                        <a:pt x="614" y="716"/>
                        <a:pt x="712" y="604"/>
                        <a:pt x="744" y="472"/>
                      </a:cubicBezTo>
                      <a:cubicBezTo>
                        <a:pt x="776" y="341"/>
                        <a:pt x="738" y="193"/>
                        <a:pt x="640" y="99"/>
                      </a:cubicBezTo>
                      <a:cubicBezTo>
                        <a:pt x="568" y="30"/>
                        <a:pt x="489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58" name="Google Shape;758;p23"/>
            <p:cNvGrpSpPr/>
            <p:nvPr/>
          </p:nvGrpSpPr>
          <p:grpSpPr>
            <a:xfrm>
              <a:off x="642556" y="3110023"/>
              <a:ext cx="141338" cy="135549"/>
              <a:chOff x="4741273" y="415654"/>
              <a:chExt cx="277242" cy="265888"/>
            </a:xfrm>
          </p:grpSpPr>
          <p:sp>
            <p:nvSpPr>
              <p:cNvPr id="759" name="Google Shape;759;p23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909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24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765" name="Google Shape;765;p24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67" name="Google Shape;767;p24"/>
          <p:cNvSpPr txBox="1">
            <a:spLocks noGrp="1"/>
          </p:cNvSpPr>
          <p:nvPr>
            <p:ph type="title" hasCustomPrompt="1"/>
          </p:nvPr>
        </p:nvSpPr>
        <p:spPr>
          <a:xfrm>
            <a:off x="2374425" y="796350"/>
            <a:ext cx="4395300" cy="6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8" name="Google Shape;768;p24"/>
          <p:cNvSpPr txBox="1">
            <a:spLocks noGrp="1"/>
          </p:cNvSpPr>
          <p:nvPr>
            <p:ph type="subTitle" idx="1"/>
          </p:nvPr>
        </p:nvSpPr>
        <p:spPr>
          <a:xfrm>
            <a:off x="2374425" y="1479471"/>
            <a:ext cx="4395300" cy="36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69" name="Google Shape;769;p24"/>
          <p:cNvSpPr txBox="1">
            <a:spLocks noGrp="1"/>
          </p:cNvSpPr>
          <p:nvPr>
            <p:ph type="title" idx="2" hasCustomPrompt="1"/>
          </p:nvPr>
        </p:nvSpPr>
        <p:spPr>
          <a:xfrm>
            <a:off x="2374425" y="1974817"/>
            <a:ext cx="4395300" cy="6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0" name="Google Shape;770;p24"/>
          <p:cNvSpPr txBox="1">
            <a:spLocks noGrp="1"/>
          </p:cNvSpPr>
          <p:nvPr>
            <p:ph type="subTitle" idx="3"/>
          </p:nvPr>
        </p:nvSpPr>
        <p:spPr>
          <a:xfrm>
            <a:off x="2374425" y="2655548"/>
            <a:ext cx="4395300" cy="36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71" name="Google Shape;771;p24"/>
          <p:cNvSpPr txBox="1">
            <a:spLocks noGrp="1"/>
          </p:cNvSpPr>
          <p:nvPr>
            <p:ph type="title" idx="4" hasCustomPrompt="1"/>
          </p:nvPr>
        </p:nvSpPr>
        <p:spPr>
          <a:xfrm>
            <a:off x="2374425" y="3153284"/>
            <a:ext cx="4395300" cy="6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2" name="Google Shape;772;p24"/>
          <p:cNvSpPr txBox="1">
            <a:spLocks noGrp="1"/>
          </p:cNvSpPr>
          <p:nvPr>
            <p:ph type="subTitle" idx="5"/>
          </p:nvPr>
        </p:nvSpPr>
        <p:spPr>
          <a:xfrm>
            <a:off x="2374425" y="3831626"/>
            <a:ext cx="4395300" cy="36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773" name="Google Shape;773;p24"/>
          <p:cNvGrpSpPr/>
          <p:nvPr/>
        </p:nvGrpSpPr>
        <p:grpSpPr>
          <a:xfrm>
            <a:off x="363650" y="2902959"/>
            <a:ext cx="8508194" cy="1207791"/>
            <a:chOff x="363650" y="2902959"/>
            <a:chExt cx="8508194" cy="1207791"/>
          </a:xfrm>
        </p:grpSpPr>
        <p:grpSp>
          <p:nvGrpSpPr>
            <p:cNvPr id="774" name="Google Shape;774;p24"/>
            <p:cNvGrpSpPr/>
            <p:nvPr/>
          </p:nvGrpSpPr>
          <p:grpSpPr>
            <a:xfrm>
              <a:off x="363650" y="3451034"/>
              <a:ext cx="319244" cy="306170"/>
              <a:chOff x="4741273" y="415654"/>
              <a:chExt cx="277242" cy="265888"/>
            </a:xfrm>
          </p:grpSpPr>
          <p:sp>
            <p:nvSpPr>
              <p:cNvPr id="775" name="Google Shape;775;p24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7" name="Google Shape;777;p24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8" name="Google Shape;778;p24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79" name="Google Shape;779;p24"/>
            <p:cNvGrpSpPr/>
            <p:nvPr/>
          </p:nvGrpSpPr>
          <p:grpSpPr>
            <a:xfrm>
              <a:off x="569731" y="3958661"/>
              <a:ext cx="166700" cy="152089"/>
              <a:chOff x="4919875" y="253357"/>
              <a:chExt cx="89436" cy="81580"/>
            </a:xfrm>
          </p:grpSpPr>
          <p:sp>
            <p:nvSpPr>
              <p:cNvPr id="780" name="Google Shape;780;p24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1" name="Google Shape;781;p24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2" name="Google Shape;782;p24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83" name="Google Shape;783;p24"/>
            <p:cNvGrpSpPr/>
            <p:nvPr/>
          </p:nvGrpSpPr>
          <p:grpSpPr>
            <a:xfrm>
              <a:off x="8552600" y="2902959"/>
              <a:ext cx="319244" cy="306170"/>
              <a:chOff x="4741273" y="415654"/>
              <a:chExt cx="277242" cy="265888"/>
            </a:xfrm>
          </p:grpSpPr>
          <p:sp>
            <p:nvSpPr>
              <p:cNvPr id="784" name="Google Shape;784;p24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5" name="Google Shape;785;p24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6" name="Google Shape;786;p24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7" name="Google Shape;787;p24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2104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25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790" name="Google Shape;790;p25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92" name="Google Shape;792;p25"/>
          <p:cNvSpPr txBox="1">
            <a:spLocks noGrp="1"/>
          </p:cNvSpPr>
          <p:nvPr>
            <p:ph type="title" hasCustomPrompt="1"/>
          </p:nvPr>
        </p:nvSpPr>
        <p:spPr>
          <a:xfrm>
            <a:off x="1173128" y="2449434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3" name="Google Shape;793;p25"/>
          <p:cNvSpPr txBox="1">
            <a:spLocks noGrp="1"/>
          </p:cNvSpPr>
          <p:nvPr>
            <p:ph type="subTitle" idx="1"/>
          </p:nvPr>
        </p:nvSpPr>
        <p:spPr>
          <a:xfrm>
            <a:off x="719978" y="3254240"/>
            <a:ext cx="23040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94" name="Google Shape;794;p25"/>
          <p:cNvSpPr txBox="1">
            <a:spLocks noGrp="1"/>
          </p:cNvSpPr>
          <p:nvPr>
            <p:ph type="subTitle" idx="2"/>
          </p:nvPr>
        </p:nvSpPr>
        <p:spPr>
          <a:xfrm>
            <a:off x="719978" y="2950304"/>
            <a:ext cx="23040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5" name="Google Shape;795;p25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449434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25"/>
          <p:cNvSpPr txBox="1">
            <a:spLocks noGrp="1"/>
          </p:cNvSpPr>
          <p:nvPr>
            <p:ph type="subTitle" idx="4"/>
          </p:nvPr>
        </p:nvSpPr>
        <p:spPr>
          <a:xfrm>
            <a:off x="3420000" y="3254240"/>
            <a:ext cx="23040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5"/>
          </p:nvPr>
        </p:nvSpPr>
        <p:spPr>
          <a:xfrm>
            <a:off x="3420000" y="2950304"/>
            <a:ext cx="23040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title" idx="6" hasCustomPrompt="1"/>
          </p:nvPr>
        </p:nvSpPr>
        <p:spPr>
          <a:xfrm>
            <a:off x="6573172" y="2449434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7"/>
          </p:nvPr>
        </p:nvSpPr>
        <p:spPr>
          <a:xfrm>
            <a:off x="6120022" y="3254240"/>
            <a:ext cx="23040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subTitle" idx="8"/>
          </p:nvPr>
        </p:nvSpPr>
        <p:spPr>
          <a:xfrm>
            <a:off x="6120022" y="2950304"/>
            <a:ext cx="23040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1" name="Google Shape;801;p25"/>
          <p:cNvSpPr txBox="1">
            <a:spLocks noGrp="1"/>
          </p:cNvSpPr>
          <p:nvPr>
            <p:ph type="title" idx="9"/>
          </p:nvPr>
        </p:nvSpPr>
        <p:spPr>
          <a:xfrm>
            <a:off x="71995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2" name="Google Shape;802;p25"/>
          <p:cNvGrpSpPr/>
          <p:nvPr/>
        </p:nvGrpSpPr>
        <p:grpSpPr>
          <a:xfrm>
            <a:off x="272675" y="481967"/>
            <a:ext cx="8518425" cy="4295982"/>
            <a:chOff x="272675" y="481967"/>
            <a:chExt cx="8518425" cy="4295982"/>
          </a:xfrm>
        </p:grpSpPr>
        <p:grpSp>
          <p:nvGrpSpPr>
            <p:cNvPr id="803" name="Google Shape;803;p25"/>
            <p:cNvGrpSpPr/>
            <p:nvPr/>
          </p:nvGrpSpPr>
          <p:grpSpPr>
            <a:xfrm rot="-516009" flipH="1">
              <a:off x="8159021" y="515715"/>
              <a:ext cx="543502" cy="1225535"/>
              <a:chOff x="4116350" y="781650"/>
              <a:chExt cx="471975" cy="1064250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4145675" y="1163625"/>
                <a:ext cx="265900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10636" h="27291" extrusionOk="0">
                    <a:moveTo>
                      <a:pt x="8574" y="1"/>
                    </a:moveTo>
                    <a:cubicBezTo>
                      <a:pt x="7767" y="1"/>
                      <a:pt x="7026" y="535"/>
                      <a:pt x="6796" y="1350"/>
                    </a:cubicBezTo>
                    <a:lnTo>
                      <a:pt x="1230" y="21134"/>
                    </a:lnTo>
                    <a:lnTo>
                      <a:pt x="729" y="22915"/>
                    </a:lnTo>
                    <a:lnTo>
                      <a:pt x="159" y="24939"/>
                    </a:lnTo>
                    <a:cubicBezTo>
                      <a:pt x="1" y="25510"/>
                      <a:pt x="126" y="26093"/>
                      <a:pt x="451" y="26538"/>
                    </a:cubicBezTo>
                    <a:cubicBezTo>
                      <a:pt x="686" y="26857"/>
                      <a:pt x="1026" y="27107"/>
                      <a:pt x="1439" y="27221"/>
                    </a:cubicBezTo>
                    <a:cubicBezTo>
                      <a:pt x="1607" y="27268"/>
                      <a:pt x="1776" y="27291"/>
                      <a:pt x="1943" y="27291"/>
                    </a:cubicBezTo>
                    <a:cubicBezTo>
                      <a:pt x="2750" y="27291"/>
                      <a:pt x="3490" y="26757"/>
                      <a:pt x="3718" y="25943"/>
                    </a:cubicBezTo>
                    <a:lnTo>
                      <a:pt x="4323" y="23797"/>
                    </a:lnTo>
                    <a:lnTo>
                      <a:pt x="4826" y="22015"/>
                    </a:lnTo>
                    <a:lnTo>
                      <a:pt x="10357" y="2352"/>
                    </a:lnTo>
                    <a:cubicBezTo>
                      <a:pt x="10635" y="1368"/>
                      <a:pt x="10059" y="346"/>
                      <a:pt x="9077" y="71"/>
                    </a:cubicBezTo>
                    <a:cubicBezTo>
                      <a:pt x="8909" y="23"/>
                      <a:pt x="8740" y="1"/>
                      <a:pt x="85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4131875" y="981650"/>
                <a:ext cx="456450" cy="456450"/>
              </a:xfrm>
              <a:custGeom>
                <a:avLst/>
                <a:gdLst/>
                <a:ahLst/>
                <a:cxnLst/>
                <a:rect l="l" t="t" r="r" b="b"/>
                <a:pathLst>
                  <a:path w="18258" h="18258" extrusionOk="0">
                    <a:moveTo>
                      <a:pt x="9128" y="1"/>
                    </a:moveTo>
                    <a:cubicBezTo>
                      <a:pt x="6708" y="1"/>
                      <a:pt x="4386" y="963"/>
                      <a:pt x="2675" y="2674"/>
                    </a:cubicBezTo>
                    <a:cubicBezTo>
                      <a:pt x="962" y="4386"/>
                      <a:pt x="0" y="6708"/>
                      <a:pt x="0" y="9129"/>
                    </a:cubicBezTo>
                    <a:cubicBezTo>
                      <a:pt x="0" y="11550"/>
                      <a:pt x="962" y="13872"/>
                      <a:pt x="2675" y="15584"/>
                    </a:cubicBezTo>
                    <a:cubicBezTo>
                      <a:pt x="4386" y="17295"/>
                      <a:pt x="6708" y="18257"/>
                      <a:pt x="9128" y="18257"/>
                    </a:cubicBezTo>
                    <a:cubicBezTo>
                      <a:pt x="11549" y="18257"/>
                      <a:pt x="13872" y="17295"/>
                      <a:pt x="15583" y="15584"/>
                    </a:cubicBezTo>
                    <a:cubicBezTo>
                      <a:pt x="17296" y="13872"/>
                      <a:pt x="18258" y="11550"/>
                      <a:pt x="18258" y="9129"/>
                    </a:cubicBezTo>
                    <a:cubicBezTo>
                      <a:pt x="18258" y="6708"/>
                      <a:pt x="17296" y="4386"/>
                      <a:pt x="15583" y="2674"/>
                    </a:cubicBezTo>
                    <a:cubicBezTo>
                      <a:pt x="13872" y="963"/>
                      <a:pt x="11549" y="1"/>
                      <a:pt x="9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4159475" y="1009275"/>
                <a:ext cx="401250" cy="401225"/>
              </a:xfrm>
              <a:custGeom>
                <a:avLst/>
                <a:gdLst/>
                <a:ahLst/>
                <a:cxnLst/>
                <a:rect l="l" t="t" r="r" b="b"/>
                <a:pathLst>
                  <a:path w="16050" h="16049" extrusionOk="0">
                    <a:moveTo>
                      <a:pt x="8024" y="0"/>
                    </a:moveTo>
                    <a:cubicBezTo>
                      <a:pt x="5896" y="0"/>
                      <a:pt x="3856" y="845"/>
                      <a:pt x="2351" y="2349"/>
                    </a:cubicBezTo>
                    <a:cubicBezTo>
                      <a:pt x="846" y="3854"/>
                      <a:pt x="0" y="5896"/>
                      <a:pt x="0" y="8024"/>
                    </a:cubicBezTo>
                    <a:cubicBezTo>
                      <a:pt x="0" y="10152"/>
                      <a:pt x="846" y="12194"/>
                      <a:pt x="2351" y="13699"/>
                    </a:cubicBezTo>
                    <a:cubicBezTo>
                      <a:pt x="3856" y="15204"/>
                      <a:pt x="5896" y="16048"/>
                      <a:pt x="8024" y="16048"/>
                    </a:cubicBezTo>
                    <a:cubicBezTo>
                      <a:pt x="10152" y="16048"/>
                      <a:pt x="12194" y="15204"/>
                      <a:pt x="13699" y="13699"/>
                    </a:cubicBezTo>
                    <a:cubicBezTo>
                      <a:pt x="15204" y="12194"/>
                      <a:pt x="16050" y="10152"/>
                      <a:pt x="16050" y="8024"/>
                    </a:cubicBezTo>
                    <a:cubicBezTo>
                      <a:pt x="16050" y="5896"/>
                      <a:pt x="15204" y="3854"/>
                      <a:pt x="13699" y="2349"/>
                    </a:cubicBezTo>
                    <a:cubicBezTo>
                      <a:pt x="12194" y="845"/>
                      <a:pt x="10152" y="0"/>
                      <a:pt x="8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4163900" y="1691975"/>
                <a:ext cx="1024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63" extrusionOk="0">
                    <a:moveTo>
                      <a:pt x="501" y="0"/>
                    </a:moveTo>
                    <a:lnTo>
                      <a:pt x="0" y="1781"/>
                    </a:lnTo>
                    <a:lnTo>
                      <a:pt x="3594" y="2663"/>
                    </a:lnTo>
                    <a:lnTo>
                      <a:pt x="4097" y="879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4209125" y="1037200"/>
                <a:ext cx="169825" cy="101275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4051" fill="none" extrusionOk="0">
                    <a:moveTo>
                      <a:pt x="0" y="4051"/>
                    </a:moveTo>
                    <a:cubicBezTo>
                      <a:pt x="304" y="3425"/>
                      <a:pt x="701" y="2844"/>
                      <a:pt x="1179" y="2335"/>
                    </a:cubicBezTo>
                    <a:cubicBezTo>
                      <a:pt x="2602" y="826"/>
                      <a:pt x="4723" y="1"/>
                      <a:pt x="6793" y="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4190575" y="1203350"/>
                <a:ext cx="19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1424" fill="none" extrusionOk="0">
                    <a:moveTo>
                      <a:pt x="76" y="1423"/>
                    </a:moveTo>
                    <a:cubicBezTo>
                      <a:pt x="13" y="952"/>
                      <a:pt x="0" y="475"/>
                      <a:pt x="3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4520225" y="1225300"/>
                <a:ext cx="705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489" fill="none" extrusionOk="0">
                    <a:moveTo>
                      <a:pt x="1" y="1489"/>
                    </a:moveTo>
                    <a:cubicBezTo>
                      <a:pt x="151" y="1005"/>
                      <a:pt x="246" y="506"/>
                      <a:pt x="282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4375025" y="1330650"/>
                <a:ext cx="1046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966" fill="none" extrusionOk="0">
                    <a:moveTo>
                      <a:pt x="1" y="1965"/>
                    </a:moveTo>
                    <a:cubicBezTo>
                      <a:pt x="1569" y="1830"/>
                      <a:pt x="3081" y="1121"/>
                      <a:pt x="418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4336750" y="1092675"/>
                <a:ext cx="972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889" h="1543" fill="none" extrusionOk="0">
                    <a:moveTo>
                      <a:pt x="1" y="1542"/>
                    </a:moveTo>
                    <a:cubicBezTo>
                      <a:pt x="1297" y="1028"/>
                      <a:pt x="2593" y="515"/>
                      <a:pt x="388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4346800" y="1131950"/>
                <a:ext cx="477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783" fill="none" extrusionOk="0">
                    <a:moveTo>
                      <a:pt x="1" y="782"/>
                    </a:moveTo>
                    <a:cubicBezTo>
                      <a:pt x="619" y="478"/>
                      <a:pt x="1257" y="217"/>
                      <a:pt x="191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4278000" y="1271375"/>
                <a:ext cx="116100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1917" fill="none" extrusionOk="0">
                    <a:moveTo>
                      <a:pt x="0" y="1916"/>
                    </a:moveTo>
                    <a:cubicBezTo>
                      <a:pt x="1527" y="1227"/>
                      <a:pt x="3076" y="589"/>
                      <a:pt x="464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4263875" y="1282550"/>
                <a:ext cx="4427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775" fill="none" extrusionOk="0">
                    <a:moveTo>
                      <a:pt x="0" y="774"/>
                    </a:moveTo>
                    <a:cubicBezTo>
                      <a:pt x="569" y="471"/>
                      <a:pt x="1161" y="212"/>
                      <a:pt x="177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4261075" y="1424925"/>
                <a:ext cx="128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060" fill="none" extrusionOk="0">
                    <a:moveTo>
                      <a:pt x="513" y="1"/>
                    </a:moveTo>
                    <a:cubicBezTo>
                      <a:pt x="342" y="687"/>
                      <a:pt x="171" y="1373"/>
                      <a:pt x="1" y="206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4293425" y="1432575"/>
                <a:ext cx="26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597" fill="none" extrusionOk="0">
                    <a:moveTo>
                      <a:pt x="105" y="0"/>
                    </a:moveTo>
                    <a:cubicBezTo>
                      <a:pt x="71" y="199"/>
                      <a:pt x="35" y="398"/>
                      <a:pt x="0" y="59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4302075" y="1437925"/>
                <a:ext cx="2012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649" fill="none" extrusionOk="0">
                    <a:moveTo>
                      <a:pt x="804" y="0"/>
                    </a:moveTo>
                    <a:cubicBezTo>
                      <a:pt x="536" y="883"/>
                      <a:pt x="269" y="1766"/>
                      <a:pt x="1" y="264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9" name="Google Shape;819;p25"/>
              <p:cNvSpPr/>
              <p:nvPr/>
            </p:nvSpPr>
            <p:spPr>
              <a:xfrm>
                <a:off x="4116350" y="884550"/>
                <a:ext cx="2881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1524" h="5582" fill="none" extrusionOk="0">
                    <a:moveTo>
                      <a:pt x="0" y="5581"/>
                    </a:moveTo>
                    <a:cubicBezTo>
                      <a:pt x="2701" y="2093"/>
                      <a:pt x="7114" y="1"/>
                      <a:pt x="11524" y="11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0" name="Google Shape;820;p25"/>
              <p:cNvSpPr/>
              <p:nvPr/>
            </p:nvSpPr>
            <p:spPr>
              <a:xfrm>
                <a:off x="4255425" y="828050"/>
                <a:ext cx="1256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5024" h="997" fill="none" extrusionOk="0">
                    <a:moveTo>
                      <a:pt x="5023" y="308"/>
                    </a:moveTo>
                    <a:cubicBezTo>
                      <a:pt x="3333" y="0"/>
                      <a:pt x="1546" y="246"/>
                      <a:pt x="1" y="99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1" name="Google Shape;821;p25"/>
              <p:cNvSpPr/>
              <p:nvPr/>
            </p:nvSpPr>
            <p:spPr>
              <a:xfrm>
                <a:off x="4312950" y="781650"/>
                <a:ext cx="538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574" fill="none" extrusionOk="0">
                    <a:moveTo>
                      <a:pt x="2152" y="574"/>
                    </a:moveTo>
                    <a:cubicBezTo>
                      <a:pt x="1435" y="382"/>
                      <a:pt x="718" y="191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2" name="Google Shape;822;p25"/>
            <p:cNvGrpSpPr/>
            <p:nvPr/>
          </p:nvGrpSpPr>
          <p:grpSpPr>
            <a:xfrm>
              <a:off x="3268856" y="4625861"/>
              <a:ext cx="166700" cy="152089"/>
              <a:chOff x="4919875" y="253357"/>
              <a:chExt cx="89436" cy="81580"/>
            </a:xfrm>
          </p:grpSpPr>
          <p:sp>
            <p:nvSpPr>
              <p:cNvPr id="823" name="Google Shape;823;p25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4" name="Google Shape;824;p25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5" name="Google Shape;825;p25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6" name="Google Shape;826;p25"/>
            <p:cNvGrpSpPr/>
            <p:nvPr/>
          </p:nvGrpSpPr>
          <p:grpSpPr>
            <a:xfrm>
              <a:off x="272675" y="1775009"/>
              <a:ext cx="319244" cy="306170"/>
              <a:chOff x="4741273" y="415654"/>
              <a:chExt cx="277242" cy="265888"/>
            </a:xfrm>
          </p:grpSpPr>
          <p:sp>
            <p:nvSpPr>
              <p:cNvPr id="827" name="Google Shape;827;p25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841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26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833" name="Google Shape;833;p26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35" name="Google Shape;835;p26"/>
          <p:cNvSpPr txBox="1">
            <a:spLocks noGrp="1"/>
          </p:cNvSpPr>
          <p:nvPr>
            <p:ph type="title"/>
          </p:nvPr>
        </p:nvSpPr>
        <p:spPr>
          <a:xfrm>
            <a:off x="727525" y="616200"/>
            <a:ext cx="49458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6"/>
          <p:cNvSpPr txBox="1">
            <a:spLocks noGrp="1"/>
          </p:cNvSpPr>
          <p:nvPr>
            <p:ph type="subTitle" idx="1"/>
          </p:nvPr>
        </p:nvSpPr>
        <p:spPr>
          <a:xfrm>
            <a:off x="727476" y="1765250"/>
            <a:ext cx="49458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26"/>
          <p:cNvSpPr txBox="1"/>
          <p:nvPr/>
        </p:nvSpPr>
        <p:spPr>
          <a:xfrm>
            <a:off x="727500" y="3611950"/>
            <a:ext cx="55245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300"/>
              </a:spcBef>
            </a:pPr>
            <a:r>
              <a:rPr lang="es" sz="1200" b="1">
                <a:solidFill>
                  <a:srgbClr val="2C2750"/>
                </a:solidFill>
                <a:latin typeface="Inter"/>
                <a:ea typeface="Inter"/>
                <a:cs typeface="Inter"/>
                <a:sym typeface="Inter"/>
              </a:rPr>
              <a:t>CRÉDITOS</a:t>
            </a:r>
            <a:r>
              <a:rPr lang="es" sz="1200">
                <a:solidFill>
                  <a:srgbClr val="2C2750"/>
                </a:solidFill>
                <a:latin typeface="Inter"/>
                <a:ea typeface="Inter"/>
                <a:cs typeface="Inter"/>
                <a:sym typeface="Inter"/>
              </a:rPr>
              <a:t>: Esta plantilla para presentaciones es una creación de </a:t>
            </a:r>
            <a:r>
              <a:rPr lang="es" sz="1200" b="1">
                <a:solidFill>
                  <a:srgbClr val="2C2750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s" sz="1200">
                <a:solidFill>
                  <a:srgbClr val="2C2750"/>
                </a:solidFill>
                <a:latin typeface="Inter"/>
                <a:ea typeface="Inter"/>
                <a:cs typeface="Inter"/>
                <a:sym typeface="Inter"/>
              </a:rPr>
              <a:t>, e incluye iconos de </a:t>
            </a:r>
            <a:r>
              <a:rPr lang="es" sz="1200" b="1">
                <a:solidFill>
                  <a:srgbClr val="2C2750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s" sz="1200">
                <a:solidFill>
                  <a:srgbClr val="2C2750"/>
                </a:solidFill>
                <a:latin typeface="Inter"/>
                <a:ea typeface="Inter"/>
                <a:cs typeface="Inter"/>
                <a:sym typeface="Inter"/>
              </a:rPr>
              <a:t>, infografías e imágenes de </a:t>
            </a:r>
            <a:r>
              <a:rPr lang="es" sz="1200" b="1">
                <a:solidFill>
                  <a:srgbClr val="2C2750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2C275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678731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27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840" name="Google Shape;840;p27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42" name="Google Shape;842;p27"/>
          <p:cNvGrpSpPr/>
          <p:nvPr/>
        </p:nvGrpSpPr>
        <p:grpSpPr>
          <a:xfrm>
            <a:off x="442500" y="357659"/>
            <a:ext cx="8297840" cy="4399432"/>
            <a:chOff x="442500" y="357659"/>
            <a:chExt cx="8297840" cy="4399432"/>
          </a:xfrm>
        </p:grpSpPr>
        <p:grpSp>
          <p:nvGrpSpPr>
            <p:cNvPr id="843" name="Google Shape;843;p27"/>
            <p:cNvGrpSpPr/>
            <p:nvPr/>
          </p:nvGrpSpPr>
          <p:grpSpPr>
            <a:xfrm rot="10800000" flipH="1">
              <a:off x="442500" y="357659"/>
              <a:ext cx="8297840" cy="4399432"/>
              <a:chOff x="442500" y="357659"/>
              <a:chExt cx="8297840" cy="4399432"/>
            </a:xfrm>
          </p:grpSpPr>
          <p:grpSp>
            <p:nvGrpSpPr>
              <p:cNvPr id="844" name="Google Shape;844;p27"/>
              <p:cNvGrpSpPr/>
              <p:nvPr/>
            </p:nvGrpSpPr>
            <p:grpSpPr>
              <a:xfrm>
                <a:off x="8121200" y="357659"/>
                <a:ext cx="319244" cy="306170"/>
                <a:chOff x="4741273" y="415654"/>
                <a:chExt cx="277242" cy="265888"/>
              </a:xfrm>
            </p:grpSpPr>
            <p:sp>
              <p:nvSpPr>
                <p:cNvPr id="845" name="Google Shape;845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6" name="Google Shape;846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7" name="Google Shape;847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8" name="Google Shape;848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49" name="Google Shape;849;p27"/>
              <p:cNvGrpSpPr/>
              <p:nvPr/>
            </p:nvGrpSpPr>
            <p:grpSpPr>
              <a:xfrm>
                <a:off x="8327281" y="865286"/>
                <a:ext cx="166700" cy="152089"/>
                <a:chOff x="4919875" y="253357"/>
                <a:chExt cx="89436" cy="81580"/>
              </a:xfrm>
            </p:grpSpPr>
            <p:sp>
              <p:nvSpPr>
                <p:cNvPr id="850" name="Google Shape;850;p27"/>
                <p:cNvSpPr/>
                <p:nvPr/>
              </p:nvSpPr>
              <p:spPr>
                <a:xfrm>
                  <a:off x="4919875" y="253357"/>
                  <a:ext cx="89436" cy="8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516" extrusionOk="0">
                      <a:moveTo>
                        <a:pt x="788" y="1"/>
                      </a:moveTo>
                      <a:cubicBezTo>
                        <a:pt x="743" y="1"/>
                        <a:pt x="699" y="5"/>
                        <a:pt x="657" y="14"/>
                      </a:cubicBezTo>
                      <a:cubicBezTo>
                        <a:pt x="366" y="74"/>
                        <a:pt x="121" y="318"/>
                        <a:pt x="60" y="610"/>
                      </a:cubicBezTo>
                      <a:cubicBezTo>
                        <a:pt x="1" y="901"/>
                        <a:pt x="131" y="1223"/>
                        <a:pt x="377" y="1390"/>
                      </a:cubicBezTo>
                      <a:cubicBezTo>
                        <a:pt x="500" y="1474"/>
                        <a:pt x="650" y="1516"/>
                        <a:pt x="799" y="1516"/>
                      </a:cubicBezTo>
                      <a:cubicBezTo>
                        <a:pt x="947" y="1516"/>
                        <a:pt x="1095" y="1474"/>
                        <a:pt x="1218" y="1391"/>
                      </a:cubicBezTo>
                      <a:cubicBezTo>
                        <a:pt x="1462" y="1224"/>
                        <a:pt x="1662" y="793"/>
                        <a:pt x="1568" y="496"/>
                      </a:cubicBezTo>
                      <a:cubicBezTo>
                        <a:pt x="1473" y="199"/>
                        <a:pt x="1100" y="1"/>
                        <a:pt x="7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1" name="Google Shape;851;p27"/>
                <p:cNvSpPr/>
                <p:nvPr/>
              </p:nvSpPr>
              <p:spPr>
                <a:xfrm>
                  <a:off x="4949848" y="304855"/>
                  <a:ext cx="8341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32" fill="none" extrusionOk="0">
                      <a:moveTo>
                        <a:pt x="0" y="0"/>
                      </a:moveTo>
                      <a:cubicBezTo>
                        <a:pt x="40" y="56"/>
                        <a:pt x="93" y="101"/>
                        <a:pt x="155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2" name="Google Shape;852;p27"/>
                <p:cNvSpPr/>
                <p:nvPr/>
              </p:nvSpPr>
              <p:spPr>
                <a:xfrm>
                  <a:off x="4945866" y="275742"/>
                  <a:ext cx="7426" cy="1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262" fill="none" extrusionOk="0">
                      <a:moveTo>
                        <a:pt x="137" y="1"/>
                      </a:moveTo>
                      <a:cubicBezTo>
                        <a:pt x="61" y="66"/>
                        <a:pt x="12" y="161"/>
                        <a:pt x="0" y="2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53" name="Google Shape;853;p27"/>
              <p:cNvGrpSpPr/>
              <p:nvPr/>
            </p:nvGrpSpPr>
            <p:grpSpPr>
              <a:xfrm>
                <a:off x="8531604" y="567795"/>
                <a:ext cx="208736" cy="200187"/>
                <a:chOff x="4741273" y="415654"/>
                <a:chExt cx="277242" cy="265888"/>
              </a:xfrm>
            </p:grpSpPr>
            <p:sp>
              <p:nvSpPr>
                <p:cNvPr id="854" name="Google Shape;854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5" name="Google Shape;855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6" name="Google Shape;856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7" name="Google Shape;857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58" name="Google Shape;858;p27"/>
              <p:cNvGrpSpPr/>
              <p:nvPr/>
            </p:nvGrpSpPr>
            <p:grpSpPr>
              <a:xfrm>
                <a:off x="442500" y="4450921"/>
                <a:ext cx="319244" cy="306170"/>
                <a:chOff x="4741273" y="415654"/>
                <a:chExt cx="277242" cy="265888"/>
              </a:xfrm>
            </p:grpSpPr>
            <p:sp>
              <p:nvSpPr>
                <p:cNvPr id="859" name="Google Shape;859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0" name="Google Shape;860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1" name="Google Shape;861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2" name="Google Shape;862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63" name="Google Shape;863;p27"/>
            <p:cNvGrpSpPr/>
            <p:nvPr/>
          </p:nvGrpSpPr>
          <p:grpSpPr>
            <a:xfrm rot="10800000">
              <a:off x="442500" y="357659"/>
              <a:ext cx="8297840" cy="4399432"/>
              <a:chOff x="442500" y="357659"/>
              <a:chExt cx="8297840" cy="4399432"/>
            </a:xfrm>
          </p:grpSpPr>
          <p:grpSp>
            <p:nvGrpSpPr>
              <p:cNvPr id="864" name="Google Shape;864;p27"/>
              <p:cNvGrpSpPr/>
              <p:nvPr/>
            </p:nvGrpSpPr>
            <p:grpSpPr>
              <a:xfrm>
                <a:off x="8121200" y="357659"/>
                <a:ext cx="319244" cy="306170"/>
                <a:chOff x="4741273" y="415654"/>
                <a:chExt cx="277242" cy="265888"/>
              </a:xfrm>
            </p:grpSpPr>
            <p:sp>
              <p:nvSpPr>
                <p:cNvPr id="865" name="Google Shape;865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6" name="Google Shape;866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7" name="Google Shape;867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8" name="Google Shape;868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69" name="Google Shape;869;p27"/>
              <p:cNvGrpSpPr/>
              <p:nvPr/>
            </p:nvGrpSpPr>
            <p:grpSpPr>
              <a:xfrm>
                <a:off x="8327281" y="865286"/>
                <a:ext cx="166700" cy="152089"/>
                <a:chOff x="4919875" y="253357"/>
                <a:chExt cx="89436" cy="81580"/>
              </a:xfrm>
            </p:grpSpPr>
            <p:sp>
              <p:nvSpPr>
                <p:cNvPr id="870" name="Google Shape;870;p27"/>
                <p:cNvSpPr/>
                <p:nvPr/>
              </p:nvSpPr>
              <p:spPr>
                <a:xfrm>
                  <a:off x="4919875" y="253357"/>
                  <a:ext cx="89436" cy="8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516" extrusionOk="0">
                      <a:moveTo>
                        <a:pt x="788" y="1"/>
                      </a:moveTo>
                      <a:cubicBezTo>
                        <a:pt x="743" y="1"/>
                        <a:pt x="699" y="5"/>
                        <a:pt x="657" y="14"/>
                      </a:cubicBezTo>
                      <a:cubicBezTo>
                        <a:pt x="366" y="74"/>
                        <a:pt x="121" y="318"/>
                        <a:pt x="60" y="610"/>
                      </a:cubicBezTo>
                      <a:cubicBezTo>
                        <a:pt x="1" y="901"/>
                        <a:pt x="131" y="1223"/>
                        <a:pt x="377" y="1390"/>
                      </a:cubicBezTo>
                      <a:cubicBezTo>
                        <a:pt x="500" y="1474"/>
                        <a:pt x="650" y="1516"/>
                        <a:pt x="799" y="1516"/>
                      </a:cubicBezTo>
                      <a:cubicBezTo>
                        <a:pt x="947" y="1516"/>
                        <a:pt x="1095" y="1474"/>
                        <a:pt x="1218" y="1391"/>
                      </a:cubicBezTo>
                      <a:cubicBezTo>
                        <a:pt x="1462" y="1224"/>
                        <a:pt x="1662" y="793"/>
                        <a:pt x="1568" y="496"/>
                      </a:cubicBezTo>
                      <a:cubicBezTo>
                        <a:pt x="1473" y="199"/>
                        <a:pt x="1100" y="1"/>
                        <a:pt x="7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1" name="Google Shape;871;p27"/>
                <p:cNvSpPr/>
                <p:nvPr/>
              </p:nvSpPr>
              <p:spPr>
                <a:xfrm>
                  <a:off x="4949848" y="304855"/>
                  <a:ext cx="8341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32" fill="none" extrusionOk="0">
                      <a:moveTo>
                        <a:pt x="0" y="0"/>
                      </a:moveTo>
                      <a:cubicBezTo>
                        <a:pt x="40" y="56"/>
                        <a:pt x="93" y="101"/>
                        <a:pt x="155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2" name="Google Shape;872;p27"/>
                <p:cNvSpPr/>
                <p:nvPr/>
              </p:nvSpPr>
              <p:spPr>
                <a:xfrm>
                  <a:off x="4945866" y="275742"/>
                  <a:ext cx="7426" cy="1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262" fill="none" extrusionOk="0">
                      <a:moveTo>
                        <a:pt x="137" y="1"/>
                      </a:moveTo>
                      <a:cubicBezTo>
                        <a:pt x="61" y="66"/>
                        <a:pt x="12" y="161"/>
                        <a:pt x="0" y="2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73" name="Google Shape;873;p27"/>
              <p:cNvGrpSpPr/>
              <p:nvPr/>
            </p:nvGrpSpPr>
            <p:grpSpPr>
              <a:xfrm>
                <a:off x="8531604" y="567795"/>
                <a:ext cx="208736" cy="200187"/>
                <a:chOff x="4741273" y="415654"/>
                <a:chExt cx="277242" cy="265888"/>
              </a:xfrm>
            </p:grpSpPr>
            <p:sp>
              <p:nvSpPr>
                <p:cNvPr id="874" name="Google Shape;874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5" name="Google Shape;875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6" name="Google Shape;876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7" name="Google Shape;877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78" name="Google Shape;878;p27"/>
              <p:cNvGrpSpPr/>
              <p:nvPr/>
            </p:nvGrpSpPr>
            <p:grpSpPr>
              <a:xfrm>
                <a:off x="442500" y="4450921"/>
                <a:ext cx="319244" cy="306170"/>
                <a:chOff x="4741273" y="415654"/>
                <a:chExt cx="277242" cy="265888"/>
              </a:xfrm>
            </p:grpSpPr>
            <p:sp>
              <p:nvSpPr>
                <p:cNvPr id="879" name="Google Shape;879;p2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0" name="Google Shape;880;p2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1" name="Google Shape;881;p2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2" name="Google Shape;882;p2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6000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28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885" name="Google Shape;885;p28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7" name="Google Shape;887;p28"/>
          <p:cNvGrpSpPr/>
          <p:nvPr/>
        </p:nvGrpSpPr>
        <p:grpSpPr>
          <a:xfrm>
            <a:off x="84777" y="53192"/>
            <a:ext cx="8635205" cy="4703887"/>
            <a:chOff x="84777" y="53192"/>
            <a:chExt cx="8635205" cy="4703887"/>
          </a:xfrm>
        </p:grpSpPr>
        <p:grpSp>
          <p:nvGrpSpPr>
            <p:cNvPr id="888" name="Google Shape;888;p28"/>
            <p:cNvGrpSpPr/>
            <p:nvPr/>
          </p:nvGrpSpPr>
          <p:grpSpPr>
            <a:xfrm rot="-1200517" flipH="1">
              <a:off x="201897" y="140005"/>
              <a:ext cx="648383" cy="798971"/>
              <a:chOff x="1231775" y="2273025"/>
              <a:chExt cx="563075" cy="693850"/>
            </a:xfrm>
          </p:grpSpPr>
          <p:sp>
            <p:nvSpPr>
              <p:cNvPr id="889" name="Google Shape;889;p28"/>
              <p:cNvSpPr/>
              <p:nvPr/>
            </p:nvSpPr>
            <p:spPr>
              <a:xfrm>
                <a:off x="1659275" y="2897625"/>
                <a:ext cx="8835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677" extrusionOk="0">
                    <a:moveTo>
                      <a:pt x="3494" y="0"/>
                    </a:moveTo>
                    <a:lnTo>
                      <a:pt x="0" y="1807"/>
                    </a:lnTo>
                    <a:cubicBezTo>
                      <a:pt x="374" y="2190"/>
                      <a:pt x="804" y="2561"/>
                      <a:pt x="1331" y="2655"/>
                    </a:cubicBezTo>
                    <a:cubicBezTo>
                      <a:pt x="1414" y="2670"/>
                      <a:pt x="1497" y="2677"/>
                      <a:pt x="1580" y="2677"/>
                    </a:cubicBezTo>
                    <a:cubicBezTo>
                      <a:pt x="2146" y="2677"/>
                      <a:pt x="2700" y="2349"/>
                      <a:pt x="3033" y="1881"/>
                    </a:cubicBezTo>
                    <a:cubicBezTo>
                      <a:pt x="3413" y="1344"/>
                      <a:pt x="3533" y="657"/>
                      <a:pt x="34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0" name="Google Shape;890;p28"/>
              <p:cNvSpPr/>
              <p:nvPr/>
            </p:nvSpPr>
            <p:spPr>
              <a:xfrm>
                <a:off x="1659275" y="2897625"/>
                <a:ext cx="8835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770" fill="none" extrusionOk="0">
                    <a:moveTo>
                      <a:pt x="0" y="1807"/>
                    </a:moveTo>
                    <a:cubicBezTo>
                      <a:pt x="374" y="2190"/>
                      <a:pt x="804" y="2561"/>
                      <a:pt x="1331" y="2655"/>
                    </a:cubicBezTo>
                    <a:cubicBezTo>
                      <a:pt x="1979" y="2770"/>
                      <a:pt x="2652" y="2418"/>
                      <a:pt x="3033" y="1881"/>
                    </a:cubicBezTo>
                    <a:cubicBezTo>
                      <a:pt x="3413" y="1344"/>
                      <a:pt x="3533" y="657"/>
                      <a:pt x="349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1" name="Google Shape;891;p28"/>
              <p:cNvSpPr/>
              <p:nvPr/>
            </p:nvSpPr>
            <p:spPr>
              <a:xfrm>
                <a:off x="1324850" y="2397275"/>
                <a:ext cx="413625" cy="469100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18764" extrusionOk="0">
                    <a:moveTo>
                      <a:pt x="8457" y="1"/>
                    </a:moveTo>
                    <a:cubicBezTo>
                      <a:pt x="8097" y="1"/>
                      <a:pt x="7738" y="25"/>
                      <a:pt x="7381" y="75"/>
                    </a:cubicBezTo>
                    <a:cubicBezTo>
                      <a:pt x="4651" y="452"/>
                      <a:pt x="2162" y="2320"/>
                      <a:pt x="1081" y="4856"/>
                    </a:cubicBezTo>
                    <a:cubicBezTo>
                      <a:pt x="0" y="7394"/>
                      <a:pt x="389" y="10509"/>
                      <a:pt x="2098" y="12673"/>
                    </a:cubicBezTo>
                    <a:cubicBezTo>
                      <a:pt x="3522" y="14476"/>
                      <a:pt x="5889" y="15627"/>
                      <a:pt x="8199" y="15627"/>
                    </a:cubicBezTo>
                    <a:cubicBezTo>
                      <a:pt x="8291" y="15627"/>
                      <a:pt x="8384" y="15626"/>
                      <a:pt x="8476" y="15622"/>
                    </a:cubicBezTo>
                    <a:cubicBezTo>
                      <a:pt x="8500" y="15621"/>
                      <a:pt x="8524" y="15620"/>
                      <a:pt x="8548" y="15620"/>
                    </a:cubicBezTo>
                    <a:cubicBezTo>
                      <a:pt x="9208" y="15620"/>
                      <a:pt x="9816" y="15981"/>
                      <a:pt x="10113" y="16575"/>
                    </a:cubicBezTo>
                    <a:lnTo>
                      <a:pt x="11210" y="18764"/>
                    </a:lnTo>
                    <a:lnTo>
                      <a:pt x="15833" y="16387"/>
                    </a:lnTo>
                    <a:cubicBezTo>
                      <a:pt x="15405" y="15617"/>
                      <a:pt x="15091" y="14879"/>
                      <a:pt x="14739" y="14131"/>
                    </a:cubicBezTo>
                    <a:cubicBezTo>
                      <a:pt x="14448" y="13513"/>
                      <a:pt x="14540" y="12783"/>
                      <a:pt x="14984" y="12266"/>
                    </a:cubicBezTo>
                    <a:cubicBezTo>
                      <a:pt x="16222" y="10823"/>
                      <a:pt x="16544" y="8842"/>
                      <a:pt x="16447" y="7046"/>
                    </a:cubicBezTo>
                    <a:cubicBezTo>
                      <a:pt x="16375" y="5744"/>
                      <a:pt x="15663" y="3849"/>
                      <a:pt x="14802" y="2868"/>
                    </a:cubicBezTo>
                    <a:cubicBezTo>
                      <a:pt x="13224" y="1069"/>
                      <a:pt x="10844" y="1"/>
                      <a:pt x="84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1324850" y="2389675"/>
                <a:ext cx="413625" cy="476700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19068" fill="none" extrusionOk="0">
                    <a:moveTo>
                      <a:pt x="11210" y="19068"/>
                    </a:moveTo>
                    <a:lnTo>
                      <a:pt x="10113" y="16879"/>
                    </a:lnTo>
                    <a:cubicBezTo>
                      <a:pt x="9805" y="16263"/>
                      <a:pt x="9163" y="15899"/>
                      <a:pt x="8476" y="15926"/>
                    </a:cubicBezTo>
                    <a:cubicBezTo>
                      <a:pt x="6079" y="16022"/>
                      <a:pt x="3579" y="14852"/>
                      <a:pt x="2098" y="12977"/>
                    </a:cubicBezTo>
                    <a:cubicBezTo>
                      <a:pt x="389" y="10813"/>
                      <a:pt x="0" y="7698"/>
                      <a:pt x="1081" y="5160"/>
                    </a:cubicBezTo>
                    <a:cubicBezTo>
                      <a:pt x="2162" y="2624"/>
                      <a:pt x="4651" y="756"/>
                      <a:pt x="7381" y="379"/>
                    </a:cubicBezTo>
                    <a:cubicBezTo>
                      <a:pt x="10109" y="0"/>
                      <a:pt x="12987" y="1102"/>
                      <a:pt x="14802" y="3172"/>
                    </a:cubicBezTo>
                    <a:cubicBezTo>
                      <a:pt x="15663" y="4153"/>
                      <a:pt x="16375" y="6048"/>
                      <a:pt x="16447" y="7350"/>
                    </a:cubicBezTo>
                    <a:cubicBezTo>
                      <a:pt x="16544" y="9146"/>
                      <a:pt x="16222" y="11127"/>
                      <a:pt x="14984" y="12570"/>
                    </a:cubicBezTo>
                    <a:cubicBezTo>
                      <a:pt x="14540" y="13087"/>
                      <a:pt x="14448" y="13817"/>
                      <a:pt x="14739" y="14435"/>
                    </a:cubicBezTo>
                    <a:cubicBezTo>
                      <a:pt x="15091" y="15183"/>
                      <a:pt x="15405" y="15921"/>
                      <a:pt x="15833" y="1669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1602850" y="2832475"/>
                <a:ext cx="1568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3567" extrusionOk="0">
                    <a:moveTo>
                      <a:pt x="5722" y="0"/>
                    </a:moveTo>
                    <a:cubicBezTo>
                      <a:pt x="5687" y="0"/>
                      <a:pt x="5652" y="3"/>
                      <a:pt x="5618" y="8"/>
                    </a:cubicBezTo>
                    <a:cubicBezTo>
                      <a:pt x="5450" y="34"/>
                      <a:pt x="5294" y="112"/>
                      <a:pt x="5142" y="189"/>
                    </a:cubicBezTo>
                    <a:lnTo>
                      <a:pt x="5142" y="187"/>
                    </a:lnTo>
                    <a:cubicBezTo>
                      <a:pt x="4619" y="449"/>
                      <a:pt x="4097" y="712"/>
                      <a:pt x="3576" y="974"/>
                    </a:cubicBezTo>
                    <a:cubicBezTo>
                      <a:pt x="2657" y="1434"/>
                      <a:pt x="1739" y="1894"/>
                      <a:pt x="821" y="2355"/>
                    </a:cubicBezTo>
                    <a:cubicBezTo>
                      <a:pt x="557" y="2486"/>
                      <a:pt x="1" y="2728"/>
                      <a:pt x="86" y="3120"/>
                    </a:cubicBezTo>
                    <a:cubicBezTo>
                      <a:pt x="154" y="3435"/>
                      <a:pt x="503" y="3566"/>
                      <a:pt x="783" y="3566"/>
                    </a:cubicBezTo>
                    <a:cubicBezTo>
                      <a:pt x="869" y="3566"/>
                      <a:pt x="949" y="3553"/>
                      <a:pt x="1012" y="3530"/>
                    </a:cubicBezTo>
                    <a:cubicBezTo>
                      <a:pt x="2549" y="2950"/>
                      <a:pt x="4031" y="2035"/>
                      <a:pt x="5492" y="1284"/>
                    </a:cubicBezTo>
                    <a:cubicBezTo>
                      <a:pt x="5717" y="1168"/>
                      <a:pt x="5950" y="1043"/>
                      <a:pt x="6096" y="837"/>
                    </a:cubicBezTo>
                    <a:cubicBezTo>
                      <a:pt x="6243" y="630"/>
                      <a:pt x="6273" y="317"/>
                      <a:pt x="6095" y="138"/>
                    </a:cubicBezTo>
                    <a:cubicBezTo>
                      <a:pt x="5998" y="41"/>
                      <a:pt x="5859" y="0"/>
                      <a:pt x="57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1616500" y="2859700"/>
                <a:ext cx="15680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3566" extrusionOk="0">
                    <a:moveTo>
                      <a:pt x="5723" y="0"/>
                    </a:moveTo>
                    <a:cubicBezTo>
                      <a:pt x="5688" y="0"/>
                      <a:pt x="5652" y="3"/>
                      <a:pt x="5618" y="8"/>
                    </a:cubicBezTo>
                    <a:cubicBezTo>
                      <a:pt x="5450" y="34"/>
                      <a:pt x="5294" y="111"/>
                      <a:pt x="5140" y="188"/>
                    </a:cubicBezTo>
                    <a:cubicBezTo>
                      <a:pt x="4619" y="449"/>
                      <a:pt x="4097" y="711"/>
                      <a:pt x="3575" y="973"/>
                    </a:cubicBezTo>
                    <a:cubicBezTo>
                      <a:pt x="2656" y="1433"/>
                      <a:pt x="1739" y="1894"/>
                      <a:pt x="820" y="2354"/>
                    </a:cubicBezTo>
                    <a:cubicBezTo>
                      <a:pt x="557" y="2487"/>
                      <a:pt x="0" y="2728"/>
                      <a:pt x="84" y="3121"/>
                    </a:cubicBezTo>
                    <a:cubicBezTo>
                      <a:pt x="152" y="3435"/>
                      <a:pt x="501" y="3565"/>
                      <a:pt x="780" y="3565"/>
                    </a:cubicBezTo>
                    <a:cubicBezTo>
                      <a:pt x="867" y="3565"/>
                      <a:pt x="947" y="3553"/>
                      <a:pt x="1010" y="3529"/>
                    </a:cubicBezTo>
                    <a:cubicBezTo>
                      <a:pt x="2547" y="2950"/>
                      <a:pt x="4030" y="2034"/>
                      <a:pt x="5490" y="1283"/>
                    </a:cubicBezTo>
                    <a:cubicBezTo>
                      <a:pt x="5717" y="1167"/>
                      <a:pt x="5949" y="1042"/>
                      <a:pt x="6095" y="836"/>
                    </a:cubicBezTo>
                    <a:cubicBezTo>
                      <a:pt x="6242" y="629"/>
                      <a:pt x="6272" y="318"/>
                      <a:pt x="6093" y="137"/>
                    </a:cubicBezTo>
                    <a:cubicBezTo>
                      <a:pt x="5997" y="42"/>
                      <a:pt x="5860" y="0"/>
                      <a:pt x="57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1466050" y="2648200"/>
                <a:ext cx="175625" cy="1998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7995" fill="none" extrusionOk="0">
                    <a:moveTo>
                      <a:pt x="7025" y="7995"/>
                    </a:moveTo>
                    <a:cubicBezTo>
                      <a:pt x="6107" y="6288"/>
                      <a:pt x="5190" y="4581"/>
                      <a:pt x="4271" y="2874"/>
                    </a:cubicBezTo>
                    <a:cubicBezTo>
                      <a:pt x="3943" y="2263"/>
                      <a:pt x="3609" y="1646"/>
                      <a:pt x="3152" y="1125"/>
                    </a:cubicBezTo>
                    <a:cubicBezTo>
                      <a:pt x="2694" y="603"/>
                      <a:pt x="2093" y="177"/>
                      <a:pt x="1409" y="60"/>
                    </a:cubicBezTo>
                    <a:cubicBezTo>
                      <a:pt x="1059" y="0"/>
                      <a:pt x="667" y="34"/>
                      <a:pt x="395" y="263"/>
                    </a:cubicBezTo>
                    <a:cubicBezTo>
                      <a:pt x="42" y="562"/>
                      <a:pt x="1" y="1131"/>
                      <a:pt x="229" y="1535"/>
                    </a:cubicBezTo>
                    <a:cubicBezTo>
                      <a:pt x="455" y="1939"/>
                      <a:pt x="891" y="2192"/>
                      <a:pt x="1341" y="2302"/>
                    </a:cubicBezTo>
                    <a:cubicBezTo>
                      <a:pt x="1908" y="2441"/>
                      <a:pt x="2509" y="2386"/>
                      <a:pt x="3071" y="2232"/>
                    </a:cubicBezTo>
                    <a:cubicBezTo>
                      <a:pt x="3634" y="2079"/>
                      <a:pt x="4464" y="1674"/>
                      <a:pt x="4993" y="142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1586225" y="2574125"/>
                <a:ext cx="101050" cy="251125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10045" fill="none" extrusionOk="0">
                    <a:moveTo>
                      <a:pt x="4042" y="10044"/>
                    </a:moveTo>
                    <a:cubicBezTo>
                      <a:pt x="3225" y="8287"/>
                      <a:pt x="2408" y="6530"/>
                      <a:pt x="1591" y="4773"/>
                    </a:cubicBezTo>
                    <a:cubicBezTo>
                      <a:pt x="1299" y="4143"/>
                      <a:pt x="1003" y="3506"/>
                      <a:pt x="861" y="2827"/>
                    </a:cubicBezTo>
                    <a:cubicBezTo>
                      <a:pt x="718" y="2149"/>
                      <a:pt x="736" y="1413"/>
                      <a:pt x="1053" y="796"/>
                    </a:cubicBezTo>
                    <a:cubicBezTo>
                      <a:pt x="1215" y="478"/>
                      <a:pt x="1476" y="185"/>
                      <a:pt x="1822" y="105"/>
                    </a:cubicBezTo>
                    <a:cubicBezTo>
                      <a:pt x="2273" y="1"/>
                      <a:pt x="2753" y="309"/>
                      <a:pt x="2941" y="733"/>
                    </a:cubicBezTo>
                    <a:cubicBezTo>
                      <a:pt x="3129" y="1156"/>
                      <a:pt x="3070" y="1656"/>
                      <a:pt x="2888" y="2083"/>
                    </a:cubicBezTo>
                    <a:cubicBezTo>
                      <a:pt x="2660" y="2621"/>
                      <a:pt x="2256" y="3067"/>
                      <a:pt x="1796" y="3427"/>
                    </a:cubicBezTo>
                    <a:cubicBezTo>
                      <a:pt x="1336" y="3786"/>
                      <a:pt x="515" y="4207"/>
                      <a:pt x="0" y="448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1366800" y="2481475"/>
                <a:ext cx="51125" cy="198150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7926" fill="none" extrusionOk="0">
                    <a:moveTo>
                      <a:pt x="1100" y="7926"/>
                    </a:moveTo>
                    <a:cubicBezTo>
                      <a:pt x="329" y="6736"/>
                      <a:pt x="0" y="5268"/>
                      <a:pt x="188" y="3865"/>
                    </a:cubicBezTo>
                    <a:cubicBezTo>
                      <a:pt x="376" y="2460"/>
                      <a:pt x="917" y="1058"/>
                      <a:pt x="204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442375" y="2434325"/>
                <a:ext cx="599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1039" fill="none" extrusionOk="0">
                    <a:moveTo>
                      <a:pt x="1" y="1038"/>
                    </a:moveTo>
                    <a:cubicBezTo>
                      <a:pt x="690" y="488"/>
                      <a:pt x="1527" y="126"/>
                      <a:pt x="2398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1589225" y="2805250"/>
                <a:ext cx="1568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3567" extrusionOk="0">
                    <a:moveTo>
                      <a:pt x="5724" y="1"/>
                    </a:moveTo>
                    <a:cubicBezTo>
                      <a:pt x="5688" y="1"/>
                      <a:pt x="5653" y="4"/>
                      <a:pt x="5618" y="9"/>
                    </a:cubicBezTo>
                    <a:cubicBezTo>
                      <a:pt x="5450" y="35"/>
                      <a:pt x="5294" y="112"/>
                      <a:pt x="5142" y="188"/>
                    </a:cubicBezTo>
                    <a:cubicBezTo>
                      <a:pt x="4620" y="450"/>
                      <a:pt x="4097" y="711"/>
                      <a:pt x="3575" y="973"/>
                    </a:cubicBezTo>
                    <a:cubicBezTo>
                      <a:pt x="2658" y="1433"/>
                      <a:pt x="1739" y="1895"/>
                      <a:pt x="820" y="2355"/>
                    </a:cubicBezTo>
                    <a:cubicBezTo>
                      <a:pt x="557" y="2487"/>
                      <a:pt x="0" y="2729"/>
                      <a:pt x="86" y="3121"/>
                    </a:cubicBezTo>
                    <a:cubicBezTo>
                      <a:pt x="154" y="3436"/>
                      <a:pt x="503" y="3566"/>
                      <a:pt x="783" y="3566"/>
                    </a:cubicBezTo>
                    <a:cubicBezTo>
                      <a:pt x="869" y="3566"/>
                      <a:pt x="949" y="3554"/>
                      <a:pt x="1012" y="3531"/>
                    </a:cubicBezTo>
                    <a:cubicBezTo>
                      <a:pt x="2549" y="2951"/>
                      <a:pt x="4030" y="2036"/>
                      <a:pt x="5492" y="1284"/>
                    </a:cubicBezTo>
                    <a:cubicBezTo>
                      <a:pt x="5717" y="1168"/>
                      <a:pt x="5950" y="1043"/>
                      <a:pt x="6097" y="836"/>
                    </a:cubicBezTo>
                    <a:cubicBezTo>
                      <a:pt x="6243" y="631"/>
                      <a:pt x="6272" y="318"/>
                      <a:pt x="6094" y="139"/>
                    </a:cubicBezTo>
                    <a:cubicBezTo>
                      <a:pt x="5999" y="42"/>
                      <a:pt x="5861" y="1"/>
                      <a:pt x="5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1382475" y="2309950"/>
                <a:ext cx="359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2634" fill="none" extrusionOk="0">
                    <a:moveTo>
                      <a:pt x="1438" y="2634"/>
                    </a:moveTo>
                    <a:cubicBezTo>
                      <a:pt x="960" y="1756"/>
                      <a:pt x="480" y="878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1571475" y="2273025"/>
                <a:ext cx="3125" cy="7500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000" fill="none" extrusionOk="0">
                    <a:moveTo>
                      <a:pt x="1" y="2999"/>
                    </a:moveTo>
                    <a:cubicBezTo>
                      <a:pt x="43" y="1999"/>
                      <a:pt x="83" y="1000"/>
                      <a:pt x="12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1714275" y="2365500"/>
                <a:ext cx="5117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196" fill="none" extrusionOk="0">
                    <a:moveTo>
                      <a:pt x="0" y="2195"/>
                    </a:moveTo>
                    <a:cubicBezTo>
                      <a:pt x="682" y="1463"/>
                      <a:pt x="1364" y="731"/>
                      <a:pt x="204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3" name="Google Shape;903;p28"/>
              <p:cNvSpPr/>
              <p:nvPr/>
            </p:nvSpPr>
            <p:spPr>
              <a:xfrm>
                <a:off x="1484125" y="2316900"/>
                <a:ext cx="97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387" fill="none" extrusionOk="0">
                    <a:moveTo>
                      <a:pt x="391" y="1386"/>
                    </a:moveTo>
                    <a:cubicBezTo>
                      <a:pt x="261" y="924"/>
                      <a:pt x="130" y="463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4" name="Google Shape;904;p28"/>
              <p:cNvSpPr/>
              <p:nvPr/>
            </p:nvSpPr>
            <p:spPr>
              <a:xfrm>
                <a:off x="1651925" y="2345300"/>
                <a:ext cx="176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255" fill="none" extrusionOk="0">
                    <a:moveTo>
                      <a:pt x="0" y="1255"/>
                    </a:moveTo>
                    <a:cubicBezTo>
                      <a:pt x="235" y="837"/>
                      <a:pt x="471" y="419"/>
                      <a:pt x="70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5" name="Google Shape;905;p28"/>
              <p:cNvSpPr/>
              <p:nvPr/>
            </p:nvSpPr>
            <p:spPr>
              <a:xfrm>
                <a:off x="1761175" y="2460725"/>
                <a:ext cx="3367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10" fill="none" extrusionOk="0">
                    <a:moveTo>
                      <a:pt x="0" y="509"/>
                    </a:moveTo>
                    <a:lnTo>
                      <a:pt x="134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6" name="Google Shape;906;p28"/>
              <p:cNvSpPr/>
              <p:nvPr/>
            </p:nvSpPr>
            <p:spPr>
              <a:xfrm>
                <a:off x="1238350" y="2466425"/>
                <a:ext cx="678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1282" fill="none" extrusionOk="0">
                    <a:moveTo>
                      <a:pt x="2715" y="1282"/>
                    </a:moveTo>
                    <a:cubicBezTo>
                      <a:pt x="1810" y="854"/>
                      <a:pt x="904" y="427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7" name="Google Shape;907;p28"/>
              <p:cNvSpPr/>
              <p:nvPr/>
            </p:nvSpPr>
            <p:spPr>
              <a:xfrm>
                <a:off x="1231775" y="2658500"/>
                <a:ext cx="7235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797" fill="none" extrusionOk="0">
                    <a:moveTo>
                      <a:pt x="2894" y="0"/>
                    </a:moveTo>
                    <a:cubicBezTo>
                      <a:pt x="1929" y="265"/>
                      <a:pt x="965" y="531"/>
                      <a:pt x="0" y="79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8" name="Google Shape;908;p28"/>
              <p:cNvSpPr/>
              <p:nvPr/>
            </p:nvSpPr>
            <p:spPr>
              <a:xfrm>
                <a:off x="1319150" y="2406600"/>
                <a:ext cx="262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991" fill="none" extrusionOk="0">
                    <a:moveTo>
                      <a:pt x="1048" y="990"/>
                    </a:moveTo>
                    <a:cubicBezTo>
                      <a:pt x="700" y="661"/>
                      <a:pt x="351" y="331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9" name="Google Shape;909;p28"/>
              <p:cNvSpPr/>
              <p:nvPr/>
            </p:nvSpPr>
            <p:spPr>
              <a:xfrm>
                <a:off x="1258325" y="2583000"/>
                <a:ext cx="360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44" fill="none" extrusionOk="0">
                    <a:moveTo>
                      <a:pt x="1440" y="1"/>
                    </a:moveTo>
                    <a:cubicBezTo>
                      <a:pt x="960" y="15"/>
                      <a:pt x="480" y="29"/>
                      <a:pt x="0" y="4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0" name="Google Shape;910;p28"/>
              <p:cNvSpPr/>
              <p:nvPr/>
            </p:nvSpPr>
            <p:spPr>
              <a:xfrm>
                <a:off x="1302500" y="2724675"/>
                <a:ext cx="268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58" fill="none" extrusionOk="0">
                    <a:moveTo>
                      <a:pt x="1075" y="1"/>
                    </a:moveTo>
                    <a:cubicBezTo>
                      <a:pt x="718" y="320"/>
                      <a:pt x="359" y="639"/>
                      <a:pt x="0" y="9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1" name="Google Shape;911;p28"/>
              <p:cNvSpPr/>
              <p:nvPr/>
            </p:nvSpPr>
            <p:spPr>
              <a:xfrm>
                <a:off x="1659275" y="2897625"/>
                <a:ext cx="8835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677" extrusionOk="0">
                    <a:moveTo>
                      <a:pt x="3494" y="0"/>
                    </a:moveTo>
                    <a:lnTo>
                      <a:pt x="0" y="1807"/>
                    </a:lnTo>
                    <a:cubicBezTo>
                      <a:pt x="374" y="2190"/>
                      <a:pt x="804" y="2561"/>
                      <a:pt x="1331" y="2655"/>
                    </a:cubicBezTo>
                    <a:cubicBezTo>
                      <a:pt x="1414" y="2670"/>
                      <a:pt x="1497" y="2677"/>
                      <a:pt x="1580" y="2677"/>
                    </a:cubicBezTo>
                    <a:cubicBezTo>
                      <a:pt x="2146" y="2677"/>
                      <a:pt x="2700" y="2349"/>
                      <a:pt x="3033" y="1881"/>
                    </a:cubicBezTo>
                    <a:cubicBezTo>
                      <a:pt x="3413" y="1344"/>
                      <a:pt x="3533" y="657"/>
                      <a:pt x="3494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2" name="Google Shape;912;p28"/>
              <p:cNvSpPr/>
              <p:nvPr/>
            </p:nvSpPr>
            <p:spPr>
              <a:xfrm>
                <a:off x="1602850" y="2832475"/>
                <a:ext cx="1568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3567" extrusionOk="0">
                    <a:moveTo>
                      <a:pt x="5722" y="0"/>
                    </a:moveTo>
                    <a:cubicBezTo>
                      <a:pt x="5687" y="0"/>
                      <a:pt x="5652" y="3"/>
                      <a:pt x="5618" y="8"/>
                    </a:cubicBezTo>
                    <a:cubicBezTo>
                      <a:pt x="5450" y="34"/>
                      <a:pt x="5294" y="112"/>
                      <a:pt x="5142" y="189"/>
                    </a:cubicBezTo>
                    <a:lnTo>
                      <a:pt x="5142" y="187"/>
                    </a:lnTo>
                    <a:cubicBezTo>
                      <a:pt x="4619" y="449"/>
                      <a:pt x="4097" y="712"/>
                      <a:pt x="3576" y="974"/>
                    </a:cubicBezTo>
                    <a:cubicBezTo>
                      <a:pt x="2657" y="1434"/>
                      <a:pt x="1739" y="1894"/>
                      <a:pt x="821" y="2355"/>
                    </a:cubicBezTo>
                    <a:cubicBezTo>
                      <a:pt x="557" y="2486"/>
                      <a:pt x="1" y="2728"/>
                      <a:pt x="86" y="3120"/>
                    </a:cubicBezTo>
                    <a:cubicBezTo>
                      <a:pt x="154" y="3435"/>
                      <a:pt x="503" y="3566"/>
                      <a:pt x="783" y="3566"/>
                    </a:cubicBezTo>
                    <a:cubicBezTo>
                      <a:pt x="869" y="3566"/>
                      <a:pt x="949" y="3553"/>
                      <a:pt x="1012" y="3530"/>
                    </a:cubicBezTo>
                    <a:cubicBezTo>
                      <a:pt x="2549" y="2950"/>
                      <a:pt x="4031" y="2035"/>
                      <a:pt x="5492" y="1284"/>
                    </a:cubicBezTo>
                    <a:cubicBezTo>
                      <a:pt x="5717" y="1168"/>
                      <a:pt x="5950" y="1043"/>
                      <a:pt x="6096" y="837"/>
                    </a:cubicBezTo>
                    <a:cubicBezTo>
                      <a:pt x="6243" y="630"/>
                      <a:pt x="6273" y="317"/>
                      <a:pt x="6095" y="138"/>
                    </a:cubicBezTo>
                    <a:cubicBezTo>
                      <a:pt x="5998" y="41"/>
                      <a:pt x="5859" y="0"/>
                      <a:pt x="5722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3" name="Google Shape;913;p28"/>
              <p:cNvSpPr/>
              <p:nvPr/>
            </p:nvSpPr>
            <p:spPr>
              <a:xfrm>
                <a:off x="1616500" y="2859700"/>
                <a:ext cx="15680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3566" extrusionOk="0">
                    <a:moveTo>
                      <a:pt x="5723" y="0"/>
                    </a:moveTo>
                    <a:cubicBezTo>
                      <a:pt x="5688" y="0"/>
                      <a:pt x="5652" y="3"/>
                      <a:pt x="5618" y="8"/>
                    </a:cubicBezTo>
                    <a:cubicBezTo>
                      <a:pt x="5450" y="34"/>
                      <a:pt x="5294" y="111"/>
                      <a:pt x="5140" y="188"/>
                    </a:cubicBezTo>
                    <a:cubicBezTo>
                      <a:pt x="4619" y="449"/>
                      <a:pt x="4097" y="711"/>
                      <a:pt x="3575" y="973"/>
                    </a:cubicBezTo>
                    <a:cubicBezTo>
                      <a:pt x="2656" y="1433"/>
                      <a:pt x="1739" y="1894"/>
                      <a:pt x="820" y="2354"/>
                    </a:cubicBezTo>
                    <a:cubicBezTo>
                      <a:pt x="557" y="2487"/>
                      <a:pt x="0" y="2728"/>
                      <a:pt x="84" y="3121"/>
                    </a:cubicBezTo>
                    <a:cubicBezTo>
                      <a:pt x="152" y="3435"/>
                      <a:pt x="501" y="3565"/>
                      <a:pt x="780" y="3565"/>
                    </a:cubicBezTo>
                    <a:cubicBezTo>
                      <a:pt x="867" y="3565"/>
                      <a:pt x="947" y="3553"/>
                      <a:pt x="1010" y="3529"/>
                    </a:cubicBezTo>
                    <a:cubicBezTo>
                      <a:pt x="2547" y="2950"/>
                      <a:pt x="4030" y="2034"/>
                      <a:pt x="5490" y="1283"/>
                    </a:cubicBezTo>
                    <a:cubicBezTo>
                      <a:pt x="5717" y="1167"/>
                      <a:pt x="5949" y="1042"/>
                      <a:pt x="6095" y="836"/>
                    </a:cubicBezTo>
                    <a:cubicBezTo>
                      <a:pt x="6242" y="629"/>
                      <a:pt x="6272" y="318"/>
                      <a:pt x="6093" y="137"/>
                    </a:cubicBezTo>
                    <a:cubicBezTo>
                      <a:pt x="5997" y="42"/>
                      <a:pt x="5860" y="0"/>
                      <a:pt x="5723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4" name="Google Shape;914;p28"/>
              <p:cNvSpPr/>
              <p:nvPr/>
            </p:nvSpPr>
            <p:spPr>
              <a:xfrm>
                <a:off x="1589225" y="2805250"/>
                <a:ext cx="1568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3567" extrusionOk="0">
                    <a:moveTo>
                      <a:pt x="5724" y="1"/>
                    </a:moveTo>
                    <a:cubicBezTo>
                      <a:pt x="5688" y="1"/>
                      <a:pt x="5653" y="4"/>
                      <a:pt x="5618" y="9"/>
                    </a:cubicBezTo>
                    <a:cubicBezTo>
                      <a:pt x="5450" y="35"/>
                      <a:pt x="5294" y="112"/>
                      <a:pt x="5142" y="188"/>
                    </a:cubicBezTo>
                    <a:cubicBezTo>
                      <a:pt x="4620" y="450"/>
                      <a:pt x="4097" y="711"/>
                      <a:pt x="3575" y="973"/>
                    </a:cubicBezTo>
                    <a:cubicBezTo>
                      <a:pt x="2658" y="1433"/>
                      <a:pt x="1739" y="1895"/>
                      <a:pt x="820" y="2355"/>
                    </a:cubicBezTo>
                    <a:cubicBezTo>
                      <a:pt x="557" y="2487"/>
                      <a:pt x="0" y="2729"/>
                      <a:pt x="86" y="3121"/>
                    </a:cubicBezTo>
                    <a:cubicBezTo>
                      <a:pt x="154" y="3436"/>
                      <a:pt x="503" y="3566"/>
                      <a:pt x="783" y="3566"/>
                    </a:cubicBezTo>
                    <a:cubicBezTo>
                      <a:pt x="869" y="3566"/>
                      <a:pt x="949" y="3554"/>
                      <a:pt x="1012" y="3531"/>
                    </a:cubicBezTo>
                    <a:cubicBezTo>
                      <a:pt x="2549" y="2951"/>
                      <a:pt x="4030" y="2036"/>
                      <a:pt x="5492" y="1284"/>
                    </a:cubicBezTo>
                    <a:cubicBezTo>
                      <a:pt x="5717" y="1168"/>
                      <a:pt x="5950" y="1043"/>
                      <a:pt x="6097" y="836"/>
                    </a:cubicBezTo>
                    <a:cubicBezTo>
                      <a:pt x="6243" y="631"/>
                      <a:pt x="6272" y="318"/>
                      <a:pt x="6094" y="139"/>
                    </a:cubicBezTo>
                    <a:cubicBezTo>
                      <a:pt x="5999" y="42"/>
                      <a:pt x="5861" y="1"/>
                      <a:pt x="5724" y="1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15" name="Google Shape;915;p28"/>
            <p:cNvGrpSpPr/>
            <p:nvPr/>
          </p:nvGrpSpPr>
          <p:grpSpPr>
            <a:xfrm rot="3143434">
              <a:off x="8475812" y="1980005"/>
              <a:ext cx="169094" cy="196886"/>
              <a:chOff x="4421530" y="2164904"/>
              <a:chExt cx="111694" cy="130052"/>
            </a:xfrm>
          </p:grpSpPr>
          <p:sp>
            <p:nvSpPr>
              <p:cNvPr id="916" name="Google Shape;916;p28"/>
              <p:cNvSpPr/>
              <p:nvPr/>
            </p:nvSpPr>
            <p:spPr>
              <a:xfrm rot="-658572">
                <a:off x="4431614" y="2172568"/>
                <a:ext cx="91524" cy="114724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4589" extrusionOk="0">
                    <a:moveTo>
                      <a:pt x="1746" y="1"/>
                    </a:moveTo>
                    <a:cubicBezTo>
                      <a:pt x="1720" y="1"/>
                      <a:pt x="1694" y="1"/>
                      <a:pt x="1669" y="3"/>
                    </a:cubicBezTo>
                    <a:cubicBezTo>
                      <a:pt x="1100" y="36"/>
                      <a:pt x="570" y="442"/>
                      <a:pt x="390" y="982"/>
                    </a:cubicBezTo>
                    <a:cubicBezTo>
                      <a:pt x="209" y="1523"/>
                      <a:pt x="390" y="2164"/>
                      <a:pt x="824" y="2532"/>
                    </a:cubicBezTo>
                    <a:cubicBezTo>
                      <a:pt x="394" y="2645"/>
                      <a:pt x="0" y="3186"/>
                      <a:pt x="46" y="3628"/>
                    </a:cubicBezTo>
                    <a:cubicBezTo>
                      <a:pt x="92" y="4070"/>
                      <a:pt x="453" y="4453"/>
                      <a:pt x="886" y="4557"/>
                    </a:cubicBezTo>
                    <a:cubicBezTo>
                      <a:pt x="974" y="4578"/>
                      <a:pt x="1064" y="4588"/>
                      <a:pt x="1154" y="4588"/>
                    </a:cubicBezTo>
                    <a:cubicBezTo>
                      <a:pt x="1505" y="4588"/>
                      <a:pt x="1857" y="4434"/>
                      <a:pt x="2101" y="4177"/>
                    </a:cubicBezTo>
                    <a:cubicBezTo>
                      <a:pt x="2206" y="4211"/>
                      <a:pt x="2322" y="4229"/>
                      <a:pt x="2439" y="4229"/>
                    </a:cubicBezTo>
                    <a:cubicBezTo>
                      <a:pt x="2646" y="4229"/>
                      <a:pt x="2855" y="4173"/>
                      <a:pt x="3004" y="4049"/>
                    </a:cubicBezTo>
                    <a:cubicBezTo>
                      <a:pt x="3238" y="3853"/>
                      <a:pt x="3363" y="3536"/>
                      <a:pt x="3324" y="3234"/>
                    </a:cubicBezTo>
                    <a:cubicBezTo>
                      <a:pt x="3286" y="2932"/>
                      <a:pt x="3084" y="2656"/>
                      <a:pt x="2809" y="2528"/>
                    </a:cubicBezTo>
                    <a:lnTo>
                      <a:pt x="2809" y="2528"/>
                    </a:lnTo>
                    <a:cubicBezTo>
                      <a:pt x="2819" y="2528"/>
                      <a:pt x="2830" y="2528"/>
                      <a:pt x="2840" y="2528"/>
                    </a:cubicBezTo>
                    <a:cubicBezTo>
                      <a:pt x="3238" y="2528"/>
                      <a:pt x="3561" y="2256"/>
                      <a:pt x="3610" y="1858"/>
                    </a:cubicBezTo>
                    <a:cubicBezTo>
                      <a:pt x="3661" y="1448"/>
                      <a:pt x="3455" y="912"/>
                      <a:pt x="3052" y="825"/>
                    </a:cubicBezTo>
                    <a:cubicBezTo>
                      <a:pt x="2821" y="333"/>
                      <a:pt x="2288" y="1"/>
                      <a:pt x="17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7" name="Google Shape;917;p28"/>
              <p:cNvSpPr/>
              <p:nvPr/>
            </p:nvSpPr>
            <p:spPr>
              <a:xfrm rot="-658572">
                <a:off x="4464145" y="2200198"/>
                <a:ext cx="9175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998" fill="none" extrusionOk="0">
                    <a:moveTo>
                      <a:pt x="113" y="997"/>
                    </a:moveTo>
                    <a:cubicBezTo>
                      <a:pt x="1" y="654"/>
                      <a:pt x="103" y="249"/>
                      <a:pt x="367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18" name="Google Shape;918;p28"/>
            <p:cNvGrpSpPr/>
            <p:nvPr/>
          </p:nvGrpSpPr>
          <p:grpSpPr>
            <a:xfrm>
              <a:off x="460475" y="4450909"/>
              <a:ext cx="319244" cy="306170"/>
              <a:chOff x="4741273" y="415654"/>
              <a:chExt cx="277242" cy="265888"/>
            </a:xfrm>
          </p:grpSpPr>
          <p:sp>
            <p:nvSpPr>
              <p:cNvPr id="919" name="Google Shape;919;p28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2" name="Google Shape;922;p28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23" name="Google Shape;923;p28"/>
            <p:cNvGrpSpPr/>
            <p:nvPr/>
          </p:nvGrpSpPr>
          <p:grpSpPr>
            <a:xfrm rot="5400000">
              <a:off x="535551" y="3577178"/>
              <a:ext cx="169093" cy="196886"/>
              <a:chOff x="4421530" y="2164904"/>
              <a:chExt cx="111694" cy="130052"/>
            </a:xfrm>
          </p:grpSpPr>
          <p:sp>
            <p:nvSpPr>
              <p:cNvPr id="924" name="Google Shape;924;p28"/>
              <p:cNvSpPr/>
              <p:nvPr/>
            </p:nvSpPr>
            <p:spPr>
              <a:xfrm rot="-658572">
                <a:off x="4431614" y="2172568"/>
                <a:ext cx="91524" cy="114724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4589" extrusionOk="0">
                    <a:moveTo>
                      <a:pt x="1746" y="1"/>
                    </a:moveTo>
                    <a:cubicBezTo>
                      <a:pt x="1720" y="1"/>
                      <a:pt x="1694" y="1"/>
                      <a:pt x="1669" y="3"/>
                    </a:cubicBezTo>
                    <a:cubicBezTo>
                      <a:pt x="1100" y="36"/>
                      <a:pt x="570" y="442"/>
                      <a:pt x="390" y="982"/>
                    </a:cubicBezTo>
                    <a:cubicBezTo>
                      <a:pt x="209" y="1523"/>
                      <a:pt x="390" y="2164"/>
                      <a:pt x="824" y="2532"/>
                    </a:cubicBezTo>
                    <a:cubicBezTo>
                      <a:pt x="394" y="2645"/>
                      <a:pt x="0" y="3186"/>
                      <a:pt x="46" y="3628"/>
                    </a:cubicBezTo>
                    <a:cubicBezTo>
                      <a:pt x="92" y="4070"/>
                      <a:pt x="453" y="4453"/>
                      <a:pt x="886" y="4557"/>
                    </a:cubicBezTo>
                    <a:cubicBezTo>
                      <a:pt x="974" y="4578"/>
                      <a:pt x="1064" y="4588"/>
                      <a:pt x="1154" y="4588"/>
                    </a:cubicBezTo>
                    <a:cubicBezTo>
                      <a:pt x="1505" y="4588"/>
                      <a:pt x="1857" y="4434"/>
                      <a:pt x="2101" y="4177"/>
                    </a:cubicBezTo>
                    <a:cubicBezTo>
                      <a:pt x="2206" y="4211"/>
                      <a:pt x="2322" y="4229"/>
                      <a:pt x="2439" y="4229"/>
                    </a:cubicBezTo>
                    <a:cubicBezTo>
                      <a:pt x="2646" y="4229"/>
                      <a:pt x="2855" y="4173"/>
                      <a:pt x="3004" y="4049"/>
                    </a:cubicBezTo>
                    <a:cubicBezTo>
                      <a:pt x="3238" y="3853"/>
                      <a:pt x="3363" y="3536"/>
                      <a:pt x="3324" y="3234"/>
                    </a:cubicBezTo>
                    <a:cubicBezTo>
                      <a:pt x="3286" y="2932"/>
                      <a:pt x="3084" y="2656"/>
                      <a:pt x="2809" y="2528"/>
                    </a:cubicBezTo>
                    <a:lnTo>
                      <a:pt x="2809" y="2528"/>
                    </a:lnTo>
                    <a:cubicBezTo>
                      <a:pt x="2819" y="2528"/>
                      <a:pt x="2830" y="2528"/>
                      <a:pt x="2840" y="2528"/>
                    </a:cubicBezTo>
                    <a:cubicBezTo>
                      <a:pt x="3238" y="2528"/>
                      <a:pt x="3561" y="2256"/>
                      <a:pt x="3610" y="1858"/>
                    </a:cubicBezTo>
                    <a:cubicBezTo>
                      <a:pt x="3661" y="1448"/>
                      <a:pt x="3455" y="912"/>
                      <a:pt x="3052" y="825"/>
                    </a:cubicBezTo>
                    <a:cubicBezTo>
                      <a:pt x="2821" y="333"/>
                      <a:pt x="2288" y="1"/>
                      <a:pt x="17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5" name="Google Shape;925;p28"/>
              <p:cNvSpPr/>
              <p:nvPr/>
            </p:nvSpPr>
            <p:spPr>
              <a:xfrm rot="-658572">
                <a:off x="4464145" y="2200198"/>
                <a:ext cx="9175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998" fill="none" extrusionOk="0">
                    <a:moveTo>
                      <a:pt x="113" y="997"/>
                    </a:moveTo>
                    <a:cubicBezTo>
                      <a:pt x="1" y="654"/>
                      <a:pt x="103" y="249"/>
                      <a:pt x="367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26" name="Google Shape;926;p28"/>
            <p:cNvGrpSpPr/>
            <p:nvPr/>
          </p:nvGrpSpPr>
          <p:grpSpPr>
            <a:xfrm>
              <a:off x="8400737" y="386421"/>
              <a:ext cx="319244" cy="306170"/>
              <a:chOff x="4741273" y="415654"/>
              <a:chExt cx="277242" cy="265888"/>
            </a:xfrm>
          </p:grpSpPr>
          <p:sp>
            <p:nvSpPr>
              <p:cNvPr id="927" name="Google Shape;927;p28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8" name="Google Shape;928;p28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9" name="Google Shape;929;p28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0" name="Google Shape;930;p28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6709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452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493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4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91" name="Google Shape;91;p4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642200" cy="2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Light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943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50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631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0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8861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86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3198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4503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5961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2045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20000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3419271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"/>
          </p:nvPr>
        </p:nvSpPr>
        <p:spPr>
          <a:xfrm>
            <a:off x="3419271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6118549" y="22853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6"/>
          </p:nvPr>
        </p:nvSpPr>
        <p:spPr>
          <a:xfrm>
            <a:off x="6118549" y="4018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408225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140824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3419284" y="1408225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9284" y="3140824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53" y="1408225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 hasCustomPrompt="1"/>
          </p:nvPr>
        </p:nvSpPr>
        <p:spPr>
          <a:xfrm>
            <a:off x="6118553" y="3140824"/>
            <a:ext cx="2305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6"/>
          </p:nvPr>
        </p:nvSpPr>
        <p:spPr>
          <a:xfrm>
            <a:off x="720000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7"/>
          </p:nvPr>
        </p:nvSpPr>
        <p:spPr>
          <a:xfrm>
            <a:off x="3419271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8"/>
          </p:nvPr>
        </p:nvSpPr>
        <p:spPr>
          <a:xfrm>
            <a:off x="6118549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9"/>
          </p:nvPr>
        </p:nvSpPr>
        <p:spPr>
          <a:xfrm>
            <a:off x="720000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20"/>
          </p:nvPr>
        </p:nvSpPr>
        <p:spPr>
          <a:xfrm>
            <a:off x="3419271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1"/>
          </p:nvPr>
        </p:nvSpPr>
        <p:spPr>
          <a:xfrm>
            <a:off x="6118549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5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97" name="Google Shape;97;p5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9" name="Google Shape;99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637385" y="2748951"/>
            <a:ext cx="2637600" cy="10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2"/>
          </p:nvPr>
        </p:nvSpPr>
        <p:spPr>
          <a:xfrm>
            <a:off x="869015" y="2064326"/>
            <a:ext cx="2637600" cy="10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3"/>
          </p:nvPr>
        </p:nvSpPr>
        <p:spPr>
          <a:xfrm>
            <a:off x="5637382" y="2486850"/>
            <a:ext cx="2637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869015" y="1802225"/>
            <a:ext cx="2637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8271150" y="4182711"/>
            <a:ext cx="326351" cy="618792"/>
            <a:chOff x="8271150" y="4182711"/>
            <a:chExt cx="326351" cy="618792"/>
          </a:xfrm>
        </p:grpSpPr>
        <p:grpSp>
          <p:nvGrpSpPr>
            <p:cNvPr id="105" name="Google Shape;105;p5"/>
            <p:cNvGrpSpPr/>
            <p:nvPr/>
          </p:nvGrpSpPr>
          <p:grpSpPr>
            <a:xfrm>
              <a:off x="8430800" y="4182711"/>
              <a:ext cx="166700" cy="152089"/>
              <a:chOff x="4919875" y="253357"/>
              <a:chExt cx="89436" cy="81580"/>
            </a:xfrm>
          </p:grpSpPr>
          <p:sp>
            <p:nvSpPr>
              <p:cNvPr id="106" name="Google Shape;106;p5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5"/>
            <p:cNvGrpSpPr/>
            <p:nvPr/>
          </p:nvGrpSpPr>
          <p:grpSpPr>
            <a:xfrm>
              <a:off x="8271150" y="4495334"/>
              <a:ext cx="319244" cy="306170"/>
              <a:chOff x="4741273" y="415654"/>
              <a:chExt cx="277242" cy="265888"/>
            </a:xfrm>
          </p:grpSpPr>
          <p:sp>
            <p:nvSpPr>
              <p:cNvPr id="110" name="Google Shape;110;p5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940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832078" y="1896225"/>
            <a:ext cx="32541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2"/>
          </p:nvPr>
        </p:nvSpPr>
        <p:spPr>
          <a:xfrm>
            <a:off x="1057900" y="1896225"/>
            <a:ext cx="32541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1"/>
          </p:nvPr>
        </p:nvSpPr>
        <p:spPr>
          <a:xfrm>
            <a:off x="1109152" y="193107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ubTitle" idx="2"/>
          </p:nvPr>
        </p:nvSpPr>
        <p:spPr>
          <a:xfrm>
            <a:off x="3579000" y="193107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3"/>
          </p:nvPr>
        </p:nvSpPr>
        <p:spPr>
          <a:xfrm>
            <a:off x="1109152" y="336130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subTitle" idx="4"/>
          </p:nvPr>
        </p:nvSpPr>
        <p:spPr>
          <a:xfrm>
            <a:off x="3579000" y="336130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5"/>
          </p:nvPr>
        </p:nvSpPr>
        <p:spPr>
          <a:xfrm>
            <a:off x="6048848" y="1931076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6"/>
          </p:nvPr>
        </p:nvSpPr>
        <p:spPr>
          <a:xfrm>
            <a:off x="6048848" y="3361301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subTitle" idx="7"/>
          </p:nvPr>
        </p:nvSpPr>
        <p:spPr>
          <a:xfrm>
            <a:off x="1113052" y="15803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8"/>
          </p:nvPr>
        </p:nvSpPr>
        <p:spPr>
          <a:xfrm>
            <a:off x="3582900" y="15803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9"/>
          </p:nvPr>
        </p:nvSpPr>
        <p:spPr>
          <a:xfrm>
            <a:off x="6052748" y="15803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13"/>
          </p:nvPr>
        </p:nvSpPr>
        <p:spPr>
          <a:xfrm>
            <a:off x="1113052" y="30106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14"/>
          </p:nvPr>
        </p:nvSpPr>
        <p:spPr>
          <a:xfrm>
            <a:off x="3582900" y="30106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15"/>
          </p:nvPr>
        </p:nvSpPr>
        <p:spPr>
          <a:xfrm>
            <a:off x="6052748" y="30106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4923075" y="3057025"/>
            <a:ext cx="26400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2"/>
          </p:nvPr>
        </p:nvSpPr>
        <p:spPr>
          <a:xfrm>
            <a:off x="1580900" y="3057025"/>
            <a:ext cx="26400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3"/>
          </p:nvPr>
        </p:nvSpPr>
        <p:spPr>
          <a:xfrm>
            <a:off x="1580911" y="25743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4"/>
          </p:nvPr>
        </p:nvSpPr>
        <p:spPr>
          <a:xfrm>
            <a:off x="4923089" y="25743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1"/>
          </p:nvPr>
        </p:nvSpPr>
        <p:spPr>
          <a:xfrm>
            <a:off x="937625" y="30685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2"/>
          </p:nvPr>
        </p:nvSpPr>
        <p:spPr>
          <a:xfrm>
            <a:off x="3484347" y="30685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3"/>
          </p:nvPr>
        </p:nvSpPr>
        <p:spPr>
          <a:xfrm>
            <a:off x="6031075" y="30685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4"/>
          </p:nvPr>
        </p:nvSpPr>
        <p:spPr>
          <a:xfrm>
            <a:off x="937625" y="24085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5"/>
          </p:nvPr>
        </p:nvSpPr>
        <p:spPr>
          <a:xfrm>
            <a:off x="3484350" y="24085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6"/>
          </p:nvPr>
        </p:nvSpPr>
        <p:spPr>
          <a:xfrm>
            <a:off x="6031075" y="24085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3225" y="2329832"/>
            <a:ext cx="40281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72018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3225" y="3396482"/>
            <a:ext cx="4028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subTitle" idx="1"/>
          </p:nvPr>
        </p:nvSpPr>
        <p:spPr>
          <a:xfrm>
            <a:off x="2344471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ubTitle" idx="2"/>
          </p:nvPr>
        </p:nvSpPr>
        <p:spPr>
          <a:xfrm>
            <a:off x="5899250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ubTitle" idx="3"/>
          </p:nvPr>
        </p:nvSpPr>
        <p:spPr>
          <a:xfrm>
            <a:off x="2344471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4"/>
          </p:nvPr>
        </p:nvSpPr>
        <p:spPr>
          <a:xfrm>
            <a:off x="58992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5"/>
          </p:nvPr>
        </p:nvSpPr>
        <p:spPr>
          <a:xfrm>
            <a:off x="2344471" y="1586851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6"/>
          </p:nvPr>
        </p:nvSpPr>
        <p:spPr>
          <a:xfrm>
            <a:off x="2344471" y="3229826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7"/>
          </p:nvPr>
        </p:nvSpPr>
        <p:spPr>
          <a:xfrm>
            <a:off x="5899246" y="1586851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8"/>
          </p:nvPr>
        </p:nvSpPr>
        <p:spPr>
          <a:xfrm>
            <a:off x="5899246" y="3229826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769600" y="836175"/>
            <a:ext cx="3519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769600" y="31322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>
            <a:spLocks noGrp="1"/>
          </p:cNvSpPr>
          <p:nvPr>
            <p:ph type="pic" idx="2"/>
          </p:nvPr>
        </p:nvSpPr>
        <p:spPr>
          <a:xfrm>
            <a:off x="5273100" y="533863"/>
            <a:ext cx="29100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791175"/>
            <a:ext cx="4776300" cy="10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713225" y="2855225"/>
            <a:ext cx="47763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6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116" name="Google Shape;116;p6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9" name="Google Shape;119;p6"/>
          <p:cNvGrpSpPr/>
          <p:nvPr/>
        </p:nvGrpSpPr>
        <p:grpSpPr>
          <a:xfrm>
            <a:off x="442500" y="357659"/>
            <a:ext cx="8297840" cy="4399432"/>
            <a:chOff x="442500" y="357659"/>
            <a:chExt cx="8297840" cy="4399432"/>
          </a:xfrm>
        </p:grpSpPr>
        <p:grpSp>
          <p:nvGrpSpPr>
            <p:cNvPr id="120" name="Google Shape;120;p6"/>
            <p:cNvGrpSpPr/>
            <p:nvPr/>
          </p:nvGrpSpPr>
          <p:grpSpPr>
            <a:xfrm>
              <a:off x="8121200" y="357659"/>
              <a:ext cx="319244" cy="306170"/>
              <a:chOff x="4741273" y="415654"/>
              <a:chExt cx="277242" cy="265888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5" name="Google Shape;125;p6"/>
            <p:cNvGrpSpPr/>
            <p:nvPr/>
          </p:nvGrpSpPr>
          <p:grpSpPr>
            <a:xfrm>
              <a:off x="8327281" y="865286"/>
              <a:ext cx="166700" cy="152089"/>
              <a:chOff x="4919875" y="253357"/>
              <a:chExt cx="89436" cy="81580"/>
            </a:xfrm>
          </p:grpSpPr>
          <p:sp>
            <p:nvSpPr>
              <p:cNvPr id="126" name="Google Shape;126;p6"/>
              <p:cNvSpPr/>
              <p:nvPr/>
            </p:nvSpPr>
            <p:spPr>
              <a:xfrm>
                <a:off x="4919875" y="253357"/>
                <a:ext cx="89436" cy="8158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6" extrusionOk="0">
                    <a:moveTo>
                      <a:pt x="788" y="1"/>
                    </a:moveTo>
                    <a:cubicBezTo>
                      <a:pt x="743" y="1"/>
                      <a:pt x="699" y="5"/>
                      <a:pt x="657" y="14"/>
                    </a:cubicBezTo>
                    <a:cubicBezTo>
                      <a:pt x="366" y="74"/>
                      <a:pt x="121" y="318"/>
                      <a:pt x="60" y="610"/>
                    </a:cubicBezTo>
                    <a:cubicBezTo>
                      <a:pt x="1" y="901"/>
                      <a:pt x="131" y="1223"/>
                      <a:pt x="377" y="1390"/>
                    </a:cubicBezTo>
                    <a:cubicBezTo>
                      <a:pt x="500" y="1474"/>
                      <a:pt x="650" y="1516"/>
                      <a:pt x="799" y="1516"/>
                    </a:cubicBezTo>
                    <a:cubicBezTo>
                      <a:pt x="947" y="1516"/>
                      <a:pt x="1095" y="1474"/>
                      <a:pt x="1218" y="1391"/>
                    </a:cubicBezTo>
                    <a:cubicBezTo>
                      <a:pt x="1462" y="1224"/>
                      <a:pt x="1662" y="793"/>
                      <a:pt x="1568" y="496"/>
                    </a:cubicBezTo>
                    <a:cubicBezTo>
                      <a:pt x="1473" y="199"/>
                      <a:pt x="1100" y="1"/>
                      <a:pt x="7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4949848" y="304855"/>
                <a:ext cx="8341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2" fill="none" extrusionOk="0">
                    <a:moveTo>
                      <a:pt x="0" y="0"/>
                    </a:moveTo>
                    <a:cubicBezTo>
                      <a:pt x="40" y="56"/>
                      <a:pt x="93" y="101"/>
                      <a:pt x="155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4945866" y="275742"/>
                <a:ext cx="742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62" fill="none" extrusionOk="0">
                    <a:moveTo>
                      <a:pt x="137" y="1"/>
                    </a:moveTo>
                    <a:cubicBezTo>
                      <a:pt x="61" y="66"/>
                      <a:pt x="12" y="161"/>
                      <a:pt x="0" y="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9" name="Google Shape;129;p6"/>
            <p:cNvGrpSpPr/>
            <p:nvPr/>
          </p:nvGrpSpPr>
          <p:grpSpPr>
            <a:xfrm>
              <a:off x="8531604" y="567795"/>
              <a:ext cx="208736" cy="200187"/>
              <a:chOff x="4741273" y="415654"/>
              <a:chExt cx="277242" cy="265888"/>
            </a:xfrm>
          </p:grpSpPr>
          <p:sp>
            <p:nvSpPr>
              <p:cNvPr id="130" name="Google Shape;130;p6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4" name="Google Shape;134;p6"/>
            <p:cNvGrpSpPr/>
            <p:nvPr/>
          </p:nvGrpSpPr>
          <p:grpSpPr>
            <a:xfrm>
              <a:off x="442500" y="4450921"/>
              <a:ext cx="319244" cy="306170"/>
              <a:chOff x="4741273" y="415654"/>
              <a:chExt cx="277242" cy="265888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345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7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141" name="Google Shape;141;p7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996525" y="1300650"/>
            <a:ext cx="3831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subTitle" idx="1"/>
          </p:nvPr>
        </p:nvSpPr>
        <p:spPr>
          <a:xfrm>
            <a:off x="999650" y="1959650"/>
            <a:ext cx="3831900" cy="19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7"/>
          <p:cNvSpPr>
            <a:spLocks noGrp="1"/>
          </p:cNvSpPr>
          <p:nvPr>
            <p:ph type="pic" idx="2"/>
          </p:nvPr>
        </p:nvSpPr>
        <p:spPr>
          <a:xfrm>
            <a:off x="5464675" y="781300"/>
            <a:ext cx="2725800" cy="3580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sp>
      <p:grpSp>
        <p:nvGrpSpPr>
          <p:cNvPr id="146" name="Google Shape;146;p7"/>
          <p:cNvGrpSpPr/>
          <p:nvPr/>
        </p:nvGrpSpPr>
        <p:grpSpPr>
          <a:xfrm>
            <a:off x="162169" y="191008"/>
            <a:ext cx="837493" cy="1522636"/>
            <a:chOff x="162169" y="191008"/>
            <a:chExt cx="837493" cy="1522636"/>
          </a:xfrm>
        </p:grpSpPr>
        <p:grpSp>
          <p:nvGrpSpPr>
            <p:cNvPr id="147" name="Google Shape;147;p7"/>
            <p:cNvGrpSpPr/>
            <p:nvPr/>
          </p:nvGrpSpPr>
          <p:grpSpPr>
            <a:xfrm flipH="1">
              <a:off x="448609" y="191008"/>
              <a:ext cx="551053" cy="696980"/>
              <a:chOff x="6306838" y="197599"/>
              <a:chExt cx="478553" cy="605280"/>
            </a:xfrm>
          </p:grpSpPr>
          <p:grpSp>
            <p:nvGrpSpPr>
              <p:cNvPr id="148" name="Google Shape;148;p7"/>
              <p:cNvGrpSpPr/>
              <p:nvPr/>
            </p:nvGrpSpPr>
            <p:grpSpPr>
              <a:xfrm>
                <a:off x="6670391" y="197599"/>
                <a:ext cx="74638" cy="68127"/>
                <a:chOff x="4903516" y="76261"/>
                <a:chExt cx="74638" cy="68127"/>
              </a:xfrm>
            </p:grpSpPr>
            <p:sp>
              <p:nvSpPr>
                <p:cNvPr id="149" name="Google Shape;149;p7"/>
                <p:cNvSpPr/>
                <p:nvPr/>
              </p:nvSpPr>
              <p:spPr>
                <a:xfrm>
                  <a:off x="4903516" y="76261"/>
                  <a:ext cx="74638" cy="68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266" extrusionOk="0">
                      <a:moveTo>
                        <a:pt x="658" y="1"/>
                      </a:moveTo>
                      <a:cubicBezTo>
                        <a:pt x="620" y="1"/>
                        <a:pt x="583" y="4"/>
                        <a:pt x="548" y="12"/>
                      </a:cubicBezTo>
                      <a:cubicBezTo>
                        <a:pt x="305" y="61"/>
                        <a:pt x="101" y="265"/>
                        <a:pt x="51" y="509"/>
                      </a:cubicBezTo>
                      <a:cubicBezTo>
                        <a:pt x="1" y="752"/>
                        <a:pt x="109" y="1021"/>
                        <a:pt x="315" y="1160"/>
                      </a:cubicBezTo>
                      <a:cubicBezTo>
                        <a:pt x="417" y="1230"/>
                        <a:pt x="542" y="1265"/>
                        <a:pt x="666" y="1265"/>
                      </a:cubicBezTo>
                      <a:cubicBezTo>
                        <a:pt x="790" y="1265"/>
                        <a:pt x="914" y="1230"/>
                        <a:pt x="1017" y="1160"/>
                      </a:cubicBezTo>
                      <a:cubicBezTo>
                        <a:pt x="1221" y="1022"/>
                        <a:pt x="1387" y="662"/>
                        <a:pt x="1309" y="415"/>
                      </a:cubicBezTo>
                      <a:cubicBezTo>
                        <a:pt x="1230" y="166"/>
                        <a:pt x="919" y="1"/>
                        <a:pt x="6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4928808" y="96172"/>
                  <a:ext cx="23462" cy="2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414" fill="none" extrusionOk="0">
                      <a:moveTo>
                        <a:pt x="1" y="5"/>
                      </a:moveTo>
                      <a:cubicBezTo>
                        <a:pt x="112" y="0"/>
                        <a:pt x="224" y="41"/>
                        <a:pt x="306" y="116"/>
                      </a:cubicBezTo>
                      <a:cubicBezTo>
                        <a:pt x="386" y="193"/>
                        <a:pt x="435" y="302"/>
                        <a:pt x="436" y="41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1" name="Google Shape;151;p7"/>
              <p:cNvGrpSpPr/>
              <p:nvPr/>
            </p:nvGrpSpPr>
            <p:grpSpPr>
              <a:xfrm>
                <a:off x="6686750" y="374694"/>
                <a:ext cx="89436" cy="81580"/>
                <a:chOff x="4919875" y="253357"/>
                <a:chExt cx="89436" cy="81580"/>
              </a:xfrm>
            </p:grpSpPr>
            <p:sp>
              <p:nvSpPr>
                <p:cNvPr id="152" name="Google Shape;152;p7"/>
                <p:cNvSpPr/>
                <p:nvPr/>
              </p:nvSpPr>
              <p:spPr>
                <a:xfrm>
                  <a:off x="4919875" y="253357"/>
                  <a:ext cx="89436" cy="81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516" extrusionOk="0">
                      <a:moveTo>
                        <a:pt x="788" y="1"/>
                      </a:moveTo>
                      <a:cubicBezTo>
                        <a:pt x="743" y="1"/>
                        <a:pt x="699" y="5"/>
                        <a:pt x="657" y="14"/>
                      </a:cubicBezTo>
                      <a:cubicBezTo>
                        <a:pt x="366" y="74"/>
                        <a:pt x="121" y="318"/>
                        <a:pt x="60" y="610"/>
                      </a:cubicBezTo>
                      <a:cubicBezTo>
                        <a:pt x="1" y="901"/>
                        <a:pt x="131" y="1223"/>
                        <a:pt x="377" y="1390"/>
                      </a:cubicBezTo>
                      <a:cubicBezTo>
                        <a:pt x="500" y="1474"/>
                        <a:pt x="650" y="1516"/>
                        <a:pt x="799" y="1516"/>
                      </a:cubicBezTo>
                      <a:cubicBezTo>
                        <a:pt x="947" y="1516"/>
                        <a:pt x="1095" y="1474"/>
                        <a:pt x="1218" y="1391"/>
                      </a:cubicBezTo>
                      <a:cubicBezTo>
                        <a:pt x="1462" y="1224"/>
                        <a:pt x="1662" y="793"/>
                        <a:pt x="1568" y="496"/>
                      </a:cubicBezTo>
                      <a:cubicBezTo>
                        <a:pt x="1473" y="199"/>
                        <a:pt x="1100" y="1"/>
                        <a:pt x="7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4949848" y="304855"/>
                  <a:ext cx="8341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132" fill="none" extrusionOk="0">
                      <a:moveTo>
                        <a:pt x="0" y="0"/>
                      </a:moveTo>
                      <a:cubicBezTo>
                        <a:pt x="40" y="56"/>
                        <a:pt x="93" y="101"/>
                        <a:pt x="155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4945866" y="275742"/>
                  <a:ext cx="7426" cy="14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262" fill="none" extrusionOk="0">
                      <a:moveTo>
                        <a:pt x="137" y="1"/>
                      </a:moveTo>
                      <a:cubicBezTo>
                        <a:pt x="61" y="66"/>
                        <a:pt x="12" y="161"/>
                        <a:pt x="0" y="2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5" name="Google Shape;155;p7"/>
              <p:cNvGrpSpPr/>
              <p:nvPr/>
            </p:nvGrpSpPr>
            <p:grpSpPr>
              <a:xfrm>
                <a:off x="6508148" y="536991"/>
                <a:ext cx="277242" cy="265888"/>
                <a:chOff x="4741273" y="415654"/>
                <a:chExt cx="277242" cy="26588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741273" y="415654"/>
                  <a:ext cx="277242" cy="26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2" h="4941" extrusionOk="0">
                      <a:moveTo>
                        <a:pt x="2285" y="0"/>
                      </a:moveTo>
                      <a:cubicBezTo>
                        <a:pt x="2111" y="0"/>
                        <a:pt x="1942" y="22"/>
                        <a:pt x="1784" y="70"/>
                      </a:cubicBezTo>
                      <a:cubicBezTo>
                        <a:pt x="691" y="403"/>
                        <a:pt x="1" y="1904"/>
                        <a:pt x="206" y="2960"/>
                      </a:cubicBezTo>
                      <a:cubicBezTo>
                        <a:pt x="388" y="3894"/>
                        <a:pt x="1158" y="4686"/>
                        <a:pt x="2087" y="4888"/>
                      </a:cubicBezTo>
                      <a:cubicBezTo>
                        <a:pt x="2248" y="4923"/>
                        <a:pt x="2412" y="4940"/>
                        <a:pt x="2576" y="4940"/>
                      </a:cubicBezTo>
                      <a:cubicBezTo>
                        <a:pt x="3359" y="4940"/>
                        <a:pt x="4143" y="4553"/>
                        <a:pt x="4592" y="3906"/>
                      </a:cubicBezTo>
                      <a:cubicBezTo>
                        <a:pt x="5135" y="3126"/>
                        <a:pt x="5151" y="2013"/>
                        <a:pt x="4627" y="1220"/>
                      </a:cubicBezTo>
                      <a:cubicBezTo>
                        <a:pt x="4193" y="562"/>
                        <a:pt x="3166" y="0"/>
                        <a:pt x="22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53454" y="483295"/>
                  <a:ext cx="31050" cy="9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1688" fill="none" extrusionOk="0">
                      <a:moveTo>
                        <a:pt x="0" y="0"/>
                      </a:moveTo>
                      <a:cubicBezTo>
                        <a:pt x="20" y="21"/>
                        <a:pt x="37" y="44"/>
                        <a:pt x="56" y="66"/>
                      </a:cubicBezTo>
                      <a:cubicBezTo>
                        <a:pt x="417" y="515"/>
                        <a:pt x="576" y="1120"/>
                        <a:pt x="482" y="168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876126" y="445788"/>
                  <a:ext cx="33256" cy="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2" fill="none" extrusionOk="0">
                      <a:moveTo>
                        <a:pt x="0" y="0"/>
                      </a:moveTo>
                      <a:cubicBezTo>
                        <a:pt x="210" y="11"/>
                        <a:pt x="419" y="56"/>
                        <a:pt x="617" y="13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801381" y="467905"/>
                  <a:ext cx="67050" cy="59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1109" fill="none" extrusionOk="0">
                      <a:moveTo>
                        <a:pt x="154" y="866"/>
                      </a:moveTo>
                      <a:cubicBezTo>
                        <a:pt x="216" y="978"/>
                        <a:pt x="337" y="1047"/>
                        <a:pt x="462" y="1069"/>
                      </a:cubicBezTo>
                      <a:cubicBezTo>
                        <a:pt x="686" y="1109"/>
                        <a:pt x="930" y="996"/>
                        <a:pt x="1041" y="797"/>
                      </a:cubicBezTo>
                      <a:cubicBezTo>
                        <a:pt x="1246" y="425"/>
                        <a:pt x="934" y="1"/>
                        <a:pt x="526" y="24"/>
                      </a:cubicBezTo>
                      <a:cubicBezTo>
                        <a:pt x="180" y="44"/>
                        <a:pt x="1" y="589"/>
                        <a:pt x="154" y="86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0" name="Google Shape;160;p7"/>
              <p:cNvGrpSpPr/>
              <p:nvPr/>
            </p:nvGrpSpPr>
            <p:grpSpPr>
              <a:xfrm>
                <a:off x="6482964" y="290963"/>
                <a:ext cx="128289" cy="116988"/>
                <a:chOff x="4716089" y="169625"/>
                <a:chExt cx="128289" cy="116988"/>
              </a:xfrm>
            </p:grpSpPr>
            <p:sp>
              <p:nvSpPr>
                <p:cNvPr id="161" name="Google Shape;161;p7"/>
                <p:cNvSpPr/>
                <p:nvPr/>
              </p:nvSpPr>
              <p:spPr>
                <a:xfrm>
                  <a:off x="4716089" y="169625"/>
                  <a:ext cx="128289" cy="116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174" extrusionOk="0">
                      <a:moveTo>
                        <a:pt x="1130" y="1"/>
                      </a:moveTo>
                      <a:cubicBezTo>
                        <a:pt x="1065" y="1"/>
                        <a:pt x="1002" y="6"/>
                        <a:pt x="943" y="19"/>
                      </a:cubicBezTo>
                      <a:cubicBezTo>
                        <a:pt x="525" y="105"/>
                        <a:pt x="172" y="455"/>
                        <a:pt x="87" y="873"/>
                      </a:cubicBezTo>
                      <a:cubicBezTo>
                        <a:pt x="0" y="1293"/>
                        <a:pt x="187" y="1754"/>
                        <a:pt x="541" y="1994"/>
                      </a:cubicBezTo>
                      <a:cubicBezTo>
                        <a:pt x="718" y="2113"/>
                        <a:pt x="932" y="2174"/>
                        <a:pt x="1147" y="2174"/>
                      </a:cubicBezTo>
                      <a:cubicBezTo>
                        <a:pt x="1359" y="2174"/>
                        <a:pt x="1571" y="2114"/>
                        <a:pt x="1748" y="1995"/>
                      </a:cubicBezTo>
                      <a:cubicBezTo>
                        <a:pt x="2099" y="1756"/>
                        <a:pt x="2383" y="1138"/>
                        <a:pt x="2248" y="711"/>
                      </a:cubicBezTo>
                      <a:cubicBezTo>
                        <a:pt x="2113" y="285"/>
                        <a:pt x="1578" y="1"/>
                        <a:pt x="11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736861" y="228980"/>
                  <a:ext cx="22332" cy="3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607" fill="none" extrusionOk="0">
                      <a:moveTo>
                        <a:pt x="0" y="0"/>
                      </a:moveTo>
                      <a:cubicBezTo>
                        <a:pt x="20" y="255"/>
                        <a:pt x="183" y="496"/>
                        <a:pt x="414" y="60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750421" y="190504"/>
                  <a:ext cx="8556" cy="5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" h="109" fill="none" extrusionOk="0">
                      <a:moveTo>
                        <a:pt x="159" y="1"/>
                      </a:moveTo>
                      <a:cubicBezTo>
                        <a:pt x="102" y="29"/>
                        <a:pt x="47" y="65"/>
                        <a:pt x="0" y="10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4" name="Google Shape;164;p7"/>
                <p:cNvSpPr/>
                <p:nvPr/>
              </p:nvSpPr>
              <p:spPr>
                <a:xfrm>
                  <a:off x="4784753" y="195294"/>
                  <a:ext cx="28736" cy="27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504" fill="none" extrusionOk="0">
                      <a:moveTo>
                        <a:pt x="70" y="55"/>
                      </a:moveTo>
                      <a:cubicBezTo>
                        <a:pt x="3" y="147"/>
                        <a:pt x="0" y="281"/>
                        <a:pt x="67" y="374"/>
                      </a:cubicBezTo>
                      <a:cubicBezTo>
                        <a:pt x="133" y="466"/>
                        <a:pt x="266" y="504"/>
                        <a:pt x="370" y="458"/>
                      </a:cubicBezTo>
                      <a:cubicBezTo>
                        <a:pt x="474" y="412"/>
                        <a:pt x="533" y="283"/>
                        <a:pt x="498" y="175"/>
                      </a:cubicBezTo>
                      <a:cubicBezTo>
                        <a:pt x="460" y="67"/>
                        <a:pt x="331" y="1"/>
                        <a:pt x="223" y="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5" name="Google Shape;165;p7"/>
              <p:cNvGrpSpPr/>
              <p:nvPr/>
            </p:nvGrpSpPr>
            <p:grpSpPr>
              <a:xfrm>
                <a:off x="6306838" y="451376"/>
                <a:ext cx="187698" cy="171231"/>
                <a:chOff x="4539963" y="330039"/>
                <a:chExt cx="187698" cy="171231"/>
              </a:xfrm>
            </p:grpSpPr>
            <p:sp>
              <p:nvSpPr>
                <p:cNvPr id="166" name="Google Shape;166;p7"/>
                <p:cNvSpPr/>
                <p:nvPr/>
              </p:nvSpPr>
              <p:spPr>
                <a:xfrm>
                  <a:off x="4539963" y="330039"/>
                  <a:ext cx="187698" cy="17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82" extrusionOk="0">
                      <a:moveTo>
                        <a:pt x="1653" y="1"/>
                      </a:moveTo>
                      <a:cubicBezTo>
                        <a:pt x="1558" y="1"/>
                        <a:pt x="1465" y="10"/>
                        <a:pt x="1378" y="28"/>
                      </a:cubicBezTo>
                      <a:cubicBezTo>
                        <a:pt x="766" y="154"/>
                        <a:pt x="251" y="667"/>
                        <a:pt x="125" y="1279"/>
                      </a:cubicBezTo>
                      <a:cubicBezTo>
                        <a:pt x="0" y="1891"/>
                        <a:pt x="272" y="2568"/>
                        <a:pt x="790" y="2918"/>
                      </a:cubicBezTo>
                      <a:cubicBezTo>
                        <a:pt x="1049" y="3093"/>
                        <a:pt x="1362" y="3181"/>
                        <a:pt x="1675" y="3181"/>
                      </a:cubicBezTo>
                      <a:cubicBezTo>
                        <a:pt x="1986" y="3181"/>
                        <a:pt x="2298" y="3094"/>
                        <a:pt x="2556" y="2919"/>
                      </a:cubicBezTo>
                      <a:cubicBezTo>
                        <a:pt x="3071" y="2570"/>
                        <a:pt x="3487" y="1665"/>
                        <a:pt x="3289" y="1042"/>
                      </a:cubicBezTo>
                      <a:cubicBezTo>
                        <a:pt x="3091" y="418"/>
                        <a:pt x="2309" y="1"/>
                        <a:pt x="16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7" name="Google Shape;167;p7"/>
                <p:cNvSpPr/>
                <p:nvPr/>
              </p:nvSpPr>
              <p:spPr>
                <a:xfrm>
                  <a:off x="4577469" y="426685"/>
                  <a:ext cx="8179" cy="18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342" fill="none" extrusionOk="0">
                      <a:moveTo>
                        <a:pt x="1" y="0"/>
                      </a:moveTo>
                      <a:cubicBezTo>
                        <a:pt x="31" y="121"/>
                        <a:pt x="82" y="238"/>
                        <a:pt x="151" y="34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" name="Google Shape;168;p7"/>
                <p:cNvSpPr/>
                <p:nvPr/>
              </p:nvSpPr>
              <p:spPr>
                <a:xfrm>
                  <a:off x="4578600" y="356138"/>
                  <a:ext cx="30673" cy="35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656" fill="none" extrusionOk="0">
                      <a:moveTo>
                        <a:pt x="569" y="0"/>
                      </a:moveTo>
                      <a:cubicBezTo>
                        <a:pt x="305" y="133"/>
                        <a:pt x="96" y="375"/>
                        <a:pt x="1" y="65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9" name="Google Shape;169;p7"/>
                <p:cNvSpPr/>
                <p:nvPr/>
              </p:nvSpPr>
              <p:spPr>
                <a:xfrm>
                  <a:off x="4626976" y="421358"/>
                  <a:ext cx="43319" cy="56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1051" fill="none" extrusionOk="0">
                      <a:moveTo>
                        <a:pt x="452" y="992"/>
                      </a:moveTo>
                      <a:cubicBezTo>
                        <a:pt x="551" y="975"/>
                        <a:pt x="634" y="904"/>
                        <a:pt x="689" y="821"/>
                      </a:cubicBezTo>
                      <a:cubicBezTo>
                        <a:pt x="771" y="700"/>
                        <a:pt x="804" y="544"/>
                        <a:pt x="764" y="405"/>
                      </a:cubicBezTo>
                      <a:cubicBezTo>
                        <a:pt x="678" y="113"/>
                        <a:pt x="224" y="0"/>
                        <a:pt x="97" y="317"/>
                      </a:cubicBezTo>
                      <a:cubicBezTo>
                        <a:pt x="1" y="560"/>
                        <a:pt x="114" y="1050"/>
                        <a:pt x="452" y="992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0" name="Google Shape;170;p7"/>
            <p:cNvGrpSpPr/>
            <p:nvPr/>
          </p:nvGrpSpPr>
          <p:grpSpPr>
            <a:xfrm flipH="1">
              <a:off x="162169" y="1002017"/>
              <a:ext cx="722883" cy="711627"/>
              <a:chOff x="1827025" y="2016588"/>
              <a:chExt cx="627775" cy="618000"/>
            </a:xfrm>
          </p:grpSpPr>
          <p:sp>
            <p:nvSpPr>
              <p:cNvPr id="171" name="Google Shape;171;p7"/>
              <p:cNvSpPr/>
              <p:nvPr/>
            </p:nvSpPr>
            <p:spPr>
              <a:xfrm>
                <a:off x="1827025" y="2016588"/>
                <a:ext cx="627775" cy="618000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24720" extrusionOk="0">
                    <a:moveTo>
                      <a:pt x="18266" y="1"/>
                    </a:moveTo>
                    <a:cubicBezTo>
                      <a:pt x="15415" y="1"/>
                      <a:pt x="12599" y="846"/>
                      <a:pt x="9859" y="1695"/>
                    </a:cubicBezTo>
                    <a:cubicBezTo>
                      <a:pt x="6951" y="2595"/>
                      <a:pt x="4011" y="3525"/>
                      <a:pt x="1431" y="5142"/>
                    </a:cubicBezTo>
                    <a:cubicBezTo>
                      <a:pt x="759" y="5565"/>
                      <a:pt x="49" y="6145"/>
                      <a:pt x="19" y="6939"/>
                    </a:cubicBezTo>
                    <a:cubicBezTo>
                      <a:pt x="1" y="7409"/>
                      <a:pt x="257" y="7880"/>
                      <a:pt x="661" y="8120"/>
                    </a:cubicBezTo>
                    <a:cubicBezTo>
                      <a:pt x="849" y="8231"/>
                      <a:pt x="1081" y="8284"/>
                      <a:pt x="1316" y="8284"/>
                    </a:cubicBezTo>
                    <a:cubicBezTo>
                      <a:pt x="1587" y="8284"/>
                      <a:pt x="1862" y="8214"/>
                      <a:pt x="2078" y="8085"/>
                    </a:cubicBezTo>
                    <a:cubicBezTo>
                      <a:pt x="3389" y="12630"/>
                      <a:pt x="4915" y="17908"/>
                      <a:pt x="6295" y="22691"/>
                    </a:cubicBezTo>
                    <a:cubicBezTo>
                      <a:pt x="6650" y="23920"/>
                      <a:pt x="7771" y="24720"/>
                      <a:pt x="8989" y="24720"/>
                    </a:cubicBezTo>
                    <a:cubicBezTo>
                      <a:pt x="9251" y="24720"/>
                      <a:pt x="9517" y="24683"/>
                      <a:pt x="9781" y="24606"/>
                    </a:cubicBezTo>
                    <a:cubicBezTo>
                      <a:pt x="14121" y="23332"/>
                      <a:pt x="18449" y="22146"/>
                      <a:pt x="22790" y="20872"/>
                    </a:cubicBezTo>
                    <a:cubicBezTo>
                      <a:pt x="24252" y="20442"/>
                      <a:pt x="25110" y="18930"/>
                      <a:pt x="24721" y="17456"/>
                    </a:cubicBezTo>
                    <a:cubicBezTo>
                      <a:pt x="23443" y="12626"/>
                      <a:pt x="22207" y="7891"/>
                      <a:pt x="20912" y="3019"/>
                    </a:cubicBezTo>
                    <a:cubicBezTo>
                      <a:pt x="21580" y="2827"/>
                      <a:pt x="22027" y="2439"/>
                      <a:pt x="21966" y="1748"/>
                    </a:cubicBezTo>
                    <a:cubicBezTo>
                      <a:pt x="21932" y="1376"/>
                      <a:pt x="21743" y="1029"/>
                      <a:pt x="21470" y="775"/>
                    </a:cubicBezTo>
                    <a:cubicBezTo>
                      <a:pt x="20898" y="243"/>
                      <a:pt x="20133" y="107"/>
                      <a:pt x="19389" y="46"/>
                    </a:cubicBezTo>
                    <a:cubicBezTo>
                      <a:pt x="19014" y="15"/>
                      <a:pt x="18640" y="1"/>
                      <a:pt x="18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2067500" y="2270738"/>
                <a:ext cx="299200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1968" h="7409" extrusionOk="0">
                    <a:moveTo>
                      <a:pt x="11967" y="0"/>
                    </a:moveTo>
                    <a:lnTo>
                      <a:pt x="11967" y="0"/>
                    </a:lnTo>
                    <a:cubicBezTo>
                      <a:pt x="7773" y="151"/>
                      <a:pt x="3620" y="1358"/>
                      <a:pt x="1" y="3482"/>
                    </a:cubicBezTo>
                    <a:lnTo>
                      <a:pt x="5985" y="7409"/>
                    </a:lnTo>
                    <a:lnTo>
                      <a:pt x="11624" y="4127"/>
                    </a:lnTo>
                    <a:lnTo>
                      <a:pt x="11967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1966275" y="2271813"/>
                <a:ext cx="449650" cy="331125"/>
              </a:xfrm>
              <a:custGeom>
                <a:avLst/>
                <a:gdLst/>
                <a:ahLst/>
                <a:cxnLst/>
                <a:rect l="l" t="t" r="r" b="b"/>
                <a:pathLst>
                  <a:path w="17986" h="13245" extrusionOk="0">
                    <a:moveTo>
                      <a:pt x="16057" y="1"/>
                    </a:moveTo>
                    <a:cubicBezTo>
                      <a:pt x="15183" y="1727"/>
                      <a:pt x="13158" y="2894"/>
                      <a:pt x="11253" y="3232"/>
                    </a:cubicBezTo>
                    <a:cubicBezTo>
                      <a:pt x="10366" y="3389"/>
                      <a:pt x="9468" y="3431"/>
                      <a:pt x="8567" y="3431"/>
                    </a:cubicBezTo>
                    <a:cubicBezTo>
                      <a:pt x="7532" y="3431"/>
                      <a:pt x="6491" y="3375"/>
                      <a:pt x="5456" y="3374"/>
                    </a:cubicBezTo>
                    <a:cubicBezTo>
                      <a:pt x="5447" y="3374"/>
                      <a:pt x="5439" y="3374"/>
                      <a:pt x="5430" y="3374"/>
                    </a:cubicBezTo>
                    <a:cubicBezTo>
                      <a:pt x="3504" y="3374"/>
                      <a:pt x="1622" y="3654"/>
                      <a:pt x="0" y="4698"/>
                    </a:cubicBezTo>
                    <a:cubicBezTo>
                      <a:pt x="515" y="6539"/>
                      <a:pt x="221" y="5774"/>
                      <a:pt x="736" y="7614"/>
                    </a:cubicBezTo>
                    <a:cubicBezTo>
                      <a:pt x="1085" y="8863"/>
                      <a:pt x="1433" y="10112"/>
                      <a:pt x="1782" y="11361"/>
                    </a:cubicBezTo>
                    <a:cubicBezTo>
                      <a:pt x="1918" y="11848"/>
                      <a:pt x="2068" y="12360"/>
                      <a:pt x="2431" y="12712"/>
                    </a:cubicBezTo>
                    <a:cubicBezTo>
                      <a:pt x="2827" y="13098"/>
                      <a:pt x="3388" y="13244"/>
                      <a:pt x="3954" y="13244"/>
                    </a:cubicBezTo>
                    <a:cubicBezTo>
                      <a:pt x="4197" y="13244"/>
                      <a:pt x="4440" y="13217"/>
                      <a:pt x="4672" y="13171"/>
                    </a:cubicBezTo>
                    <a:cubicBezTo>
                      <a:pt x="6689" y="12769"/>
                      <a:pt x="8374" y="12179"/>
                      <a:pt x="10390" y="11665"/>
                    </a:cubicBezTo>
                    <a:cubicBezTo>
                      <a:pt x="12284" y="11182"/>
                      <a:pt x="14166" y="10618"/>
                      <a:pt x="15931" y="9774"/>
                    </a:cubicBezTo>
                    <a:cubicBezTo>
                      <a:pt x="16563" y="9473"/>
                      <a:pt x="17220" y="9113"/>
                      <a:pt x="17554" y="8497"/>
                    </a:cubicBezTo>
                    <a:cubicBezTo>
                      <a:pt x="17986" y="7703"/>
                      <a:pt x="17761" y="6729"/>
                      <a:pt x="17527" y="5857"/>
                    </a:cubicBezTo>
                    <a:cubicBezTo>
                      <a:pt x="16768" y="3036"/>
                      <a:pt x="16816" y="2821"/>
                      <a:pt x="16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1854500" y="2038538"/>
                <a:ext cx="49010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6325" extrusionOk="0">
                    <a:moveTo>
                      <a:pt x="18761" y="0"/>
                    </a:moveTo>
                    <a:cubicBezTo>
                      <a:pt x="18755" y="0"/>
                      <a:pt x="18750" y="0"/>
                      <a:pt x="18745" y="0"/>
                    </a:cubicBezTo>
                    <a:cubicBezTo>
                      <a:pt x="16371" y="41"/>
                      <a:pt x="13980" y="444"/>
                      <a:pt x="11635" y="1032"/>
                    </a:cubicBezTo>
                    <a:cubicBezTo>
                      <a:pt x="7696" y="2016"/>
                      <a:pt x="3836" y="3201"/>
                      <a:pt x="535" y="5300"/>
                    </a:cubicBezTo>
                    <a:cubicBezTo>
                      <a:pt x="1" y="5640"/>
                      <a:pt x="233" y="6324"/>
                      <a:pt x="846" y="6324"/>
                    </a:cubicBezTo>
                    <a:cubicBezTo>
                      <a:pt x="867" y="6324"/>
                      <a:pt x="888" y="6323"/>
                      <a:pt x="910" y="6322"/>
                    </a:cubicBezTo>
                    <a:cubicBezTo>
                      <a:pt x="5143" y="6009"/>
                      <a:pt x="9283" y="4771"/>
                      <a:pt x="13313" y="3396"/>
                    </a:cubicBezTo>
                    <a:cubicBezTo>
                      <a:pt x="15261" y="2732"/>
                      <a:pt x="17216" y="2025"/>
                      <a:pt x="19024" y="1052"/>
                    </a:cubicBezTo>
                    <a:cubicBezTo>
                      <a:pt x="19603" y="740"/>
                      <a:pt x="19410" y="0"/>
                      <a:pt x="18761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1916750" y="2224188"/>
                <a:ext cx="51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702" fill="none" extrusionOk="0">
                    <a:moveTo>
                      <a:pt x="205" y="701"/>
                    </a:moveTo>
                    <a:cubicBezTo>
                      <a:pt x="137" y="467"/>
                      <a:pt x="69" y="23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1933650" y="2281763"/>
                <a:ext cx="19475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656" fill="none" extrusionOk="0">
                    <a:moveTo>
                      <a:pt x="778" y="2656"/>
                    </a:moveTo>
                    <a:cubicBezTo>
                      <a:pt x="519" y="1770"/>
                      <a:pt x="259" y="885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2059375" y="2477563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6" y="0"/>
                      <a:pt x="798" y="56"/>
                      <a:pt x="634" y="174"/>
                    </a:cubicBezTo>
                    <a:cubicBezTo>
                      <a:pt x="1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4" y="1780"/>
                      <a:pt x="1746" y="1674"/>
                      <a:pt x="1941" y="1496"/>
                    </a:cubicBezTo>
                    <a:cubicBezTo>
                      <a:pt x="2110" y="1343"/>
                      <a:pt x="2234" y="1129"/>
                      <a:pt x="2247" y="901"/>
                    </a:cubicBezTo>
                    <a:cubicBezTo>
                      <a:pt x="2281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>
                <a:off x="2301350" y="2385388"/>
                <a:ext cx="441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381" extrusionOk="0">
                    <a:moveTo>
                      <a:pt x="942" y="1"/>
                    </a:moveTo>
                    <a:cubicBezTo>
                      <a:pt x="778" y="1"/>
                      <a:pt x="617" y="44"/>
                      <a:pt x="490" y="135"/>
                    </a:cubicBezTo>
                    <a:cubicBezTo>
                      <a:pt x="0" y="488"/>
                      <a:pt x="262" y="1279"/>
                      <a:pt x="827" y="1371"/>
                    </a:cubicBezTo>
                    <a:cubicBezTo>
                      <a:pt x="867" y="1377"/>
                      <a:pt x="907" y="1380"/>
                      <a:pt x="946" y="1380"/>
                    </a:cubicBezTo>
                    <a:cubicBezTo>
                      <a:pt x="1149" y="1380"/>
                      <a:pt x="1352" y="1298"/>
                      <a:pt x="1503" y="1161"/>
                    </a:cubicBezTo>
                    <a:cubicBezTo>
                      <a:pt x="1634" y="1041"/>
                      <a:pt x="1729" y="876"/>
                      <a:pt x="1740" y="698"/>
                    </a:cubicBezTo>
                    <a:cubicBezTo>
                      <a:pt x="1766" y="262"/>
                      <a:pt x="1345" y="1"/>
                      <a:pt x="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2228100" y="2306713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4" y="0"/>
                    </a:moveTo>
                    <a:cubicBezTo>
                      <a:pt x="524" y="0"/>
                      <a:pt x="415" y="29"/>
                      <a:pt x="330" y="91"/>
                    </a:cubicBezTo>
                    <a:cubicBezTo>
                      <a:pt x="1" y="328"/>
                      <a:pt x="176" y="861"/>
                      <a:pt x="557" y="922"/>
                    </a:cubicBezTo>
                    <a:cubicBezTo>
                      <a:pt x="584" y="926"/>
                      <a:pt x="611" y="929"/>
                      <a:pt x="638" y="929"/>
                    </a:cubicBezTo>
                    <a:cubicBezTo>
                      <a:pt x="774" y="929"/>
                      <a:pt x="910" y="873"/>
                      <a:pt x="1011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8" y="176"/>
                      <a:pt x="906" y="0"/>
                      <a:pt x="6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>
                <a:off x="2277850" y="2133438"/>
                <a:ext cx="297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29" extrusionOk="0">
                    <a:moveTo>
                      <a:pt x="635" y="0"/>
                    </a:moveTo>
                    <a:cubicBezTo>
                      <a:pt x="525" y="0"/>
                      <a:pt x="416" y="29"/>
                      <a:pt x="331" y="91"/>
                    </a:cubicBezTo>
                    <a:cubicBezTo>
                      <a:pt x="0" y="328"/>
                      <a:pt x="177" y="860"/>
                      <a:pt x="557" y="922"/>
                    </a:cubicBezTo>
                    <a:cubicBezTo>
                      <a:pt x="583" y="926"/>
                      <a:pt x="609" y="928"/>
                      <a:pt x="636" y="928"/>
                    </a:cubicBezTo>
                    <a:cubicBezTo>
                      <a:pt x="773" y="928"/>
                      <a:pt x="910" y="873"/>
                      <a:pt x="1012" y="781"/>
                    </a:cubicBezTo>
                    <a:cubicBezTo>
                      <a:pt x="1100" y="701"/>
                      <a:pt x="1164" y="589"/>
                      <a:pt x="1171" y="469"/>
                    </a:cubicBezTo>
                    <a:cubicBezTo>
                      <a:pt x="1189" y="176"/>
                      <a:pt x="906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>
                <a:off x="2137950" y="2263938"/>
                <a:ext cx="174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372" y="1"/>
                    </a:moveTo>
                    <a:cubicBezTo>
                      <a:pt x="308" y="1"/>
                      <a:pt x="244" y="17"/>
                      <a:pt x="194" y="53"/>
                    </a:cubicBezTo>
                    <a:cubicBezTo>
                      <a:pt x="1" y="193"/>
                      <a:pt x="104" y="505"/>
                      <a:pt x="327" y="541"/>
                    </a:cubicBezTo>
                    <a:cubicBezTo>
                      <a:pt x="343" y="543"/>
                      <a:pt x="359" y="545"/>
                      <a:pt x="375" y="545"/>
                    </a:cubicBezTo>
                    <a:cubicBezTo>
                      <a:pt x="455" y="545"/>
                      <a:pt x="534" y="512"/>
                      <a:pt x="593" y="458"/>
                    </a:cubicBezTo>
                    <a:cubicBezTo>
                      <a:pt x="645" y="411"/>
                      <a:pt x="684" y="345"/>
                      <a:pt x="687" y="276"/>
                    </a:cubicBezTo>
                    <a:cubicBezTo>
                      <a:pt x="698" y="103"/>
                      <a:pt x="532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1988250" y="2232938"/>
                <a:ext cx="5702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81" extrusionOk="0">
                    <a:moveTo>
                      <a:pt x="1217" y="0"/>
                    </a:moveTo>
                    <a:cubicBezTo>
                      <a:pt x="1005" y="0"/>
                      <a:pt x="797" y="56"/>
                      <a:pt x="632" y="174"/>
                    </a:cubicBezTo>
                    <a:cubicBezTo>
                      <a:pt x="0" y="629"/>
                      <a:pt x="339" y="1651"/>
                      <a:pt x="1069" y="1768"/>
                    </a:cubicBezTo>
                    <a:cubicBezTo>
                      <a:pt x="1119" y="1776"/>
                      <a:pt x="1170" y="1780"/>
                      <a:pt x="1221" y="1780"/>
                    </a:cubicBezTo>
                    <a:cubicBezTo>
                      <a:pt x="1483" y="1780"/>
                      <a:pt x="1745" y="1674"/>
                      <a:pt x="1940" y="1496"/>
                    </a:cubicBezTo>
                    <a:cubicBezTo>
                      <a:pt x="2109" y="1343"/>
                      <a:pt x="2232" y="1129"/>
                      <a:pt x="2246" y="900"/>
                    </a:cubicBezTo>
                    <a:cubicBezTo>
                      <a:pt x="2280" y="337"/>
                      <a:pt x="1738" y="0"/>
                      <a:pt x="1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2222050" y="2483213"/>
                <a:ext cx="296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924" extrusionOk="0">
                    <a:moveTo>
                      <a:pt x="632" y="0"/>
                    </a:moveTo>
                    <a:cubicBezTo>
                      <a:pt x="522" y="0"/>
                      <a:pt x="413" y="29"/>
                      <a:pt x="328" y="90"/>
                    </a:cubicBezTo>
                    <a:cubicBezTo>
                      <a:pt x="0" y="327"/>
                      <a:pt x="176" y="857"/>
                      <a:pt x="554" y="918"/>
                    </a:cubicBezTo>
                    <a:cubicBezTo>
                      <a:pt x="581" y="922"/>
                      <a:pt x="607" y="924"/>
                      <a:pt x="633" y="924"/>
                    </a:cubicBezTo>
                    <a:cubicBezTo>
                      <a:pt x="770" y="924"/>
                      <a:pt x="906" y="869"/>
                      <a:pt x="1007" y="777"/>
                    </a:cubicBezTo>
                    <a:cubicBezTo>
                      <a:pt x="1095" y="696"/>
                      <a:pt x="1159" y="586"/>
                      <a:pt x="1166" y="468"/>
                    </a:cubicBezTo>
                    <a:cubicBezTo>
                      <a:pt x="1184" y="175"/>
                      <a:pt x="902" y="0"/>
                      <a:pt x="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65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8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186" name="Google Shape;186;p8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834700" y="1307100"/>
            <a:ext cx="7474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>
            <a:off x="251232" y="297805"/>
            <a:ext cx="8501570" cy="4587804"/>
            <a:chOff x="251232" y="297805"/>
            <a:chExt cx="8501570" cy="4587804"/>
          </a:xfrm>
        </p:grpSpPr>
        <p:grpSp>
          <p:nvGrpSpPr>
            <p:cNvPr id="190" name="Google Shape;190;p8"/>
            <p:cNvGrpSpPr/>
            <p:nvPr/>
          </p:nvGrpSpPr>
          <p:grpSpPr>
            <a:xfrm>
              <a:off x="8019095" y="359588"/>
              <a:ext cx="733707" cy="640522"/>
              <a:chOff x="4861050" y="1078975"/>
              <a:chExt cx="637175" cy="556250"/>
            </a:xfrm>
          </p:grpSpPr>
          <p:sp>
            <p:nvSpPr>
              <p:cNvPr id="191" name="Google Shape;191;p8"/>
              <p:cNvSpPr/>
              <p:nvPr/>
            </p:nvSpPr>
            <p:spPr>
              <a:xfrm>
                <a:off x="5197225" y="1267400"/>
                <a:ext cx="301000" cy="3097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2391" extrusionOk="0">
                    <a:moveTo>
                      <a:pt x="2473" y="0"/>
                    </a:moveTo>
                    <a:cubicBezTo>
                      <a:pt x="690" y="3140"/>
                      <a:pt x="0" y="6791"/>
                      <a:pt x="117" y="10400"/>
                    </a:cubicBezTo>
                    <a:cubicBezTo>
                      <a:pt x="1781" y="11221"/>
                      <a:pt x="3480" y="12053"/>
                      <a:pt x="5316" y="12315"/>
                    </a:cubicBezTo>
                    <a:cubicBezTo>
                      <a:pt x="5664" y="12365"/>
                      <a:pt x="6019" y="12390"/>
                      <a:pt x="6374" y="12390"/>
                    </a:cubicBezTo>
                    <a:cubicBezTo>
                      <a:pt x="7896" y="12390"/>
                      <a:pt x="9426" y="11920"/>
                      <a:pt x="10463" y="10831"/>
                    </a:cubicBezTo>
                    <a:cubicBezTo>
                      <a:pt x="11745" y="9483"/>
                      <a:pt x="12039" y="7374"/>
                      <a:pt x="11432" y="5617"/>
                    </a:cubicBezTo>
                    <a:cubicBezTo>
                      <a:pt x="10826" y="3858"/>
                      <a:pt x="9425" y="2450"/>
                      <a:pt x="7796" y="1553"/>
                    </a:cubicBezTo>
                    <a:cubicBezTo>
                      <a:pt x="6167" y="657"/>
                      <a:pt x="4318" y="232"/>
                      <a:pt x="2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4912200" y="1078975"/>
                <a:ext cx="313275" cy="338650"/>
              </a:xfrm>
              <a:custGeom>
                <a:avLst/>
                <a:gdLst/>
                <a:ahLst/>
                <a:cxnLst/>
                <a:rect l="l" t="t" r="r" b="b"/>
                <a:pathLst>
                  <a:path w="12531" h="13546" extrusionOk="0">
                    <a:moveTo>
                      <a:pt x="5169" y="1"/>
                    </a:moveTo>
                    <a:cubicBezTo>
                      <a:pt x="4861" y="1"/>
                      <a:pt x="4553" y="31"/>
                      <a:pt x="4248" y="96"/>
                    </a:cubicBezTo>
                    <a:cubicBezTo>
                      <a:pt x="2429" y="479"/>
                      <a:pt x="991" y="2052"/>
                      <a:pt x="496" y="3844"/>
                    </a:cubicBezTo>
                    <a:cubicBezTo>
                      <a:pt x="0" y="5635"/>
                      <a:pt x="356" y="7590"/>
                      <a:pt x="1191" y="9251"/>
                    </a:cubicBezTo>
                    <a:cubicBezTo>
                      <a:pt x="2026" y="10913"/>
                      <a:pt x="3308" y="12310"/>
                      <a:pt x="4698" y="13546"/>
                    </a:cubicBezTo>
                    <a:cubicBezTo>
                      <a:pt x="6628" y="10538"/>
                      <a:pt x="9337" y="7916"/>
                      <a:pt x="12530" y="6311"/>
                    </a:cubicBezTo>
                    <a:cubicBezTo>
                      <a:pt x="11625" y="4692"/>
                      <a:pt x="10696" y="3044"/>
                      <a:pt x="9330" y="1787"/>
                    </a:cubicBezTo>
                    <a:cubicBezTo>
                      <a:pt x="8195" y="743"/>
                      <a:pt x="6688" y="1"/>
                      <a:pt x="5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5032050" y="1457250"/>
                <a:ext cx="7415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78" extrusionOk="0">
                    <a:moveTo>
                      <a:pt x="1159" y="1"/>
                    </a:moveTo>
                    <a:cubicBezTo>
                      <a:pt x="907" y="1"/>
                      <a:pt x="660" y="73"/>
                      <a:pt x="455" y="239"/>
                    </a:cubicBezTo>
                    <a:cubicBezTo>
                      <a:pt x="204" y="440"/>
                      <a:pt x="36" y="749"/>
                      <a:pt x="25" y="1072"/>
                    </a:cubicBezTo>
                    <a:cubicBezTo>
                      <a:pt x="1" y="1814"/>
                      <a:pt x="741" y="2277"/>
                      <a:pt x="1441" y="2277"/>
                    </a:cubicBezTo>
                    <a:cubicBezTo>
                      <a:pt x="1871" y="2277"/>
                      <a:pt x="2286" y="2103"/>
                      <a:pt x="2499" y="1711"/>
                    </a:cubicBezTo>
                    <a:cubicBezTo>
                      <a:pt x="2965" y="858"/>
                      <a:pt x="2028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5114875" y="1371375"/>
                <a:ext cx="47800" cy="4357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743" extrusionOk="0">
                    <a:moveTo>
                      <a:pt x="992" y="1"/>
                    </a:moveTo>
                    <a:cubicBezTo>
                      <a:pt x="628" y="1"/>
                      <a:pt x="264" y="238"/>
                      <a:pt x="144" y="585"/>
                    </a:cubicBezTo>
                    <a:cubicBezTo>
                      <a:pt x="0" y="998"/>
                      <a:pt x="221" y="1502"/>
                      <a:pt x="623" y="1677"/>
                    </a:cubicBezTo>
                    <a:cubicBezTo>
                      <a:pt x="726" y="1721"/>
                      <a:pt x="837" y="1742"/>
                      <a:pt x="949" y="1742"/>
                    </a:cubicBezTo>
                    <a:cubicBezTo>
                      <a:pt x="1270" y="1742"/>
                      <a:pt x="1595" y="1567"/>
                      <a:pt x="1746" y="1280"/>
                    </a:cubicBezTo>
                    <a:lnTo>
                      <a:pt x="1831" y="1036"/>
                    </a:lnTo>
                    <a:cubicBezTo>
                      <a:pt x="1912" y="606"/>
                      <a:pt x="1619" y="140"/>
                      <a:pt x="1197" y="27"/>
                    </a:cubicBezTo>
                    <a:cubicBezTo>
                      <a:pt x="1130" y="9"/>
                      <a:pt x="1061" y="1"/>
                      <a:pt x="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5114875" y="1369225"/>
                <a:ext cx="478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36" fill="none" extrusionOk="0">
                    <a:moveTo>
                      <a:pt x="1831" y="1122"/>
                    </a:moveTo>
                    <a:cubicBezTo>
                      <a:pt x="1912" y="692"/>
                      <a:pt x="1619" y="226"/>
                      <a:pt x="1197" y="113"/>
                    </a:cubicBezTo>
                    <a:cubicBezTo>
                      <a:pt x="774" y="1"/>
                      <a:pt x="287" y="259"/>
                      <a:pt x="144" y="671"/>
                    </a:cubicBezTo>
                    <a:cubicBezTo>
                      <a:pt x="0" y="1084"/>
                      <a:pt x="221" y="1588"/>
                      <a:pt x="623" y="1763"/>
                    </a:cubicBezTo>
                    <a:cubicBezTo>
                      <a:pt x="1024" y="1936"/>
                      <a:pt x="1543" y="1753"/>
                      <a:pt x="1746" y="1366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5104900" y="1553150"/>
                <a:ext cx="100925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3234" extrusionOk="0">
                    <a:moveTo>
                      <a:pt x="1807" y="0"/>
                    </a:moveTo>
                    <a:cubicBezTo>
                      <a:pt x="1668" y="0"/>
                      <a:pt x="1521" y="18"/>
                      <a:pt x="1366" y="55"/>
                    </a:cubicBezTo>
                    <a:cubicBezTo>
                      <a:pt x="564" y="251"/>
                      <a:pt x="1" y="1141"/>
                      <a:pt x="168" y="1950"/>
                    </a:cubicBezTo>
                    <a:cubicBezTo>
                      <a:pt x="318" y="2678"/>
                      <a:pt x="1041" y="3234"/>
                      <a:pt x="1778" y="3234"/>
                    </a:cubicBezTo>
                    <a:cubicBezTo>
                      <a:pt x="1858" y="3234"/>
                      <a:pt x="1938" y="3227"/>
                      <a:pt x="2018" y="3214"/>
                    </a:cubicBezTo>
                    <a:cubicBezTo>
                      <a:pt x="4036" y="2872"/>
                      <a:pt x="3585" y="0"/>
                      <a:pt x="1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4997350" y="1582450"/>
                <a:ext cx="529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032" extrusionOk="0">
                    <a:moveTo>
                      <a:pt x="1089" y="0"/>
                    </a:moveTo>
                    <a:cubicBezTo>
                      <a:pt x="602" y="0"/>
                      <a:pt x="137" y="394"/>
                      <a:pt x="71" y="879"/>
                    </a:cubicBezTo>
                    <a:cubicBezTo>
                      <a:pt x="1" y="1391"/>
                      <a:pt x="386" y="1923"/>
                      <a:pt x="894" y="2017"/>
                    </a:cubicBezTo>
                    <a:cubicBezTo>
                      <a:pt x="948" y="2027"/>
                      <a:pt x="1003" y="2032"/>
                      <a:pt x="1058" y="2032"/>
                    </a:cubicBezTo>
                    <a:cubicBezTo>
                      <a:pt x="1514" y="2032"/>
                      <a:pt x="1963" y="1697"/>
                      <a:pt x="2068" y="1249"/>
                    </a:cubicBezTo>
                    <a:lnTo>
                      <a:pt x="2094" y="1059"/>
                    </a:lnTo>
                    <a:cubicBezTo>
                      <a:pt x="2115" y="543"/>
                      <a:pt x="1683" y="50"/>
                      <a:pt x="1168" y="4"/>
                    </a:cubicBezTo>
                    <a:cubicBezTo>
                      <a:pt x="1142" y="1"/>
                      <a:pt x="1115" y="0"/>
                      <a:pt x="10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4997350" y="1581400"/>
                <a:ext cx="5290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53" fill="none" extrusionOk="0">
                    <a:moveTo>
                      <a:pt x="2094" y="1101"/>
                    </a:moveTo>
                    <a:cubicBezTo>
                      <a:pt x="2115" y="585"/>
                      <a:pt x="1683" y="92"/>
                      <a:pt x="1168" y="46"/>
                    </a:cubicBezTo>
                    <a:cubicBezTo>
                      <a:pt x="654" y="0"/>
                      <a:pt x="141" y="409"/>
                      <a:pt x="71" y="921"/>
                    </a:cubicBezTo>
                    <a:cubicBezTo>
                      <a:pt x="1" y="1433"/>
                      <a:pt x="386" y="1965"/>
                      <a:pt x="894" y="2059"/>
                    </a:cubicBezTo>
                    <a:cubicBezTo>
                      <a:pt x="1401" y="2153"/>
                      <a:pt x="1950" y="1793"/>
                      <a:pt x="2068" y="1291"/>
                    </a:cubicBezTo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4861050" y="1452025"/>
                <a:ext cx="95200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3744" extrusionOk="0">
                    <a:moveTo>
                      <a:pt x="1847" y="0"/>
                    </a:moveTo>
                    <a:cubicBezTo>
                      <a:pt x="1390" y="0"/>
                      <a:pt x="925" y="195"/>
                      <a:pt x="548" y="650"/>
                    </a:cubicBezTo>
                    <a:cubicBezTo>
                      <a:pt x="71" y="1225"/>
                      <a:pt x="1" y="2098"/>
                      <a:pt x="362" y="2751"/>
                    </a:cubicBezTo>
                    <a:cubicBezTo>
                      <a:pt x="734" y="3426"/>
                      <a:pt x="1381" y="3743"/>
                      <a:pt x="2011" y="3743"/>
                    </a:cubicBezTo>
                    <a:cubicBezTo>
                      <a:pt x="2868" y="3743"/>
                      <a:pt x="3692" y="3157"/>
                      <a:pt x="3748" y="2085"/>
                    </a:cubicBezTo>
                    <a:cubicBezTo>
                      <a:pt x="3808" y="926"/>
                      <a:pt x="2845" y="0"/>
                      <a:pt x="1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0" name="Google Shape;200;p8"/>
            <p:cNvGrpSpPr/>
            <p:nvPr/>
          </p:nvGrpSpPr>
          <p:grpSpPr>
            <a:xfrm rot="8999829" flipH="1">
              <a:off x="2536591" y="4520134"/>
              <a:ext cx="319244" cy="306170"/>
              <a:chOff x="4741273" y="415654"/>
              <a:chExt cx="277242" cy="265888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5" name="Google Shape;205;p8"/>
            <p:cNvGrpSpPr/>
            <p:nvPr/>
          </p:nvGrpSpPr>
          <p:grpSpPr>
            <a:xfrm rot="8999829" flipH="1">
              <a:off x="5693116" y="357109"/>
              <a:ext cx="319244" cy="306170"/>
              <a:chOff x="4741273" y="415654"/>
              <a:chExt cx="277242" cy="265888"/>
            </a:xfrm>
          </p:grpSpPr>
          <p:sp>
            <p:nvSpPr>
              <p:cNvPr id="206" name="Google Shape;206;p8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0" name="Google Shape;210;p8"/>
            <p:cNvGrpSpPr/>
            <p:nvPr/>
          </p:nvGrpSpPr>
          <p:grpSpPr>
            <a:xfrm>
              <a:off x="251232" y="3341758"/>
              <a:ext cx="837493" cy="1522636"/>
              <a:chOff x="251232" y="3341758"/>
              <a:chExt cx="837493" cy="1522636"/>
            </a:xfrm>
          </p:grpSpPr>
          <p:grpSp>
            <p:nvGrpSpPr>
              <p:cNvPr id="211" name="Google Shape;211;p8"/>
              <p:cNvGrpSpPr/>
              <p:nvPr/>
            </p:nvGrpSpPr>
            <p:grpSpPr>
              <a:xfrm flipH="1">
                <a:off x="537671" y="3341758"/>
                <a:ext cx="551053" cy="696980"/>
                <a:chOff x="6306838" y="197599"/>
                <a:chExt cx="478553" cy="605280"/>
              </a:xfrm>
            </p:grpSpPr>
            <p:grpSp>
              <p:nvGrpSpPr>
                <p:cNvPr id="212" name="Google Shape;212;p8"/>
                <p:cNvGrpSpPr/>
                <p:nvPr/>
              </p:nvGrpSpPr>
              <p:grpSpPr>
                <a:xfrm>
                  <a:off x="6670391" y="197599"/>
                  <a:ext cx="74638" cy="68127"/>
                  <a:chOff x="4903516" y="76261"/>
                  <a:chExt cx="74638" cy="68127"/>
                </a:xfrm>
              </p:grpSpPr>
              <p:sp>
                <p:nvSpPr>
                  <p:cNvPr id="213" name="Google Shape;213;p8"/>
                  <p:cNvSpPr/>
                  <p:nvPr/>
                </p:nvSpPr>
                <p:spPr>
                  <a:xfrm>
                    <a:off x="4903516" y="76261"/>
                    <a:ext cx="74638" cy="68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7" h="1266" extrusionOk="0">
                        <a:moveTo>
                          <a:pt x="658" y="1"/>
                        </a:moveTo>
                        <a:cubicBezTo>
                          <a:pt x="620" y="1"/>
                          <a:pt x="583" y="4"/>
                          <a:pt x="548" y="12"/>
                        </a:cubicBezTo>
                        <a:cubicBezTo>
                          <a:pt x="305" y="61"/>
                          <a:pt x="101" y="265"/>
                          <a:pt x="51" y="509"/>
                        </a:cubicBezTo>
                        <a:cubicBezTo>
                          <a:pt x="1" y="752"/>
                          <a:pt x="109" y="1021"/>
                          <a:pt x="315" y="1160"/>
                        </a:cubicBezTo>
                        <a:cubicBezTo>
                          <a:pt x="417" y="1230"/>
                          <a:pt x="542" y="1265"/>
                          <a:pt x="666" y="1265"/>
                        </a:cubicBezTo>
                        <a:cubicBezTo>
                          <a:pt x="790" y="1265"/>
                          <a:pt x="914" y="1230"/>
                          <a:pt x="1017" y="1160"/>
                        </a:cubicBezTo>
                        <a:cubicBezTo>
                          <a:pt x="1221" y="1022"/>
                          <a:pt x="1387" y="662"/>
                          <a:pt x="1309" y="415"/>
                        </a:cubicBezTo>
                        <a:cubicBezTo>
                          <a:pt x="1230" y="166"/>
                          <a:pt x="919" y="1"/>
                          <a:pt x="65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14" name="Google Shape;214;p8"/>
                  <p:cNvSpPr/>
                  <p:nvPr/>
                </p:nvSpPr>
                <p:spPr>
                  <a:xfrm>
                    <a:off x="4928808" y="96172"/>
                    <a:ext cx="23462" cy="222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" h="414" fill="none" extrusionOk="0">
                        <a:moveTo>
                          <a:pt x="1" y="5"/>
                        </a:moveTo>
                        <a:cubicBezTo>
                          <a:pt x="112" y="0"/>
                          <a:pt x="224" y="41"/>
                          <a:pt x="306" y="116"/>
                        </a:cubicBezTo>
                        <a:cubicBezTo>
                          <a:pt x="386" y="193"/>
                          <a:pt x="435" y="302"/>
                          <a:pt x="436" y="41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15" name="Google Shape;215;p8"/>
                <p:cNvGrpSpPr/>
                <p:nvPr/>
              </p:nvGrpSpPr>
              <p:grpSpPr>
                <a:xfrm>
                  <a:off x="6686750" y="374694"/>
                  <a:ext cx="89436" cy="81580"/>
                  <a:chOff x="4919875" y="253357"/>
                  <a:chExt cx="89436" cy="81580"/>
                </a:xfrm>
              </p:grpSpPr>
              <p:sp>
                <p:nvSpPr>
                  <p:cNvPr id="216" name="Google Shape;216;p8"/>
                  <p:cNvSpPr/>
                  <p:nvPr/>
                </p:nvSpPr>
                <p:spPr>
                  <a:xfrm>
                    <a:off x="4919875" y="253357"/>
                    <a:ext cx="89436" cy="81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" h="1516" extrusionOk="0">
                        <a:moveTo>
                          <a:pt x="788" y="1"/>
                        </a:moveTo>
                        <a:cubicBezTo>
                          <a:pt x="743" y="1"/>
                          <a:pt x="699" y="5"/>
                          <a:pt x="657" y="14"/>
                        </a:cubicBezTo>
                        <a:cubicBezTo>
                          <a:pt x="366" y="74"/>
                          <a:pt x="121" y="318"/>
                          <a:pt x="60" y="610"/>
                        </a:cubicBezTo>
                        <a:cubicBezTo>
                          <a:pt x="1" y="901"/>
                          <a:pt x="131" y="1223"/>
                          <a:pt x="377" y="1390"/>
                        </a:cubicBezTo>
                        <a:cubicBezTo>
                          <a:pt x="500" y="1474"/>
                          <a:pt x="650" y="1516"/>
                          <a:pt x="799" y="1516"/>
                        </a:cubicBezTo>
                        <a:cubicBezTo>
                          <a:pt x="947" y="1516"/>
                          <a:pt x="1095" y="1474"/>
                          <a:pt x="1218" y="1391"/>
                        </a:cubicBezTo>
                        <a:cubicBezTo>
                          <a:pt x="1462" y="1224"/>
                          <a:pt x="1662" y="793"/>
                          <a:pt x="1568" y="496"/>
                        </a:cubicBezTo>
                        <a:cubicBezTo>
                          <a:pt x="1473" y="199"/>
                          <a:pt x="1100" y="1"/>
                          <a:pt x="78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17" name="Google Shape;217;p8"/>
                  <p:cNvSpPr/>
                  <p:nvPr/>
                </p:nvSpPr>
                <p:spPr>
                  <a:xfrm>
                    <a:off x="4949848" y="304855"/>
                    <a:ext cx="8341" cy="7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" h="132" fill="none" extrusionOk="0">
                        <a:moveTo>
                          <a:pt x="0" y="0"/>
                        </a:moveTo>
                        <a:cubicBezTo>
                          <a:pt x="40" y="56"/>
                          <a:pt x="93" y="101"/>
                          <a:pt x="155" y="1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18" name="Google Shape;218;p8"/>
                  <p:cNvSpPr/>
                  <p:nvPr/>
                </p:nvSpPr>
                <p:spPr>
                  <a:xfrm>
                    <a:off x="4945866" y="275742"/>
                    <a:ext cx="7426" cy="14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" h="262" fill="none" extrusionOk="0">
                        <a:moveTo>
                          <a:pt x="137" y="1"/>
                        </a:moveTo>
                        <a:cubicBezTo>
                          <a:pt x="61" y="66"/>
                          <a:pt x="12" y="161"/>
                          <a:pt x="0" y="26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19" name="Google Shape;219;p8"/>
                <p:cNvGrpSpPr/>
                <p:nvPr/>
              </p:nvGrpSpPr>
              <p:grpSpPr>
                <a:xfrm>
                  <a:off x="6508148" y="536991"/>
                  <a:ext cx="277242" cy="265888"/>
                  <a:chOff x="4741273" y="415654"/>
                  <a:chExt cx="277242" cy="265888"/>
                </a:xfrm>
              </p:grpSpPr>
              <p:sp>
                <p:nvSpPr>
                  <p:cNvPr id="220" name="Google Shape;220;p8"/>
                  <p:cNvSpPr/>
                  <p:nvPr/>
                </p:nvSpPr>
                <p:spPr>
                  <a:xfrm>
                    <a:off x="4741273" y="415654"/>
                    <a:ext cx="277242" cy="265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2" h="4941" extrusionOk="0">
                        <a:moveTo>
                          <a:pt x="2285" y="0"/>
                        </a:moveTo>
                        <a:cubicBezTo>
                          <a:pt x="2111" y="0"/>
                          <a:pt x="1942" y="22"/>
                          <a:pt x="1784" y="70"/>
                        </a:cubicBezTo>
                        <a:cubicBezTo>
                          <a:pt x="691" y="403"/>
                          <a:pt x="1" y="1904"/>
                          <a:pt x="206" y="2960"/>
                        </a:cubicBezTo>
                        <a:cubicBezTo>
                          <a:pt x="388" y="3894"/>
                          <a:pt x="1158" y="4686"/>
                          <a:pt x="2087" y="4888"/>
                        </a:cubicBezTo>
                        <a:cubicBezTo>
                          <a:pt x="2248" y="4923"/>
                          <a:pt x="2412" y="4940"/>
                          <a:pt x="2576" y="4940"/>
                        </a:cubicBezTo>
                        <a:cubicBezTo>
                          <a:pt x="3359" y="4940"/>
                          <a:pt x="4143" y="4553"/>
                          <a:pt x="4592" y="3906"/>
                        </a:cubicBezTo>
                        <a:cubicBezTo>
                          <a:pt x="5135" y="3126"/>
                          <a:pt x="5151" y="2013"/>
                          <a:pt x="4627" y="1220"/>
                        </a:cubicBezTo>
                        <a:cubicBezTo>
                          <a:pt x="4193" y="562"/>
                          <a:pt x="3166" y="0"/>
                          <a:pt x="228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1" name="Google Shape;221;p8"/>
                  <p:cNvSpPr/>
                  <p:nvPr/>
                </p:nvSpPr>
                <p:spPr>
                  <a:xfrm>
                    <a:off x="4953454" y="483295"/>
                    <a:ext cx="31050" cy="90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" h="1688" fill="none" extrusionOk="0">
                        <a:moveTo>
                          <a:pt x="0" y="0"/>
                        </a:moveTo>
                        <a:cubicBezTo>
                          <a:pt x="20" y="21"/>
                          <a:pt x="37" y="44"/>
                          <a:pt x="56" y="66"/>
                        </a:cubicBezTo>
                        <a:cubicBezTo>
                          <a:pt x="417" y="515"/>
                          <a:pt x="576" y="1120"/>
                          <a:pt x="482" y="168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2" name="Google Shape;222;p8"/>
                  <p:cNvSpPr/>
                  <p:nvPr/>
                </p:nvSpPr>
                <p:spPr>
                  <a:xfrm>
                    <a:off x="4876126" y="445788"/>
                    <a:ext cx="33256" cy="7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2" fill="none" extrusionOk="0">
                        <a:moveTo>
                          <a:pt x="0" y="0"/>
                        </a:moveTo>
                        <a:cubicBezTo>
                          <a:pt x="210" y="11"/>
                          <a:pt x="419" y="56"/>
                          <a:pt x="617" y="1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3" name="Google Shape;223;p8"/>
                  <p:cNvSpPr/>
                  <p:nvPr/>
                </p:nvSpPr>
                <p:spPr>
                  <a:xfrm>
                    <a:off x="4801381" y="467905"/>
                    <a:ext cx="67050" cy="59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6" h="1109" fill="none" extrusionOk="0">
                        <a:moveTo>
                          <a:pt x="154" y="866"/>
                        </a:moveTo>
                        <a:cubicBezTo>
                          <a:pt x="216" y="978"/>
                          <a:pt x="337" y="1047"/>
                          <a:pt x="462" y="1069"/>
                        </a:cubicBezTo>
                        <a:cubicBezTo>
                          <a:pt x="686" y="1109"/>
                          <a:pt x="930" y="996"/>
                          <a:pt x="1041" y="797"/>
                        </a:cubicBezTo>
                        <a:cubicBezTo>
                          <a:pt x="1246" y="425"/>
                          <a:pt x="934" y="1"/>
                          <a:pt x="526" y="24"/>
                        </a:cubicBezTo>
                        <a:cubicBezTo>
                          <a:pt x="180" y="44"/>
                          <a:pt x="1" y="589"/>
                          <a:pt x="154" y="866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24" name="Google Shape;224;p8"/>
                <p:cNvGrpSpPr/>
                <p:nvPr/>
              </p:nvGrpSpPr>
              <p:grpSpPr>
                <a:xfrm>
                  <a:off x="6482964" y="290963"/>
                  <a:ext cx="128289" cy="116988"/>
                  <a:chOff x="4716089" y="169625"/>
                  <a:chExt cx="128289" cy="116988"/>
                </a:xfrm>
              </p:grpSpPr>
              <p:sp>
                <p:nvSpPr>
                  <p:cNvPr id="225" name="Google Shape;225;p8"/>
                  <p:cNvSpPr/>
                  <p:nvPr/>
                </p:nvSpPr>
                <p:spPr>
                  <a:xfrm>
                    <a:off x="4716089" y="169625"/>
                    <a:ext cx="128289" cy="116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4" h="2174" extrusionOk="0">
                        <a:moveTo>
                          <a:pt x="1130" y="1"/>
                        </a:moveTo>
                        <a:cubicBezTo>
                          <a:pt x="1065" y="1"/>
                          <a:pt x="1002" y="6"/>
                          <a:pt x="943" y="19"/>
                        </a:cubicBezTo>
                        <a:cubicBezTo>
                          <a:pt x="525" y="105"/>
                          <a:pt x="172" y="455"/>
                          <a:pt x="87" y="873"/>
                        </a:cubicBezTo>
                        <a:cubicBezTo>
                          <a:pt x="0" y="1293"/>
                          <a:pt x="187" y="1754"/>
                          <a:pt x="541" y="1994"/>
                        </a:cubicBezTo>
                        <a:cubicBezTo>
                          <a:pt x="718" y="2113"/>
                          <a:pt x="932" y="2174"/>
                          <a:pt x="1147" y="2174"/>
                        </a:cubicBezTo>
                        <a:cubicBezTo>
                          <a:pt x="1359" y="2174"/>
                          <a:pt x="1571" y="2114"/>
                          <a:pt x="1748" y="1995"/>
                        </a:cubicBezTo>
                        <a:cubicBezTo>
                          <a:pt x="2099" y="1756"/>
                          <a:pt x="2383" y="1138"/>
                          <a:pt x="2248" y="711"/>
                        </a:cubicBezTo>
                        <a:cubicBezTo>
                          <a:pt x="2113" y="285"/>
                          <a:pt x="1578" y="1"/>
                          <a:pt x="113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6" name="Google Shape;226;p8"/>
                  <p:cNvSpPr/>
                  <p:nvPr/>
                </p:nvSpPr>
                <p:spPr>
                  <a:xfrm>
                    <a:off x="4736861" y="228980"/>
                    <a:ext cx="22332" cy="32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607" fill="none" extrusionOk="0">
                        <a:moveTo>
                          <a:pt x="0" y="0"/>
                        </a:moveTo>
                        <a:cubicBezTo>
                          <a:pt x="20" y="255"/>
                          <a:pt x="183" y="496"/>
                          <a:pt x="414" y="60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7" name="Google Shape;227;p8"/>
                  <p:cNvSpPr/>
                  <p:nvPr/>
                </p:nvSpPr>
                <p:spPr>
                  <a:xfrm>
                    <a:off x="4750421" y="190504"/>
                    <a:ext cx="8556" cy="5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" h="109" fill="none" extrusionOk="0">
                        <a:moveTo>
                          <a:pt x="159" y="1"/>
                        </a:moveTo>
                        <a:cubicBezTo>
                          <a:pt x="102" y="29"/>
                          <a:pt x="47" y="65"/>
                          <a:pt x="0" y="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28" name="Google Shape;228;p8"/>
                  <p:cNvSpPr/>
                  <p:nvPr/>
                </p:nvSpPr>
                <p:spPr>
                  <a:xfrm>
                    <a:off x="4784753" y="195294"/>
                    <a:ext cx="28736" cy="27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" h="504" fill="none" extrusionOk="0">
                        <a:moveTo>
                          <a:pt x="70" y="55"/>
                        </a:moveTo>
                        <a:cubicBezTo>
                          <a:pt x="3" y="147"/>
                          <a:pt x="0" y="281"/>
                          <a:pt x="67" y="374"/>
                        </a:cubicBezTo>
                        <a:cubicBezTo>
                          <a:pt x="133" y="466"/>
                          <a:pt x="266" y="504"/>
                          <a:pt x="370" y="458"/>
                        </a:cubicBezTo>
                        <a:cubicBezTo>
                          <a:pt x="474" y="412"/>
                          <a:pt x="533" y="283"/>
                          <a:pt x="498" y="175"/>
                        </a:cubicBezTo>
                        <a:cubicBezTo>
                          <a:pt x="460" y="67"/>
                          <a:pt x="331" y="1"/>
                          <a:pt x="223" y="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grpSp>
              <p:nvGrpSpPr>
                <p:cNvPr id="229" name="Google Shape;229;p8"/>
                <p:cNvGrpSpPr/>
                <p:nvPr/>
              </p:nvGrpSpPr>
              <p:grpSpPr>
                <a:xfrm>
                  <a:off x="6306838" y="451376"/>
                  <a:ext cx="187698" cy="171231"/>
                  <a:chOff x="4539963" y="330039"/>
                  <a:chExt cx="187698" cy="171231"/>
                </a:xfrm>
              </p:grpSpPr>
              <p:sp>
                <p:nvSpPr>
                  <p:cNvPr id="230" name="Google Shape;230;p8"/>
                  <p:cNvSpPr/>
                  <p:nvPr/>
                </p:nvSpPr>
                <p:spPr>
                  <a:xfrm>
                    <a:off x="4539963" y="330039"/>
                    <a:ext cx="187698" cy="171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8" h="3182" extrusionOk="0">
                        <a:moveTo>
                          <a:pt x="1653" y="1"/>
                        </a:moveTo>
                        <a:cubicBezTo>
                          <a:pt x="1558" y="1"/>
                          <a:pt x="1465" y="10"/>
                          <a:pt x="1378" y="28"/>
                        </a:cubicBezTo>
                        <a:cubicBezTo>
                          <a:pt x="766" y="154"/>
                          <a:pt x="251" y="667"/>
                          <a:pt x="125" y="1279"/>
                        </a:cubicBezTo>
                        <a:cubicBezTo>
                          <a:pt x="0" y="1891"/>
                          <a:pt x="272" y="2568"/>
                          <a:pt x="790" y="2918"/>
                        </a:cubicBezTo>
                        <a:cubicBezTo>
                          <a:pt x="1049" y="3093"/>
                          <a:pt x="1362" y="3181"/>
                          <a:pt x="1675" y="3181"/>
                        </a:cubicBezTo>
                        <a:cubicBezTo>
                          <a:pt x="1986" y="3181"/>
                          <a:pt x="2298" y="3094"/>
                          <a:pt x="2556" y="2919"/>
                        </a:cubicBezTo>
                        <a:cubicBezTo>
                          <a:pt x="3071" y="2570"/>
                          <a:pt x="3487" y="1665"/>
                          <a:pt x="3289" y="1042"/>
                        </a:cubicBezTo>
                        <a:cubicBezTo>
                          <a:pt x="3091" y="418"/>
                          <a:pt x="2309" y="1"/>
                          <a:pt x="165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1" name="Google Shape;231;p8"/>
                  <p:cNvSpPr/>
                  <p:nvPr/>
                </p:nvSpPr>
                <p:spPr>
                  <a:xfrm>
                    <a:off x="4577469" y="426685"/>
                    <a:ext cx="8179" cy="18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" h="342" fill="none" extrusionOk="0">
                        <a:moveTo>
                          <a:pt x="1" y="0"/>
                        </a:moveTo>
                        <a:cubicBezTo>
                          <a:pt x="31" y="121"/>
                          <a:pt x="82" y="238"/>
                          <a:pt x="151" y="34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2" name="Google Shape;232;p8"/>
                  <p:cNvSpPr/>
                  <p:nvPr/>
                </p:nvSpPr>
                <p:spPr>
                  <a:xfrm>
                    <a:off x="4578600" y="356138"/>
                    <a:ext cx="30673" cy="35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" h="656" fill="none" extrusionOk="0">
                        <a:moveTo>
                          <a:pt x="569" y="0"/>
                        </a:moveTo>
                        <a:cubicBezTo>
                          <a:pt x="305" y="133"/>
                          <a:pt x="96" y="375"/>
                          <a:pt x="1" y="65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3" name="Google Shape;233;p8"/>
                  <p:cNvSpPr/>
                  <p:nvPr/>
                </p:nvSpPr>
                <p:spPr>
                  <a:xfrm>
                    <a:off x="4626976" y="421358"/>
                    <a:ext cx="43319" cy="56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" h="1051" fill="none" extrusionOk="0">
                        <a:moveTo>
                          <a:pt x="452" y="992"/>
                        </a:moveTo>
                        <a:cubicBezTo>
                          <a:pt x="551" y="975"/>
                          <a:pt x="634" y="904"/>
                          <a:pt x="689" y="821"/>
                        </a:cubicBezTo>
                        <a:cubicBezTo>
                          <a:pt x="771" y="700"/>
                          <a:pt x="804" y="544"/>
                          <a:pt x="764" y="405"/>
                        </a:cubicBezTo>
                        <a:cubicBezTo>
                          <a:pt x="678" y="113"/>
                          <a:pt x="224" y="0"/>
                          <a:pt x="97" y="317"/>
                        </a:cubicBezTo>
                        <a:cubicBezTo>
                          <a:pt x="1" y="560"/>
                          <a:pt x="114" y="1050"/>
                          <a:pt x="452" y="992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234" name="Google Shape;234;p8"/>
              <p:cNvGrpSpPr/>
              <p:nvPr/>
            </p:nvGrpSpPr>
            <p:grpSpPr>
              <a:xfrm flipH="1">
                <a:off x="251232" y="4152767"/>
                <a:ext cx="722883" cy="711627"/>
                <a:chOff x="1827025" y="2016588"/>
                <a:chExt cx="627775" cy="618000"/>
              </a:xfrm>
            </p:grpSpPr>
            <p:sp>
              <p:nvSpPr>
                <p:cNvPr id="235" name="Google Shape;235;p8"/>
                <p:cNvSpPr/>
                <p:nvPr/>
              </p:nvSpPr>
              <p:spPr>
                <a:xfrm>
                  <a:off x="1827025" y="2016588"/>
                  <a:ext cx="627775" cy="6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1" h="24720" extrusionOk="0">
                      <a:moveTo>
                        <a:pt x="18266" y="1"/>
                      </a:moveTo>
                      <a:cubicBezTo>
                        <a:pt x="15415" y="1"/>
                        <a:pt x="12599" y="846"/>
                        <a:pt x="9859" y="1695"/>
                      </a:cubicBezTo>
                      <a:cubicBezTo>
                        <a:pt x="6951" y="2595"/>
                        <a:pt x="4011" y="3525"/>
                        <a:pt x="1431" y="5142"/>
                      </a:cubicBezTo>
                      <a:cubicBezTo>
                        <a:pt x="759" y="5565"/>
                        <a:pt x="49" y="6145"/>
                        <a:pt x="19" y="6939"/>
                      </a:cubicBezTo>
                      <a:cubicBezTo>
                        <a:pt x="1" y="7409"/>
                        <a:pt x="257" y="7880"/>
                        <a:pt x="661" y="8120"/>
                      </a:cubicBezTo>
                      <a:cubicBezTo>
                        <a:pt x="849" y="8231"/>
                        <a:pt x="1081" y="8284"/>
                        <a:pt x="1316" y="8284"/>
                      </a:cubicBezTo>
                      <a:cubicBezTo>
                        <a:pt x="1587" y="8284"/>
                        <a:pt x="1862" y="8214"/>
                        <a:pt x="2078" y="8085"/>
                      </a:cubicBezTo>
                      <a:cubicBezTo>
                        <a:pt x="3389" y="12630"/>
                        <a:pt x="4915" y="17908"/>
                        <a:pt x="6295" y="22691"/>
                      </a:cubicBezTo>
                      <a:cubicBezTo>
                        <a:pt x="6650" y="23920"/>
                        <a:pt x="7771" y="24720"/>
                        <a:pt x="8989" y="24720"/>
                      </a:cubicBezTo>
                      <a:cubicBezTo>
                        <a:pt x="9251" y="24720"/>
                        <a:pt x="9517" y="24683"/>
                        <a:pt x="9781" y="24606"/>
                      </a:cubicBezTo>
                      <a:cubicBezTo>
                        <a:pt x="14121" y="23332"/>
                        <a:pt x="18449" y="22146"/>
                        <a:pt x="22790" y="20872"/>
                      </a:cubicBezTo>
                      <a:cubicBezTo>
                        <a:pt x="24252" y="20442"/>
                        <a:pt x="25110" y="18930"/>
                        <a:pt x="24721" y="17456"/>
                      </a:cubicBezTo>
                      <a:cubicBezTo>
                        <a:pt x="23443" y="12626"/>
                        <a:pt x="22207" y="7891"/>
                        <a:pt x="20912" y="3019"/>
                      </a:cubicBezTo>
                      <a:cubicBezTo>
                        <a:pt x="21580" y="2827"/>
                        <a:pt x="22027" y="2439"/>
                        <a:pt x="21966" y="1748"/>
                      </a:cubicBezTo>
                      <a:cubicBezTo>
                        <a:pt x="21932" y="1376"/>
                        <a:pt x="21743" y="1029"/>
                        <a:pt x="21470" y="775"/>
                      </a:cubicBezTo>
                      <a:cubicBezTo>
                        <a:pt x="20898" y="243"/>
                        <a:pt x="20133" y="107"/>
                        <a:pt x="19389" y="46"/>
                      </a:cubicBezTo>
                      <a:cubicBezTo>
                        <a:pt x="19014" y="15"/>
                        <a:pt x="18640" y="1"/>
                        <a:pt x="182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6" name="Google Shape;236;p8"/>
                <p:cNvSpPr/>
                <p:nvPr/>
              </p:nvSpPr>
              <p:spPr>
                <a:xfrm>
                  <a:off x="2067500" y="2270738"/>
                  <a:ext cx="299200" cy="18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8" h="7409" extrusionOk="0">
                      <a:moveTo>
                        <a:pt x="11967" y="0"/>
                      </a:moveTo>
                      <a:lnTo>
                        <a:pt x="11967" y="0"/>
                      </a:lnTo>
                      <a:cubicBezTo>
                        <a:pt x="7773" y="151"/>
                        <a:pt x="3620" y="1358"/>
                        <a:pt x="1" y="3482"/>
                      </a:cubicBezTo>
                      <a:lnTo>
                        <a:pt x="5985" y="7409"/>
                      </a:lnTo>
                      <a:lnTo>
                        <a:pt x="11624" y="4127"/>
                      </a:lnTo>
                      <a:lnTo>
                        <a:pt x="1196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7" name="Google Shape;237;p8"/>
                <p:cNvSpPr/>
                <p:nvPr/>
              </p:nvSpPr>
              <p:spPr>
                <a:xfrm>
                  <a:off x="1966275" y="2271813"/>
                  <a:ext cx="449650" cy="3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6" h="13245" extrusionOk="0">
                      <a:moveTo>
                        <a:pt x="16057" y="1"/>
                      </a:moveTo>
                      <a:cubicBezTo>
                        <a:pt x="15183" y="1727"/>
                        <a:pt x="13158" y="2894"/>
                        <a:pt x="11253" y="3232"/>
                      </a:cubicBezTo>
                      <a:cubicBezTo>
                        <a:pt x="10366" y="3389"/>
                        <a:pt x="9468" y="3431"/>
                        <a:pt x="8567" y="3431"/>
                      </a:cubicBezTo>
                      <a:cubicBezTo>
                        <a:pt x="7532" y="3431"/>
                        <a:pt x="6491" y="3375"/>
                        <a:pt x="5456" y="3374"/>
                      </a:cubicBezTo>
                      <a:cubicBezTo>
                        <a:pt x="5447" y="3374"/>
                        <a:pt x="5439" y="3374"/>
                        <a:pt x="5430" y="3374"/>
                      </a:cubicBezTo>
                      <a:cubicBezTo>
                        <a:pt x="3504" y="3374"/>
                        <a:pt x="1622" y="3654"/>
                        <a:pt x="0" y="4698"/>
                      </a:cubicBezTo>
                      <a:cubicBezTo>
                        <a:pt x="515" y="6539"/>
                        <a:pt x="221" y="5774"/>
                        <a:pt x="736" y="7614"/>
                      </a:cubicBezTo>
                      <a:cubicBezTo>
                        <a:pt x="1085" y="8863"/>
                        <a:pt x="1433" y="10112"/>
                        <a:pt x="1782" y="11361"/>
                      </a:cubicBezTo>
                      <a:cubicBezTo>
                        <a:pt x="1918" y="11848"/>
                        <a:pt x="2068" y="12360"/>
                        <a:pt x="2431" y="12712"/>
                      </a:cubicBezTo>
                      <a:cubicBezTo>
                        <a:pt x="2827" y="13098"/>
                        <a:pt x="3388" y="13244"/>
                        <a:pt x="3954" y="13244"/>
                      </a:cubicBezTo>
                      <a:cubicBezTo>
                        <a:pt x="4197" y="13244"/>
                        <a:pt x="4440" y="13217"/>
                        <a:pt x="4672" y="13171"/>
                      </a:cubicBezTo>
                      <a:cubicBezTo>
                        <a:pt x="6689" y="12769"/>
                        <a:pt x="8374" y="12179"/>
                        <a:pt x="10390" y="11665"/>
                      </a:cubicBezTo>
                      <a:cubicBezTo>
                        <a:pt x="12284" y="11182"/>
                        <a:pt x="14166" y="10618"/>
                        <a:pt x="15931" y="9774"/>
                      </a:cubicBezTo>
                      <a:cubicBezTo>
                        <a:pt x="16563" y="9473"/>
                        <a:pt x="17220" y="9113"/>
                        <a:pt x="17554" y="8497"/>
                      </a:cubicBezTo>
                      <a:cubicBezTo>
                        <a:pt x="17986" y="7703"/>
                        <a:pt x="17761" y="6729"/>
                        <a:pt x="17527" y="5857"/>
                      </a:cubicBezTo>
                      <a:cubicBezTo>
                        <a:pt x="16768" y="3036"/>
                        <a:pt x="16816" y="2821"/>
                        <a:pt x="160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" name="Google Shape;238;p8"/>
                <p:cNvSpPr/>
                <p:nvPr/>
              </p:nvSpPr>
              <p:spPr>
                <a:xfrm>
                  <a:off x="1854500" y="2038538"/>
                  <a:ext cx="490100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4" h="6325" extrusionOk="0">
                      <a:moveTo>
                        <a:pt x="18761" y="0"/>
                      </a:moveTo>
                      <a:cubicBezTo>
                        <a:pt x="18755" y="0"/>
                        <a:pt x="18750" y="0"/>
                        <a:pt x="18745" y="0"/>
                      </a:cubicBezTo>
                      <a:cubicBezTo>
                        <a:pt x="16371" y="41"/>
                        <a:pt x="13980" y="444"/>
                        <a:pt x="11635" y="1032"/>
                      </a:cubicBezTo>
                      <a:cubicBezTo>
                        <a:pt x="7696" y="2016"/>
                        <a:pt x="3836" y="3201"/>
                        <a:pt x="535" y="5300"/>
                      </a:cubicBezTo>
                      <a:cubicBezTo>
                        <a:pt x="1" y="5640"/>
                        <a:pt x="233" y="6324"/>
                        <a:pt x="846" y="6324"/>
                      </a:cubicBezTo>
                      <a:cubicBezTo>
                        <a:pt x="867" y="6324"/>
                        <a:pt x="888" y="6323"/>
                        <a:pt x="910" y="6322"/>
                      </a:cubicBezTo>
                      <a:cubicBezTo>
                        <a:pt x="5143" y="6009"/>
                        <a:pt x="9283" y="4771"/>
                        <a:pt x="13313" y="3396"/>
                      </a:cubicBezTo>
                      <a:cubicBezTo>
                        <a:pt x="15261" y="2732"/>
                        <a:pt x="17216" y="2025"/>
                        <a:pt x="19024" y="1052"/>
                      </a:cubicBezTo>
                      <a:cubicBezTo>
                        <a:pt x="19603" y="740"/>
                        <a:pt x="19410" y="0"/>
                        <a:pt x="18761" y="0"/>
                      </a:cubicBezTo>
                      <a:close/>
                    </a:path>
                  </a:pathLst>
                </a:custGeom>
                <a:solidFill>
                  <a:srgbClr val="2C2750">
                    <a:alpha val="26190"/>
                  </a:srgbClr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9" name="Google Shape;239;p8"/>
                <p:cNvSpPr/>
                <p:nvPr/>
              </p:nvSpPr>
              <p:spPr>
                <a:xfrm>
                  <a:off x="1916750" y="2224188"/>
                  <a:ext cx="51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702" fill="none" extrusionOk="0">
                      <a:moveTo>
                        <a:pt x="205" y="701"/>
                      </a:moveTo>
                      <a:cubicBezTo>
                        <a:pt x="137" y="467"/>
                        <a:pt x="69" y="234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" name="Google Shape;240;p8"/>
                <p:cNvSpPr/>
                <p:nvPr/>
              </p:nvSpPr>
              <p:spPr>
                <a:xfrm>
                  <a:off x="1933650" y="2281763"/>
                  <a:ext cx="19475" cy="6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656" fill="none" extrusionOk="0">
                      <a:moveTo>
                        <a:pt x="778" y="2656"/>
                      </a:moveTo>
                      <a:cubicBezTo>
                        <a:pt x="519" y="1770"/>
                        <a:pt x="259" y="885"/>
                        <a:pt x="1" y="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1" name="Google Shape;241;p8"/>
                <p:cNvSpPr/>
                <p:nvPr/>
              </p:nvSpPr>
              <p:spPr>
                <a:xfrm>
                  <a:off x="2059375" y="2477563"/>
                  <a:ext cx="57025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81" extrusionOk="0">
                      <a:moveTo>
                        <a:pt x="1217" y="0"/>
                      </a:moveTo>
                      <a:cubicBezTo>
                        <a:pt x="1006" y="0"/>
                        <a:pt x="798" y="56"/>
                        <a:pt x="634" y="174"/>
                      </a:cubicBezTo>
                      <a:cubicBezTo>
                        <a:pt x="1" y="629"/>
                        <a:pt x="339" y="1651"/>
                        <a:pt x="1069" y="1768"/>
                      </a:cubicBezTo>
                      <a:cubicBezTo>
                        <a:pt x="1119" y="1776"/>
                        <a:pt x="1170" y="1780"/>
                        <a:pt x="1221" y="1780"/>
                      </a:cubicBezTo>
                      <a:cubicBezTo>
                        <a:pt x="1484" y="1780"/>
                        <a:pt x="1746" y="1674"/>
                        <a:pt x="1941" y="1496"/>
                      </a:cubicBezTo>
                      <a:cubicBezTo>
                        <a:pt x="2110" y="1343"/>
                        <a:pt x="2234" y="1129"/>
                        <a:pt x="2247" y="901"/>
                      </a:cubicBezTo>
                      <a:cubicBezTo>
                        <a:pt x="2281" y="337"/>
                        <a:pt x="1738" y="0"/>
                        <a:pt x="12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2" name="Google Shape;242;p8"/>
                <p:cNvSpPr/>
                <p:nvPr/>
              </p:nvSpPr>
              <p:spPr>
                <a:xfrm>
                  <a:off x="2301350" y="2385388"/>
                  <a:ext cx="44150" cy="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" h="1381" extrusionOk="0">
                      <a:moveTo>
                        <a:pt x="942" y="1"/>
                      </a:moveTo>
                      <a:cubicBezTo>
                        <a:pt x="778" y="1"/>
                        <a:pt x="617" y="44"/>
                        <a:pt x="490" y="135"/>
                      </a:cubicBezTo>
                      <a:cubicBezTo>
                        <a:pt x="0" y="488"/>
                        <a:pt x="262" y="1279"/>
                        <a:pt x="827" y="1371"/>
                      </a:cubicBezTo>
                      <a:cubicBezTo>
                        <a:pt x="867" y="1377"/>
                        <a:pt x="907" y="1380"/>
                        <a:pt x="946" y="1380"/>
                      </a:cubicBezTo>
                      <a:cubicBezTo>
                        <a:pt x="1149" y="1380"/>
                        <a:pt x="1352" y="1298"/>
                        <a:pt x="1503" y="1161"/>
                      </a:cubicBezTo>
                      <a:cubicBezTo>
                        <a:pt x="1634" y="1041"/>
                        <a:pt x="1729" y="876"/>
                        <a:pt x="1740" y="698"/>
                      </a:cubicBezTo>
                      <a:cubicBezTo>
                        <a:pt x="1766" y="262"/>
                        <a:pt x="1345" y="1"/>
                        <a:pt x="9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3" name="Google Shape;243;p8"/>
                <p:cNvSpPr/>
                <p:nvPr/>
              </p:nvSpPr>
              <p:spPr>
                <a:xfrm>
                  <a:off x="2228100" y="2306713"/>
                  <a:ext cx="29725" cy="2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29" extrusionOk="0">
                      <a:moveTo>
                        <a:pt x="634" y="0"/>
                      </a:moveTo>
                      <a:cubicBezTo>
                        <a:pt x="524" y="0"/>
                        <a:pt x="415" y="29"/>
                        <a:pt x="330" y="91"/>
                      </a:cubicBezTo>
                      <a:cubicBezTo>
                        <a:pt x="1" y="328"/>
                        <a:pt x="176" y="861"/>
                        <a:pt x="557" y="922"/>
                      </a:cubicBezTo>
                      <a:cubicBezTo>
                        <a:pt x="584" y="926"/>
                        <a:pt x="611" y="929"/>
                        <a:pt x="638" y="929"/>
                      </a:cubicBezTo>
                      <a:cubicBezTo>
                        <a:pt x="774" y="929"/>
                        <a:pt x="910" y="873"/>
                        <a:pt x="1011" y="781"/>
                      </a:cubicBezTo>
                      <a:cubicBezTo>
                        <a:pt x="1100" y="701"/>
                        <a:pt x="1164" y="589"/>
                        <a:pt x="1171" y="469"/>
                      </a:cubicBezTo>
                      <a:cubicBezTo>
                        <a:pt x="1188" y="176"/>
                        <a:pt x="906" y="0"/>
                        <a:pt x="6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4" name="Google Shape;244;p8"/>
                <p:cNvSpPr/>
                <p:nvPr/>
              </p:nvSpPr>
              <p:spPr>
                <a:xfrm>
                  <a:off x="2277850" y="2133438"/>
                  <a:ext cx="29725" cy="2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29" extrusionOk="0">
                      <a:moveTo>
                        <a:pt x="635" y="0"/>
                      </a:moveTo>
                      <a:cubicBezTo>
                        <a:pt x="525" y="0"/>
                        <a:pt x="416" y="29"/>
                        <a:pt x="331" y="91"/>
                      </a:cubicBezTo>
                      <a:cubicBezTo>
                        <a:pt x="0" y="328"/>
                        <a:pt x="177" y="860"/>
                        <a:pt x="557" y="922"/>
                      </a:cubicBezTo>
                      <a:cubicBezTo>
                        <a:pt x="583" y="926"/>
                        <a:pt x="609" y="928"/>
                        <a:pt x="636" y="928"/>
                      </a:cubicBezTo>
                      <a:cubicBezTo>
                        <a:pt x="773" y="928"/>
                        <a:pt x="910" y="873"/>
                        <a:pt x="1012" y="781"/>
                      </a:cubicBezTo>
                      <a:cubicBezTo>
                        <a:pt x="1100" y="701"/>
                        <a:pt x="1164" y="589"/>
                        <a:pt x="1171" y="469"/>
                      </a:cubicBezTo>
                      <a:cubicBezTo>
                        <a:pt x="1189" y="176"/>
                        <a:pt x="906" y="0"/>
                        <a:pt x="6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5" name="Google Shape;245;p8"/>
                <p:cNvSpPr/>
                <p:nvPr/>
              </p:nvSpPr>
              <p:spPr>
                <a:xfrm>
                  <a:off x="2137950" y="2263938"/>
                  <a:ext cx="1745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545" extrusionOk="0">
                      <a:moveTo>
                        <a:pt x="372" y="1"/>
                      </a:moveTo>
                      <a:cubicBezTo>
                        <a:pt x="308" y="1"/>
                        <a:pt x="244" y="17"/>
                        <a:pt x="194" y="53"/>
                      </a:cubicBezTo>
                      <a:cubicBezTo>
                        <a:pt x="1" y="193"/>
                        <a:pt x="104" y="505"/>
                        <a:pt x="327" y="541"/>
                      </a:cubicBezTo>
                      <a:cubicBezTo>
                        <a:pt x="343" y="543"/>
                        <a:pt x="359" y="545"/>
                        <a:pt x="375" y="545"/>
                      </a:cubicBezTo>
                      <a:cubicBezTo>
                        <a:pt x="455" y="545"/>
                        <a:pt x="534" y="512"/>
                        <a:pt x="593" y="458"/>
                      </a:cubicBezTo>
                      <a:cubicBezTo>
                        <a:pt x="645" y="411"/>
                        <a:pt x="684" y="345"/>
                        <a:pt x="687" y="276"/>
                      </a:cubicBezTo>
                      <a:cubicBezTo>
                        <a:pt x="698" y="103"/>
                        <a:pt x="532" y="1"/>
                        <a:pt x="3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6" name="Google Shape;246;p8"/>
                <p:cNvSpPr/>
                <p:nvPr/>
              </p:nvSpPr>
              <p:spPr>
                <a:xfrm>
                  <a:off x="1988250" y="2232938"/>
                  <a:ext cx="57025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81" extrusionOk="0">
                      <a:moveTo>
                        <a:pt x="1217" y="0"/>
                      </a:moveTo>
                      <a:cubicBezTo>
                        <a:pt x="1005" y="0"/>
                        <a:pt x="797" y="56"/>
                        <a:pt x="632" y="174"/>
                      </a:cubicBezTo>
                      <a:cubicBezTo>
                        <a:pt x="0" y="629"/>
                        <a:pt x="339" y="1651"/>
                        <a:pt x="1069" y="1768"/>
                      </a:cubicBezTo>
                      <a:cubicBezTo>
                        <a:pt x="1119" y="1776"/>
                        <a:pt x="1170" y="1780"/>
                        <a:pt x="1221" y="1780"/>
                      </a:cubicBezTo>
                      <a:cubicBezTo>
                        <a:pt x="1483" y="1780"/>
                        <a:pt x="1745" y="1674"/>
                        <a:pt x="1940" y="1496"/>
                      </a:cubicBezTo>
                      <a:cubicBezTo>
                        <a:pt x="2109" y="1343"/>
                        <a:pt x="2232" y="1129"/>
                        <a:pt x="2246" y="900"/>
                      </a:cubicBezTo>
                      <a:cubicBezTo>
                        <a:pt x="2280" y="337"/>
                        <a:pt x="1738" y="0"/>
                        <a:pt x="12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7" name="Google Shape;247;p8"/>
                <p:cNvSpPr/>
                <p:nvPr/>
              </p:nvSpPr>
              <p:spPr>
                <a:xfrm>
                  <a:off x="2222050" y="2483213"/>
                  <a:ext cx="29625" cy="2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924" extrusionOk="0">
                      <a:moveTo>
                        <a:pt x="632" y="0"/>
                      </a:moveTo>
                      <a:cubicBezTo>
                        <a:pt x="522" y="0"/>
                        <a:pt x="413" y="29"/>
                        <a:pt x="328" y="90"/>
                      </a:cubicBezTo>
                      <a:cubicBezTo>
                        <a:pt x="0" y="327"/>
                        <a:pt x="176" y="857"/>
                        <a:pt x="554" y="918"/>
                      </a:cubicBezTo>
                      <a:cubicBezTo>
                        <a:pt x="581" y="922"/>
                        <a:pt x="607" y="924"/>
                        <a:pt x="633" y="924"/>
                      </a:cubicBezTo>
                      <a:cubicBezTo>
                        <a:pt x="770" y="924"/>
                        <a:pt x="906" y="869"/>
                        <a:pt x="1007" y="777"/>
                      </a:cubicBezTo>
                      <a:cubicBezTo>
                        <a:pt x="1095" y="696"/>
                        <a:pt x="1159" y="586"/>
                        <a:pt x="1166" y="468"/>
                      </a:cubicBezTo>
                      <a:cubicBezTo>
                        <a:pt x="1184" y="175"/>
                        <a:pt x="902" y="0"/>
                        <a:pt x="6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286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9"/>
          <p:cNvGrpSpPr/>
          <p:nvPr/>
        </p:nvGrpSpPr>
        <p:grpSpPr>
          <a:xfrm>
            <a:off x="490500" y="490500"/>
            <a:ext cx="8239200" cy="4238700"/>
            <a:chOff x="490500" y="490500"/>
            <a:chExt cx="8239200" cy="4238700"/>
          </a:xfrm>
        </p:grpSpPr>
        <p:sp>
          <p:nvSpPr>
            <p:cNvPr id="250" name="Google Shape;250;p9"/>
            <p:cNvSpPr/>
            <p:nvPr/>
          </p:nvSpPr>
          <p:spPr>
            <a:xfrm>
              <a:off x="566700" y="5667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47625" dir="2760000" algn="bl" rotWithShape="0">
                <a:schemeClr val="dk1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490500" y="490500"/>
              <a:ext cx="8163000" cy="4162500"/>
            </a:xfrm>
            <a:prstGeom prst="roundRect">
              <a:avLst>
                <a:gd name="adj" fmla="val 5595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2" name="Google Shape;252;p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9"/>
          <p:cNvSpPr txBox="1">
            <a:spLocks noGrp="1"/>
          </p:cNvSpPr>
          <p:nvPr>
            <p:ph type="subTitle" idx="1"/>
          </p:nvPr>
        </p:nvSpPr>
        <p:spPr>
          <a:xfrm>
            <a:off x="5117030" y="1403550"/>
            <a:ext cx="3073200" cy="2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subTitle" idx="2"/>
          </p:nvPr>
        </p:nvSpPr>
        <p:spPr>
          <a:xfrm>
            <a:off x="953775" y="1403550"/>
            <a:ext cx="3073200" cy="2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5" name="Google Shape;255;p9"/>
          <p:cNvGrpSpPr/>
          <p:nvPr/>
        </p:nvGrpSpPr>
        <p:grpSpPr>
          <a:xfrm rot="-989573" flipH="1">
            <a:off x="8208853" y="127012"/>
            <a:ext cx="543469" cy="1225460"/>
            <a:chOff x="4116350" y="781650"/>
            <a:chExt cx="471975" cy="1064250"/>
          </a:xfrm>
        </p:grpSpPr>
        <p:sp>
          <p:nvSpPr>
            <p:cNvPr id="256" name="Google Shape;256;p9"/>
            <p:cNvSpPr/>
            <p:nvPr/>
          </p:nvSpPr>
          <p:spPr>
            <a:xfrm>
              <a:off x="4145675" y="1163625"/>
              <a:ext cx="265900" cy="682275"/>
            </a:xfrm>
            <a:custGeom>
              <a:avLst/>
              <a:gdLst/>
              <a:ahLst/>
              <a:cxnLst/>
              <a:rect l="l" t="t" r="r" b="b"/>
              <a:pathLst>
                <a:path w="10636" h="27291" extrusionOk="0">
                  <a:moveTo>
                    <a:pt x="8574" y="1"/>
                  </a:moveTo>
                  <a:cubicBezTo>
                    <a:pt x="7767" y="1"/>
                    <a:pt x="7026" y="535"/>
                    <a:pt x="6796" y="1350"/>
                  </a:cubicBezTo>
                  <a:lnTo>
                    <a:pt x="1230" y="21134"/>
                  </a:lnTo>
                  <a:lnTo>
                    <a:pt x="729" y="22915"/>
                  </a:lnTo>
                  <a:lnTo>
                    <a:pt x="159" y="24939"/>
                  </a:lnTo>
                  <a:cubicBezTo>
                    <a:pt x="1" y="25510"/>
                    <a:pt x="126" y="26093"/>
                    <a:pt x="451" y="26538"/>
                  </a:cubicBezTo>
                  <a:cubicBezTo>
                    <a:pt x="686" y="26857"/>
                    <a:pt x="1026" y="27107"/>
                    <a:pt x="1439" y="27221"/>
                  </a:cubicBezTo>
                  <a:cubicBezTo>
                    <a:pt x="1607" y="27268"/>
                    <a:pt x="1776" y="27291"/>
                    <a:pt x="1943" y="27291"/>
                  </a:cubicBezTo>
                  <a:cubicBezTo>
                    <a:pt x="2750" y="27291"/>
                    <a:pt x="3490" y="26757"/>
                    <a:pt x="3718" y="25943"/>
                  </a:cubicBezTo>
                  <a:lnTo>
                    <a:pt x="4323" y="23797"/>
                  </a:lnTo>
                  <a:lnTo>
                    <a:pt x="4826" y="22015"/>
                  </a:lnTo>
                  <a:lnTo>
                    <a:pt x="10357" y="2352"/>
                  </a:lnTo>
                  <a:cubicBezTo>
                    <a:pt x="10635" y="1368"/>
                    <a:pt x="10059" y="346"/>
                    <a:pt x="9077" y="71"/>
                  </a:cubicBezTo>
                  <a:cubicBezTo>
                    <a:pt x="8909" y="23"/>
                    <a:pt x="8740" y="1"/>
                    <a:pt x="8574" y="1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131875" y="981650"/>
              <a:ext cx="456450" cy="456450"/>
            </a:xfrm>
            <a:custGeom>
              <a:avLst/>
              <a:gdLst/>
              <a:ahLst/>
              <a:cxnLst/>
              <a:rect l="l" t="t" r="r" b="b"/>
              <a:pathLst>
                <a:path w="18258" h="18258" extrusionOk="0">
                  <a:moveTo>
                    <a:pt x="9128" y="1"/>
                  </a:moveTo>
                  <a:cubicBezTo>
                    <a:pt x="6708" y="1"/>
                    <a:pt x="4386" y="963"/>
                    <a:pt x="2675" y="2674"/>
                  </a:cubicBezTo>
                  <a:cubicBezTo>
                    <a:pt x="962" y="4386"/>
                    <a:pt x="0" y="6708"/>
                    <a:pt x="0" y="9129"/>
                  </a:cubicBezTo>
                  <a:cubicBezTo>
                    <a:pt x="0" y="11550"/>
                    <a:pt x="962" y="13872"/>
                    <a:pt x="2675" y="15584"/>
                  </a:cubicBezTo>
                  <a:cubicBezTo>
                    <a:pt x="4386" y="17295"/>
                    <a:pt x="6708" y="18257"/>
                    <a:pt x="9128" y="18257"/>
                  </a:cubicBezTo>
                  <a:cubicBezTo>
                    <a:pt x="11549" y="18257"/>
                    <a:pt x="13872" y="17295"/>
                    <a:pt x="15583" y="15584"/>
                  </a:cubicBezTo>
                  <a:cubicBezTo>
                    <a:pt x="17296" y="13872"/>
                    <a:pt x="18258" y="11550"/>
                    <a:pt x="18258" y="9129"/>
                  </a:cubicBezTo>
                  <a:cubicBezTo>
                    <a:pt x="18258" y="6708"/>
                    <a:pt x="17296" y="4386"/>
                    <a:pt x="15583" y="2674"/>
                  </a:cubicBezTo>
                  <a:cubicBezTo>
                    <a:pt x="13872" y="963"/>
                    <a:pt x="11549" y="1"/>
                    <a:pt x="9128" y="1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159475" y="1009275"/>
              <a:ext cx="401250" cy="401225"/>
            </a:xfrm>
            <a:custGeom>
              <a:avLst/>
              <a:gdLst/>
              <a:ahLst/>
              <a:cxnLst/>
              <a:rect l="l" t="t" r="r" b="b"/>
              <a:pathLst>
                <a:path w="16050" h="16049" extrusionOk="0">
                  <a:moveTo>
                    <a:pt x="8024" y="0"/>
                  </a:moveTo>
                  <a:cubicBezTo>
                    <a:pt x="5896" y="0"/>
                    <a:pt x="3856" y="845"/>
                    <a:pt x="2351" y="2349"/>
                  </a:cubicBezTo>
                  <a:cubicBezTo>
                    <a:pt x="846" y="3854"/>
                    <a:pt x="0" y="5896"/>
                    <a:pt x="0" y="8024"/>
                  </a:cubicBezTo>
                  <a:cubicBezTo>
                    <a:pt x="0" y="10152"/>
                    <a:pt x="846" y="12194"/>
                    <a:pt x="2351" y="13699"/>
                  </a:cubicBezTo>
                  <a:cubicBezTo>
                    <a:pt x="3856" y="15204"/>
                    <a:pt x="5896" y="16048"/>
                    <a:pt x="8024" y="16048"/>
                  </a:cubicBezTo>
                  <a:cubicBezTo>
                    <a:pt x="10152" y="16048"/>
                    <a:pt x="12194" y="15204"/>
                    <a:pt x="13699" y="13699"/>
                  </a:cubicBezTo>
                  <a:cubicBezTo>
                    <a:pt x="15204" y="12194"/>
                    <a:pt x="16050" y="10152"/>
                    <a:pt x="16050" y="8024"/>
                  </a:cubicBezTo>
                  <a:cubicBezTo>
                    <a:pt x="16050" y="5896"/>
                    <a:pt x="15204" y="3854"/>
                    <a:pt x="13699" y="2349"/>
                  </a:cubicBezTo>
                  <a:cubicBezTo>
                    <a:pt x="12194" y="845"/>
                    <a:pt x="10152" y="0"/>
                    <a:pt x="8024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163900" y="1691975"/>
              <a:ext cx="102425" cy="66575"/>
            </a:xfrm>
            <a:custGeom>
              <a:avLst/>
              <a:gdLst/>
              <a:ahLst/>
              <a:cxnLst/>
              <a:rect l="l" t="t" r="r" b="b"/>
              <a:pathLst>
                <a:path w="4097" h="2663" extrusionOk="0">
                  <a:moveTo>
                    <a:pt x="501" y="0"/>
                  </a:moveTo>
                  <a:lnTo>
                    <a:pt x="0" y="1781"/>
                  </a:lnTo>
                  <a:lnTo>
                    <a:pt x="3594" y="2663"/>
                  </a:lnTo>
                  <a:lnTo>
                    <a:pt x="4097" y="87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209125" y="1037200"/>
              <a:ext cx="169825" cy="101275"/>
            </a:xfrm>
            <a:custGeom>
              <a:avLst/>
              <a:gdLst/>
              <a:ahLst/>
              <a:cxnLst/>
              <a:rect l="l" t="t" r="r" b="b"/>
              <a:pathLst>
                <a:path w="6793" h="4051" fill="none" extrusionOk="0">
                  <a:moveTo>
                    <a:pt x="0" y="4051"/>
                  </a:moveTo>
                  <a:cubicBezTo>
                    <a:pt x="304" y="3425"/>
                    <a:pt x="701" y="2844"/>
                    <a:pt x="1179" y="2335"/>
                  </a:cubicBezTo>
                  <a:cubicBezTo>
                    <a:pt x="2602" y="826"/>
                    <a:pt x="4723" y="1"/>
                    <a:pt x="6793" y="15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190575" y="1203350"/>
              <a:ext cx="1900" cy="35600"/>
            </a:xfrm>
            <a:custGeom>
              <a:avLst/>
              <a:gdLst/>
              <a:ahLst/>
              <a:cxnLst/>
              <a:rect l="l" t="t" r="r" b="b"/>
              <a:pathLst>
                <a:path w="76" h="1424" fill="none" extrusionOk="0">
                  <a:moveTo>
                    <a:pt x="76" y="1423"/>
                  </a:moveTo>
                  <a:cubicBezTo>
                    <a:pt x="13" y="952"/>
                    <a:pt x="0" y="475"/>
                    <a:pt x="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20225" y="1225300"/>
              <a:ext cx="7050" cy="37225"/>
            </a:xfrm>
            <a:custGeom>
              <a:avLst/>
              <a:gdLst/>
              <a:ahLst/>
              <a:cxnLst/>
              <a:rect l="l" t="t" r="r" b="b"/>
              <a:pathLst>
                <a:path w="282" h="1489" fill="none" extrusionOk="0">
                  <a:moveTo>
                    <a:pt x="1" y="1489"/>
                  </a:moveTo>
                  <a:cubicBezTo>
                    <a:pt x="151" y="1005"/>
                    <a:pt x="246" y="506"/>
                    <a:pt x="28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375025" y="1330650"/>
              <a:ext cx="104650" cy="49150"/>
            </a:xfrm>
            <a:custGeom>
              <a:avLst/>
              <a:gdLst/>
              <a:ahLst/>
              <a:cxnLst/>
              <a:rect l="l" t="t" r="r" b="b"/>
              <a:pathLst>
                <a:path w="4186" h="1966" fill="none" extrusionOk="0">
                  <a:moveTo>
                    <a:pt x="1" y="1965"/>
                  </a:moveTo>
                  <a:cubicBezTo>
                    <a:pt x="1569" y="1830"/>
                    <a:pt x="3081" y="1121"/>
                    <a:pt x="418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336750" y="1092675"/>
              <a:ext cx="97225" cy="38575"/>
            </a:xfrm>
            <a:custGeom>
              <a:avLst/>
              <a:gdLst/>
              <a:ahLst/>
              <a:cxnLst/>
              <a:rect l="l" t="t" r="r" b="b"/>
              <a:pathLst>
                <a:path w="3889" h="1543" fill="none" extrusionOk="0">
                  <a:moveTo>
                    <a:pt x="1" y="1542"/>
                  </a:moveTo>
                  <a:cubicBezTo>
                    <a:pt x="1297" y="1028"/>
                    <a:pt x="2593" y="515"/>
                    <a:pt x="388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346800" y="1131950"/>
              <a:ext cx="47775" cy="19575"/>
            </a:xfrm>
            <a:custGeom>
              <a:avLst/>
              <a:gdLst/>
              <a:ahLst/>
              <a:cxnLst/>
              <a:rect l="l" t="t" r="r" b="b"/>
              <a:pathLst>
                <a:path w="1911" h="783" fill="none" extrusionOk="0">
                  <a:moveTo>
                    <a:pt x="1" y="782"/>
                  </a:moveTo>
                  <a:cubicBezTo>
                    <a:pt x="619" y="478"/>
                    <a:pt x="1257" y="217"/>
                    <a:pt x="191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278000" y="1271375"/>
              <a:ext cx="116100" cy="47925"/>
            </a:xfrm>
            <a:custGeom>
              <a:avLst/>
              <a:gdLst/>
              <a:ahLst/>
              <a:cxnLst/>
              <a:rect l="l" t="t" r="r" b="b"/>
              <a:pathLst>
                <a:path w="4644" h="1917" fill="none" extrusionOk="0">
                  <a:moveTo>
                    <a:pt x="0" y="1916"/>
                  </a:moveTo>
                  <a:cubicBezTo>
                    <a:pt x="1527" y="1227"/>
                    <a:pt x="3076" y="589"/>
                    <a:pt x="464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63875" y="1282550"/>
              <a:ext cx="44275" cy="19375"/>
            </a:xfrm>
            <a:custGeom>
              <a:avLst/>
              <a:gdLst/>
              <a:ahLst/>
              <a:cxnLst/>
              <a:rect l="l" t="t" r="r" b="b"/>
              <a:pathLst>
                <a:path w="1771" h="775" fill="none" extrusionOk="0">
                  <a:moveTo>
                    <a:pt x="0" y="774"/>
                  </a:moveTo>
                  <a:cubicBezTo>
                    <a:pt x="569" y="471"/>
                    <a:pt x="1161" y="212"/>
                    <a:pt x="177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261075" y="1424925"/>
              <a:ext cx="12825" cy="51500"/>
            </a:xfrm>
            <a:custGeom>
              <a:avLst/>
              <a:gdLst/>
              <a:ahLst/>
              <a:cxnLst/>
              <a:rect l="l" t="t" r="r" b="b"/>
              <a:pathLst>
                <a:path w="513" h="2060" fill="none" extrusionOk="0">
                  <a:moveTo>
                    <a:pt x="513" y="1"/>
                  </a:moveTo>
                  <a:cubicBezTo>
                    <a:pt x="342" y="687"/>
                    <a:pt x="171" y="1373"/>
                    <a:pt x="1" y="206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4293425" y="1432575"/>
              <a:ext cx="2650" cy="14925"/>
            </a:xfrm>
            <a:custGeom>
              <a:avLst/>
              <a:gdLst/>
              <a:ahLst/>
              <a:cxnLst/>
              <a:rect l="l" t="t" r="r" b="b"/>
              <a:pathLst>
                <a:path w="106" h="597" fill="none" extrusionOk="0">
                  <a:moveTo>
                    <a:pt x="105" y="0"/>
                  </a:moveTo>
                  <a:cubicBezTo>
                    <a:pt x="71" y="199"/>
                    <a:pt x="35" y="398"/>
                    <a:pt x="0" y="59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302075" y="1437925"/>
              <a:ext cx="20125" cy="66225"/>
            </a:xfrm>
            <a:custGeom>
              <a:avLst/>
              <a:gdLst/>
              <a:ahLst/>
              <a:cxnLst/>
              <a:rect l="l" t="t" r="r" b="b"/>
              <a:pathLst>
                <a:path w="805" h="2649" fill="none" extrusionOk="0">
                  <a:moveTo>
                    <a:pt x="804" y="0"/>
                  </a:moveTo>
                  <a:cubicBezTo>
                    <a:pt x="536" y="883"/>
                    <a:pt x="269" y="1766"/>
                    <a:pt x="1" y="26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4116350" y="884550"/>
              <a:ext cx="288100" cy="139550"/>
            </a:xfrm>
            <a:custGeom>
              <a:avLst/>
              <a:gdLst/>
              <a:ahLst/>
              <a:cxnLst/>
              <a:rect l="l" t="t" r="r" b="b"/>
              <a:pathLst>
                <a:path w="11524" h="5582" fill="none" extrusionOk="0">
                  <a:moveTo>
                    <a:pt x="0" y="5581"/>
                  </a:moveTo>
                  <a:cubicBezTo>
                    <a:pt x="2701" y="2093"/>
                    <a:pt x="7114" y="1"/>
                    <a:pt x="11524" y="11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4255425" y="828050"/>
              <a:ext cx="125600" cy="24925"/>
            </a:xfrm>
            <a:custGeom>
              <a:avLst/>
              <a:gdLst/>
              <a:ahLst/>
              <a:cxnLst/>
              <a:rect l="l" t="t" r="r" b="b"/>
              <a:pathLst>
                <a:path w="5024" h="997" fill="none" extrusionOk="0">
                  <a:moveTo>
                    <a:pt x="5023" y="308"/>
                  </a:moveTo>
                  <a:cubicBezTo>
                    <a:pt x="3333" y="0"/>
                    <a:pt x="1546" y="246"/>
                    <a:pt x="1" y="9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312950" y="781650"/>
              <a:ext cx="53825" cy="14350"/>
            </a:xfrm>
            <a:custGeom>
              <a:avLst/>
              <a:gdLst/>
              <a:ahLst/>
              <a:cxnLst/>
              <a:rect l="l" t="t" r="r" b="b"/>
              <a:pathLst>
                <a:path w="2153" h="574" fill="none" extrusionOk="0">
                  <a:moveTo>
                    <a:pt x="2152" y="574"/>
                  </a:moveTo>
                  <a:cubicBezTo>
                    <a:pt x="1435" y="382"/>
                    <a:pt x="718" y="191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4" name="Google Shape;274;p9"/>
          <p:cNvGrpSpPr/>
          <p:nvPr/>
        </p:nvGrpSpPr>
        <p:grpSpPr>
          <a:xfrm rot="-873127">
            <a:off x="84782" y="3843937"/>
            <a:ext cx="812866" cy="1208291"/>
            <a:chOff x="237064" y="3871425"/>
            <a:chExt cx="743236" cy="1104788"/>
          </a:xfrm>
        </p:grpSpPr>
        <p:grpSp>
          <p:nvGrpSpPr>
            <p:cNvPr id="275" name="Google Shape;275;p9"/>
            <p:cNvGrpSpPr/>
            <p:nvPr/>
          </p:nvGrpSpPr>
          <p:grpSpPr>
            <a:xfrm>
              <a:off x="237064" y="4231769"/>
              <a:ext cx="743236" cy="744445"/>
              <a:chOff x="1331738" y="3753500"/>
              <a:chExt cx="645450" cy="646500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1561813" y="4276950"/>
                <a:ext cx="138875" cy="55150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2206" fill="none" extrusionOk="0">
                    <a:moveTo>
                      <a:pt x="0" y="1"/>
                    </a:moveTo>
                    <a:cubicBezTo>
                      <a:pt x="1822" y="808"/>
                      <a:pt x="3675" y="1544"/>
                      <a:pt x="5555" y="220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565838" y="3982500"/>
                <a:ext cx="213575" cy="293675"/>
              </a:xfrm>
              <a:custGeom>
                <a:avLst/>
                <a:gdLst/>
                <a:ahLst/>
                <a:cxnLst/>
                <a:rect l="l" t="t" r="r" b="b"/>
                <a:pathLst>
                  <a:path w="8543" h="11747" fill="none" extrusionOk="0">
                    <a:moveTo>
                      <a:pt x="0" y="11747"/>
                    </a:moveTo>
                    <a:cubicBezTo>
                      <a:pt x="2848" y="7832"/>
                      <a:pt x="5694" y="3916"/>
                      <a:pt x="854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1416238" y="3990725"/>
                <a:ext cx="3455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13822" h="4119" fill="none" extrusionOk="0">
                    <a:moveTo>
                      <a:pt x="13821" y="1"/>
                    </a:moveTo>
                    <a:cubicBezTo>
                      <a:pt x="9215" y="1373"/>
                      <a:pt x="4608" y="2746"/>
                      <a:pt x="0" y="411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" name="Google Shape;279;p9"/>
              <p:cNvSpPr/>
              <p:nvPr/>
            </p:nvSpPr>
            <p:spPr>
              <a:xfrm>
                <a:off x="1402613" y="3805375"/>
                <a:ext cx="109950" cy="247000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9880" fill="none" extrusionOk="0">
                    <a:moveTo>
                      <a:pt x="0" y="9879"/>
                    </a:moveTo>
                    <a:cubicBezTo>
                      <a:pt x="1467" y="6586"/>
                      <a:pt x="2932" y="3293"/>
                      <a:pt x="439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" name="Google Shape;280;p9"/>
              <p:cNvSpPr/>
              <p:nvPr/>
            </p:nvSpPr>
            <p:spPr>
              <a:xfrm>
                <a:off x="1549288" y="3809875"/>
                <a:ext cx="2082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6195" fill="none" extrusionOk="0">
                    <a:moveTo>
                      <a:pt x="8330" y="6195"/>
                    </a:moveTo>
                    <a:cubicBezTo>
                      <a:pt x="5554" y="4130"/>
                      <a:pt x="2778" y="206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" name="Google Shape;281;p9"/>
              <p:cNvSpPr/>
              <p:nvPr/>
            </p:nvSpPr>
            <p:spPr>
              <a:xfrm>
                <a:off x="1384638" y="4113550"/>
                <a:ext cx="173850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374" fill="none" extrusionOk="0">
                    <a:moveTo>
                      <a:pt x="1" y="1"/>
                    </a:moveTo>
                    <a:cubicBezTo>
                      <a:pt x="2318" y="2125"/>
                      <a:pt x="4636" y="4249"/>
                      <a:pt x="6954" y="637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1809088" y="3808375"/>
                <a:ext cx="110925" cy="1780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121" fill="none" extrusionOk="0">
                    <a:moveTo>
                      <a:pt x="1" y="7120"/>
                    </a:moveTo>
                    <a:cubicBezTo>
                      <a:pt x="1478" y="4747"/>
                      <a:pt x="2957" y="2373"/>
                      <a:pt x="443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" name="Google Shape;283;p9"/>
              <p:cNvSpPr/>
              <p:nvPr/>
            </p:nvSpPr>
            <p:spPr>
              <a:xfrm>
                <a:off x="1682438" y="3911375"/>
                <a:ext cx="1916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102" extrusionOk="0">
                    <a:moveTo>
                      <a:pt x="3770" y="0"/>
                    </a:moveTo>
                    <a:cubicBezTo>
                      <a:pt x="3188" y="0"/>
                      <a:pt x="2607" y="135"/>
                      <a:pt x="2094" y="411"/>
                    </a:cubicBezTo>
                    <a:cubicBezTo>
                      <a:pt x="781" y="1118"/>
                      <a:pt x="0" y="2696"/>
                      <a:pt x="224" y="4171"/>
                    </a:cubicBezTo>
                    <a:cubicBezTo>
                      <a:pt x="516" y="6095"/>
                      <a:pt x="2096" y="7101"/>
                      <a:pt x="3705" y="7101"/>
                    </a:cubicBezTo>
                    <a:cubicBezTo>
                      <a:pt x="5012" y="7101"/>
                      <a:pt x="6339" y="6437"/>
                      <a:pt x="7010" y="5060"/>
                    </a:cubicBezTo>
                    <a:cubicBezTo>
                      <a:pt x="7665" y="3720"/>
                      <a:pt x="7337" y="1971"/>
                      <a:pt x="6250" y="950"/>
                    </a:cubicBezTo>
                    <a:cubicBezTo>
                      <a:pt x="5588" y="327"/>
                      <a:pt x="4678" y="0"/>
                      <a:pt x="37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1331738" y="4023725"/>
                <a:ext cx="134500" cy="1246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4984" extrusionOk="0">
                    <a:moveTo>
                      <a:pt x="2648" y="0"/>
                    </a:moveTo>
                    <a:cubicBezTo>
                      <a:pt x="2239" y="0"/>
                      <a:pt x="1831" y="94"/>
                      <a:pt x="1471" y="288"/>
                    </a:cubicBezTo>
                    <a:cubicBezTo>
                      <a:pt x="549" y="784"/>
                      <a:pt x="1" y="1892"/>
                      <a:pt x="158" y="2927"/>
                    </a:cubicBezTo>
                    <a:cubicBezTo>
                      <a:pt x="363" y="4277"/>
                      <a:pt x="1472" y="4984"/>
                      <a:pt x="2601" y="4984"/>
                    </a:cubicBezTo>
                    <a:cubicBezTo>
                      <a:pt x="3518" y="4984"/>
                      <a:pt x="4449" y="4518"/>
                      <a:pt x="4921" y="3551"/>
                    </a:cubicBezTo>
                    <a:cubicBezTo>
                      <a:pt x="5380" y="2610"/>
                      <a:pt x="5150" y="1384"/>
                      <a:pt x="4387" y="667"/>
                    </a:cubicBezTo>
                    <a:cubicBezTo>
                      <a:pt x="3923" y="229"/>
                      <a:pt x="3284" y="0"/>
                      <a:pt x="2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1679163" y="4273625"/>
                <a:ext cx="148025" cy="12637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5055" extrusionOk="0">
                    <a:moveTo>
                      <a:pt x="2581" y="1"/>
                    </a:moveTo>
                    <a:cubicBezTo>
                      <a:pt x="2220" y="1"/>
                      <a:pt x="1860" y="76"/>
                      <a:pt x="1534" y="233"/>
                    </a:cubicBezTo>
                    <a:cubicBezTo>
                      <a:pt x="590" y="687"/>
                      <a:pt x="0" y="1780"/>
                      <a:pt x="133" y="2819"/>
                    </a:cubicBezTo>
                    <a:cubicBezTo>
                      <a:pt x="264" y="3857"/>
                      <a:pt x="1100" y="4766"/>
                      <a:pt x="2122" y="4992"/>
                    </a:cubicBezTo>
                    <a:cubicBezTo>
                      <a:pt x="2315" y="5035"/>
                      <a:pt x="2502" y="5055"/>
                      <a:pt x="2683" y="5055"/>
                    </a:cubicBezTo>
                    <a:cubicBezTo>
                      <a:pt x="4761" y="5055"/>
                      <a:pt x="5920" y="2389"/>
                      <a:pt x="4419" y="773"/>
                    </a:cubicBezTo>
                    <a:cubicBezTo>
                      <a:pt x="3952" y="271"/>
                      <a:pt x="3265" y="1"/>
                      <a:pt x="25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1508538" y="4225550"/>
                <a:ext cx="10157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5" extrusionOk="0">
                    <a:moveTo>
                      <a:pt x="2000" y="0"/>
                    </a:moveTo>
                    <a:cubicBezTo>
                      <a:pt x="1691" y="0"/>
                      <a:pt x="1383" y="72"/>
                      <a:pt x="1111" y="218"/>
                    </a:cubicBezTo>
                    <a:cubicBezTo>
                      <a:pt x="414" y="593"/>
                      <a:pt x="1" y="1430"/>
                      <a:pt x="119" y="2212"/>
                    </a:cubicBezTo>
                    <a:cubicBezTo>
                      <a:pt x="274" y="3231"/>
                      <a:pt x="1112" y="3764"/>
                      <a:pt x="1965" y="3764"/>
                    </a:cubicBezTo>
                    <a:cubicBezTo>
                      <a:pt x="2657" y="3764"/>
                      <a:pt x="3361" y="3412"/>
                      <a:pt x="3717" y="2683"/>
                    </a:cubicBezTo>
                    <a:cubicBezTo>
                      <a:pt x="4063" y="1972"/>
                      <a:pt x="3890" y="1045"/>
                      <a:pt x="3313" y="504"/>
                    </a:cubicBezTo>
                    <a:cubicBezTo>
                      <a:pt x="2963" y="173"/>
                      <a:pt x="2480" y="0"/>
                      <a:pt x="2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1875613" y="3753500"/>
                <a:ext cx="1015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764" extrusionOk="0">
                    <a:moveTo>
                      <a:pt x="1999" y="0"/>
                    </a:moveTo>
                    <a:cubicBezTo>
                      <a:pt x="1690" y="0"/>
                      <a:pt x="1382" y="71"/>
                      <a:pt x="1110" y="218"/>
                    </a:cubicBezTo>
                    <a:cubicBezTo>
                      <a:pt x="414" y="593"/>
                      <a:pt x="1" y="1429"/>
                      <a:pt x="119" y="2211"/>
                    </a:cubicBezTo>
                    <a:cubicBezTo>
                      <a:pt x="274" y="3231"/>
                      <a:pt x="1112" y="3764"/>
                      <a:pt x="1964" y="3764"/>
                    </a:cubicBezTo>
                    <a:cubicBezTo>
                      <a:pt x="2657" y="3764"/>
                      <a:pt x="3361" y="3412"/>
                      <a:pt x="3716" y="2682"/>
                    </a:cubicBezTo>
                    <a:cubicBezTo>
                      <a:pt x="4063" y="1971"/>
                      <a:pt x="3890" y="1045"/>
                      <a:pt x="3313" y="502"/>
                    </a:cubicBezTo>
                    <a:cubicBezTo>
                      <a:pt x="2963" y="173"/>
                      <a:pt x="2480" y="0"/>
                      <a:pt x="19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1459138" y="3754575"/>
                <a:ext cx="11190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4147" extrusionOk="0">
                    <a:moveTo>
                      <a:pt x="2203" y="0"/>
                    </a:moveTo>
                    <a:cubicBezTo>
                      <a:pt x="1863" y="0"/>
                      <a:pt x="1523" y="79"/>
                      <a:pt x="1224" y="240"/>
                    </a:cubicBezTo>
                    <a:cubicBezTo>
                      <a:pt x="457" y="653"/>
                      <a:pt x="1" y="1575"/>
                      <a:pt x="132" y="2437"/>
                    </a:cubicBezTo>
                    <a:cubicBezTo>
                      <a:pt x="302" y="3560"/>
                      <a:pt x="1225" y="4147"/>
                      <a:pt x="2164" y="4147"/>
                    </a:cubicBezTo>
                    <a:cubicBezTo>
                      <a:pt x="2927" y="4147"/>
                      <a:pt x="3702" y="3759"/>
                      <a:pt x="4094" y="2956"/>
                    </a:cubicBezTo>
                    <a:lnTo>
                      <a:pt x="4094" y="2955"/>
                    </a:lnTo>
                    <a:cubicBezTo>
                      <a:pt x="4476" y="2172"/>
                      <a:pt x="4284" y="1152"/>
                      <a:pt x="3650" y="555"/>
                    </a:cubicBezTo>
                    <a:cubicBezTo>
                      <a:pt x="3263" y="191"/>
                      <a:pt x="2732" y="0"/>
                      <a:pt x="2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1731488" y="4322775"/>
                <a:ext cx="5517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64" fill="none" extrusionOk="0">
                    <a:moveTo>
                      <a:pt x="1" y="2192"/>
                    </a:moveTo>
                    <a:cubicBezTo>
                      <a:pt x="588" y="2364"/>
                      <a:pt x="1267" y="2172"/>
                      <a:pt x="1676" y="1717"/>
                    </a:cubicBezTo>
                    <a:cubicBezTo>
                      <a:pt x="2086" y="1262"/>
                      <a:pt x="2207" y="567"/>
                      <a:pt x="1976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1738363" y="4293350"/>
                <a:ext cx="316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528" fill="none" extrusionOk="0">
                    <a:moveTo>
                      <a:pt x="1264" y="527"/>
                    </a:moveTo>
                    <a:cubicBezTo>
                      <a:pt x="949" y="182"/>
                      <a:pt x="464" y="0"/>
                      <a:pt x="0" y="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1570838" y="4243225"/>
                <a:ext cx="1595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2181" fill="none" extrusionOk="0">
                    <a:moveTo>
                      <a:pt x="0" y="1"/>
                    </a:moveTo>
                    <a:cubicBezTo>
                      <a:pt x="345" y="237"/>
                      <a:pt x="574" y="635"/>
                      <a:pt x="605" y="1052"/>
                    </a:cubicBezTo>
                    <a:cubicBezTo>
                      <a:pt x="637" y="1469"/>
                      <a:pt x="470" y="1895"/>
                      <a:pt x="165" y="218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1418738" y="4075175"/>
                <a:ext cx="267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006" fill="none" extrusionOk="0">
                    <a:moveTo>
                      <a:pt x="1" y="2005"/>
                    </a:moveTo>
                    <a:cubicBezTo>
                      <a:pt x="104" y="1947"/>
                      <a:pt x="203" y="1878"/>
                      <a:pt x="296" y="1799"/>
                    </a:cubicBezTo>
                    <a:cubicBezTo>
                      <a:pt x="809" y="1356"/>
                      <a:pt x="1069" y="611"/>
                      <a:pt x="92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1381888" y="4126925"/>
                <a:ext cx="13125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54" fill="none" extrusionOk="0">
                    <a:moveTo>
                      <a:pt x="1" y="1"/>
                    </a:moveTo>
                    <a:cubicBezTo>
                      <a:pt x="160" y="89"/>
                      <a:pt x="338" y="138"/>
                      <a:pt x="525" y="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1798463" y="3943825"/>
                <a:ext cx="4667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4370" fill="none" extrusionOk="0">
                    <a:moveTo>
                      <a:pt x="771" y="1"/>
                    </a:moveTo>
                    <a:cubicBezTo>
                      <a:pt x="1490" y="555"/>
                      <a:pt x="1866" y="1523"/>
                      <a:pt x="1708" y="2418"/>
                    </a:cubicBezTo>
                    <a:cubicBezTo>
                      <a:pt x="1551" y="3314"/>
                      <a:pt x="866" y="4095"/>
                      <a:pt x="0" y="437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1755738" y="4053550"/>
                <a:ext cx="2962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205" fill="none" extrusionOk="0">
                    <a:moveTo>
                      <a:pt x="1185" y="118"/>
                    </a:moveTo>
                    <a:cubicBezTo>
                      <a:pt x="790" y="204"/>
                      <a:pt x="370" y="16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1496463" y="3816025"/>
                <a:ext cx="469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045" fill="none" extrusionOk="0">
                    <a:moveTo>
                      <a:pt x="1879" y="1"/>
                    </a:moveTo>
                    <a:cubicBezTo>
                      <a:pt x="1806" y="397"/>
                      <a:pt x="1520" y="745"/>
                      <a:pt x="1147" y="895"/>
                    </a:cubicBezTo>
                    <a:cubicBezTo>
                      <a:pt x="774" y="1045"/>
                      <a:pt x="327" y="990"/>
                      <a:pt x="0" y="75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1479488" y="3817925"/>
                <a:ext cx="59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04" fill="none" extrusionOk="0">
                    <a:moveTo>
                      <a:pt x="235" y="303"/>
                    </a:moveTo>
                    <a:cubicBezTo>
                      <a:pt x="157" y="203"/>
                      <a:pt x="79" y="1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1918188" y="3765025"/>
                <a:ext cx="399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15" fill="none" extrusionOk="0">
                    <a:moveTo>
                      <a:pt x="1448" y="1714"/>
                    </a:moveTo>
                    <a:cubicBezTo>
                      <a:pt x="1597" y="1299"/>
                      <a:pt x="1500" y="806"/>
                      <a:pt x="1205" y="478"/>
                    </a:cubicBezTo>
                    <a:cubicBezTo>
                      <a:pt x="909" y="149"/>
                      <a:pt x="429" y="1"/>
                      <a:pt x="0" y="10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1900213" y="3772375"/>
                <a:ext cx="103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76" fill="none" extrusionOk="0">
                    <a:moveTo>
                      <a:pt x="413" y="1"/>
                    </a:moveTo>
                    <a:cubicBezTo>
                      <a:pt x="204" y="126"/>
                      <a:pt x="52" y="338"/>
                      <a:pt x="1" y="57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607536" y="3871425"/>
              <a:ext cx="166698" cy="427091"/>
              <a:chOff x="490700" y="2577938"/>
              <a:chExt cx="97650" cy="250200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97600" y="2577938"/>
                <a:ext cx="90750" cy="2005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8023" fill="none" extrusionOk="0">
                    <a:moveTo>
                      <a:pt x="3630" y="8022"/>
                    </a:moveTo>
                    <a:cubicBezTo>
                      <a:pt x="1713" y="5749"/>
                      <a:pt x="442" y="294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518125" y="2749288"/>
                <a:ext cx="377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920" fill="none" extrusionOk="0">
                    <a:moveTo>
                      <a:pt x="1508" y="1920"/>
                    </a:moveTo>
                    <a:cubicBezTo>
                      <a:pt x="891" y="1382"/>
                      <a:pt x="376" y="728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90700" y="2800713"/>
                <a:ext cx="360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097" fill="none" extrusionOk="0">
                    <a:moveTo>
                      <a:pt x="1440" y="1097"/>
                    </a:moveTo>
                    <a:cubicBezTo>
                      <a:pt x="876" y="866"/>
                      <a:pt x="374" y="482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04" name="Google Shape;304;p9"/>
          <p:cNvGrpSpPr/>
          <p:nvPr/>
        </p:nvGrpSpPr>
        <p:grpSpPr>
          <a:xfrm>
            <a:off x="8430800" y="4182711"/>
            <a:ext cx="166700" cy="152089"/>
            <a:chOff x="4919875" y="253357"/>
            <a:chExt cx="89436" cy="81580"/>
          </a:xfrm>
        </p:grpSpPr>
        <p:sp>
          <p:nvSpPr>
            <p:cNvPr id="305" name="Google Shape;305;p9"/>
            <p:cNvSpPr/>
            <p:nvPr/>
          </p:nvSpPr>
          <p:spPr>
            <a:xfrm>
              <a:off x="4919875" y="253357"/>
              <a:ext cx="89436" cy="81580"/>
            </a:xfrm>
            <a:custGeom>
              <a:avLst/>
              <a:gdLst/>
              <a:ahLst/>
              <a:cxnLst/>
              <a:rect l="l" t="t" r="r" b="b"/>
              <a:pathLst>
                <a:path w="1662" h="1516" extrusionOk="0">
                  <a:moveTo>
                    <a:pt x="788" y="1"/>
                  </a:moveTo>
                  <a:cubicBezTo>
                    <a:pt x="743" y="1"/>
                    <a:pt x="699" y="5"/>
                    <a:pt x="657" y="14"/>
                  </a:cubicBezTo>
                  <a:cubicBezTo>
                    <a:pt x="366" y="74"/>
                    <a:pt x="121" y="318"/>
                    <a:pt x="60" y="610"/>
                  </a:cubicBezTo>
                  <a:cubicBezTo>
                    <a:pt x="1" y="901"/>
                    <a:pt x="131" y="1223"/>
                    <a:pt x="377" y="1390"/>
                  </a:cubicBezTo>
                  <a:cubicBezTo>
                    <a:pt x="500" y="1474"/>
                    <a:pt x="650" y="1516"/>
                    <a:pt x="799" y="1516"/>
                  </a:cubicBezTo>
                  <a:cubicBezTo>
                    <a:pt x="947" y="1516"/>
                    <a:pt x="1095" y="1474"/>
                    <a:pt x="1218" y="1391"/>
                  </a:cubicBezTo>
                  <a:cubicBezTo>
                    <a:pt x="1462" y="1224"/>
                    <a:pt x="1662" y="793"/>
                    <a:pt x="1568" y="496"/>
                  </a:cubicBezTo>
                  <a:cubicBezTo>
                    <a:pt x="1473" y="199"/>
                    <a:pt x="1100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949848" y="304855"/>
              <a:ext cx="8341" cy="7103"/>
            </a:xfrm>
            <a:custGeom>
              <a:avLst/>
              <a:gdLst/>
              <a:ahLst/>
              <a:cxnLst/>
              <a:rect l="l" t="t" r="r" b="b"/>
              <a:pathLst>
                <a:path w="155" h="132" fill="none" extrusionOk="0">
                  <a:moveTo>
                    <a:pt x="0" y="0"/>
                  </a:moveTo>
                  <a:cubicBezTo>
                    <a:pt x="40" y="56"/>
                    <a:pt x="93" y="101"/>
                    <a:pt x="155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4945866" y="275742"/>
              <a:ext cx="7426" cy="14099"/>
            </a:xfrm>
            <a:custGeom>
              <a:avLst/>
              <a:gdLst/>
              <a:ahLst/>
              <a:cxnLst/>
              <a:rect l="l" t="t" r="r" b="b"/>
              <a:pathLst>
                <a:path w="138" h="262" fill="none" extrusionOk="0">
                  <a:moveTo>
                    <a:pt x="137" y="1"/>
                  </a:moveTo>
                  <a:cubicBezTo>
                    <a:pt x="61" y="66"/>
                    <a:pt x="12" y="161"/>
                    <a:pt x="0" y="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8" name="Google Shape;308;p9"/>
          <p:cNvGrpSpPr/>
          <p:nvPr/>
        </p:nvGrpSpPr>
        <p:grpSpPr>
          <a:xfrm>
            <a:off x="8271150" y="4495334"/>
            <a:ext cx="319244" cy="306170"/>
            <a:chOff x="4741273" y="415654"/>
            <a:chExt cx="277242" cy="265888"/>
          </a:xfrm>
        </p:grpSpPr>
        <p:sp>
          <p:nvSpPr>
            <p:cNvPr id="309" name="Google Shape;309;p9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178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"/>
          <p:cNvSpPr txBox="1">
            <a:spLocks noGrp="1"/>
          </p:cNvSpPr>
          <p:nvPr>
            <p:ph type="title"/>
          </p:nvPr>
        </p:nvSpPr>
        <p:spPr>
          <a:xfrm>
            <a:off x="839454" y="636417"/>
            <a:ext cx="4326600" cy="1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5" name="Google Shape;315;p10"/>
          <p:cNvGrpSpPr/>
          <p:nvPr/>
        </p:nvGrpSpPr>
        <p:grpSpPr>
          <a:xfrm>
            <a:off x="465779" y="3852261"/>
            <a:ext cx="481116" cy="915073"/>
            <a:chOff x="465779" y="3852261"/>
            <a:chExt cx="481116" cy="915073"/>
          </a:xfrm>
        </p:grpSpPr>
        <p:grpSp>
          <p:nvGrpSpPr>
            <p:cNvPr id="316" name="Google Shape;316;p10"/>
            <p:cNvGrpSpPr/>
            <p:nvPr/>
          </p:nvGrpSpPr>
          <p:grpSpPr>
            <a:xfrm rot="8999829" flipH="1">
              <a:off x="572491" y="4401859"/>
              <a:ext cx="319244" cy="306170"/>
              <a:chOff x="4741273" y="415654"/>
              <a:chExt cx="277242" cy="265888"/>
            </a:xfrm>
          </p:grpSpPr>
          <p:sp>
            <p:nvSpPr>
              <p:cNvPr id="317" name="Google Shape;317;p10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8" name="Google Shape;318;p10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9" name="Google Shape;319;p10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0" name="Google Shape;320;p10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1" name="Google Shape;321;p10"/>
            <p:cNvGrpSpPr/>
            <p:nvPr/>
          </p:nvGrpSpPr>
          <p:grpSpPr>
            <a:xfrm rot="9000277" flipH="1">
              <a:off x="491066" y="3879425"/>
              <a:ext cx="146293" cy="140292"/>
              <a:chOff x="4741273" y="415654"/>
              <a:chExt cx="277242" cy="265888"/>
            </a:xfrm>
          </p:grpSpPr>
          <p:sp>
            <p:nvSpPr>
              <p:cNvPr id="322" name="Google Shape;322;p10"/>
              <p:cNvSpPr/>
              <p:nvPr/>
            </p:nvSpPr>
            <p:spPr>
              <a:xfrm>
                <a:off x="4741273" y="415654"/>
                <a:ext cx="277242" cy="265888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4941" extrusionOk="0">
                    <a:moveTo>
                      <a:pt x="2285" y="0"/>
                    </a:moveTo>
                    <a:cubicBezTo>
                      <a:pt x="2111" y="0"/>
                      <a:pt x="1942" y="22"/>
                      <a:pt x="1784" y="70"/>
                    </a:cubicBezTo>
                    <a:cubicBezTo>
                      <a:pt x="691" y="403"/>
                      <a:pt x="1" y="1904"/>
                      <a:pt x="206" y="2960"/>
                    </a:cubicBezTo>
                    <a:cubicBezTo>
                      <a:pt x="388" y="3894"/>
                      <a:pt x="1158" y="4686"/>
                      <a:pt x="2087" y="4888"/>
                    </a:cubicBezTo>
                    <a:cubicBezTo>
                      <a:pt x="2248" y="4923"/>
                      <a:pt x="2412" y="4940"/>
                      <a:pt x="2576" y="4940"/>
                    </a:cubicBezTo>
                    <a:cubicBezTo>
                      <a:pt x="3359" y="4940"/>
                      <a:pt x="4143" y="4553"/>
                      <a:pt x="4592" y="3906"/>
                    </a:cubicBezTo>
                    <a:cubicBezTo>
                      <a:pt x="5135" y="3126"/>
                      <a:pt x="5151" y="2013"/>
                      <a:pt x="4627" y="1220"/>
                    </a:cubicBezTo>
                    <a:cubicBezTo>
                      <a:pt x="4193" y="562"/>
                      <a:pt x="3166" y="0"/>
                      <a:pt x="22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Google Shape;323;p10"/>
              <p:cNvSpPr/>
              <p:nvPr/>
            </p:nvSpPr>
            <p:spPr>
              <a:xfrm>
                <a:off x="4953454" y="483295"/>
                <a:ext cx="31050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688" fill="none" extrusionOk="0">
                    <a:moveTo>
                      <a:pt x="0" y="0"/>
                    </a:moveTo>
                    <a:cubicBezTo>
                      <a:pt x="20" y="21"/>
                      <a:pt x="37" y="44"/>
                      <a:pt x="56" y="66"/>
                    </a:cubicBezTo>
                    <a:cubicBezTo>
                      <a:pt x="417" y="515"/>
                      <a:pt x="576" y="1120"/>
                      <a:pt x="482" y="168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324;p10"/>
              <p:cNvSpPr/>
              <p:nvPr/>
            </p:nvSpPr>
            <p:spPr>
              <a:xfrm>
                <a:off x="4876126" y="445788"/>
                <a:ext cx="33256" cy="710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32" fill="none" extrusionOk="0">
                    <a:moveTo>
                      <a:pt x="0" y="0"/>
                    </a:moveTo>
                    <a:cubicBezTo>
                      <a:pt x="210" y="11"/>
                      <a:pt x="419" y="56"/>
                      <a:pt x="617" y="13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" name="Google Shape;325;p10"/>
              <p:cNvSpPr/>
              <p:nvPr/>
            </p:nvSpPr>
            <p:spPr>
              <a:xfrm>
                <a:off x="4801381" y="467905"/>
                <a:ext cx="67050" cy="5967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109" fill="none" extrusionOk="0">
                    <a:moveTo>
                      <a:pt x="154" y="866"/>
                    </a:moveTo>
                    <a:cubicBezTo>
                      <a:pt x="216" y="978"/>
                      <a:pt x="337" y="1047"/>
                      <a:pt x="462" y="1069"/>
                    </a:cubicBezTo>
                    <a:cubicBezTo>
                      <a:pt x="686" y="1109"/>
                      <a:pt x="930" y="996"/>
                      <a:pt x="1041" y="797"/>
                    </a:cubicBezTo>
                    <a:cubicBezTo>
                      <a:pt x="1246" y="425"/>
                      <a:pt x="934" y="1"/>
                      <a:pt x="526" y="24"/>
                    </a:cubicBezTo>
                    <a:cubicBezTo>
                      <a:pt x="180" y="44"/>
                      <a:pt x="1" y="589"/>
                      <a:pt x="154" y="86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28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750">
            <a:alpha val="893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107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AED89-F64B-4A5D-9004-542D16F0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E48A9-3509-43EE-B775-6290DF978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11" Type="http://schemas.openxmlformats.org/officeDocument/2006/relationships/image" Target="NUL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7.xml"/><Relationship Id="rId10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39361" y="3061699"/>
            <a:ext cx="1041051" cy="1792679"/>
            <a:chOff x="7065745" y="2418335"/>
            <a:chExt cx="1414667" cy="2436043"/>
          </a:xfrm>
        </p:grpSpPr>
        <p:grpSp>
          <p:nvGrpSpPr>
            <p:cNvPr id="942" name="Google Shape;942;p32"/>
            <p:cNvGrpSpPr/>
            <p:nvPr/>
          </p:nvGrpSpPr>
          <p:grpSpPr>
            <a:xfrm>
              <a:off x="7065745" y="2604693"/>
              <a:ext cx="1140663" cy="2249685"/>
              <a:chOff x="7065745" y="2604693"/>
              <a:chExt cx="1140663" cy="2249685"/>
            </a:xfrm>
          </p:grpSpPr>
          <p:sp>
            <p:nvSpPr>
              <p:cNvPr id="943" name="Google Shape;943;p32"/>
              <p:cNvSpPr/>
              <p:nvPr/>
            </p:nvSpPr>
            <p:spPr>
              <a:xfrm rot="-658466">
                <a:off x="7295930" y="3180377"/>
                <a:ext cx="710429" cy="1040494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27492" extrusionOk="0">
                    <a:moveTo>
                      <a:pt x="11653" y="1"/>
                    </a:moveTo>
                    <a:cubicBezTo>
                      <a:pt x="11195" y="1"/>
                      <a:pt x="10740" y="53"/>
                      <a:pt x="10296" y="182"/>
                    </a:cubicBezTo>
                    <a:cubicBezTo>
                      <a:pt x="9913" y="293"/>
                      <a:pt x="9499" y="513"/>
                      <a:pt x="9414" y="903"/>
                    </a:cubicBezTo>
                    <a:cubicBezTo>
                      <a:pt x="9350" y="1198"/>
                      <a:pt x="9505" y="1506"/>
                      <a:pt x="9729" y="1707"/>
                    </a:cubicBezTo>
                    <a:cubicBezTo>
                      <a:pt x="9954" y="1908"/>
                      <a:pt x="10305" y="1976"/>
                      <a:pt x="10586" y="2088"/>
                    </a:cubicBezTo>
                    <a:cubicBezTo>
                      <a:pt x="9806" y="5373"/>
                      <a:pt x="9112" y="8547"/>
                      <a:pt x="8334" y="11833"/>
                    </a:cubicBezTo>
                    <a:cubicBezTo>
                      <a:pt x="8134" y="11816"/>
                      <a:pt x="7934" y="11808"/>
                      <a:pt x="7734" y="11808"/>
                    </a:cubicBezTo>
                    <a:cubicBezTo>
                      <a:pt x="6085" y="11808"/>
                      <a:pt x="4440" y="12365"/>
                      <a:pt x="3136" y="13376"/>
                    </a:cubicBezTo>
                    <a:cubicBezTo>
                      <a:pt x="1676" y="14509"/>
                      <a:pt x="662" y="16204"/>
                      <a:pt x="353" y="18027"/>
                    </a:cubicBezTo>
                    <a:cubicBezTo>
                      <a:pt x="1" y="20108"/>
                      <a:pt x="569" y="22305"/>
                      <a:pt x="1790" y="24028"/>
                    </a:cubicBezTo>
                    <a:cubicBezTo>
                      <a:pt x="1794" y="24033"/>
                      <a:pt x="1797" y="24039"/>
                      <a:pt x="1802" y="24044"/>
                    </a:cubicBezTo>
                    <a:cubicBezTo>
                      <a:pt x="2491" y="25013"/>
                      <a:pt x="3540" y="25665"/>
                      <a:pt x="4699" y="25927"/>
                    </a:cubicBezTo>
                    <a:lnTo>
                      <a:pt x="11023" y="27363"/>
                    </a:lnTo>
                    <a:cubicBezTo>
                      <a:pt x="11399" y="27448"/>
                      <a:pt x="11783" y="27491"/>
                      <a:pt x="12165" y="27491"/>
                    </a:cubicBezTo>
                    <a:cubicBezTo>
                      <a:pt x="12953" y="27491"/>
                      <a:pt x="13734" y="27307"/>
                      <a:pt x="14431" y="26923"/>
                    </a:cubicBezTo>
                    <a:cubicBezTo>
                      <a:pt x="14554" y="26855"/>
                      <a:pt x="14674" y="26785"/>
                      <a:pt x="14792" y="26711"/>
                    </a:cubicBezTo>
                    <a:cubicBezTo>
                      <a:pt x="17126" y="25273"/>
                      <a:pt x="18731" y="22642"/>
                      <a:pt x="18750" y="19900"/>
                    </a:cubicBezTo>
                    <a:cubicBezTo>
                      <a:pt x="18770" y="17160"/>
                      <a:pt x="17115" y="14428"/>
                      <a:pt x="14597" y="13345"/>
                    </a:cubicBezTo>
                    <a:cubicBezTo>
                      <a:pt x="15262" y="10040"/>
                      <a:pt x="15988" y="6528"/>
                      <a:pt x="16652" y="3223"/>
                    </a:cubicBezTo>
                    <a:cubicBezTo>
                      <a:pt x="16690" y="3219"/>
                      <a:pt x="16728" y="3217"/>
                      <a:pt x="16766" y="3217"/>
                    </a:cubicBezTo>
                    <a:cubicBezTo>
                      <a:pt x="16890" y="3217"/>
                      <a:pt x="17015" y="3233"/>
                      <a:pt x="17136" y="3233"/>
                    </a:cubicBezTo>
                    <a:cubicBezTo>
                      <a:pt x="17244" y="3233"/>
                      <a:pt x="17350" y="3221"/>
                      <a:pt x="17450" y="3174"/>
                    </a:cubicBezTo>
                    <a:cubicBezTo>
                      <a:pt x="17694" y="3061"/>
                      <a:pt x="17910" y="2843"/>
                      <a:pt x="17947" y="2575"/>
                    </a:cubicBezTo>
                    <a:cubicBezTo>
                      <a:pt x="18004" y="2164"/>
                      <a:pt x="17646" y="1818"/>
                      <a:pt x="17298" y="1592"/>
                    </a:cubicBezTo>
                    <a:cubicBezTo>
                      <a:pt x="16386" y="999"/>
                      <a:pt x="15328" y="682"/>
                      <a:pt x="14275" y="412"/>
                    </a:cubicBezTo>
                    <a:cubicBezTo>
                      <a:pt x="13420" y="193"/>
                      <a:pt x="12529" y="1"/>
                      <a:pt x="1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4" name="Google Shape;944;p32"/>
              <p:cNvSpPr/>
              <p:nvPr/>
            </p:nvSpPr>
            <p:spPr>
              <a:xfrm rot="-658466">
                <a:off x="7427194" y="3742670"/>
                <a:ext cx="395843" cy="255203"/>
              </a:xfrm>
              <a:custGeom>
                <a:avLst/>
                <a:gdLst/>
                <a:ahLst/>
                <a:cxnLst/>
                <a:rect l="l" t="t" r="r" b="b"/>
                <a:pathLst>
                  <a:path w="10459" h="6743" extrusionOk="0">
                    <a:moveTo>
                      <a:pt x="3098" y="0"/>
                    </a:moveTo>
                    <a:cubicBezTo>
                      <a:pt x="2043" y="0"/>
                      <a:pt x="997" y="200"/>
                      <a:pt x="0" y="628"/>
                    </a:cubicBezTo>
                    <a:lnTo>
                      <a:pt x="194" y="2282"/>
                    </a:lnTo>
                    <a:lnTo>
                      <a:pt x="1532" y="5018"/>
                    </a:lnTo>
                    <a:lnTo>
                      <a:pt x="9502" y="6743"/>
                    </a:lnTo>
                    <a:lnTo>
                      <a:pt x="10459" y="3007"/>
                    </a:lnTo>
                    <a:cubicBezTo>
                      <a:pt x="8980" y="1816"/>
                      <a:pt x="7309" y="827"/>
                      <a:pt x="5477" y="327"/>
                    </a:cubicBezTo>
                    <a:cubicBezTo>
                      <a:pt x="4690" y="113"/>
                      <a:pt x="3891" y="0"/>
                      <a:pt x="30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 rot="-658466">
                <a:off x="7382707" y="3753692"/>
                <a:ext cx="636021" cy="421239"/>
              </a:xfrm>
              <a:custGeom>
                <a:avLst/>
                <a:gdLst/>
                <a:ahLst/>
                <a:cxnLst/>
                <a:rect l="l" t="t" r="r" b="b"/>
                <a:pathLst>
                  <a:path w="16805" h="11130" extrusionOk="0">
                    <a:moveTo>
                      <a:pt x="1685" y="0"/>
                    </a:moveTo>
                    <a:cubicBezTo>
                      <a:pt x="972" y="848"/>
                      <a:pt x="486" y="1870"/>
                      <a:pt x="303" y="2948"/>
                    </a:cubicBezTo>
                    <a:cubicBezTo>
                      <a:pt x="1" y="4727"/>
                      <a:pt x="526" y="6611"/>
                      <a:pt x="1632" y="8093"/>
                    </a:cubicBezTo>
                    <a:lnTo>
                      <a:pt x="1643" y="8107"/>
                    </a:lnTo>
                    <a:cubicBezTo>
                      <a:pt x="2267" y="8941"/>
                      <a:pt x="3212" y="9506"/>
                      <a:pt x="4252" y="9740"/>
                    </a:cubicBezTo>
                    <a:lnTo>
                      <a:pt x="9930" y="11011"/>
                    </a:lnTo>
                    <a:cubicBezTo>
                      <a:pt x="10280" y="11090"/>
                      <a:pt x="10637" y="11130"/>
                      <a:pt x="10992" y="11130"/>
                    </a:cubicBezTo>
                    <a:cubicBezTo>
                      <a:pt x="11686" y="11130"/>
                      <a:pt x="12371" y="10977"/>
                      <a:pt x="12982" y="10658"/>
                    </a:cubicBezTo>
                    <a:cubicBezTo>
                      <a:pt x="13091" y="10602"/>
                      <a:pt x="13199" y="10542"/>
                      <a:pt x="13304" y="10480"/>
                    </a:cubicBezTo>
                    <a:cubicBezTo>
                      <a:pt x="15385" y="9266"/>
                      <a:pt x="16804" y="7025"/>
                      <a:pt x="16804" y="4681"/>
                    </a:cubicBezTo>
                    <a:cubicBezTo>
                      <a:pt x="16804" y="3982"/>
                      <a:pt x="16670" y="3284"/>
                      <a:pt x="16424" y="2622"/>
                    </a:cubicBezTo>
                    <a:lnTo>
                      <a:pt x="16422" y="2622"/>
                    </a:lnTo>
                    <a:cubicBezTo>
                      <a:pt x="15650" y="2390"/>
                      <a:pt x="14871" y="2305"/>
                      <a:pt x="14089" y="2305"/>
                    </a:cubicBezTo>
                    <a:cubicBezTo>
                      <a:pt x="11966" y="2305"/>
                      <a:pt x="9818" y="2931"/>
                      <a:pt x="7691" y="2931"/>
                    </a:cubicBezTo>
                    <a:cubicBezTo>
                      <a:pt x="6931" y="2931"/>
                      <a:pt x="6174" y="2851"/>
                      <a:pt x="5422" y="2634"/>
                    </a:cubicBezTo>
                    <a:cubicBezTo>
                      <a:pt x="3924" y="2203"/>
                      <a:pt x="2569" y="1284"/>
                      <a:pt x="16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 rot="-709636">
                <a:off x="7135690" y="3976288"/>
                <a:ext cx="989512" cy="785016"/>
              </a:xfrm>
              <a:custGeom>
                <a:avLst/>
                <a:gdLst/>
                <a:ahLst/>
                <a:cxnLst/>
                <a:rect l="l" t="t" r="r" b="b"/>
                <a:pathLst>
                  <a:path w="26144" h="20741" fill="none" extrusionOk="0">
                    <a:moveTo>
                      <a:pt x="26143" y="20741"/>
                    </a:moveTo>
                    <a:lnTo>
                      <a:pt x="25196" y="3683"/>
                    </a:lnTo>
                    <a:cubicBezTo>
                      <a:pt x="15806" y="5717"/>
                      <a:pt x="7767" y="0"/>
                      <a:pt x="7767" y="0"/>
                    </a:cubicBezTo>
                    <a:cubicBezTo>
                      <a:pt x="5179" y="5072"/>
                      <a:pt x="2590" y="10145"/>
                      <a:pt x="0" y="1521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 rot="-658466">
                <a:off x="7633055" y="3537696"/>
                <a:ext cx="11354" cy="52343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383" fill="none" extrusionOk="0">
                    <a:moveTo>
                      <a:pt x="299" y="0"/>
                    </a:moveTo>
                    <a:cubicBezTo>
                      <a:pt x="201" y="461"/>
                      <a:pt x="100" y="921"/>
                      <a:pt x="0" y="138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 rot="-658466">
                <a:off x="7611382" y="3185004"/>
                <a:ext cx="23003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6078" h="1891" extrusionOk="0">
                    <a:moveTo>
                      <a:pt x="1082" y="1"/>
                    </a:moveTo>
                    <a:cubicBezTo>
                      <a:pt x="1025" y="1"/>
                      <a:pt x="967" y="2"/>
                      <a:pt x="910" y="4"/>
                    </a:cubicBezTo>
                    <a:cubicBezTo>
                      <a:pt x="674" y="13"/>
                      <a:pt x="111" y="4"/>
                      <a:pt x="59" y="266"/>
                    </a:cubicBezTo>
                    <a:cubicBezTo>
                      <a:pt x="1" y="556"/>
                      <a:pt x="502" y="754"/>
                      <a:pt x="727" y="866"/>
                    </a:cubicBezTo>
                    <a:cubicBezTo>
                      <a:pt x="1441" y="1225"/>
                      <a:pt x="2224" y="1450"/>
                      <a:pt x="3007" y="1629"/>
                    </a:cubicBezTo>
                    <a:cubicBezTo>
                      <a:pt x="3642" y="1774"/>
                      <a:pt x="4295" y="1890"/>
                      <a:pt x="4938" y="1890"/>
                    </a:cubicBezTo>
                    <a:cubicBezTo>
                      <a:pt x="5164" y="1890"/>
                      <a:pt x="5389" y="1876"/>
                      <a:pt x="5611" y="1843"/>
                    </a:cubicBezTo>
                    <a:cubicBezTo>
                      <a:pt x="5809" y="1813"/>
                      <a:pt x="6039" y="1737"/>
                      <a:pt x="6062" y="1562"/>
                    </a:cubicBezTo>
                    <a:cubicBezTo>
                      <a:pt x="6077" y="1451"/>
                      <a:pt x="5999" y="1343"/>
                      <a:pt x="5909" y="1258"/>
                    </a:cubicBezTo>
                    <a:cubicBezTo>
                      <a:pt x="5659" y="1021"/>
                      <a:pt x="5309" y="891"/>
                      <a:pt x="4969" y="778"/>
                    </a:cubicBezTo>
                    <a:cubicBezTo>
                      <a:pt x="4074" y="484"/>
                      <a:pt x="3153" y="259"/>
                      <a:pt x="2220" y="108"/>
                    </a:cubicBezTo>
                    <a:cubicBezTo>
                      <a:pt x="1844" y="48"/>
                      <a:pt x="1462" y="1"/>
                      <a:pt x="1082" y="1"/>
                    </a:cubicBezTo>
                    <a:close/>
                  </a:path>
                </a:pathLst>
              </a:custGeom>
              <a:solidFill>
                <a:srgbClr val="2C2750">
                  <a:alpha val="7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 rot="-658466">
                <a:off x="7627648" y="3304600"/>
                <a:ext cx="30240" cy="13976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3693" fill="none" extrusionOk="0">
                    <a:moveTo>
                      <a:pt x="798" y="0"/>
                    </a:moveTo>
                    <a:cubicBezTo>
                      <a:pt x="533" y="1231"/>
                      <a:pt x="267" y="2462"/>
                      <a:pt x="1" y="36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 rot="-658466">
                <a:off x="7445136" y="2670521"/>
                <a:ext cx="608998" cy="562598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4865" extrusionOk="0">
                    <a:moveTo>
                      <a:pt x="12357" y="0"/>
                    </a:moveTo>
                    <a:cubicBezTo>
                      <a:pt x="11237" y="0"/>
                      <a:pt x="10146" y="661"/>
                      <a:pt x="9662" y="1715"/>
                    </a:cubicBezTo>
                    <a:cubicBezTo>
                      <a:pt x="9458" y="1046"/>
                      <a:pt x="8924" y="489"/>
                      <a:pt x="8266" y="255"/>
                    </a:cubicBezTo>
                    <a:cubicBezTo>
                      <a:pt x="8028" y="170"/>
                      <a:pt x="7775" y="128"/>
                      <a:pt x="7523" y="128"/>
                    </a:cubicBezTo>
                    <a:cubicBezTo>
                      <a:pt x="7077" y="128"/>
                      <a:pt x="6631" y="257"/>
                      <a:pt x="6261" y="506"/>
                    </a:cubicBezTo>
                    <a:cubicBezTo>
                      <a:pt x="6012" y="673"/>
                      <a:pt x="5793" y="897"/>
                      <a:pt x="5675" y="1174"/>
                    </a:cubicBezTo>
                    <a:cubicBezTo>
                      <a:pt x="5557" y="1449"/>
                      <a:pt x="5625" y="1822"/>
                      <a:pt x="5775" y="2081"/>
                    </a:cubicBezTo>
                    <a:cubicBezTo>
                      <a:pt x="5240" y="1715"/>
                      <a:pt x="4591" y="1529"/>
                      <a:pt x="3942" y="1529"/>
                    </a:cubicBezTo>
                    <a:cubicBezTo>
                      <a:pt x="3739" y="1529"/>
                      <a:pt x="3535" y="1548"/>
                      <a:pt x="3336" y="1584"/>
                    </a:cubicBezTo>
                    <a:cubicBezTo>
                      <a:pt x="2497" y="1739"/>
                      <a:pt x="1728" y="2209"/>
                      <a:pt x="1179" y="2860"/>
                    </a:cubicBezTo>
                    <a:cubicBezTo>
                      <a:pt x="275" y="3932"/>
                      <a:pt x="1" y="5502"/>
                      <a:pt x="489" y="6817"/>
                    </a:cubicBezTo>
                    <a:cubicBezTo>
                      <a:pt x="978" y="8133"/>
                      <a:pt x="2215" y="9193"/>
                      <a:pt x="3600" y="9417"/>
                    </a:cubicBezTo>
                    <a:cubicBezTo>
                      <a:pt x="3543" y="9408"/>
                      <a:pt x="3485" y="9405"/>
                      <a:pt x="3428" y="9405"/>
                    </a:cubicBezTo>
                    <a:cubicBezTo>
                      <a:pt x="2839" y="9405"/>
                      <a:pt x="2276" y="9819"/>
                      <a:pt x="2043" y="10369"/>
                    </a:cubicBezTo>
                    <a:cubicBezTo>
                      <a:pt x="1790" y="10971"/>
                      <a:pt x="1900" y="11688"/>
                      <a:pt x="2233" y="12252"/>
                    </a:cubicBezTo>
                    <a:cubicBezTo>
                      <a:pt x="2555" y="12800"/>
                      <a:pt x="3061" y="13329"/>
                      <a:pt x="3620" y="13634"/>
                    </a:cubicBezTo>
                    <a:lnTo>
                      <a:pt x="9004" y="14865"/>
                    </a:lnTo>
                    <a:cubicBezTo>
                      <a:pt x="9563" y="14646"/>
                      <a:pt x="10040" y="14227"/>
                      <a:pt x="10327" y="13701"/>
                    </a:cubicBezTo>
                    <a:cubicBezTo>
                      <a:pt x="10639" y="13127"/>
                      <a:pt x="10647" y="12468"/>
                      <a:pt x="10477" y="11839"/>
                    </a:cubicBezTo>
                    <a:cubicBezTo>
                      <a:pt x="11017" y="11791"/>
                      <a:pt x="11566" y="11704"/>
                      <a:pt x="12047" y="11453"/>
                    </a:cubicBezTo>
                    <a:cubicBezTo>
                      <a:pt x="12528" y="11201"/>
                      <a:pt x="12935" y="10759"/>
                      <a:pt x="13025" y="10224"/>
                    </a:cubicBezTo>
                    <a:cubicBezTo>
                      <a:pt x="13134" y="9576"/>
                      <a:pt x="12831" y="8918"/>
                      <a:pt x="12486" y="8359"/>
                    </a:cubicBezTo>
                    <a:lnTo>
                      <a:pt x="12486" y="8359"/>
                    </a:lnTo>
                    <a:cubicBezTo>
                      <a:pt x="12496" y="8359"/>
                      <a:pt x="12505" y="8359"/>
                      <a:pt x="12515" y="8359"/>
                    </a:cubicBezTo>
                    <a:cubicBezTo>
                      <a:pt x="13620" y="8359"/>
                      <a:pt x="14679" y="7717"/>
                      <a:pt x="15289" y="6795"/>
                    </a:cubicBezTo>
                    <a:cubicBezTo>
                      <a:pt x="15907" y="5865"/>
                      <a:pt x="16091" y="4686"/>
                      <a:pt x="15913" y="3585"/>
                    </a:cubicBezTo>
                    <a:cubicBezTo>
                      <a:pt x="15674" y="2107"/>
                      <a:pt x="14724" y="696"/>
                      <a:pt x="13323" y="173"/>
                    </a:cubicBezTo>
                    <a:cubicBezTo>
                      <a:pt x="13008" y="56"/>
                      <a:pt x="12681" y="0"/>
                      <a:pt x="12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 rot="-658466">
                <a:off x="7443875" y="2657395"/>
                <a:ext cx="608998" cy="575844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5215" fill="none" extrusionOk="0">
                    <a:moveTo>
                      <a:pt x="3620" y="13984"/>
                    </a:moveTo>
                    <a:cubicBezTo>
                      <a:pt x="3061" y="13679"/>
                      <a:pt x="2555" y="13150"/>
                      <a:pt x="2233" y="12602"/>
                    </a:cubicBezTo>
                    <a:cubicBezTo>
                      <a:pt x="1900" y="12038"/>
                      <a:pt x="1790" y="11321"/>
                      <a:pt x="2043" y="10719"/>
                    </a:cubicBezTo>
                    <a:cubicBezTo>
                      <a:pt x="2298" y="10115"/>
                      <a:pt x="2952" y="9675"/>
                      <a:pt x="3600" y="9767"/>
                    </a:cubicBezTo>
                    <a:cubicBezTo>
                      <a:pt x="2215" y="9543"/>
                      <a:pt x="978" y="8483"/>
                      <a:pt x="489" y="7167"/>
                    </a:cubicBezTo>
                    <a:cubicBezTo>
                      <a:pt x="1" y="5852"/>
                      <a:pt x="275" y="4282"/>
                      <a:pt x="1179" y="3210"/>
                    </a:cubicBezTo>
                    <a:cubicBezTo>
                      <a:pt x="1728" y="2559"/>
                      <a:pt x="2497" y="2089"/>
                      <a:pt x="3336" y="1934"/>
                    </a:cubicBezTo>
                    <a:cubicBezTo>
                      <a:pt x="4173" y="1781"/>
                      <a:pt x="5072" y="1950"/>
                      <a:pt x="5775" y="2431"/>
                    </a:cubicBezTo>
                    <a:cubicBezTo>
                      <a:pt x="5625" y="2172"/>
                      <a:pt x="5557" y="1799"/>
                      <a:pt x="5675" y="1524"/>
                    </a:cubicBezTo>
                    <a:cubicBezTo>
                      <a:pt x="5793" y="1247"/>
                      <a:pt x="6012" y="1023"/>
                      <a:pt x="6261" y="856"/>
                    </a:cubicBezTo>
                    <a:cubicBezTo>
                      <a:pt x="6841" y="466"/>
                      <a:pt x="7608" y="370"/>
                      <a:pt x="8266" y="605"/>
                    </a:cubicBezTo>
                    <a:cubicBezTo>
                      <a:pt x="8924" y="839"/>
                      <a:pt x="9458" y="1396"/>
                      <a:pt x="9662" y="2065"/>
                    </a:cubicBezTo>
                    <a:cubicBezTo>
                      <a:pt x="10286" y="705"/>
                      <a:pt x="11921" y="0"/>
                      <a:pt x="13323" y="523"/>
                    </a:cubicBezTo>
                    <a:cubicBezTo>
                      <a:pt x="14724" y="1046"/>
                      <a:pt x="15674" y="2457"/>
                      <a:pt x="15913" y="3935"/>
                    </a:cubicBezTo>
                    <a:cubicBezTo>
                      <a:pt x="16091" y="5036"/>
                      <a:pt x="15907" y="6215"/>
                      <a:pt x="15289" y="7145"/>
                    </a:cubicBezTo>
                    <a:cubicBezTo>
                      <a:pt x="14674" y="8075"/>
                      <a:pt x="13602" y="8720"/>
                      <a:pt x="12486" y="8709"/>
                    </a:cubicBezTo>
                    <a:cubicBezTo>
                      <a:pt x="12831" y="9268"/>
                      <a:pt x="13134" y="9926"/>
                      <a:pt x="13025" y="10574"/>
                    </a:cubicBezTo>
                    <a:cubicBezTo>
                      <a:pt x="12935" y="11109"/>
                      <a:pt x="12528" y="11551"/>
                      <a:pt x="12047" y="11803"/>
                    </a:cubicBezTo>
                    <a:cubicBezTo>
                      <a:pt x="11566" y="12054"/>
                      <a:pt x="11017" y="12141"/>
                      <a:pt x="10477" y="12189"/>
                    </a:cubicBezTo>
                    <a:cubicBezTo>
                      <a:pt x="10647" y="12818"/>
                      <a:pt x="10639" y="13477"/>
                      <a:pt x="10327" y="14051"/>
                    </a:cubicBezTo>
                    <a:cubicBezTo>
                      <a:pt x="10040" y="14577"/>
                      <a:pt x="9563" y="14996"/>
                      <a:pt x="9004" y="1521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 rot="-658466">
                <a:off x="7376188" y="3050376"/>
                <a:ext cx="138558" cy="173681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4589" extrusionOk="0">
                    <a:moveTo>
                      <a:pt x="1746" y="1"/>
                    </a:moveTo>
                    <a:cubicBezTo>
                      <a:pt x="1720" y="1"/>
                      <a:pt x="1694" y="1"/>
                      <a:pt x="1669" y="3"/>
                    </a:cubicBezTo>
                    <a:cubicBezTo>
                      <a:pt x="1100" y="36"/>
                      <a:pt x="570" y="442"/>
                      <a:pt x="390" y="982"/>
                    </a:cubicBezTo>
                    <a:cubicBezTo>
                      <a:pt x="209" y="1523"/>
                      <a:pt x="390" y="2164"/>
                      <a:pt x="824" y="2532"/>
                    </a:cubicBezTo>
                    <a:cubicBezTo>
                      <a:pt x="394" y="2645"/>
                      <a:pt x="0" y="3186"/>
                      <a:pt x="46" y="3628"/>
                    </a:cubicBezTo>
                    <a:cubicBezTo>
                      <a:pt x="92" y="4070"/>
                      <a:pt x="453" y="4453"/>
                      <a:pt x="886" y="4557"/>
                    </a:cubicBezTo>
                    <a:cubicBezTo>
                      <a:pt x="974" y="4578"/>
                      <a:pt x="1064" y="4588"/>
                      <a:pt x="1154" y="4588"/>
                    </a:cubicBezTo>
                    <a:cubicBezTo>
                      <a:pt x="1505" y="4588"/>
                      <a:pt x="1857" y="4434"/>
                      <a:pt x="2101" y="4177"/>
                    </a:cubicBezTo>
                    <a:cubicBezTo>
                      <a:pt x="2206" y="4211"/>
                      <a:pt x="2322" y="4229"/>
                      <a:pt x="2439" y="4229"/>
                    </a:cubicBezTo>
                    <a:cubicBezTo>
                      <a:pt x="2646" y="4229"/>
                      <a:pt x="2855" y="4173"/>
                      <a:pt x="3004" y="4049"/>
                    </a:cubicBezTo>
                    <a:cubicBezTo>
                      <a:pt x="3238" y="3853"/>
                      <a:pt x="3363" y="3536"/>
                      <a:pt x="3324" y="3234"/>
                    </a:cubicBezTo>
                    <a:cubicBezTo>
                      <a:pt x="3286" y="2932"/>
                      <a:pt x="3084" y="2656"/>
                      <a:pt x="2809" y="2528"/>
                    </a:cubicBezTo>
                    <a:lnTo>
                      <a:pt x="2809" y="2528"/>
                    </a:lnTo>
                    <a:cubicBezTo>
                      <a:pt x="2819" y="2528"/>
                      <a:pt x="2830" y="2528"/>
                      <a:pt x="2840" y="2528"/>
                    </a:cubicBezTo>
                    <a:cubicBezTo>
                      <a:pt x="3238" y="2528"/>
                      <a:pt x="3561" y="2256"/>
                      <a:pt x="3610" y="1858"/>
                    </a:cubicBezTo>
                    <a:cubicBezTo>
                      <a:pt x="3661" y="1448"/>
                      <a:pt x="3455" y="912"/>
                      <a:pt x="3052" y="825"/>
                    </a:cubicBezTo>
                    <a:cubicBezTo>
                      <a:pt x="2821" y="333"/>
                      <a:pt x="2288" y="1"/>
                      <a:pt x="17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 rot="-658466">
                <a:off x="8005714" y="2873576"/>
                <a:ext cx="184051" cy="192528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5087" extrusionOk="0">
                    <a:moveTo>
                      <a:pt x="2288" y="1"/>
                    </a:moveTo>
                    <a:cubicBezTo>
                      <a:pt x="1939" y="1"/>
                      <a:pt x="1589" y="190"/>
                      <a:pt x="1418" y="496"/>
                    </a:cubicBezTo>
                    <a:cubicBezTo>
                      <a:pt x="1238" y="822"/>
                      <a:pt x="1289" y="1192"/>
                      <a:pt x="1551" y="1458"/>
                    </a:cubicBezTo>
                    <a:cubicBezTo>
                      <a:pt x="1450" y="1429"/>
                      <a:pt x="1345" y="1415"/>
                      <a:pt x="1240" y="1415"/>
                    </a:cubicBezTo>
                    <a:cubicBezTo>
                      <a:pt x="948" y="1415"/>
                      <a:pt x="655" y="1522"/>
                      <a:pt x="439" y="1719"/>
                    </a:cubicBezTo>
                    <a:cubicBezTo>
                      <a:pt x="145" y="1984"/>
                      <a:pt x="0" y="2407"/>
                      <a:pt x="69" y="2798"/>
                    </a:cubicBezTo>
                    <a:cubicBezTo>
                      <a:pt x="139" y="3189"/>
                      <a:pt x="421" y="3535"/>
                      <a:pt x="789" y="3684"/>
                    </a:cubicBezTo>
                    <a:cubicBezTo>
                      <a:pt x="719" y="3988"/>
                      <a:pt x="814" y="4401"/>
                      <a:pt x="1029" y="4626"/>
                    </a:cubicBezTo>
                    <a:cubicBezTo>
                      <a:pt x="1245" y="4852"/>
                      <a:pt x="1545" y="4983"/>
                      <a:pt x="1851" y="5045"/>
                    </a:cubicBezTo>
                    <a:cubicBezTo>
                      <a:pt x="1987" y="5072"/>
                      <a:pt x="2125" y="5086"/>
                      <a:pt x="2264" y="5086"/>
                    </a:cubicBezTo>
                    <a:cubicBezTo>
                      <a:pt x="2554" y="5086"/>
                      <a:pt x="2843" y="5024"/>
                      <a:pt x="3099" y="4890"/>
                    </a:cubicBezTo>
                    <a:cubicBezTo>
                      <a:pt x="3479" y="4693"/>
                      <a:pt x="3778" y="4330"/>
                      <a:pt x="3861" y="3911"/>
                    </a:cubicBezTo>
                    <a:cubicBezTo>
                      <a:pt x="3943" y="3491"/>
                      <a:pt x="3791" y="3024"/>
                      <a:pt x="3454" y="2762"/>
                    </a:cubicBezTo>
                    <a:cubicBezTo>
                      <a:pt x="3882" y="2668"/>
                      <a:pt x="4321" y="2498"/>
                      <a:pt x="4573" y="2139"/>
                    </a:cubicBezTo>
                    <a:cubicBezTo>
                      <a:pt x="4862" y="1725"/>
                      <a:pt x="4807" y="1105"/>
                      <a:pt x="4448" y="749"/>
                    </a:cubicBezTo>
                    <a:cubicBezTo>
                      <a:pt x="4233" y="537"/>
                      <a:pt x="3997" y="417"/>
                      <a:pt x="3754" y="417"/>
                    </a:cubicBezTo>
                    <a:cubicBezTo>
                      <a:pt x="3590" y="417"/>
                      <a:pt x="3423" y="472"/>
                      <a:pt x="3257" y="590"/>
                    </a:cubicBezTo>
                    <a:cubicBezTo>
                      <a:pt x="3075" y="264"/>
                      <a:pt x="2730" y="29"/>
                      <a:pt x="2358" y="4"/>
                    </a:cubicBezTo>
                    <a:cubicBezTo>
                      <a:pt x="2335" y="2"/>
                      <a:pt x="2312" y="1"/>
                      <a:pt x="2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954" name="Google Shape;954;p32"/>
              <p:cNvGrpSpPr/>
              <p:nvPr/>
            </p:nvGrpSpPr>
            <p:grpSpPr>
              <a:xfrm>
                <a:off x="7458007" y="4217615"/>
                <a:ext cx="402072" cy="505469"/>
                <a:chOff x="7458007" y="4217615"/>
                <a:chExt cx="402072" cy="505469"/>
              </a:xfrm>
            </p:grpSpPr>
            <p:sp>
              <p:nvSpPr>
                <p:cNvPr id="955" name="Google Shape;955;p32"/>
                <p:cNvSpPr/>
                <p:nvPr/>
              </p:nvSpPr>
              <p:spPr>
                <a:xfrm rot="-712220">
                  <a:off x="7479213" y="4445116"/>
                  <a:ext cx="359658" cy="243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3" h="6436" extrusionOk="0">
                      <a:moveTo>
                        <a:pt x="3312" y="0"/>
                      </a:moveTo>
                      <a:cubicBezTo>
                        <a:pt x="2403" y="0"/>
                        <a:pt x="1608" y="724"/>
                        <a:pt x="1593" y="1669"/>
                      </a:cubicBezTo>
                      <a:cubicBezTo>
                        <a:pt x="1593" y="1679"/>
                        <a:pt x="1593" y="1688"/>
                        <a:pt x="1593" y="1698"/>
                      </a:cubicBezTo>
                      <a:cubicBezTo>
                        <a:pt x="1053" y="1923"/>
                        <a:pt x="591" y="2327"/>
                        <a:pt x="295" y="2832"/>
                      </a:cubicBezTo>
                      <a:cubicBezTo>
                        <a:pt x="1" y="3336"/>
                        <a:pt x="6" y="3956"/>
                        <a:pt x="75" y="4537"/>
                      </a:cubicBezTo>
                      <a:lnTo>
                        <a:pt x="9060" y="6435"/>
                      </a:lnTo>
                      <a:cubicBezTo>
                        <a:pt x="9502" y="5425"/>
                        <a:pt x="9333" y="4202"/>
                        <a:pt x="8756" y="3262"/>
                      </a:cubicBezTo>
                      <a:lnTo>
                        <a:pt x="8762" y="3247"/>
                      </a:lnTo>
                      <a:cubicBezTo>
                        <a:pt x="9175" y="2261"/>
                        <a:pt x="8620" y="1135"/>
                        <a:pt x="7580" y="889"/>
                      </a:cubicBezTo>
                      <a:cubicBezTo>
                        <a:pt x="6276" y="581"/>
                        <a:pt x="4956" y="288"/>
                        <a:pt x="3642" y="32"/>
                      </a:cubicBezTo>
                      <a:cubicBezTo>
                        <a:pt x="3532" y="11"/>
                        <a:pt x="3421" y="0"/>
                        <a:pt x="331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6" name="Google Shape;956;p32"/>
                <p:cNvSpPr/>
                <p:nvPr/>
              </p:nvSpPr>
              <p:spPr>
                <a:xfrm rot="-806706">
                  <a:off x="7597602" y="4229903"/>
                  <a:ext cx="125161" cy="16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7" h="4363" extrusionOk="0">
                      <a:moveTo>
                        <a:pt x="2259" y="0"/>
                      </a:moveTo>
                      <a:cubicBezTo>
                        <a:pt x="2259" y="1"/>
                        <a:pt x="2260" y="1"/>
                        <a:pt x="2260" y="2"/>
                      </a:cubicBezTo>
                      <a:lnTo>
                        <a:pt x="2260" y="2"/>
                      </a:lnTo>
                      <a:cubicBezTo>
                        <a:pt x="2260" y="1"/>
                        <a:pt x="2260" y="1"/>
                        <a:pt x="2261" y="0"/>
                      </a:cubicBezTo>
                      <a:close/>
                      <a:moveTo>
                        <a:pt x="2260" y="2"/>
                      </a:moveTo>
                      <a:cubicBezTo>
                        <a:pt x="2013" y="457"/>
                        <a:pt x="1568" y="765"/>
                        <a:pt x="1150" y="1070"/>
                      </a:cubicBezTo>
                      <a:cubicBezTo>
                        <a:pt x="731" y="1377"/>
                        <a:pt x="304" y="1727"/>
                        <a:pt x="132" y="2215"/>
                      </a:cubicBezTo>
                      <a:cubicBezTo>
                        <a:pt x="0" y="2590"/>
                        <a:pt x="36" y="3009"/>
                        <a:pt x="177" y="3379"/>
                      </a:cubicBezTo>
                      <a:cubicBezTo>
                        <a:pt x="319" y="3750"/>
                        <a:pt x="559" y="4075"/>
                        <a:pt x="832" y="4362"/>
                      </a:cubicBezTo>
                      <a:cubicBezTo>
                        <a:pt x="852" y="4362"/>
                        <a:pt x="872" y="4362"/>
                        <a:pt x="892" y="4362"/>
                      </a:cubicBezTo>
                      <a:cubicBezTo>
                        <a:pt x="1318" y="4362"/>
                        <a:pt x="1794" y="4286"/>
                        <a:pt x="2167" y="4091"/>
                      </a:cubicBezTo>
                      <a:cubicBezTo>
                        <a:pt x="2556" y="3886"/>
                        <a:pt x="2886" y="3561"/>
                        <a:pt x="3067" y="3159"/>
                      </a:cubicBezTo>
                      <a:cubicBezTo>
                        <a:pt x="3307" y="2624"/>
                        <a:pt x="3266" y="1998"/>
                        <a:pt x="3079" y="1441"/>
                      </a:cubicBezTo>
                      <a:cubicBezTo>
                        <a:pt x="2894" y="886"/>
                        <a:pt x="2578" y="494"/>
                        <a:pt x="2260" y="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7" name="Google Shape;957;p32"/>
                <p:cNvSpPr/>
                <p:nvPr/>
              </p:nvSpPr>
              <p:spPr>
                <a:xfrm rot="-806706">
                  <a:off x="7620680" y="4302697"/>
                  <a:ext cx="71418" cy="9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" h="2490" extrusionOk="0">
                      <a:moveTo>
                        <a:pt x="1289" y="1"/>
                      </a:moveTo>
                      <a:lnTo>
                        <a:pt x="1289" y="2"/>
                      </a:lnTo>
                      <a:cubicBezTo>
                        <a:pt x="1148" y="262"/>
                        <a:pt x="894" y="437"/>
                        <a:pt x="656" y="612"/>
                      </a:cubicBezTo>
                      <a:cubicBezTo>
                        <a:pt x="417" y="786"/>
                        <a:pt x="174" y="986"/>
                        <a:pt x="75" y="1265"/>
                      </a:cubicBezTo>
                      <a:cubicBezTo>
                        <a:pt x="0" y="1479"/>
                        <a:pt x="20" y="1717"/>
                        <a:pt x="101" y="1929"/>
                      </a:cubicBezTo>
                      <a:cubicBezTo>
                        <a:pt x="181" y="2140"/>
                        <a:pt x="318" y="2326"/>
                        <a:pt x="474" y="2489"/>
                      </a:cubicBezTo>
                      <a:cubicBezTo>
                        <a:pt x="487" y="2489"/>
                        <a:pt x="500" y="2489"/>
                        <a:pt x="512" y="2489"/>
                      </a:cubicBezTo>
                      <a:cubicBezTo>
                        <a:pt x="754" y="2489"/>
                        <a:pt x="1024" y="2445"/>
                        <a:pt x="1236" y="2334"/>
                      </a:cubicBezTo>
                      <a:cubicBezTo>
                        <a:pt x="1457" y="2218"/>
                        <a:pt x="1646" y="2031"/>
                        <a:pt x="1749" y="1803"/>
                      </a:cubicBezTo>
                      <a:cubicBezTo>
                        <a:pt x="1886" y="1498"/>
                        <a:pt x="1863" y="1140"/>
                        <a:pt x="1756" y="823"/>
                      </a:cubicBezTo>
                      <a:cubicBezTo>
                        <a:pt x="1650" y="507"/>
                        <a:pt x="1469" y="283"/>
                        <a:pt x="1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58" name="Google Shape;958;p32"/>
              <p:cNvSpPr/>
              <p:nvPr/>
            </p:nvSpPr>
            <p:spPr>
              <a:xfrm rot="-658466">
                <a:off x="7570157" y="2882218"/>
                <a:ext cx="39437" cy="126599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3345" fill="none" extrusionOk="0">
                    <a:moveTo>
                      <a:pt x="1042" y="3345"/>
                    </a:moveTo>
                    <a:cubicBezTo>
                      <a:pt x="488" y="3004"/>
                      <a:pt x="110" y="2392"/>
                      <a:pt x="56" y="1745"/>
                    </a:cubicBezTo>
                    <a:cubicBezTo>
                      <a:pt x="0" y="1097"/>
                      <a:pt x="269" y="429"/>
                      <a:pt x="7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 rot="-658466">
                <a:off x="7792153" y="2843762"/>
                <a:ext cx="40761" cy="92158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35" fill="none" extrusionOk="0">
                    <a:moveTo>
                      <a:pt x="752" y="2435"/>
                    </a:moveTo>
                    <a:cubicBezTo>
                      <a:pt x="1008" y="2027"/>
                      <a:pt x="1076" y="1505"/>
                      <a:pt x="934" y="1045"/>
                    </a:cubicBezTo>
                    <a:cubicBezTo>
                      <a:pt x="792" y="585"/>
                      <a:pt x="442" y="193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 rot="-658466">
                <a:off x="7715225" y="3069994"/>
                <a:ext cx="79063" cy="4015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061" fill="none" extrusionOk="0">
                    <a:moveTo>
                      <a:pt x="0" y="1060"/>
                    </a:moveTo>
                    <a:cubicBezTo>
                      <a:pt x="154" y="668"/>
                      <a:pt x="470" y="342"/>
                      <a:pt x="857" y="174"/>
                    </a:cubicBezTo>
                    <a:cubicBezTo>
                      <a:pt x="1244" y="7"/>
                      <a:pt x="1698" y="1"/>
                      <a:pt x="2089" y="1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 rot="-658466">
                <a:off x="7425438" y="3092203"/>
                <a:ext cx="13890" cy="3777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998" fill="none" extrusionOk="0">
                    <a:moveTo>
                      <a:pt x="113" y="997"/>
                    </a:moveTo>
                    <a:cubicBezTo>
                      <a:pt x="1" y="654"/>
                      <a:pt x="103" y="249"/>
                      <a:pt x="367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 rot="-658466">
                <a:off x="8045303" y="2981633"/>
                <a:ext cx="31943" cy="4541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200" fill="none" extrusionOk="0">
                    <a:moveTo>
                      <a:pt x="802" y="1199"/>
                    </a:moveTo>
                    <a:cubicBezTo>
                      <a:pt x="844" y="682"/>
                      <a:pt x="494" y="159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 rot="-658466">
                <a:off x="7494880" y="3932385"/>
                <a:ext cx="56430" cy="4337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146" extrusionOk="0">
                    <a:moveTo>
                      <a:pt x="687" y="1"/>
                    </a:moveTo>
                    <a:cubicBezTo>
                      <a:pt x="577" y="1"/>
                      <a:pt x="465" y="44"/>
                      <a:pt x="367" y="146"/>
                    </a:cubicBezTo>
                    <a:cubicBezTo>
                      <a:pt x="1" y="526"/>
                      <a:pt x="350" y="1146"/>
                      <a:pt x="767" y="1146"/>
                    </a:cubicBezTo>
                    <a:cubicBezTo>
                      <a:pt x="887" y="1146"/>
                      <a:pt x="1012" y="1095"/>
                      <a:pt x="1128" y="973"/>
                    </a:cubicBezTo>
                    <a:cubicBezTo>
                      <a:pt x="1491" y="590"/>
                      <a:pt x="1096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 rot="-658466">
                <a:off x="7800866" y="3890492"/>
                <a:ext cx="75202" cy="5968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577" extrusionOk="0">
                    <a:moveTo>
                      <a:pt x="1105" y="0"/>
                    </a:moveTo>
                    <a:cubicBezTo>
                      <a:pt x="553" y="0"/>
                      <a:pt x="1" y="543"/>
                      <a:pt x="400" y="1196"/>
                    </a:cubicBezTo>
                    <a:cubicBezTo>
                      <a:pt x="547" y="1436"/>
                      <a:pt x="830" y="1576"/>
                      <a:pt x="1109" y="1576"/>
                    </a:cubicBezTo>
                    <a:cubicBezTo>
                      <a:pt x="1235" y="1576"/>
                      <a:pt x="1360" y="1548"/>
                      <a:pt x="1471" y="1487"/>
                    </a:cubicBezTo>
                    <a:cubicBezTo>
                      <a:pt x="1830" y="1293"/>
                      <a:pt x="1987" y="795"/>
                      <a:pt x="1798" y="432"/>
                    </a:cubicBezTo>
                    <a:cubicBezTo>
                      <a:pt x="1640" y="128"/>
                      <a:pt x="1372" y="0"/>
                      <a:pt x="1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 rot="-658466">
                <a:off x="7685082" y="4005478"/>
                <a:ext cx="44054" cy="3376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892" extrusionOk="0">
                    <a:moveTo>
                      <a:pt x="684" y="1"/>
                    </a:moveTo>
                    <a:cubicBezTo>
                      <a:pt x="334" y="1"/>
                      <a:pt x="1" y="416"/>
                      <a:pt x="333" y="757"/>
                    </a:cubicBezTo>
                    <a:cubicBezTo>
                      <a:pt x="420" y="846"/>
                      <a:pt x="545" y="892"/>
                      <a:pt x="669" y="892"/>
                    </a:cubicBezTo>
                    <a:cubicBezTo>
                      <a:pt x="781" y="892"/>
                      <a:pt x="893" y="854"/>
                      <a:pt x="976" y="778"/>
                    </a:cubicBezTo>
                    <a:cubicBezTo>
                      <a:pt x="1152" y="616"/>
                      <a:pt x="1163" y="309"/>
                      <a:pt x="997" y="137"/>
                    </a:cubicBezTo>
                    <a:cubicBezTo>
                      <a:pt x="904" y="41"/>
                      <a:pt x="793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 rot="-658466">
                <a:off x="7769433" y="3686054"/>
                <a:ext cx="44054" cy="33722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891" extrusionOk="0">
                    <a:moveTo>
                      <a:pt x="683" y="1"/>
                    </a:moveTo>
                    <a:cubicBezTo>
                      <a:pt x="333" y="1"/>
                      <a:pt x="1" y="415"/>
                      <a:pt x="332" y="756"/>
                    </a:cubicBezTo>
                    <a:cubicBezTo>
                      <a:pt x="419" y="845"/>
                      <a:pt x="544" y="891"/>
                      <a:pt x="668" y="891"/>
                    </a:cubicBezTo>
                    <a:cubicBezTo>
                      <a:pt x="781" y="891"/>
                      <a:pt x="893" y="853"/>
                      <a:pt x="976" y="777"/>
                    </a:cubicBezTo>
                    <a:cubicBezTo>
                      <a:pt x="1151" y="615"/>
                      <a:pt x="1163" y="308"/>
                      <a:pt x="997" y="137"/>
                    </a:cubicBezTo>
                    <a:cubicBezTo>
                      <a:pt x="904" y="41"/>
                      <a:pt x="793" y="1"/>
                      <a:pt x="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 rot="-658466">
                <a:off x="7691641" y="3579159"/>
                <a:ext cx="32057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48" extrusionOk="0">
                    <a:moveTo>
                      <a:pt x="498" y="0"/>
                    </a:moveTo>
                    <a:cubicBezTo>
                      <a:pt x="243" y="0"/>
                      <a:pt x="1" y="301"/>
                      <a:pt x="243" y="550"/>
                    </a:cubicBezTo>
                    <a:cubicBezTo>
                      <a:pt x="306" y="614"/>
                      <a:pt x="397" y="648"/>
                      <a:pt x="487" y="648"/>
                    </a:cubicBezTo>
                    <a:cubicBezTo>
                      <a:pt x="569" y="648"/>
                      <a:pt x="651" y="620"/>
                      <a:pt x="712" y="564"/>
                    </a:cubicBezTo>
                    <a:cubicBezTo>
                      <a:pt x="839" y="447"/>
                      <a:pt x="846" y="223"/>
                      <a:pt x="726" y="99"/>
                    </a:cubicBezTo>
                    <a:cubicBezTo>
                      <a:pt x="659" y="30"/>
                      <a:pt x="577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 rot="-658466">
                <a:off x="7575384" y="3787580"/>
                <a:ext cx="33381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02" extrusionOk="0">
                    <a:moveTo>
                      <a:pt x="466" y="1"/>
                    </a:moveTo>
                    <a:cubicBezTo>
                      <a:pt x="357" y="1"/>
                      <a:pt x="250" y="39"/>
                      <a:pt x="186" y="121"/>
                    </a:cubicBezTo>
                    <a:cubicBezTo>
                      <a:pt x="0" y="359"/>
                      <a:pt x="287" y="602"/>
                      <a:pt x="534" y="602"/>
                    </a:cubicBezTo>
                    <a:cubicBezTo>
                      <a:pt x="569" y="602"/>
                      <a:pt x="603" y="597"/>
                      <a:pt x="635" y="587"/>
                    </a:cubicBezTo>
                    <a:cubicBezTo>
                      <a:pt x="770" y="542"/>
                      <a:pt x="881" y="402"/>
                      <a:pt x="854" y="263"/>
                    </a:cubicBezTo>
                    <a:cubicBezTo>
                      <a:pt x="821" y="96"/>
                      <a:pt x="640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9" name="Google Shape;969;p32"/>
            <p:cNvGrpSpPr/>
            <p:nvPr/>
          </p:nvGrpSpPr>
          <p:grpSpPr>
            <a:xfrm rot="10543015" flipH="1">
              <a:off x="7082356" y="3057855"/>
              <a:ext cx="192735" cy="451653"/>
              <a:chOff x="1121825" y="465125"/>
              <a:chExt cx="167375" cy="392225"/>
            </a:xfrm>
          </p:grpSpPr>
          <p:sp>
            <p:nvSpPr>
              <p:cNvPr id="970" name="Google Shape;970;p32"/>
              <p:cNvSpPr/>
              <p:nvPr/>
            </p:nvSpPr>
            <p:spPr>
              <a:xfrm>
                <a:off x="1121825" y="465125"/>
                <a:ext cx="167375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15448" fill="none" extrusionOk="0">
                    <a:moveTo>
                      <a:pt x="1" y="15447"/>
                    </a:moveTo>
                    <a:cubicBezTo>
                      <a:pt x="60" y="9685"/>
                      <a:pt x="2531" y="3984"/>
                      <a:pt x="669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1176525" y="652950"/>
                <a:ext cx="78150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8176" fill="none" extrusionOk="0">
                    <a:moveTo>
                      <a:pt x="0" y="8175"/>
                    </a:moveTo>
                    <a:cubicBezTo>
                      <a:pt x="302" y="5240"/>
                      <a:pt x="1392" y="2388"/>
                      <a:pt x="312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1230725" y="773200"/>
                <a:ext cx="300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765" fill="none" extrusionOk="0">
                    <a:moveTo>
                      <a:pt x="0" y="2764"/>
                    </a:moveTo>
                    <a:cubicBezTo>
                      <a:pt x="399" y="1843"/>
                      <a:pt x="800" y="922"/>
                      <a:pt x="120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3" name="Google Shape;973;p32"/>
            <p:cNvGrpSpPr/>
            <p:nvPr/>
          </p:nvGrpSpPr>
          <p:grpSpPr>
            <a:xfrm rot="-256985" flipH="1">
              <a:off x="8171418" y="3468480"/>
              <a:ext cx="192735" cy="451653"/>
              <a:chOff x="1121825" y="465125"/>
              <a:chExt cx="167375" cy="392225"/>
            </a:xfrm>
          </p:grpSpPr>
          <p:sp>
            <p:nvSpPr>
              <p:cNvPr id="974" name="Google Shape;974;p32"/>
              <p:cNvSpPr/>
              <p:nvPr/>
            </p:nvSpPr>
            <p:spPr>
              <a:xfrm>
                <a:off x="1121825" y="465125"/>
                <a:ext cx="167375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15448" fill="none" extrusionOk="0">
                    <a:moveTo>
                      <a:pt x="1" y="15447"/>
                    </a:moveTo>
                    <a:cubicBezTo>
                      <a:pt x="60" y="9685"/>
                      <a:pt x="2531" y="3984"/>
                      <a:pt x="669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1176525" y="652950"/>
                <a:ext cx="78150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8176" fill="none" extrusionOk="0">
                    <a:moveTo>
                      <a:pt x="0" y="8175"/>
                    </a:moveTo>
                    <a:cubicBezTo>
                      <a:pt x="302" y="5240"/>
                      <a:pt x="1392" y="2388"/>
                      <a:pt x="312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1230725" y="773200"/>
                <a:ext cx="300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765" fill="none" extrusionOk="0">
                    <a:moveTo>
                      <a:pt x="0" y="2764"/>
                    </a:moveTo>
                    <a:cubicBezTo>
                      <a:pt x="399" y="1843"/>
                      <a:pt x="800" y="922"/>
                      <a:pt x="120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7" name="Google Shape;977;p32"/>
            <p:cNvGrpSpPr/>
            <p:nvPr/>
          </p:nvGrpSpPr>
          <p:grpSpPr>
            <a:xfrm flipH="1">
              <a:off x="8264278" y="2418335"/>
              <a:ext cx="216134" cy="197173"/>
              <a:chOff x="4539963" y="330039"/>
              <a:chExt cx="187698" cy="171231"/>
            </a:xfrm>
          </p:grpSpPr>
          <p:sp>
            <p:nvSpPr>
              <p:cNvPr id="978" name="Google Shape;978;p32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90" name="Google Shape;990;p32"/>
          <p:cNvGrpSpPr/>
          <p:nvPr/>
        </p:nvGrpSpPr>
        <p:grpSpPr>
          <a:xfrm rot="2700000">
            <a:off x="1617858" y="3593182"/>
            <a:ext cx="804468" cy="858208"/>
            <a:chOff x="3199900" y="1208075"/>
            <a:chExt cx="761200" cy="812050"/>
          </a:xfrm>
        </p:grpSpPr>
        <p:sp>
          <p:nvSpPr>
            <p:cNvPr id="991" name="Google Shape;991;p32"/>
            <p:cNvSpPr/>
            <p:nvPr/>
          </p:nvSpPr>
          <p:spPr>
            <a:xfrm>
              <a:off x="3426550" y="1209975"/>
              <a:ext cx="296100" cy="810150"/>
            </a:xfrm>
            <a:custGeom>
              <a:avLst/>
              <a:gdLst/>
              <a:ahLst/>
              <a:cxnLst/>
              <a:rect l="l" t="t" r="r" b="b"/>
              <a:pathLst>
                <a:path w="11844" h="32406" fill="none" extrusionOk="0">
                  <a:moveTo>
                    <a:pt x="29" y="4831"/>
                  </a:moveTo>
                  <a:cubicBezTo>
                    <a:pt x="1" y="3972"/>
                    <a:pt x="1" y="3091"/>
                    <a:pt x="276" y="2276"/>
                  </a:cubicBezTo>
                  <a:cubicBezTo>
                    <a:pt x="551" y="1461"/>
                    <a:pt x="1151" y="711"/>
                    <a:pt x="1976" y="467"/>
                  </a:cubicBezTo>
                  <a:cubicBezTo>
                    <a:pt x="3554" y="1"/>
                    <a:pt x="5002" y="1475"/>
                    <a:pt x="5883" y="2865"/>
                  </a:cubicBezTo>
                  <a:cubicBezTo>
                    <a:pt x="9589" y="8713"/>
                    <a:pt x="10948" y="15736"/>
                    <a:pt x="11612" y="22629"/>
                  </a:cubicBezTo>
                  <a:cubicBezTo>
                    <a:pt x="11750" y="24051"/>
                    <a:pt x="11843" y="25564"/>
                    <a:pt x="11179" y="26831"/>
                  </a:cubicBezTo>
                  <a:cubicBezTo>
                    <a:pt x="8256" y="32405"/>
                    <a:pt x="4399" y="22532"/>
                    <a:pt x="3564" y="20587"/>
                  </a:cubicBezTo>
                  <a:cubicBezTo>
                    <a:pt x="1427" y="15614"/>
                    <a:pt x="210" y="10243"/>
                    <a:pt x="29" y="483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3288800" y="1249100"/>
              <a:ext cx="506475" cy="674475"/>
            </a:xfrm>
            <a:custGeom>
              <a:avLst/>
              <a:gdLst/>
              <a:ahLst/>
              <a:cxnLst/>
              <a:rect l="l" t="t" r="r" b="b"/>
              <a:pathLst>
                <a:path w="20259" h="26979" fill="none" extrusionOk="0">
                  <a:moveTo>
                    <a:pt x="14330" y="2024"/>
                  </a:moveTo>
                  <a:cubicBezTo>
                    <a:pt x="14934" y="1412"/>
                    <a:pt x="15570" y="806"/>
                    <a:pt x="16351" y="444"/>
                  </a:cubicBezTo>
                  <a:cubicBezTo>
                    <a:pt x="17132" y="83"/>
                    <a:pt x="18089" y="0"/>
                    <a:pt x="18834" y="431"/>
                  </a:cubicBezTo>
                  <a:cubicBezTo>
                    <a:pt x="20258" y="1254"/>
                    <a:pt x="20188" y="3319"/>
                    <a:pt x="19786" y="4916"/>
                  </a:cubicBezTo>
                  <a:cubicBezTo>
                    <a:pt x="18098" y="11630"/>
                    <a:pt x="13941" y="17452"/>
                    <a:pt x="9401" y="22679"/>
                  </a:cubicBezTo>
                  <a:cubicBezTo>
                    <a:pt x="8464" y="23758"/>
                    <a:pt x="7430" y="24869"/>
                    <a:pt x="6055" y="25259"/>
                  </a:cubicBezTo>
                  <a:cubicBezTo>
                    <a:pt x="1" y="26978"/>
                    <a:pt x="4503" y="17383"/>
                    <a:pt x="5338" y="15437"/>
                  </a:cubicBezTo>
                  <a:cubicBezTo>
                    <a:pt x="7472" y="10463"/>
                    <a:pt x="10529" y="5883"/>
                    <a:pt x="14329" y="202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3231525" y="1385350"/>
              <a:ext cx="729575" cy="419850"/>
            </a:xfrm>
            <a:custGeom>
              <a:avLst/>
              <a:gdLst/>
              <a:ahLst/>
              <a:cxnLst/>
              <a:rect l="l" t="t" r="r" b="b"/>
              <a:pathLst>
                <a:path w="29183" h="16794" fill="none" extrusionOk="0">
                  <a:moveTo>
                    <a:pt x="2516" y="5980"/>
                  </a:moveTo>
                  <a:cubicBezTo>
                    <a:pt x="1827" y="5465"/>
                    <a:pt x="1141" y="4915"/>
                    <a:pt x="676" y="4192"/>
                  </a:cubicBezTo>
                  <a:cubicBezTo>
                    <a:pt x="212" y="3467"/>
                    <a:pt x="1" y="2530"/>
                    <a:pt x="326" y="1733"/>
                  </a:cubicBezTo>
                  <a:cubicBezTo>
                    <a:pt x="948" y="211"/>
                    <a:pt x="3004" y="1"/>
                    <a:pt x="4640" y="182"/>
                  </a:cubicBezTo>
                  <a:cubicBezTo>
                    <a:pt x="11522" y="944"/>
                    <a:pt x="17853" y="4273"/>
                    <a:pt x="23648" y="8062"/>
                  </a:cubicBezTo>
                  <a:cubicBezTo>
                    <a:pt x="24844" y="8845"/>
                    <a:pt x="26084" y="9718"/>
                    <a:pt x="26657" y="11027"/>
                  </a:cubicBezTo>
                  <a:cubicBezTo>
                    <a:pt x="29182" y="16793"/>
                    <a:pt x="19065" y="13633"/>
                    <a:pt x="17024" y="13070"/>
                  </a:cubicBezTo>
                  <a:cubicBezTo>
                    <a:pt x="11806" y="11630"/>
                    <a:pt x="6852" y="9222"/>
                    <a:pt x="2516" y="598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532600" y="1525600"/>
              <a:ext cx="81475" cy="76775"/>
            </a:xfrm>
            <a:custGeom>
              <a:avLst/>
              <a:gdLst/>
              <a:ahLst/>
              <a:cxnLst/>
              <a:rect l="l" t="t" r="r" b="b"/>
              <a:pathLst>
                <a:path w="3259" h="3071" extrusionOk="0">
                  <a:moveTo>
                    <a:pt x="1460" y="0"/>
                  </a:moveTo>
                  <a:cubicBezTo>
                    <a:pt x="1059" y="0"/>
                    <a:pt x="664" y="128"/>
                    <a:pt x="467" y="441"/>
                  </a:cubicBezTo>
                  <a:cubicBezTo>
                    <a:pt x="123" y="991"/>
                    <a:pt x="0" y="1779"/>
                    <a:pt x="343" y="2348"/>
                  </a:cubicBezTo>
                  <a:cubicBezTo>
                    <a:pt x="543" y="2678"/>
                    <a:pt x="867" y="2939"/>
                    <a:pt x="1246" y="3032"/>
                  </a:cubicBezTo>
                  <a:cubicBezTo>
                    <a:pt x="1351" y="3058"/>
                    <a:pt x="1459" y="3070"/>
                    <a:pt x="1567" y="3070"/>
                  </a:cubicBezTo>
                  <a:cubicBezTo>
                    <a:pt x="2167" y="3070"/>
                    <a:pt x="2766" y="2688"/>
                    <a:pt x="2993" y="2126"/>
                  </a:cubicBezTo>
                  <a:cubicBezTo>
                    <a:pt x="3259" y="1462"/>
                    <a:pt x="2985" y="628"/>
                    <a:pt x="2383" y="242"/>
                  </a:cubicBezTo>
                  <a:cubicBezTo>
                    <a:pt x="2151" y="94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199900" y="1394125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60" y="0"/>
                  </a:moveTo>
                  <a:cubicBezTo>
                    <a:pt x="1059" y="0"/>
                    <a:pt x="664" y="128"/>
                    <a:pt x="467" y="441"/>
                  </a:cubicBezTo>
                  <a:cubicBezTo>
                    <a:pt x="123" y="990"/>
                    <a:pt x="1" y="1779"/>
                    <a:pt x="343" y="2347"/>
                  </a:cubicBezTo>
                  <a:cubicBezTo>
                    <a:pt x="543" y="2678"/>
                    <a:pt x="867" y="2939"/>
                    <a:pt x="1246" y="3032"/>
                  </a:cubicBezTo>
                  <a:cubicBezTo>
                    <a:pt x="1351" y="3057"/>
                    <a:pt x="1458" y="3070"/>
                    <a:pt x="1566" y="3070"/>
                  </a:cubicBezTo>
                  <a:cubicBezTo>
                    <a:pt x="2167" y="3070"/>
                    <a:pt x="2766" y="2688"/>
                    <a:pt x="2993" y="2126"/>
                  </a:cubicBezTo>
                  <a:cubicBezTo>
                    <a:pt x="3259" y="1462"/>
                    <a:pt x="2986" y="628"/>
                    <a:pt x="2383" y="242"/>
                  </a:cubicBezTo>
                  <a:cubicBezTo>
                    <a:pt x="2151" y="93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3715300" y="1218600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59" y="0"/>
                  </a:moveTo>
                  <a:cubicBezTo>
                    <a:pt x="1058" y="0"/>
                    <a:pt x="663" y="127"/>
                    <a:pt x="467" y="441"/>
                  </a:cubicBezTo>
                  <a:cubicBezTo>
                    <a:pt x="122" y="990"/>
                    <a:pt x="0" y="1779"/>
                    <a:pt x="343" y="2348"/>
                  </a:cubicBezTo>
                  <a:cubicBezTo>
                    <a:pt x="542" y="2678"/>
                    <a:pt x="866" y="2939"/>
                    <a:pt x="1244" y="3032"/>
                  </a:cubicBezTo>
                  <a:cubicBezTo>
                    <a:pt x="1350" y="3058"/>
                    <a:pt x="1458" y="3070"/>
                    <a:pt x="1566" y="3070"/>
                  </a:cubicBezTo>
                  <a:cubicBezTo>
                    <a:pt x="2166" y="3070"/>
                    <a:pt x="2765" y="2687"/>
                    <a:pt x="2992" y="2125"/>
                  </a:cubicBezTo>
                  <a:cubicBezTo>
                    <a:pt x="3259" y="1461"/>
                    <a:pt x="2984" y="628"/>
                    <a:pt x="2382" y="242"/>
                  </a:cubicBezTo>
                  <a:cubicBezTo>
                    <a:pt x="2150" y="93"/>
                    <a:pt x="1802" y="0"/>
                    <a:pt x="1459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3627200" y="1883575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60" y="0"/>
                  </a:moveTo>
                  <a:cubicBezTo>
                    <a:pt x="1059" y="0"/>
                    <a:pt x="664" y="127"/>
                    <a:pt x="466" y="441"/>
                  </a:cubicBezTo>
                  <a:cubicBezTo>
                    <a:pt x="123" y="990"/>
                    <a:pt x="0" y="1780"/>
                    <a:pt x="343" y="2347"/>
                  </a:cubicBezTo>
                  <a:cubicBezTo>
                    <a:pt x="542" y="2678"/>
                    <a:pt x="867" y="2940"/>
                    <a:pt x="1244" y="3031"/>
                  </a:cubicBezTo>
                  <a:cubicBezTo>
                    <a:pt x="1350" y="3057"/>
                    <a:pt x="1458" y="3069"/>
                    <a:pt x="1565" y="3069"/>
                  </a:cubicBezTo>
                  <a:cubicBezTo>
                    <a:pt x="2166" y="3069"/>
                    <a:pt x="2766" y="2687"/>
                    <a:pt x="2991" y="2125"/>
                  </a:cubicBezTo>
                  <a:cubicBezTo>
                    <a:pt x="3259" y="1461"/>
                    <a:pt x="2985" y="627"/>
                    <a:pt x="2383" y="242"/>
                  </a:cubicBezTo>
                  <a:cubicBezTo>
                    <a:pt x="2151" y="93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3451325" y="1259075"/>
              <a:ext cx="17750" cy="100775"/>
            </a:xfrm>
            <a:custGeom>
              <a:avLst/>
              <a:gdLst/>
              <a:ahLst/>
              <a:cxnLst/>
              <a:rect l="l" t="t" r="r" b="b"/>
              <a:pathLst>
                <a:path w="710" h="4031" fill="none" extrusionOk="0">
                  <a:moveTo>
                    <a:pt x="255" y="4031"/>
                  </a:moveTo>
                  <a:cubicBezTo>
                    <a:pt x="128" y="3342"/>
                    <a:pt x="0" y="2647"/>
                    <a:pt x="29" y="1947"/>
                  </a:cubicBezTo>
                  <a:cubicBezTo>
                    <a:pt x="57" y="1247"/>
                    <a:pt x="254" y="534"/>
                    <a:pt x="709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3822875" y="1622400"/>
              <a:ext cx="54250" cy="88175"/>
            </a:xfrm>
            <a:custGeom>
              <a:avLst/>
              <a:gdLst/>
              <a:ahLst/>
              <a:cxnLst/>
              <a:rect l="l" t="t" r="r" b="b"/>
              <a:pathLst>
                <a:path w="2170" h="3527" fill="none" extrusionOk="0">
                  <a:moveTo>
                    <a:pt x="1" y="1"/>
                  </a:moveTo>
                  <a:cubicBezTo>
                    <a:pt x="1001" y="489"/>
                    <a:pt x="1771" y="1428"/>
                    <a:pt x="2055" y="2505"/>
                  </a:cubicBezTo>
                  <a:cubicBezTo>
                    <a:pt x="2147" y="2855"/>
                    <a:pt x="2170" y="3283"/>
                    <a:pt x="1901" y="35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3338700" y="1699900"/>
              <a:ext cx="33350" cy="105425"/>
            </a:xfrm>
            <a:custGeom>
              <a:avLst/>
              <a:gdLst/>
              <a:ahLst/>
              <a:cxnLst/>
              <a:rect l="l" t="t" r="r" b="b"/>
              <a:pathLst>
                <a:path w="1334" h="4217" fill="none" extrusionOk="0">
                  <a:moveTo>
                    <a:pt x="1" y="4216"/>
                  </a:moveTo>
                  <a:cubicBezTo>
                    <a:pt x="92" y="2731"/>
                    <a:pt x="553" y="1270"/>
                    <a:pt x="133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3727550" y="1429300"/>
              <a:ext cx="15500" cy="49325"/>
            </a:xfrm>
            <a:custGeom>
              <a:avLst/>
              <a:gdLst/>
              <a:ahLst/>
              <a:cxnLst/>
              <a:rect l="l" t="t" r="r" b="b"/>
              <a:pathLst>
                <a:path w="620" h="1973" fill="none" extrusionOk="0">
                  <a:moveTo>
                    <a:pt x="0" y="1972"/>
                  </a:moveTo>
                  <a:cubicBezTo>
                    <a:pt x="207" y="1315"/>
                    <a:pt x="413" y="657"/>
                    <a:pt x="62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3268750" y="1450425"/>
              <a:ext cx="23425" cy="33850"/>
            </a:xfrm>
            <a:custGeom>
              <a:avLst/>
              <a:gdLst/>
              <a:ahLst/>
              <a:cxnLst/>
              <a:rect l="l" t="t" r="r" b="b"/>
              <a:pathLst>
                <a:path w="937" h="1354" fill="none" extrusionOk="0">
                  <a:moveTo>
                    <a:pt x="0" y="1354"/>
                  </a:moveTo>
                  <a:cubicBezTo>
                    <a:pt x="499" y="1079"/>
                    <a:pt x="856" y="564"/>
                    <a:pt x="93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3698625" y="1208075"/>
              <a:ext cx="27325" cy="28225"/>
            </a:xfrm>
            <a:custGeom>
              <a:avLst/>
              <a:gdLst/>
              <a:ahLst/>
              <a:cxnLst/>
              <a:rect l="l" t="t" r="r" b="b"/>
              <a:pathLst>
                <a:path w="1093" h="1129" fill="none" extrusionOk="0">
                  <a:moveTo>
                    <a:pt x="1" y="1128"/>
                  </a:moveTo>
                  <a:cubicBezTo>
                    <a:pt x="121" y="590"/>
                    <a:pt x="560" y="138"/>
                    <a:pt x="109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3611525" y="1940475"/>
              <a:ext cx="38500" cy="42725"/>
            </a:xfrm>
            <a:custGeom>
              <a:avLst/>
              <a:gdLst/>
              <a:ahLst/>
              <a:cxnLst/>
              <a:rect l="l" t="t" r="r" b="b"/>
              <a:pathLst>
                <a:path w="1540" h="1709" fill="none" extrusionOk="0">
                  <a:moveTo>
                    <a:pt x="0" y="1"/>
                  </a:moveTo>
                  <a:cubicBezTo>
                    <a:pt x="134" y="798"/>
                    <a:pt x="760" y="1493"/>
                    <a:pt x="1540" y="170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3566425" y="1578600"/>
              <a:ext cx="67050" cy="52125"/>
            </a:xfrm>
            <a:custGeom>
              <a:avLst/>
              <a:gdLst/>
              <a:ahLst/>
              <a:cxnLst/>
              <a:rect l="l" t="t" r="r" b="b"/>
              <a:pathLst>
                <a:path w="2682" h="2085" fill="none" extrusionOk="0">
                  <a:moveTo>
                    <a:pt x="0" y="1951"/>
                  </a:moveTo>
                  <a:cubicBezTo>
                    <a:pt x="610" y="2084"/>
                    <a:pt x="1274" y="1945"/>
                    <a:pt x="1778" y="1577"/>
                  </a:cubicBezTo>
                  <a:cubicBezTo>
                    <a:pt x="2283" y="1210"/>
                    <a:pt x="2620" y="621"/>
                    <a:pt x="268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3510825" y="1518425"/>
              <a:ext cx="25950" cy="52675"/>
            </a:xfrm>
            <a:custGeom>
              <a:avLst/>
              <a:gdLst/>
              <a:ahLst/>
              <a:cxnLst/>
              <a:rect l="l" t="t" r="r" b="b"/>
              <a:pathLst>
                <a:path w="1038" h="2107" fill="none" extrusionOk="0">
                  <a:moveTo>
                    <a:pt x="257" y="2106"/>
                  </a:moveTo>
                  <a:cubicBezTo>
                    <a:pt x="1" y="1339"/>
                    <a:pt x="343" y="416"/>
                    <a:pt x="103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3528000" y="1703750"/>
              <a:ext cx="12250" cy="40000"/>
            </a:xfrm>
            <a:custGeom>
              <a:avLst/>
              <a:gdLst/>
              <a:ahLst/>
              <a:cxnLst/>
              <a:rect l="l" t="t" r="r" b="b"/>
              <a:pathLst>
                <a:path w="490" h="1600" fill="none" extrusionOk="0">
                  <a:moveTo>
                    <a:pt x="0" y="0"/>
                  </a:moveTo>
                  <a:cubicBezTo>
                    <a:pt x="163" y="533"/>
                    <a:pt x="327" y="1066"/>
                    <a:pt x="490" y="159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1857" y="1335614"/>
            <a:ext cx="7679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tx1"/>
                </a:solidFill>
              </a:rPr>
              <a:t>ĐẾN VỚI BÀI HỌC HÔM NAY!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577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2889" y="383822"/>
            <a:ext cx="89182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2.Phản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oxide: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oxygen:   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→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Au,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Ag).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oxygen: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Phi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Oxide phi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C, S, P, …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399" y="1399824"/>
            <a:ext cx="65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821288" y="3358446"/>
            <a:ext cx="65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055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8044" y="733571"/>
            <a:ext cx="8805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oxide =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+ oxide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376" y="1862666"/>
            <a:ext cx="846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oxide phi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oxygen) oxide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mono = 1, di = 2, tri = 3, tetra =4,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penta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5)</a:t>
            </a:r>
          </a:p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27377" y="148796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oxide: </a:t>
            </a:r>
          </a:p>
        </p:txBody>
      </p:sp>
    </p:spTree>
    <p:extLst>
      <p:ext uri="{BB962C8B-B14F-4D97-AF65-F5344CB8AC3E}">
        <p14:creationId xmlns:p14="http://schemas.microsoft.com/office/powerpoint/2010/main" val="11684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01" y="22578"/>
            <a:ext cx="8850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a) ……+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----&gt;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0" indent="-742950">
              <a:buAutoNum type="alphaLcParenR" startAt="2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     +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..?..   ----&gt; 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742950" lvl="0" indent="-742950">
              <a:buAutoNum type="alphaLcParenR" startAt="2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     +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..?..   ----&gt;   SO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d)  Mg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  O</a:t>
            </a:r>
            <a:r>
              <a:rPr lang="en-US" sz="4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----&gt;   ..?..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2127" y="299933"/>
            <a:ext cx="3567163" cy="4091198"/>
            <a:chOff x="532562" y="320030"/>
            <a:chExt cx="3567163" cy="4091198"/>
          </a:xfrm>
        </p:grpSpPr>
        <p:grpSp>
          <p:nvGrpSpPr>
            <p:cNvPr id="5" name="Group 4"/>
            <p:cNvGrpSpPr/>
            <p:nvPr/>
          </p:nvGrpSpPr>
          <p:grpSpPr>
            <a:xfrm>
              <a:off x="532562" y="320030"/>
              <a:ext cx="3567163" cy="4091198"/>
              <a:chOff x="532564" y="320030"/>
              <a:chExt cx="3165230" cy="4091198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532564" y="773724"/>
                <a:ext cx="3165230" cy="3637504"/>
              </a:xfrm>
              <a:prstGeom prst="foldedCorner">
                <a:avLst/>
              </a:prstGeom>
              <a:solidFill>
                <a:schemeClr val="accent3">
                  <a:lumMod val="95000"/>
                </a:schemeClr>
              </a:solidFill>
              <a:ln w="1905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366" y="320030"/>
                <a:ext cx="495626" cy="746616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665702" y="1066646"/>
              <a:ext cx="330088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</a:t>
              </a:r>
              <a:endParaRPr lang="en-US" sz="2000" b="1" dirty="0">
                <a:solidFill>
                  <a:srgbClr val="E76B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hóa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phản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xảy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oxygen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đơn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oxide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SO</a:t>
              </a:r>
              <a:r>
                <a:rPr lang="en-US" sz="20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CuO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CO</a:t>
              </a:r>
              <a:r>
                <a:rPr lang="en-US" sz="20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Na</a:t>
              </a:r>
              <a:r>
                <a:rPr lang="en-US" sz="20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43D2AA8-F073-F7E3-DAC7-B25F7F78D7A6}"/>
              </a:ext>
            </a:extLst>
          </p:cNvPr>
          <p:cNvGrpSpPr/>
          <p:nvPr/>
        </p:nvGrpSpPr>
        <p:grpSpPr>
          <a:xfrm>
            <a:off x="4405644" y="568208"/>
            <a:ext cx="4412342" cy="759348"/>
            <a:chOff x="844063" y="2186703"/>
            <a:chExt cx="4412342" cy="759348"/>
          </a:xfrm>
        </p:grpSpPr>
        <p:sp>
          <p:nvSpPr>
            <p:cNvPr id="61" name="Rectangle: Rounded Corners 18">
              <a:extLst>
                <a:ext uri="{FF2B5EF4-FFF2-40B4-BE49-F238E27FC236}">
                  <a16:creationId xmlns:a16="http://schemas.microsoft.com/office/drawing/2014/main" xmlns="" id="{DDB7EB14-7EA5-DE20-2F67-FC346C86CF9A}"/>
                </a:ext>
              </a:extLst>
            </p:cNvPr>
            <p:cNvSpPr/>
            <p:nvPr/>
          </p:nvSpPr>
          <p:spPr>
            <a:xfrm>
              <a:off x="844063" y="2367711"/>
              <a:ext cx="722924" cy="578340"/>
            </a:xfrm>
            <a:prstGeom prst="roundRect">
              <a:avLst/>
            </a:prstGeom>
            <a:solidFill>
              <a:srgbClr val="FFDE65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Plus Sign 19">
              <a:extLst>
                <a:ext uri="{FF2B5EF4-FFF2-40B4-BE49-F238E27FC236}">
                  <a16:creationId xmlns:a16="http://schemas.microsoft.com/office/drawing/2014/main" xmlns="" id="{3DBD9C2C-F9E7-DAC4-9377-CC60FC3595F0}"/>
                </a:ext>
              </a:extLst>
            </p:cNvPr>
            <p:cNvSpPr/>
            <p:nvPr/>
          </p:nvSpPr>
          <p:spPr>
            <a:xfrm>
              <a:off x="1703755" y="2428281"/>
              <a:ext cx="457200" cy="457200"/>
            </a:xfrm>
            <a:prstGeom prst="mathPlus">
              <a:avLst/>
            </a:prstGeom>
            <a:solidFill>
              <a:srgbClr val="B0202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Rectangle: Rounded Corners 20">
              <a:extLst>
                <a:ext uri="{FF2B5EF4-FFF2-40B4-BE49-F238E27FC236}">
                  <a16:creationId xmlns:a16="http://schemas.microsoft.com/office/drawing/2014/main" xmlns="" id="{DD507422-F438-9402-9440-6A4A8BC34C8F}"/>
                </a:ext>
              </a:extLst>
            </p:cNvPr>
            <p:cNvSpPr/>
            <p:nvPr/>
          </p:nvSpPr>
          <p:spPr>
            <a:xfrm>
              <a:off x="2301632" y="2367711"/>
              <a:ext cx="722924" cy="578340"/>
            </a:xfrm>
            <a:prstGeom prst="roundRect">
              <a:avLst/>
            </a:prstGeom>
            <a:solidFill>
              <a:srgbClr val="FFDE65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6D0EA62E-E894-AC87-418E-39D167EBE441}"/>
                </a:ext>
              </a:extLst>
            </p:cNvPr>
            <p:cNvGrpSpPr/>
            <p:nvPr/>
          </p:nvGrpSpPr>
          <p:grpSpPr>
            <a:xfrm>
              <a:off x="3149601" y="2186703"/>
              <a:ext cx="825081" cy="470178"/>
              <a:chOff x="3978031" y="2155791"/>
              <a:chExt cx="825081" cy="470178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xmlns="" id="{1C34BFCC-3782-CA70-032E-8DD67D7A3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031" y="2625969"/>
                <a:ext cx="82508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A1A8791F-830B-B73E-4F9F-733A94EB6EF9}"/>
                  </a:ext>
                </a:extLst>
              </p:cNvPr>
              <p:cNvSpPr txBox="1"/>
              <p:nvPr/>
            </p:nvSpPr>
            <p:spPr>
              <a:xfrm>
                <a:off x="4113686" y="2155791"/>
                <a:ext cx="4376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en-US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5" name="Rectangle: Rounded Corners 26">
              <a:extLst>
                <a:ext uri="{FF2B5EF4-FFF2-40B4-BE49-F238E27FC236}">
                  <a16:creationId xmlns:a16="http://schemas.microsoft.com/office/drawing/2014/main" xmlns="" id="{5DE130B8-623E-DDDD-E873-3F8D0AADD5FA}"/>
                </a:ext>
              </a:extLst>
            </p:cNvPr>
            <p:cNvSpPr/>
            <p:nvPr/>
          </p:nvSpPr>
          <p:spPr>
            <a:xfrm>
              <a:off x="4099727" y="2359198"/>
              <a:ext cx="1156678" cy="578340"/>
            </a:xfrm>
            <a:prstGeom prst="roundRect">
              <a:avLst/>
            </a:prstGeom>
            <a:solidFill>
              <a:srgbClr val="FFDE65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SO</a:t>
              </a:r>
              <a:r>
                <a:rPr kumimoji="0" lang="vi-VN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00C822F9-F34F-7C6E-B976-C4F4814C2AE8}"/>
              </a:ext>
            </a:extLst>
          </p:cNvPr>
          <p:cNvGrpSpPr/>
          <p:nvPr/>
        </p:nvGrpSpPr>
        <p:grpSpPr>
          <a:xfrm>
            <a:off x="4405644" y="1580937"/>
            <a:ext cx="4412342" cy="748603"/>
            <a:chOff x="844063" y="2197448"/>
            <a:chExt cx="4412342" cy="748603"/>
          </a:xfrm>
        </p:grpSpPr>
        <p:sp>
          <p:nvSpPr>
            <p:cNvPr id="70" name="Rectangle: Rounded Corners 2753">
              <a:extLst>
                <a:ext uri="{FF2B5EF4-FFF2-40B4-BE49-F238E27FC236}">
                  <a16:creationId xmlns:a16="http://schemas.microsoft.com/office/drawing/2014/main" xmlns="" id="{0DADDD52-7636-4D4F-2547-C57C6D798B85}"/>
                </a:ext>
              </a:extLst>
            </p:cNvPr>
            <p:cNvSpPr/>
            <p:nvPr/>
          </p:nvSpPr>
          <p:spPr>
            <a:xfrm>
              <a:off x="844063" y="2367711"/>
              <a:ext cx="722924" cy="578340"/>
            </a:xfrm>
            <a:prstGeom prst="roundRect">
              <a:avLst/>
            </a:prstGeom>
            <a:solidFill>
              <a:srgbClr val="A2CBE2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2Cu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Plus Sign 2754">
              <a:extLst>
                <a:ext uri="{FF2B5EF4-FFF2-40B4-BE49-F238E27FC236}">
                  <a16:creationId xmlns:a16="http://schemas.microsoft.com/office/drawing/2014/main" xmlns="" id="{1949326A-B6EE-2D2D-14E8-B8E8FD1BAFAB}"/>
                </a:ext>
              </a:extLst>
            </p:cNvPr>
            <p:cNvSpPr/>
            <p:nvPr/>
          </p:nvSpPr>
          <p:spPr>
            <a:xfrm>
              <a:off x="1703755" y="2428281"/>
              <a:ext cx="457200" cy="457200"/>
            </a:xfrm>
            <a:prstGeom prst="mathPlus">
              <a:avLst/>
            </a:prstGeom>
            <a:solidFill>
              <a:srgbClr val="B0202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Rectangle: Rounded Corners 2755">
              <a:extLst>
                <a:ext uri="{FF2B5EF4-FFF2-40B4-BE49-F238E27FC236}">
                  <a16:creationId xmlns:a16="http://schemas.microsoft.com/office/drawing/2014/main" xmlns="" id="{A7DF63BD-D332-495C-E27E-5B59CE43CE9C}"/>
                </a:ext>
              </a:extLst>
            </p:cNvPr>
            <p:cNvSpPr/>
            <p:nvPr/>
          </p:nvSpPr>
          <p:spPr>
            <a:xfrm>
              <a:off x="2301632" y="2367711"/>
              <a:ext cx="722924" cy="578340"/>
            </a:xfrm>
            <a:prstGeom prst="roundRect">
              <a:avLst/>
            </a:prstGeom>
            <a:solidFill>
              <a:srgbClr val="A2CBE2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BC8419F2-CAC6-DEF3-BDD0-150F2B89EAD9}"/>
                </a:ext>
              </a:extLst>
            </p:cNvPr>
            <p:cNvGrpSpPr/>
            <p:nvPr/>
          </p:nvGrpSpPr>
          <p:grpSpPr>
            <a:xfrm>
              <a:off x="3149601" y="2197448"/>
              <a:ext cx="825081" cy="461665"/>
              <a:chOff x="3978031" y="2166536"/>
              <a:chExt cx="825081" cy="461665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xmlns="" id="{EE48765F-7C72-EE3A-F525-98386F6091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031" y="2625969"/>
                <a:ext cx="82508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DD78F127-699D-8F7E-96AD-B02C0117AD8A}"/>
                  </a:ext>
                </a:extLst>
              </p:cNvPr>
              <p:cNvSpPr txBox="1"/>
              <p:nvPr/>
            </p:nvSpPr>
            <p:spPr>
              <a:xfrm>
                <a:off x="4114246" y="2166536"/>
                <a:ext cx="4376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en-US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4" name="Rectangle: Rounded Corners 2757">
              <a:extLst>
                <a:ext uri="{FF2B5EF4-FFF2-40B4-BE49-F238E27FC236}">
                  <a16:creationId xmlns:a16="http://schemas.microsoft.com/office/drawing/2014/main" xmlns="" id="{0F757E47-2700-E293-038D-8C479872898B}"/>
                </a:ext>
              </a:extLst>
            </p:cNvPr>
            <p:cNvSpPr/>
            <p:nvPr/>
          </p:nvSpPr>
          <p:spPr>
            <a:xfrm>
              <a:off x="4099727" y="2367711"/>
              <a:ext cx="1156678" cy="578340"/>
            </a:xfrm>
            <a:prstGeom prst="roundRect">
              <a:avLst/>
            </a:prstGeom>
            <a:solidFill>
              <a:srgbClr val="A2CBE2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2CuO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CA4B005F-DCB6-4020-5457-09C84BA758DE}"/>
              </a:ext>
            </a:extLst>
          </p:cNvPr>
          <p:cNvGrpSpPr/>
          <p:nvPr/>
        </p:nvGrpSpPr>
        <p:grpSpPr>
          <a:xfrm>
            <a:off x="4405644" y="2582924"/>
            <a:ext cx="4412342" cy="748603"/>
            <a:chOff x="844063" y="2197448"/>
            <a:chExt cx="4412342" cy="748603"/>
          </a:xfrm>
        </p:grpSpPr>
        <p:sp>
          <p:nvSpPr>
            <p:cNvPr id="79" name="Rectangle: Rounded Corners 2762">
              <a:extLst>
                <a:ext uri="{FF2B5EF4-FFF2-40B4-BE49-F238E27FC236}">
                  <a16:creationId xmlns:a16="http://schemas.microsoft.com/office/drawing/2014/main" xmlns="" id="{57443600-6801-39B4-AE8D-46D687B52F61}"/>
                </a:ext>
              </a:extLst>
            </p:cNvPr>
            <p:cNvSpPr/>
            <p:nvPr/>
          </p:nvSpPr>
          <p:spPr>
            <a:xfrm>
              <a:off x="844063" y="2367711"/>
              <a:ext cx="722924" cy="578340"/>
            </a:xfrm>
            <a:prstGeom prst="roundRect">
              <a:avLst/>
            </a:prstGeom>
            <a:solidFill>
              <a:srgbClr val="E98989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/>
                <a:t>C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Plus Sign 2763">
              <a:extLst>
                <a:ext uri="{FF2B5EF4-FFF2-40B4-BE49-F238E27FC236}">
                  <a16:creationId xmlns:a16="http://schemas.microsoft.com/office/drawing/2014/main" xmlns="" id="{6F2A5905-6C54-9B79-2377-47F5F16B046D}"/>
                </a:ext>
              </a:extLst>
            </p:cNvPr>
            <p:cNvSpPr/>
            <p:nvPr/>
          </p:nvSpPr>
          <p:spPr>
            <a:xfrm>
              <a:off x="1703755" y="2428281"/>
              <a:ext cx="457200" cy="457200"/>
            </a:xfrm>
            <a:prstGeom prst="mathPlus">
              <a:avLst/>
            </a:prstGeom>
            <a:solidFill>
              <a:srgbClr val="B0202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1" name="Rectangle: Rounded Corners 2764">
              <a:extLst>
                <a:ext uri="{FF2B5EF4-FFF2-40B4-BE49-F238E27FC236}">
                  <a16:creationId xmlns:a16="http://schemas.microsoft.com/office/drawing/2014/main" xmlns="" id="{A6CF0D43-0E9A-49F6-46D1-F4720F82A176}"/>
                </a:ext>
              </a:extLst>
            </p:cNvPr>
            <p:cNvSpPr/>
            <p:nvPr/>
          </p:nvSpPr>
          <p:spPr>
            <a:xfrm>
              <a:off x="2301632" y="2367711"/>
              <a:ext cx="722924" cy="578340"/>
            </a:xfrm>
            <a:prstGeom prst="roundRect">
              <a:avLst/>
            </a:prstGeom>
            <a:solidFill>
              <a:srgbClr val="E98989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F6E802DE-7471-D798-ED58-C95330C6A408}"/>
                </a:ext>
              </a:extLst>
            </p:cNvPr>
            <p:cNvGrpSpPr/>
            <p:nvPr/>
          </p:nvGrpSpPr>
          <p:grpSpPr>
            <a:xfrm>
              <a:off x="3149601" y="2197448"/>
              <a:ext cx="825081" cy="461665"/>
              <a:chOff x="3978031" y="2166536"/>
              <a:chExt cx="825081" cy="461665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xmlns="" id="{A7B4E977-B76C-3451-B655-8B22883F8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031" y="2625969"/>
                <a:ext cx="82508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9B6B4F7-3673-09B2-7436-ED4DD308D6AE}"/>
                  </a:ext>
                </a:extLst>
              </p:cNvPr>
              <p:cNvSpPr txBox="1"/>
              <p:nvPr/>
            </p:nvSpPr>
            <p:spPr>
              <a:xfrm>
                <a:off x="4113686" y="2166536"/>
                <a:ext cx="4376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en-US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Rectangle: Rounded Corners 2766">
              <a:extLst>
                <a:ext uri="{FF2B5EF4-FFF2-40B4-BE49-F238E27FC236}">
                  <a16:creationId xmlns:a16="http://schemas.microsoft.com/office/drawing/2014/main" xmlns="" id="{6C86BF30-E8E5-836E-415D-7771726DD1A1}"/>
                </a:ext>
              </a:extLst>
            </p:cNvPr>
            <p:cNvSpPr/>
            <p:nvPr/>
          </p:nvSpPr>
          <p:spPr>
            <a:xfrm>
              <a:off x="4099727" y="2367711"/>
              <a:ext cx="1156678" cy="578340"/>
            </a:xfrm>
            <a:prstGeom prst="roundRect">
              <a:avLst/>
            </a:prstGeom>
            <a:solidFill>
              <a:srgbClr val="E98989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/>
                <a:t>C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47FC8C17-8252-26BB-B22C-C53F4AF0E579}"/>
              </a:ext>
            </a:extLst>
          </p:cNvPr>
          <p:cNvGrpSpPr/>
          <p:nvPr/>
        </p:nvGrpSpPr>
        <p:grpSpPr>
          <a:xfrm>
            <a:off x="4405644" y="3642528"/>
            <a:ext cx="4412343" cy="748603"/>
            <a:chOff x="844062" y="2197448"/>
            <a:chExt cx="4412343" cy="748603"/>
          </a:xfrm>
        </p:grpSpPr>
        <p:sp>
          <p:nvSpPr>
            <p:cNvPr id="88" name="Rectangle: Rounded Corners 2771">
              <a:extLst>
                <a:ext uri="{FF2B5EF4-FFF2-40B4-BE49-F238E27FC236}">
                  <a16:creationId xmlns:a16="http://schemas.microsoft.com/office/drawing/2014/main" xmlns="" id="{E0560464-DFF5-9A32-862E-3DEB1D81D05D}"/>
                </a:ext>
              </a:extLst>
            </p:cNvPr>
            <p:cNvSpPr/>
            <p:nvPr/>
          </p:nvSpPr>
          <p:spPr>
            <a:xfrm>
              <a:off x="844062" y="2367711"/>
              <a:ext cx="734647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4Na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9" name="Plus Sign 2772">
              <a:extLst>
                <a:ext uri="{FF2B5EF4-FFF2-40B4-BE49-F238E27FC236}">
                  <a16:creationId xmlns:a16="http://schemas.microsoft.com/office/drawing/2014/main" xmlns="" id="{0F15D39A-955A-1E2E-1BF3-04A049546DE6}"/>
                </a:ext>
              </a:extLst>
            </p:cNvPr>
            <p:cNvSpPr/>
            <p:nvPr/>
          </p:nvSpPr>
          <p:spPr>
            <a:xfrm>
              <a:off x="1703755" y="2428281"/>
              <a:ext cx="457200" cy="457200"/>
            </a:xfrm>
            <a:prstGeom prst="mathPlus">
              <a:avLst/>
            </a:prstGeom>
            <a:solidFill>
              <a:srgbClr val="B0202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0" name="Rectangle: Rounded Corners 2773">
              <a:extLst>
                <a:ext uri="{FF2B5EF4-FFF2-40B4-BE49-F238E27FC236}">
                  <a16:creationId xmlns:a16="http://schemas.microsoft.com/office/drawing/2014/main" xmlns="" id="{D44641D7-C2CD-B6D3-A278-430C9C5C6B3C}"/>
                </a:ext>
              </a:extLst>
            </p:cNvPr>
            <p:cNvSpPr/>
            <p:nvPr/>
          </p:nvSpPr>
          <p:spPr>
            <a:xfrm>
              <a:off x="2301632" y="2367711"/>
              <a:ext cx="722924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26D8827F-5019-74AD-2792-EA7A8652A001}"/>
                </a:ext>
              </a:extLst>
            </p:cNvPr>
            <p:cNvGrpSpPr/>
            <p:nvPr/>
          </p:nvGrpSpPr>
          <p:grpSpPr>
            <a:xfrm>
              <a:off x="3149601" y="2197448"/>
              <a:ext cx="825081" cy="461665"/>
              <a:chOff x="3978031" y="2166536"/>
              <a:chExt cx="825081" cy="461665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xmlns="" id="{9B44FF54-6A7A-256C-0CB9-4012EFF94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8031" y="2625969"/>
                <a:ext cx="825081" cy="22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4A4D7D23-CC03-74D2-16C1-0D95C04B2A41}"/>
                  </a:ext>
                </a:extLst>
              </p:cNvPr>
              <p:cNvSpPr txBox="1"/>
              <p:nvPr/>
            </p:nvSpPr>
            <p:spPr>
              <a:xfrm>
                <a:off x="4113686" y="2166536"/>
                <a:ext cx="4376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en-US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2" name="Rectangle: Rounded Corners 2775">
              <a:extLst>
                <a:ext uri="{FF2B5EF4-FFF2-40B4-BE49-F238E27FC236}">
                  <a16:creationId xmlns:a16="http://schemas.microsoft.com/office/drawing/2014/main" xmlns="" id="{A9E254FD-D6D7-7F03-F79F-FF1A1A51F04F}"/>
                </a:ext>
              </a:extLst>
            </p:cNvPr>
            <p:cNvSpPr/>
            <p:nvPr/>
          </p:nvSpPr>
          <p:spPr>
            <a:xfrm>
              <a:off x="4099727" y="2360314"/>
              <a:ext cx="1156678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2Na</a:t>
              </a:r>
              <a:r>
                <a:rPr kumimoji="0" lang="vi-VN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5"/>
          <p:cNvSpPr txBox="1">
            <a:spLocks noGrp="1"/>
          </p:cNvSpPr>
          <p:nvPr>
            <p:ph type="title"/>
          </p:nvPr>
        </p:nvSpPr>
        <p:spPr>
          <a:xfrm>
            <a:off x="1358673" y="2417550"/>
            <a:ext cx="6839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smtClean="0">
                <a:latin typeface="Arial" panose="020B0604020202020204" pitchFamily="34" charset="0"/>
                <a:cs typeface="Arial" panose="020B0604020202020204" pitchFamily="34" charset="0"/>
              </a:rPr>
              <a:t>PHÂN LOẠI OXIDE</a:t>
            </a:r>
            <a:endParaRPr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" name="Google Shape;1127;p35"/>
          <p:cNvSpPr txBox="1">
            <a:spLocks noGrp="1"/>
          </p:cNvSpPr>
          <p:nvPr>
            <p:ph type="title" idx="2"/>
          </p:nvPr>
        </p:nvSpPr>
        <p:spPr>
          <a:xfrm>
            <a:off x="1344485" y="1195356"/>
            <a:ext cx="202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s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2" name="Google Shape;1152;p35"/>
          <p:cNvGrpSpPr/>
          <p:nvPr/>
        </p:nvGrpSpPr>
        <p:grpSpPr>
          <a:xfrm rot="5400000">
            <a:off x="6899834" y="913339"/>
            <a:ext cx="817647" cy="714593"/>
            <a:chOff x="5171214" y="3643147"/>
            <a:chExt cx="1276775" cy="1115854"/>
          </a:xfrm>
        </p:grpSpPr>
        <p:grpSp>
          <p:nvGrpSpPr>
            <p:cNvPr id="1153" name="Google Shape;1153;p35"/>
            <p:cNvGrpSpPr/>
            <p:nvPr/>
          </p:nvGrpSpPr>
          <p:grpSpPr>
            <a:xfrm rot="-9875790">
              <a:off x="5246814" y="3740919"/>
              <a:ext cx="828325" cy="681266"/>
              <a:chOff x="2486400" y="976250"/>
              <a:chExt cx="517075" cy="425275"/>
            </a:xfrm>
          </p:grpSpPr>
          <p:sp>
            <p:nvSpPr>
              <p:cNvPr id="1154" name="Google Shape;1154;p35"/>
              <p:cNvSpPr/>
              <p:nvPr/>
            </p:nvSpPr>
            <p:spPr>
              <a:xfrm>
                <a:off x="2619400" y="976250"/>
                <a:ext cx="384075" cy="384150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6" fill="none" extrusionOk="0">
                    <a:moveTo>
                      <a:pt x="13537" y="4764"/>
                    </a:moveTo>
                    <a:cubicBezTo>
                      <a:pt x="14131" y="5148"/>
                      <a:pt x="14737" y="5546"/>
                      <a:pt x="15362" y="5967"/>
                    </a:cubicBezTo>
                    <a:cubicBezTo>
                      <a:pt x="13204" y="8988"/>
                      <a:pt x="11435" y="12258"/>
                      <a:pt x="9411" y="15366"/>
                    </a:cubicBezTo>
                    <a:cubicBezTo>
                      <a:pt x="6283" y="13349"/>
                      <a:pt x="3392" y="11150"/>
                      <a:pt x="0" y="9587"/>
                    </a:cubicBezTo>
                    <a:cubicBezTo>
                      <a:pt x="2000" y="5603"/>
                      <a:pt x="3846" y="3502"/>
                      <a:pt x="5811" y="0"/>
                    </a:cubicBezTo>
                    <a:cubicBezTo>
                      <a:pt x="7147" y="815"/>
                      <a:pt x="8383" y="1560"/>
                      <a:pt x="9594" y="229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" name="Google Shape;1155;p35"/>
              <p:cNvSpPr/>
              <p:nvPr/>
            </p:nvSpPr>
            <p:spPr>
              <a:xfrm>
                <a:off x="2900800" y="1059250"/>
                <a:ext cx="1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445" fill="none" extrusionOk="0">
                    <a:moveTo>
                      <a:pt x="1" y="1"/>
                    </a:moveTo>
                    <a:cubicBezTo>
                      <a:pt x="238" y="148"/>
                      <a:pt x="474" y="296"/>
                      <a:pt x="712" y="44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35"/>
              <p:cNvSpPr/>
              <p:nvPr/>
            </p:nvSpPr>
            <p:spPr>
              <a:xfrm>
                <a:off x="2563250" y="1297975"/>
                <a:ext cx="166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04" fill="none" extrusionOk="0">
                    <a:moveTo>
                      <a:pt x="664" y="403"/>
                    </a:moveTo>
                    <a:cubicBezTo>
                      <a:pt x="444" y="267"/>
                      <a:pt x="223" y="133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" name="Google Shape;1157;p35"/>
              <p:cNvSpPr/>
              <p:nvPr/>
            </p:nvSpPr>
            <p:spPr>
              <a:xfrm>
                <a:off x="2486400" y="1017350"/>
                <a:ext cx="384075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7" fill="none" extrusionOk="0">
                    <a:moveTo>
                      <a:pt x="1727" y="10456"/>
                    </a:moveTo>
                    <a:cubicBezTo>
                      <a:pt x="1164" y="10149"/>
                      <a:pt x="589" y="9859"/>
                      <a:pt x="1" y="9588"/>
                    </a:cubicBezTo>
                    <a:cubicBezTo>
                      <a:pt x="2000" y="5603"/>
                      <a:pt x="3846" y="3503"/>
                      <a:pt x="5811" y="1"/>
                    </a:cubicBezTo>
                    <a:cubicBezTo>
                      <a:pt x="9234" y="2090"/>
                      <a:pt x="12004" y="3712"/>
                      <a:pt x="15363" y="5967"/>
                    </a:cubicBezTo>
                    <a:cubicBezTo>
                      <a:pt x="13205" y="8987"/>
                      <a:pt x="11435" y="12259"/>
                      <a:pt x="9411" y="15366"/>
                    </a:cubicBezTo>
                    <a:cubicBezTo>
                      <a:pt x="7993" y="14451"/>
                      <a:pt x="6623" y="13499"/>
                      <a:pt x="5231" y="125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" name="Google Shape;1158;p35"/>
              <p:cNvSpPr/>
              <p:nvPr/>
            </p:nvSpPr>
            <p:spPr>
              <a:xfrm>
                <a:off x="2870450" y="1125400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1"/>
                    </a:moveTo>
                    <a:cubicBezTo>
                      <a:pt x="3425" y="378"/>
                      <a:pt x="1794" y="923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35"/>
              <p:cNvSpPr/>
              <p:nvPr/>
            </p:nvSpPr>
            <p:spPr>
              <a:xfrm>
                <a:off x="2721675" y="1360375"/>
                <a:ext cx="133000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1646" fill="none" extrusionOk="0">
                    <a:moveTo>
                      <a:pt x="5320" y="1"/>
                    </a:moveTo>
                    <a:cubicBezTo>
                      <a:pt x="3470" y="329"/>
                      <a:pt x="1732" y="918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" name="Google Shape;1160;p35"/>
              <p:cNvSpPr/>
              <p:nvPr/>
            </p:nvSpPr>
            <p:spPr>
              <a:xfrm>
                <a:off x="2631675" y="976250"/>
                <a:ext cx="1330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5" fill="none" extrusionOk="0">
                    <a:moveTo>
                      <a:pt x="5320" y="0"/>
                    </a:moveTo>
                    <a:cubicBezTo>
                      <a:pt x="3534" y="437"/>
                      <a:pt x="1738" y="1046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Google Shape;1161;p35"/>
              <p:cNvSpPr/>
              <p:nvPr/>
            </p:nvSpPr>
            <p:spPr>
              <a:xfrm>
                <a:off x="2486400" y="1215925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0"/>
                    </a:moveTo>
                    <a:cubicBezTo>
                      <a:pt x="3579" y="531"/>
                      <a:pt x="1741" y="1115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2" name="Google Shape;1162;p35"/>
            <p:cNvGrpSpPr/>
            <p:nvPr/>
          </p:nvGrpSpPr>
          <p:grpSpPr>
            <a:xfrm rot="6653607" flipH="1">
              <a:off x="6031941" y="4292087"/>
              <a:ext cx="265000" cy="505851"/>
              <a:chOff x="4108100" y="4738163"/>
              <a:chExt cx="165425" cy="315775"/>
            </a:xfrm>
          </p:grpSpPr>
          <p:sp>
            <p:nvSpPr>
              <p:cNvPr id="1163" name="Google Shape;1163;p35"/>
              <p:cNvSpPr/>
              <p:nvPr/>
            </p:nvSpPr>
            <p:spPr>
              <a:xfrm>
                <a:off x="4153975" y="4738163"/>
                <a:ext cx="119550" cy="249625"/>
              </a:xfrm>
              <a:custGeom>
                <a:avLst/>
                <a:gdLst/>
                <a:ahLst/>
                <a:cxnLst/>
                <a:rect l="l" t="t" r="r" b="b"/>
                <a:pathLst>
                  <a:path w="4782" h="9985" fill="none" extrusionOk="0">
                    <a:moveTo>
                      <a:pt x="1" y="0"/>
                    </a:moveTo>
                    <a:cubicBezTo>
                      <a:pt x="420" y="3737"/>
                      <a:pt x="2132" y="7314"/>
                      <a:pt x="4781" y="998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4126475" y="4912438"/>
                <a:ext cx="5407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3486" fill="none" extrusionOk="0">
                    <a:moveTo>
                      <a:pt x="0" y="1"/>
                    </a:moveTo>
                    <a:cubicBezTo>
                      <a:pt x="495" y="1284"/>
                      <a:pt x="1233" y="2473"/>
                      <a:pt x="2163" y="34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4108100" y="5008888"/>
                <a:ext cx="421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802" fill="none" extrusionOk="0">
                    <a:moveTo>
                      <a:pt x="1" y="1"/>
                    </a:moveTo>
                    <a:cubicBezTo>
                      <a:pt x="562" y="601"/>
                      <a:pt x="1123" y="1200"/>
                      <a:pt x="1686" y="180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66" name="Google Shape;1166;p35"/>
          <p:cNvGrpSpPr/>
          <p:nvPr/>
        </p:nvGrpSpPr>
        <p:grpSpPr>
          <a:xfrm rot="8999829" flipH="1">
            <a:off x="7428756" y="3574451"/>
            <a:ext cx="85946" cy="78448"/>
            <a:chOff x="4903516" y="76261"/>
            <a:chExt cx="74638" cy="68127"/>
          </a:xfrm>
        </p:grpSpPr>
        <p:sp>
          <p:nvSpPr>
            <p:cNvPr id="1167" name="Google Shape;1167;p35"/>
            <p:cNvSpPr/>
            <p:nvPr/>
          </p:nvSpPr>
          <p:spPr>
            <a:xfrm>
              <a:off x="4903516" y="76261"/>
              <a:ext cx="74638" cy="68127"/>
            </a:xfrm>
            <a:custGeom>
              <a:avLst/>
              <a:gdLst/>
              <a:ahLst/>
              <a:cxnLst/>
              <a:rect l="l" t="t" r="r" b="b"/>
              <a:pathLst>
                <a:path w="1387" h="1266" extrusionOk="0">
                  <a:moveTo>
                    <a:pt x="658" y="1"/>
                  </a:moveTo>
                  <a:cubicBezTo>
                    <a:pt x="620" y="1"/>
                    <a:pt x="583" y="4"/>
                    <a:pt x="548" y="12"/>
                  </a:cubicBezTo>
                  <a:cubicBezTo>
                    <a:pt x="305" y="61"/>
                    <a:pt x="101" y="265"/>
                    <a:pt x="51" y="509"/>
                  </a:cubicBezTo>
                  <a:cubicBezTo>
                    <a:pt x="1" y="752"/>
                    <a:pt x="109" y="1021"/>
                    <a:pt x="315" y="1160"/>
                  </a:cubicBezTo>
                  <a:cubicBezTo>
                    <a:pt x="417" y="1230"/>
                    <a:pt x="542" y="1265"/>
                    <a:pt x="666" y="1265"/>
                  </a:cubicBezTo>
                  <a:cubicBezTo>
                    <a:pt x="790" y="1265"/>
                    <a:pt x="914" y="1230"/>
                    <a:pt x="1017" y="1160"/>
                  </a:cubicBezTo>
                  <a:cubicBezTo>
                    <a:pt x="1221" y="1022"/>
                    <a:pt x="1387" y="662"/>
                    <a:pt x="1309" y="415"/>
                  </a:cubicBezTo>
                  <a:cubicBezTo>
                    <a:pt x="1230" y="166"/>
                    <a:pt x="919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4928808" y="96172"/>
              <a:ext cx="23462" cy="22278"/>
            </a:xfrm>
            <a:custGeom>
              <a:avLst/>
              <a:gdLst/>
              <a:ahLst/>
              <a:cxnLst/>
              <a:rect l="l" t="t" r="r" b="b"/>
              <a:pathLst>
                <a:path w="436" h="414" fill="none" extrusionOk="0">
                  <a:moveTo>
                    <a:pt x="1" y="5"/>
                  </a:moveTo>
                  <a:cubicBezTo>
                    <a:pt x="112" y="0"/>
                    <a:pt x="224" y="41"/>
                    <a:pt x="306" y="116"/>
                  </a:cubicBezTo>
                  <a:cubicBezTo>
                    <a:pt x="386" y="193"/>
                    <a:pt x="435" y="302"/>
                    <a:pt x="436" y="41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69" name="Google Shape;1169;p35"/>
          <p:cNvGrpSpPr/>
          <p:nvPr/>
        </p:nvGrpSpPr>
        <p:grpSpPr>
          <a:xfrm rot="8999829" flipH="1">
            <a:off x="7890857" y="3035043"/>
            <a:ext cx="102986" cy="93939"/>
            <a:chOff x="4919875" y="253357"/>
            <a:chExt cx="89436" cy="81580"/>
          </a:xfrm>
        </p:grpSpPr>
        <p:sp>
          <p:nvSpPr>
            <p:cNvPr id="1170" name="Google Shape;1170;p35"/>
            <p:cNvSpPr/>
            <p:nvPr/>
          </p:nvSpPr>
          <p:spPr>
            <a:xfrm>
              <a:off x="4919875" y="253357"/>
              <a:ext cx="89436" cy="81580"/>
            </a:xfrm>
            <a:custGeom>
              <a:avLst/>
              <a:gdLst/>
              <a:ahLst/>
              <a:cxnLst/>
              <a:rect l="l" t="t" r="r" b="b"/>
              <a:pathLst>
                <a:path w="1662" h="1516" extrusionOk="0">
                  <a:moveTo>
                    <a:pt x="788" y="1"/>
                  </a:moveTo>
                  <a:cubicBezTo>
                    <a:pt x="743" y="1"/>
                    <a:pt x="699" y="5"/>
                    <a:pt x="657" y="14"/>
                  </a:cubicBezTo>
                  <a:cubicBezTo>
                    <a:pt x="366" y="74"/>
                    <a:pt x="121" y="318"/>
                    <a:pt x="60" y="610"/>
                  </a:cubicBezTo>
                  <a:cubicBezTo>
                    <a:pt x="1" y="901"/>
                    <a:pt x="131" y="1223"/>
                    <a:pt x="377" y="1390"/>
                  </a:cubicBezTo>
                  <a:cubicBezTo>
                    <a:pt x="500" y="1474"/>
                    <a:pt x="650" y="1516"/>
                    <a:pt x="799" y="1516"/>
                  </a:cubicBezTo>
                  <a:cubicBezTo>
                    <a:pt x="947" y="1516"/>
                    <a:pt x="1095" y="1474"/>
                    <a:pt x="1218" y="1391"/>
                  </a:cubicBezTo>
                  <a:cubicBezTo>
                    <a:pt x="1462" y="1224"/>
                    <a:pt x="1662" y="793"/>
                    <a:pt x="1568" y="496"/>
                  </a:cubicBezTo>
                  <a:cubicBezTo>
                    <a:pt x="1473" y="199"/>
                    <a:pt x="1100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4949848" y="304855"/>
              <a:ext cx="8341" cy="7103"/>
            </a:xfrm>
            <a:custGeom>
              <a:avLst/>
              <a:gdLst/>
              <a:ahLst/>
              <a:cxnLst/>
              <a:rect l="l" t="t" r="r" b="b"/>
              <a:pathLst>
                <a:path w="155" h="132" fill="none" extrusionOk="0">
                  <a:moveTo>
                    <a:pt x="0" y="0"/>
                  </a:moveTo>
                  <a:cubicBezTo>
                    <a:pt x="40" y="56"/>
                    <a:pt x="93" y="101"/>
                    <a:pt x="155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4945866" y="275742"/>
              <a:ext cx="7426" cy="14099"/>
            </a:xfrm>
            <a:custGeom>
              <a:avLst/>
              <a:gdLst/>
              <a:ahLst/>
              <a:cxnLst/>
              <a:rect l="l" t="t" r="r" b="b"/>
              <a:pathLst>
                <a:path w="138" h="262" fill="none" extrusionOk="0">
                  <a:moveTo>
                    <a:pt x="137" y="1"/>
                  </a:moveTo>
                  <a:cubicBezTo>
                    <a:pt x="61" y="66"/>
                    <a:pt x="12" y="161"/>
                    <a:pt x="0" y="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3" name="Google Shape;1173;p35"/>
          <p:cNvGrpSpPr/>
          <p:nvPr/>
        </p:nvGrpSpPr>
        <p:grpSpPr>
          <a:xfrm rot="8999829" flipH="1">
            <a:off x="7627859" y="2257261"/>
            <a:ext cx="319244" cy="306170"/>
            <a:chOff x="4741273" y="415654"/>
            <a:chExt cx="277242" cy="265888"/>
          </a:xfrm>
        </p:grpSpPr>
        <p:sp>
          <p:nvSpPr>
            <p:cNvPr id="1174" name="Google Shape;1174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8" name="Google Shape;1178;p35"/>
          <p:cNvGrpSpPr/>
          <p:nvPr/>
        </p:nvGrpSpPr>
        <p:grpSpPr>
          <a:xfrm rot="8999829" flipH="1">
            <a:off x="7552338" y="3200628"/>
            <a:ext cx="147725" cy="134712"/>
            <a:chOff x="4716089" y="169625"/>
            <a:chExt cx="128289" cy="116988"/>
          </a:xfrm>
        </p:grpSpPr>
        <p:sp>
          <p:nvSpPr>
            <p:cNvPr id="1179" name="Google Shape;1179;p35"/>
            <p:cNvSpPr/>
            <p:nvPr/>
          </p:nvSpPr>
          <p:spPr>
            <a:xfrm>
              <a:off x="4716089" y="169625"/>
              <a:ext cx="128289" cy="116988"/>
            </a:xfrm>
            <a:custGeom>
              <a:avLst/>
              <a:gdLst/>
              <a:ahLst/>
              <a:cxnLst/>
              <a:rect l="l" t="t" r="r" b="b"/>
              <a:pathLst>
                <a:path w="2384" h="2174" extrusionOk="0">
                  <a:moveTo>
                    <a:pt x="1130" y="1"/>
                  </a:moveTo>
                  <a:cubicBezTo>
                    <a:pt x="1065" y="1"/>
                    <a:pt x="1002" y="6"/>
                    <a:pt x="943" y="19"/>
                  </a:cubicBezTo>
                  <a:cubicBezTo>
                    <a:pt x="525" y="105"/>
                    <a:pt x="172" y="455"/>
                    <a:pt x="87" y="873"/>
                  </a:cubicBezTo>
                  <a:cubicBezTo>
                    <a:pt x="0" y="1293"/>
                    <a:pt x="187" y="1754"/>
                    <a:pt x="541" y="1994"/>
                  </a:cubicBezTo>
                  <a:cubicBezTo>
                    <a:pt x="718" y="2113"/>
                    <a:pt x="932" y="2174"/>
                    <a:pt x="1147" y="2174"/>
                  </a:cubicBezTo>
                  <a:cubicBezTo>
                    <a:pt x="1359" y="2174"/>
                    <a:pt x="1571" y="2114"/>
                    <a:pt x="1748" y="1995"/>
                  </a:cubicBezTo>
                  <a:cubicBezTo>
                    <a:pt x="2099" y="1756"/>
                    <a:pt x="2383" y="1138"/>
                    <a:pt x="2248" y="711"/>
                  </a:cubicBezTo>
                  <a:cubicBezTo>
                    <a:pt x="2113" y="285"/>
                    <a:pt x="1578" y="1"/>
                    <a:pt x="11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4736861" y="228980"/>
              <a:ext cx="22332" cy="32664"/>
            </a:xfrm>
            <a:custGeom>
              <a:avLst/>
              <a:gdLst/>
              <a:ahLst/>
              <a:cxnLst/>
              <a:rect l="l" t="t" r="r" b="b"/>
              <a:pathLst>
                <a:path w="415" h="607" fill="none" extrusionOk="0">
                  <a:moveTo>
                    <a:pt x="0" y="0"/>
                  </a:moveTo>
                  <a:cubicBezTo>
                    <a:pt x="20" y="255"/>
                    <a:pt x="183" y="496"/>
                    <a:pt x="414" y="6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4750421" y="190504"/>
              <a:ext cx="8556" cy="5866"/>
            </a:xfrm>
            <a:custGeom>
              <a:avLst/>
              <a:gdLst/>
              <a:ahLst/>
              <a:cxnLst/>
              <a:rect l="l" t="t" r="r" b="b"/>
              <a:pathLst>
                <a:path w="159" h="109" fill="none" extrusionOk="0">
                  <a:moveTo>
                    <a:pt x="159" y="1"/>
                  </a:moveTo>
                  <a:cubicBezTo>
                    <a:pt x="102" y="29"/>
                    <a:pt x="47" y="65"/>
                    <a:pt x="0" y="1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4784753" y="195294"/>
              <a:ext cx="28736" cy="27122"/>
            </a:xfrm>
            <a:custGeom>
              <a:avLst/>
              <a:gdLst/>
              <a:ahLst/>
              <a:cxnLst/>
              <a:rect l="l" t="t" r="r" b="b"/>
              <a:pathLst>
                <a:path w="534" h="504" fill="none" extrusionOk="0">
                  <a:moveTo>
                    <a:pt x="70" y="55"/>
                  </a:moveTo>
                  <a:cubicBezTo>
                    <a:pt x="3" y="147"/>
                    <a:pt x="0" y="281"/>
                    <a:pt x="67" y="374"/>
                  </a:cubicBezTo>
                  <a:cubicBezTo>
                    <a:pt x="133" y="466"/>
                    <a:pt x="266" y="504"/>
                    <a:pt x="370" y="458"/>
                  </a:cubicBezTo>
                  <a:cubicBezTo>
                    <a:pt x="474" y="412"/>
                    <a:pt x="533" y="283"/>
                    <a:pt x="498" y="175"/>
                  </a:cubicBezTo>
                  <a:cubicBezTo>
                    <a:pt x="460" y="67"/>
                    <a:pt x="331" y="1"/>
                    <a:pt x="223" y="3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3" name="Google Shape;1183;p35"/>
          <p:cNvGrpSpPr/>
          <p:nvPr/>
        </p:nvGrpSpPr>
        <p:grpSpPr>
          <a:xfrm rot="8999829" flipH="1">
            <a:off x="7078344" y="3301983"/>
            <a:ext cx="216134" cy="197173"/>
            <a:chOff x="4539963" y="330039"/>
            <a:chExt cx="187698" cy="171231"/>
          </a:xfrm>
        </p:grpSpPr>
        <p:sp>
          <p:nvSpPr>
            <p:cNvPr id="1184" name="Google Shape;1184;p35"/>
            <p:cNvSpPr/>
            <p:nvPr/>
          </p:nvSpPr>
          <p:spPr>
            <a:xfrm>
              <a:off x="4539963" y="330039"/>
              <a:ext cx="187698" cy="171231"/>
            </a:xfrm>
            <a:custGeom>
              <a:avLst/>
              <a:gdLst/>
              <a:ahLst/>
              <a:cxnLst/>
              <a:rect l="l" t="t" r="r" b="b"/>
              <a:pathLst>
                <a:path w="3488" h="3182" extrusionOk="0">
                  <a:moveTo>
                    <a:pt x="1653" y="1"/>
                  </a:moveTo>
                  <a:cubicBezTo>
                    <a:pt x="1558" y="1"/>
                    <a:pt x="1465" y="10"/>
                    <a:pt x="1378" y="28"/>
                  </a:cubicBezTo>
                  <a:cubicBezTo>
                    <a:pt x="766" y="154"/>
                    <a:pt x="251" y="667"/>
                    <a:pt x="125" y="1279"/>
                  </a:cubicBezTo>
                  <a:cubicBezTo>
                    <a:pt x="0" y="1891"/>
                    <a:pt x="272" y="2568"/>
                    <a:pt x="790" y="2918"/>
                  </a:cubicBezTo>
                  <a:cubicBezTo>
                    <a:pt x="1049" y="3093"/>
                    <a:pt x="1362" y="3181"/>
                    <a:pt x="1675" y="3181"/>
                  </a:cubicBezTo>
                  <a:cubicBezTo>
                    <a:pt x="1986" y="3181"/>
                    <a:pt x="2298" y="3094"/>
                    <a:pt x="2556" y="2919"/>
                  </a:cubicBezTo>
                  <a:cubicBezTo>
                    <a:pt x="3071" y="2570"/>
                    <a:pt x="3487" y="1665"/>
                    <a:pt x="3289" y="1042"/>
                  </a:cubicBezTo>
                  <a:cubicBezTo>
                    <a:pt x="3091" y="418"/>
                    <a:pt x="2309" y="1"/>
                    <a:pt x="165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4577469" y="426685"/>
              <a:ext cx="8179" cy="18404"/>
            </a:xfrm>
            <a:custGeom>
              <a:avLst/>
              <a:gdLst/>
              <a:ahLst/>
              <a:cxnLst/>
              <a:rect l="l" t="t" r="r" b="b"/>
              <a:pathLst>
                <a:path w="152" h="342" fill="none" extrusionOk="0">
                  <a:moveTo>
                    <a:pt x="1" y="0"/>
                  </a:moveTo>
                  <a:cubicBezTo>
                    <a:pt x="31" y="121"/>
                    <a:pt x="82" y="238"/>
                    <a:pt x="151" y="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4578600" y="356138"/>
              <a:ext cx="30673" cy="35301"/>
            </a:xfrm>
            <a:custGeom>
              <a:avLst/>
              <a:gdLst/>
              <a:ahLst/>
              <a:cxnLst/>
              <a:rect l="l" t="t" r="r" b="b"/>
              <a:pathLst>
                <a:path w="570" h="656" fill="none" extrusionOk="0">
                  <a:moveTo>
                    <a:pt x="569" y="0"/>
                  </a:moveTo>
                  <a:cubicBezTo>
                    <a:pt x="305" y="133"/>
                    <a:pt x="96" y="375"/>
                    <a:pt x="1" y="65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4626976" y="421358"/>
              <a:ext cx="43319" cy="56557"/>
            </a:xfrm>
            <a:custGeom>
              <a:avLst/>
              <a:gdLst/>
              <a:ahLst/>
              <a:cxnLst/>
              <a:rect l="l" t="t" r="r" b="b"/>
              <a:pathLst>
                <a:path w="805" h="1051" fill="none" extrusionOk="0">
                  <a:moveTo>
                    <a:pt x="452" y="992"/>
                  </a:moveTo>
                  <a:cubicBezTo>
                    <a:pt x="551" y="975"/>
                    <a:pt x="634" y="904"/>
                    <a:pt x="689" y="821"/>
                  </a:cubicBezTo>
                  <a:cubicBezTo>
                    <a:pt x="771" y="700"/>
                    <a:pt x="804" y="544"/>
                    <a:pt x="764" y="405"/>
                  </a:cubicBezTo>
                  <a:cubicBezTo>
                    <a:pt x="678" y="113"/>
                    <a:pt x="224" y="0"/>
                    <a:pt x="97" y="317"/>
                  </a:cubicBezTo>
                  <a:cubicBezTo>
                    <a:pt x="1" y="560"/>
                    <a:pt x="114" y="1050"/>
                    <a:pt x="452" y="99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8" name="Google Shape;1188;p35"/>
          <p:cNvGrpSpPr/>
          <p:nvPr/>
        </p:nvGrpSpPr>
        <p:grpSpPr>
          <a:xfrm rot="-1200517" flipH="1">
            <a:off x="4857764" y="793121"/>
            <a:ext cx="648383" cy="798971"/>
            <a:chOff x="1231775" y="2273025"/>
            <a:chExt cx="563075" cy="693850"/>
          </a:xfrm>
        </p:grpSpPr>
        <p:sp>
          <p:nvSpPr>
            <p:cNvPr id="1189" name="Google Shape;1189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1659275" y="2897625"/>
              <a:ext cx="88350" cy="69250"/>
            </a:xfrm>
            <a:custGeom>
              <a:avLst/>
              <a:gdLst/>
              <a:ahLst/>
              <a:cxnLst/>
              <a:rect l="l" t="t" r="r" b="b"/>
              <a:pathLst>
                <a:path w="3534" h="2770" fill="none" extrusionOk="0">
                  <a:moveTo>
                    <a:pt x="0" y="1807"/>
                  </a:moveTo>
                  <a:cubicBezTo>
                    <a:pt x="374" y="2190"/>
                    <a:pt x="804" y="2561"/>
                    <a:pt x="1331" y="2655"/>
                  </a:cubicBezTo>
                  <a:cubicBezTo>
                    <a:pt x="1979" y="2770"/>
                    <a:pt x="2652" y="2418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1324850" y="2397275"/>
              <a:ext cx="413625" cy="469100"/>
            </a:xfrm>
            <a:custGeom>
              <a:avLst/>
              <a:gdLst/>
              <a:ahLst/>
              <a:cxnLst/>
              <a:rect l="l" t="t" r="r" b="b"/>
              <a:pathLst>
                <a:path w="16545" h="18764" extrusionOk="0">
                  <a:moveTo>
                    <a:pt x="8457" y="1"/>
                  </a:moveTo>
                  <a:cubicBezTo>
                    <a:pt x="8097" y="1"/>
                    <a:pt x="7738" y="25"/>
                    <a:pt x="7381" y="75"/>
                  </a:cubicBezTo>
                  <a:cubicBezTo>
                    <a:pt x="4651" y="452"/>
                    <a:pt x="2162" y="2320"/>
                    <a:pt x="1081" y="4856"/>
                  </a:cubicBezTo>
                  <a:cubicBezTo>
                    <a:pt x="0" y="7394"/>
                    <a:pt x="389" y="10509"/>
                    <a:pt x="2098" y="12673"/>
                  </a:cubicBezTo>
                  <a:cubicBezTo>
                    <a:pt x="3522" y="14476"/>
                    <a:pt x="5889" y="15627"/>
                    <a:pt x="8199" y="15627"/>
                  </a:cubicBezTo>
                  <a:cubicBezTo>
                    <a:pt x="8291" y="15627"/>
                    <a:pt x="8384" y="15626"/>
                    <a:pt x="8476" y="15622"/>
                  </a:cubicBezTo>
                  <a:cubicBezTo>
                    <a:pt x="8500" y="15621"/>
                    <a:pt x="8524" y="15620"/>
                    <a:pt x="8548" y="15620"/>
                  </a:cubicBezTo>
                  <a:cubicBezTo>
                    <a:pt x="9208" y="15620"/>
                    <a:pt x="9816" y="15981"/>
                    <a:pt x="10113" y="16575"/>
                  </a:cubicBezTo>
                  <a:lnTo>
                    <a:pt x="11210" y="18764"/>
                  </a:lnTo>
                  <a:lnTo>
                    <a:pt x="15833" y="16387"/>
                  </a:lnTo>
                  <a:cubicBezTo>
                    <a:pt x="15405" y="15617"/>
                    <a:pt x="15091" y="14879"/>
                    <a:pt x="14739" y="14131"/>
                  </a:cubicBezTo>
                  <a:cubicBezTo>
                    <a:pt x="14448" y="13513"/>
                    <a:pt x="14540" y="12783"/>
                    <a:pt x="14984" y="12266"/>
                  </a:cubicBezTo>
                  <a:cubicBezTo>
                    <a:pt x="16222" y="10823"/>
                    <a:pt x="16544" y="8842"/>
                    <a:pt x="16447" y="7046"/>
                  </a:cubicBezTo>
                  <a:cubicBezTo>
                    <a:pt x="16375" y="5744"/>
                    <a:pt x="15663" y="3849"/>
                    <a:pt x="14802" y="2868"/>
                  </a:cubicBezTo>
                  <a:cubicBezTo>
                    <a:pt x="13224" y="1069"/>
                    <a:pt x="10844" y="1"/>
                    <a:pt x="845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1324850" y="2389675"/>
              <a:ext cx="413625" cy="476700"/>
            </a:xfrm>
            <a:custGeom>
              <a:avLst/>
              <a:gdLst/>
              <a:ahLst/>
              <a:cxnLst/>
              <a:rect l="l" t="t" r="r" b="b"/>
              <a:pathLst>
                <a:path w="16545" h="19068" fill="none" extrusionOk="0">
                  <a:moveTo>
                    <a:pt x="11210" y="19068"/>
                  </a:moveTo>
                  <a:lnTo>
                    <a:pt x="10113" y="16879"/>
                  </a:lnTo>
                  <a:cubicBezTo>
                    <a:pt x="9805" y="16263"/>
                    <a:pt x="9163" y="15899"/>
                    <a:pt x="8476" y="15926"/>
                  </a:cubicBezTo>
                  <a:cubicBezTo>
                    <a:pt x="6079" y="16022"/>
                    <a:pt x="3579" y="14852"/>
                    <a:pt x="2098" y="12977"/>
                  </a:cubicBezTo>
                  <a:cubicBezTo>
                    <a:pt x="389" y="10813"/>
                    <a:pt x="0" y="7698"/>
                    <a:pt x="1081" y="5160"/>
                  </a:cubicBezTo>
                  <a:cubicBezTo>
                    <a:pt x="2162" y="2624"/>
                    <a:pt x="4651" y="756"/>
                    <a:pt x="7381" y="379"/>
                  </a:cubicBezTo>
                  <a:cubicBezTo>
                    <a:pt x="10109" y="0"/>
                    <a:pt x="12987" y="1102"/>
                    <a:pt x="14802" y="3172"/>
                  </a:cubicBezTo>
                  <a:cubicBezTo>
                    <a:pt x="15663" y="4153"/>
                    <a:pt x="16375" y="6048"/>
                    <a:pt x="16447" y="7350"/>
                  </a:cubicBezTo>
                  <a:cubicBezTo>
                    <a:pt x="16544" y="9146"/>
                    <a:pt x="16222" y="11127"/>
                    <a:pt x="14984" y="12570"/>
                  </a:cubicBezTo>
                  <a:cubicBezTo>
                    <a:pt x="14540" y="13087"/>
                    <a:pt x="14448" y="13817"/>
                    <a:pt x="14739" y="14435"/>
                  </a:cubicBezTo>
                  <a:cubicBezTo>
                    <a:pt x="15091" y="15183"/>
                    <a:pt x="15405" y="15921"/>
                    <a:pt x="15833" y="166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1466050" y="2648200"/>
              <a:ext cx="175625" cy="199875"/>
            </a:xfrm>
            <a:custGeom>
              <a:avLst/>
              <a:gdLst/>
              <a:ahLst/>
              <a:cxnLst/>
              <a:rect l="l" t="t" r="r" b="b"/>
              <a:pathLst>
                <a:path w="7025" h="7995" fill="none" extrusionOk="0">
                  <a:moveTo>
                    <a:pt x="7025" y="7995"/>
                  </a:moveTo>
                  <a:cubicBezTo>
                    <a:pt x="6107" y="6288"/>
                    <a:pt x="5190" y="4581"/>
                    <a:pt x="4271" y="2874"/>
                  </a:cubicBezTo>
                  <a:cubicBezTo>
                    <a:pt x="3943" y="2263"/>
                    <a:pt x="3609" y="1646"/>
                    <a:pt x="3152" y="1125"/>
                  </a:cubicBezTo>
                  <a:cubicBezTo>
                    <a:pt x="2694" y="603"/>
                    <a:pt x="2093" y="177"/>
                    <a:pt x="1409" y="60"/>
                  </a:cubicBezTo>
                  <a:cubicBezTo>
                    <a:pt x="1059" y="0"/>
                    <a:pt x="667" y="34"/>
                    <a:pt x="395" y="263"/>
                  </a:cubicBezTo>
                  <a:cubicBezTo>
                    <a:pt x="42" y="562"/>
                    <a:pt x="1" y="1131"/>
                    <a:pt x="229" y="1535"/>
                  </a:cubicBezTo>
                  <a:cubicBezTo>
                    <a:pt x="455" y="1939"/>
                    <a:pt x="891" y="2192"/>
                    <a:pt x="1341" y="2302"/>
                  </a:cubicBezTo>
                  <a:cubicBezTo>
                    <a:pt x="1908" y="2441"/>
                    <a:pt x="2509" y="2386"/>
                    <a:pt x="3071" y="2232"/>
                  </a:cubicBezTo>
                  <a:cubicBezTo>
                    <a:pt x="3634" y="2079"/>
                    <a:pt x="4464" y="1674"/>
                    <a:pt x="4993" y="14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1586225" y="2574125"/>
              <a:ext cx="101050" cy="251125"/>
            </a:xfrm>
            <a:custGeom>
              <a:avLst/>
              <a:gdLst/>
              <a:ahLst/>
              <a:cxnLst/>
              <a:rect l="l" t="t" r="r" b="b"/>
              <a:pathLst>
                <a:path w="4042" h="10045" fill="none" extrusionOk="0">
                  <a:moveTo>
                    <a:pt x="4042" y="10044"/>
                  </a:moveTo>
                  <a:cubicBezTo>
                    <a:pt x="3225" y="8287"/>
                    <a:pt x="2408" y="6530"/>
                    <a:pt x="1591" y="4773"/>
                  </a:cubicBezTo>
                  <a:cubicBezTo>
                    <a:pt x="1299" y="4143"/>
                    <a:pt x="1003" y="3506"/>
                    <a:pt x="861" y="2827"/>
                  </a:cubicBezTo>
                  <a:cubicBezTo>
                    <a:pt x="718" y="2149"/>
                    <a:pt x="736" y="1413"/>
                    <a:pt x="1053" y="796"/>
                  </a:cubicBezTo>
                  <a:cubicBezTo>
                    <a:pt x="1215" y="478"/>
                    <a:pt x="1476" y="185"/>
                    <a:pt x="1822" y="105"/>
                  </a:cubicBezTo>
                  <a:cubicBezTo>
                    <a:pt x="2273" y="1"/>
                    <a:pt x="2753" y="309"/>
                    <a:pt x="2941" y="733"/>
                  </a:cubicBezTo>
                  <a:cubicBezTo>
                    <a:pt x="3129" y="1156"/>
                    <a:pt x="3070" y="1656"/>
                    <a:pt x="2888" y="2083"/>
                  </a:cubicBezTo>
                  <a:cubicBezTo>
                    <a:pt x="2660" y="2621"/>
                    <a:pt x="2256" y="3067"/>
                    <a:pt x="1796" y="3427"/>
                  </a:cubicBezTo>
                  <a:cubicBezTo>
                    <a:pt x="1336" y="3786"/>
                    <a:pt x="515" y="4207"/>
                    <a:pt x="0" y="448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1366800" y="2481475"/>
              <a:ext cx="51125" cy="198150"/>
            </a:xfrm>
            <a:custGeom>
              <a:avLst/>
              <a:gdLst/>
              <a:ahLst/>
              <a:cxnLst/>
              <a:rect l="l" t="t" r="r" b="b"/>
              <a:pathLst>
                <a:path w="2045" h="7926" fill="none" extrusionOk="0">
                  <a:moveTo>
                    <a:pt x="1100" y="7926"/>
                  </a:moveTo>
                  <a:cubicBezTo>
                    <a:pt x="329" y="6736"/>
                    <a:pt x="0" y="5268"/>
                    <a:pt x="188" y="3865"/>
                  </a:cubicBezTo>
                  <a:cubicBezTo>
                    <a:pt x="376" y="2460"/>
                    <a:pt x="917" y="1058"/>
                    <a:pt x="204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1442375" y="2434325"/>
              <a:ext cx="59975" cy="25975"/>
            </a:xfrm>
            <a:custGeom>
              <a:avLst/>
              <a:gdLst/>
              <a:ahLst/>
              <a:cxnLst/>
              <a:rect l="l" t="t" r="r" b="b"/>
              <a:pathLst>
                <a:path w="2399" h="1039" fill="none" extrusionOk="0">
                  <a:moveTo>
                    <a:pt x="1" y="1038"/>
                  </a:moveTo>
                  <a:cubicBezTo>
                    <a:pt x="690" y="488"/>
                    <a:pt x="1527" y="126"/>
                    <a:pt x="239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1382475" y="2309950"/>
              <a:ext cx="35975" cy="65850"/>
            </a:xfrm>
            <a:custGeom>
              <a:avLst/>
              <a:gdLst/>
              <a:ahLst/>
              <a:cxnLst/>
              <a:rect l="l" t="t" r="r" b="b"/>
              <a:pathLst>
                <a:path w="1439" h="2634" fill="none" extrusionOk="0">
                  <a:moveTo>
                    <a:pt x="1438" y="2634"/>
                  </a:moveTo>
                  <a:cubicBezTo>
                    <a:pt x="960" y="1756"/>
                    <a:pt x="480" y="878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1571475" y="2273025"/>
              <a:ext cx="3125" cy="75000"/>
            </a:xfrm>
            <a:custGeom>
              <a:avLst/>
              <a:gdLst/>
              <a:ahLst/>
              <a:cxnLst/>
              <a:rect l="l" t="t" r="r" b="b"/>
              <a:pathLst>
                <a:path w="125" h="3000" fill="none" extrusionOk="0">
                  <a:moveTo>
                    <a:pt x="1" y="2999"/>
                  </a:moveTo>
                  <a:cubicBezTo>
                    <a:pt x="43" y="1999"/>
                    <a:pt x="83" y="1000"/>
                    <a:pt x="12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1714275" y="2365500"/>
              <a:ext cx="51175" cy="54900"/>
            </a:xfrm>
            <a:custGeom>
              <a:avLst/>
              <a:gdLst/>
              <a:ahLst/>
              <a:cxnLst/>
              <a:rect l="l" t="t" r="r" b="b"/>
              <a:pathLst>
                <a:path w="2047" h="2196" fill="none" extrusionOk="0">
                  <a:moveTo>
                    <a:pt x="0" y="2195"/>
                  </a:moveTo>
                  <a:cubicBezTo>
                    <a:pt x="682" y="1463"/>
                    <a:pt x="1364" y="731"/>
                    <a:pt x="20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1484125" y="2316900"/>
              <a:ext cx="9775" cy="34675"/>
            </a:xfrm>
            <a:custGeom>
              <a:avLst/>
              <a:gdLst/>
              <a:ahLst/>
              <a:cxnLst/>
              <a:rect l="l" t="t" r="r" b="b"/>
              <a:pathLst>
                <a:path w="391" h="1387" fill="none" extrusionOk="0">
                  <a:moveTo>
                    <a:pt x="391" y="1386"/>
                  </a:moveTo>
                  <a:cubicBezTo>
                    <a:pt x="261" y="924"/>
                    <a:pt x="130" y="463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1651925" y="2345300"/>
              <a:ext cx="17675" cy="31375"/>
            </a:xfrm>
            <a:custGeom>
              <a:avLst/>
              <a:gdLst/>
              <a:ahLst/>
              <a:cxnLst/>
              <a:rect l="l" t="t" r="r" b="b"/>
              <a:pathLst>
                <a:path w="707" h="1255" fill="none" extrusionOk="0">
                  <a:moveTo>
                    <a:pt x="0" y="1255"/>
                  </a:moveTo>
                  <a:cubicBezTo>
                    <a:pt x="235" y="837"/>
                    <a:pt x="471" y="419"/>
                    <a:pt x="70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1761175" y="2460725"/>
              <a:ext cx="33675" cy="12750"/>
            </a:xfrm>
            <a:custGeom>
              <a:avLst/>
              <a:gdLst/>
              <a:ahLst/>
              <a:cxnLst/>
              <a:rect l="l" t="t" r="r" b="b"/>
              <a:pathLst>
                <a:path w="1347" h="510" fill="none" extrusionOk="0">
                  <a:moveTo>
                    <a:pt x="0" y="509"/>
                  </a:moveTo>
                  <a:lnTo>
                    <a:pt x="134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1238350" y="2466425"/>
              <a:ext cx="67875" cy="32050"/>
            </a:xfrm>
            <a:custGeom>
              <a:avLst/>
              <a:gdLst/>
              <a:ahLst/>
              <a:cxnLst/>
              <a:rect l="l" t="t" r="r" b="b"/>
              <a:pathLst>
                <a:path w="2715" h="1282" fill="none" extrusionOk="0">
                  <a:moveTo>
                    <a:pt x="2715" y="1282"/>
                  </a:moveTo>
                  <a:cubicBezTo>
                    <a:pt x="1810" y="854"/>
                    <a:pt x="904" y="427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1231775" y="2658500"/>
              <a:ext cx="72350" cy="19925"/>
            </a:xfrm>
            <a:custGeom>
              <a:avLst/>
              <a:gdLst/>
              <a:ahLst/>
              <a:cxnLst/>
              <a:rect l="l" t="t" r="r" b="b"/>
              <a:pathLst>
                <a:path w="2894" h="797" fill="none" extrusionOk="0">
                  <a:moveTo>
                    <a:pt x="2894" y="0"/>
                  </a:moveTo>
                  <a:cubicBezTo>
                    <a:pt x="1929" y="265"/>
                    <a:pt x="965" y="531"/>
                    <a:pt x="0" y="7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1319150" y="2406600"/>
              <a:ext cx="26225" cy="24775"/>
            </a:xfrm>
            <a:custGeom>
              <a:avLst/>
              <a:gdLst/>
              <a:ahLst/>
              <a:cxnLst/>
              <a:rect l="l" t="t" r="r" b="b"/>
              <a:pathLst>
                <a:path w="1049" h="991" fill="none" extrusionOk="0">
                  <a:moveTo>
                    <a:pt x="1048" y="990"/>
                  </a:moveTo>
                  <a:cubicBezTo>
                    <a:pt x="700" y="661"/>
                    <a:pt x="351" y="331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258325" y="2583000"/>
              <a:ext cx="36000" cy="1100"/>
            </a:xfrm>
            <a:custGeom>
              <a:avLst/>
              <a:gdLst/>
              <a:ahLst/>
              <a:cxnLst/>
              <a:rect l="l" t="t" r="r" b="b"/>
              <a:pathLst>
                <a:path w="1440" h="44" fill="none" extrusionOk="0">
                  <a:moveTo>
                    <a:pt x="1440" y="1"/>
                  </a:moveTo>
                  <a:cubicBezTo>
                    <a:pt x="960" y="15"/>
                    <a:pt x="480" y="29"/>
                    <a:pt x="0" y="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302500" y="2724675"/>
              <a:ext cx="26875" cy="23950"/>
            </a:xfrm>
            <a:custGeom>
              <a:avLst/>
              <a:gdLst/>
              <a:ahLst/>
              <a:cxnLst/>
              <a:rect l="l" t="t" r="r" b="b"/>
              <a:pathLst>
                <a:path w="1075" h="958" fill="none" extrusionOk="0">
                  <a:moveTo>
                    <a:pt x="1075" y="1"/>
                  </a:moveTo>
                  <a:cubicBezTo>
                    <a:pt x="718" y="320"/>
                    <a:pt x="359" y="639"/>
                    <a:pt x="0" y="9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5" name="Google Shape;1215;p35"/>
          <p:cNvGrpSpPr/>
          <p:nvPr/>
        </p:nvGrpSpPr>
        <p:grpSpPr>
          <a:xfrm>
            <a:off x="827435" y="778704"/>
            <a:ext cx="169093" cy="196886"/>
            <a:chOff x="4421530" y="2164904"/>
            <a:chExt cx="111694" cy="130052"/>
          </a:xfrm>
        </p:grpSpPr>
        <p:sp>
          <p:nvSpPr>
            <p:cNvPr id="1216" name="Google Shape;1216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8" name="Google Shape;1218;p35"/>
          <p:cNvGrpSpPr/>
          <p:nvPr/>
        </p:nvGrpSpPr>
        <p:grpSpPr>
          <a:xfrm rot="3143434">
            <a:off x="5772812" y="2189255"/>
            <a:ext cx="169094" cy="196886"/>
            <a:chOff x="4421530" y="2164904"/>
            <a:chExt cx="111694" cy="130052"/>
          </a:xfrm>
        </p:grpSpPr>
        <p:sp>
          <p:nvSpPr>
            <p:cNvPr id="1219" name="Google Shape;1219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1" name="Google Shape;1221;p35"/>
          <p:cNvGrpSpPr/>
          <p:nvPr/>
        </p:nvGrpSpPr>
        <p:grpSpPr>
          <a:xfrm>
            <a:off x="4955800" y="4450921"/>
            <a:ext cx="319244" cy="306170"/>
            <a:chOff x="4741273" y="415654"/>
            <a:chExt cx="277242" cy="265888"/>
          </a:xfrm>
        </p:grpSpPr>
        <p:sp>
          <p:nvSpPr>
            <p:cNvPr id="1222" name="Google Shape;1222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60170">
            <a:off x="7425516" y="3062465"/>
            <a:ext cx="1498869" cy="1815682"/>
            <a:chOff x="6185893" y="3441520"/>
            <a:chExt cx="933557" cy="1130881"/>
          </a:xfrm>
        </p:grpSpPr>
        <p:sp>
          <p:nvSpPr>
            <p:cNvPr id="1227" name="Google Shape;1227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E6E6E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fill="none" extrusionOk="0">
                  <a:moveTo>
                    <a:pt x="1" y="514"/>
                  </a:moveTo>
                  <a:cubicBezTo>
                    <a:pt x="544" y="258"/>
                    <a:pt x="1126" y="85"/>
                    <a:pt x="1721" y="1"/>
                  </a:cubicBezTo>
                  <a:cubicBezTo>
                    <a:pt x="3191" y="1192"/>
                    <a:pt x="4342" y="2878"/>
                    <a:pt x="5016" y="4647"/>
                  </a:cubicBezTo>
                  <a:cubicBezTo>
                    <a:pt x="4806" y="5145"/>
                    <a:pt x="4522" y="5614"/>
                    <a:pt x="4175" y="60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-656144">
              <a:off x="6192005" y="4026698"/>
              <a:ext cx="344336" cy="97396"/>
            </a:xfrm>
            <a:custGeom>
              <a:avLst/>
              <a:gdLst/>
              <a:ahLst/>
              <a:cxnLst/>
              <a:rect l="l" t="t" r="r" b="b"/>
              <a:pathLst>
                <a:path w="13774" h="3896" fill="none" extrusionOk="0">
                  <a:moveTo>
                    <a:pt x="13271" y="2334"/>
                  </a:moveTo>
                  <a:lnTo>
                    <a:pt x="970" y="158"/>
                  </a:lnTo>
                  <a:cubicBezTo>
                    <a:pt x="885" y="143"/>
                    <a:pt x="802" y="126"/>
                    <a:pt x="718" y="106"/>
                  </a:cubicBezTo>
                  <a:lnTo>
                    <a:pt x="270" y="1"/>
                  </a:lnTo>
                  <a:cubicBezTo>
                    <a:pt x="248" y="126"/>
                    <a:pt x="185" y="186"/>
                    <a:pt x="163" y="310"/>
                  </a:cubicBezTo>
                  <a:lnTo>
                    <a:pt x="41" y="995"/>
                  </a:lnTo>
                  <a:cubicBezTo>
                    <a:pt x="1" y="1225"/>
                    <a:pt x="139" y="1499"/>
                    <a:pt x="354" y="1592"/>
                  </a:cubicBezTo>
                  <a:cubicBezTo>
                    <a:pt x="361" y="1595"/>
                    <a:pt x="368" y="1597"/>
                    <a:pt x="374" y="1600"/>
                  </a:cubicBezTo>
                  <a:cubicBezTo>
                    <a:pt x="406" y="1612"/>
                    <a:pt x="440" y="1619"/>
                    <a:pt x="473" y="1626"/>
                  </a:cubicBezTo>
                  <a:lnTo>
                    <a:pt x="13003" y="3843"/>
                  </a:lnTo>
                  <a:cubicBezTo>
                    <a:pt x="13304" y="3896"/>
                    <a:pt x="13588" y="3696"/>
                    <a:pt x="13642" y="3395"/>
                  </a:cubicBezTo>
                  <a:cubicBezTo>
                    <a:pt x="13667" y="3255"/>
                    <a:pt x="13694" y="3114"/>
                    <a:pt x="13719" y="2975"/>
                  </a:cubicBezTo>
                  <a:cubicBezTo>
                    <a:pt x="13773" y="2674"/>
                    <a:pt x="13572" y="2388"/>
                    <a:pt x="13271" y="2335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-656144">
              <a:off x="6576467" y="4332297"/>
              <a:ext cx="137594" cy="112845"/>
            </a:xfrm>
            <a:custGeom>
              <a:avLst/>
              <a:gdLst/>
              <a:ahLst/>
              <a:cxnLst/>
              <a:rect l="l" t="t" r="r" b="b"/>
              <a:pathLst>
                <a:path w="5504" h="4514" extrusionOk="0">
                  <a:moveTo>
                    <a:pt x="647" y="1"/>
                  </a:moveTo>
                  <a:lnTo>
                    <a:pt x="1" y="3654"/>
                  </a:lnTo>
                  <a:lnTo>
                    <a:pt x="4857" y="4513"/>
                  </a:lnTo>
                  <a:lnTo>
                    <a:pt x="5503" y="86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fill="none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fill="none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  <a:lnTo>
                    <a:pt x="195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fill="none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extrusionOk="0">
                  <a:moveTo>
                    <a:pt x="1721" y="1"/>
                  </a:moveTo>
                  <a:cubicBezTo>
                    <a:pt x="1126" y="85"/>
                    <a:pt x="544" y="258"/>
                    <a:pt x="1" y="514"/>
                  </a:cubicBezTo>
                  <a:lnTo>
                    <a:pt x="4175" y="6030"/>
                  </a:lnTo>
                  <a:cubicBezTo>
                    <a:pt x="4522" y="5614"/>
                    <a:pt x="4806" y="5145"/>
                    <a:pt x="5016" y="4647"/>
                  </a:cubicBezTo>
                  <a:cubicBezTo>
                    <a:pt x="4342" y="2878"/>
                    <a:pt x="3191" y="1192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-656144">
              <a:off x="6284169" y="4070065"/>
              <a:ext cx="128895" cy="120245"/>
            </a:xfrm>
            <a:custGeom>
              <a:avLst/>
              <a:gdLst/>
              <a:ahLst/>
              <a:cxnLst/>
              <a:rect l="l" t="t" r="r" b="b"/>
              <a:pathLst>
                <a:path w="5156" h="4810" extrusionOk="0">
                  <a:moveTo>
                    <a:pt x="2599" y="1"/>
                  </a:moveTo>
                  <a:cubicBezTo>
                    <a:pt x="1881" y="1"/>
                    <a:pt x="1160" y="329"/>
                    <a:pt x="667" y="1066"/>
                  </a:cubicBezTo>
                  <a:cubicBezTo>
                    <a:pt x="1" y="2064"/>
                    <a:pt x="232" y="3557"/>
                    <a:pt x="1168" y="4306"/>
                  </a:cubicBezTo>
                  <a:cubicBezTo>
                    <a:pt x="1590" y="4644"/>
                    <a:pt x="2129" y="4810"/>
                    <a:pt x="2668" y="4810"/>
                  </a:cubicBezTo>
                  <a:cubicBezTo>
                    <a:pt x="3326" y="4810"/>
                    <a:pt x="3985" y="4564"/>
                    <a:pt x="4440" y="4087"/>
                  </a:cubicBezTo>
                  <a:cubicBezTo>
                    <a:pt x="4907" y="3596"/>
                    <a:pt x="5156" y="2896"/>
                    <a:pt x="5077" y="2224"/>
                  </a:cubicBezTo>
                  <a:cubicBezTo>
                    <a:pt x="4915" y="859"/>
                    <a:pt x="3762" y="1"/>
                    <a:pt x="2599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-656144">
              <a:off x="6484253" y="3799204"/>
              <a:ext cx="24999" cy="18149"/>
            </a:xfrm>
            <a:custGeom>
              <a:avLst/>
              <a:gdLst/>
              <a:ahLst/>
              <a:cxnLst/>
              <a:rect l="l" t="t" r="r" b="b"/>
              <a:pathLst>
                <a:path w="1000" h="726" fill="none" extrusionOk="0">
                  <a:moveTo>
                    <a:pt x="999" y="1"/>
                  </a:moveTo>
                  <a:cubicBezTo>
                    <a:pt x="703" y="287"/>
                    <a:pt x="366" y="532"/>
                    <a:pt x="0" y="7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-656144">
              <a:off x="6510589" y="3812497"/>
              <a:ext cx="14374" cy="11625"/>
            </a:xfrm>
            <a:custGeom>
              <a:avLst/>
              <a:gdLst/>
              <a:ahLst/>
              <a:cxnLst/>
              <a:rect l="l" t="t" r="r" b="b"/>
              <a:pathLst>
                <a:path w="575" h="465" fill="none" extrusionOk="0">
                  <a:moveTo>
                    <a:pt x="574" y="0"/>
                  </a:moveTo>
                  <a:cubicBezTo>
                    <a:pt x="404" y="178"/>
                    <a:pt x="211" y="334"/>
                    <a:pt x="0" y="46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-656144">
              <a:off x="6556245" y="3869405"/>
              <a:ext cx="25224" cy="19049"/>
            </a:xfrm>
            <a:custGeom>
              <a:avLst/>
              <a:gdLst/>
              <a:ahLst/>
              <a:cxnLst/>
              <a:rect l="l" t="t" r="r" b="b"/>
              <a:pathLst>
                <a:path w="1009" h="762" fill="none" extrusionOk="0">
                  <a:moveTo>
                    <a:pt x="1008" y="1"/>
                  </a:moveTo>
                  <a:cubicBezTo>
                    <a:pt x="694" y="281"/>
                    <a:pt x="357" y="536"/>
                    <a:pt x="1" y="7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-656144">
              <a:off x="6551435" y="3853329"/>
              <a:ext cx="11025" cy="5950"/>
            </a:xfrm>
            <a:custGeom>
              <a:avLst/>
              <a:gdLst/>
              <a:ahLst/>
              <a:cxnLst/>
              <a:rect l="l" t="t" r="r" b="b"/>
              <a:pathLst>
                <a:path w="441" h="238" fill="none" extrusionOk="0">
                  <a:moveTo>
                    <a:pt x="441" y="0"/>
                  </a:moveTo>
                  <a:cubicBezTo>
                    <a:pt x="293" y="80"/>
                    <a:pt x="147" y="159"/>
                    <a:pt x="0" y="2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-656144">
              <a:off x="6445218" y="3858767"/>
              <a:ext cx="40473" cy="28224"/>
            </a:xfrm>
            <a:custGeom>
              <a:avLst/>
              <a:gdLst/>
              <a:ahLst/>
              <a:cxnLst/>
              <a:rect l="l" t="t" r="r" b="b"/>
              <a:pathLst>
                <a:path w="1619" h="1129" fill="none" extrusionOk="0">
                  <a:moveTo>
                    <a:pt x="1619" y="1"/>
                  </a:moveTo>
                  <a:cubicBezTo>
                    <a:pt x="1080" y="377"/>
                    <a:pt x="539" y="753"/>
                    <a:pt x="0" y="11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-656144">
              <a:off x="6481454" y="3868864"/>
              <a:ext cx="9325" cy="7350"/>
            </a:xfrm>
            <a:custGeom>
              <a:avLst/>
              <a:gdLst/>
              <a:ahLst/>
              <a:cxnLst/>
              <a:rect l="l" t="t" r="r" b="b"/>
              <a:pathLst>
                <a:path w="373" h="294" fill="none" extrusionOk="0">
                  <a:moveTo>
                    <a:pt x="372" y="0"/>
                  </a:moveTo>
                  <a:lnTo>
                    <a:pt x="0" y="29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-656144">
              <a:off x="6478407" y="3897157"/>
              <a:ext cx="46598" cy="30549"/>
            </a:xfrm>
            <a:custGeom>
              <a:avLst/>
              <a:gdLst/>
              <a:ahLst/>
              <a:cxnLst/>
              <a:rect l="l" t="t" r="r" b="b"/>
              <a:pathLst>
                <a:path w="1864" h="1222" fill="none" extrusionOk="0">
                  <a:moveTo>
                    <a:pt x="1863" y="1"/>
                  </a:moveTo>
                  <a:cubicBezTo>
                    <a:pt x="1242" y="408"/>
                    <a:pt x="622" y="815"/>
                    <a:pt x="1" y="122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-656144">
              <a:off x="6401666" y="3955320"/>
              <a:ext cx="10150" cy="7075"/>
            </a:xfrm>
            <a:custGeom>
              <a:avLst/>
              <a:gdLst/>
              <a:ahLst/>
              <a:cxnLst/>
              <a:rect l="l" t="t" r="r" b="b"/>
              <a:pathLst>
                <a:path w="406" h="283" fill="none" extrusionOk="0">
                  <a:moveTo>
                    <a:pt x="406" y="1"/>
                  </a:moveTo>
                  <a:cubicBezTo>
                    <a:pt x="286" y="114"/>
                    <a:pt x="149" y="211"/>
                    <a:pt x="0" y="2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-656144">
              <a:off x="6404890" y="3967441"/>
              <a:ext cx="12424" cy="10175"/>
            </a:xfrm>
            <a:custGeom>
              <a:avLst/>
              <a:gdLst/>
              <a:ahLst/>
              <a:cxnLst/>
              <a:rect l="l" t="t" r="r" b="b"/>
              <a:pathLst>
                <a:path w="497" h="407" fill="none" extrusionOk="0">
                  <a:moveTo>
                    <a:pt x="496" y="1"/>
                  </a:moveTo>
                  <a:cubicBezTo>
                    <a:pt x="313" y="112"/>
                    <a:pt x="146" y="249"/>
                    <a:pt x="0" y="4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-656144">
              <a:off x="6843687" y="3804267"/>
              <a:ext cx="16099" cy="43698"/>
            </a:xfrm>
            <a:custGeom>
              <a:avLst/>
              <a:gdLst/>
              <a:ahLst/>
              <a:cxnLst/>
              <a:rect l="l" t="t" r="r" b="b"/>
              <a:pathLst>
                <a:path w="644" h="1748" fill="none" extrusionOk="0">
                  <a:moveTo>
                    <a:pt x="1" y="0"/>
                  </a:moveTo>
                  <a:cubicBezTo>
                    <a:pt x="236" y="575"/>
                    <a:pt x="449" y="1158"/>
                    <a:pt x="644" y="174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-656144">
              <a:off x="6853525" y="3791514"/>
              <a:ext cx="9925" cy="22724"/>
            </a:xfrm>
            <a:custGeom>
              <a:avLst/>
              <a:gdLst/>
              <a:ahLst/>
              <a:cxnLst/>
              <a:rect l="l" t="t" r="r" b="b"/>
              <a:pathLst>
                <a:path w="397" h="909" fill="none" extrusionOk="0">
                  <a:moveTo>
                    <a:pt x="1" y="1"/>
                  </a:moveTo>
                  <a:cubicBezTo>
                    <a:pt x="147" y="298"/>
                    <a:pt x="279" y="599"/>
                    <a:pt x="396" y="9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-656144">
              <a:off x="6353768" y="4188044"/>
              <a:ext cx="18649" cy="38798"/>
            </a:xfrm>
            <a:custGeom>
              <a:avLst/>
              <a:gdLst/>
              <a:ahLst/>
              <a:cxnLst/>
              <a:rect l="l" t="t" r="r" b="b"/>
              <a:pathLst>
                <a:path w="746" h="1552" fill="none" extrusionOk="0">
                  <a:moveTo>
                    <a:pt x="1" y="0"/>
                  </a:moveTo>
                  <a:cubicBezTo>
                    <a:pt x="141" y="561"/>
                    <a:pt x="395" y="1091"/>
                    <a:pt x="745" y="155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-656144">
              <a:off x="6369593" y="4188678"/>
              <a:ext cx="3850" cy="10875"/>
            </a:xfrm>
            <a:custGeom>
              <a:avLst/>
              <a:gdLst/>
              <a:ahLst/>
              <a:cxnLst/>
              <a:rect l="l" t="t" r="r" b="b"/>
              <a:pathLst>
                <a:path w="154" h="435" fill="none" extrusionOk="0">
                  <a:moveTo>
                    <a:pt x="0" y="0"/>
                  </a:moveTo>
                  <a:cubicBezTo>
                    <a:pt x="52" y="145"/>
                    <a:pt x="103" y="290"/>
                    <a:pt x="153" y="4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-656144">
              <a:off x="6389237" y="4179295"/>
              <a:ext cx="21299" cy="48923"/>
            </a:xfrm>
            <a:custGeom>
              <a:avLst/>
              <a:gdLst/>
              <a:ahLst/>
              <a:cxnLst/>
              <a:rect l="l" t="t" r="r" b="b"/>
              <a:pathLst>
                <a:path w="852" h="1957" fill="none" extrusionOk="0">
                  <a:moveTo>
                    <a:pt x="1" y="0"/>
                  </a:moveTo>
                  <a:cubicBezTo>
                    <a:pt x="132" y="705"/>
                    <a:pt x="425" y="1379"/>
                    <a:pt x="851" y="195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-656144">
              <a:off x="6938585" y="4108696"/>
              <a:ext cx="9125" cy="20974"/>
            </a:xfrm>
            <a:custGeom>
              <a:avLst/>
              <a:gdLst/>
              <a:ahLst/>
              <a:cxnLst/>
              <a:rect l="l" t="t" r="r" b="b"/>
              <a:pathLst>
                <a:path w="365" h="839" fill="none" extrusionOk="0">
                  <a:moveTo>
                    <a:pt x="0" y="838"/>
                  </a:moveTo>
                  <a:cubicBezTo>
                    <a:pt x="133" y="565"/>
                    <a:pt x="254" y="285"/>
                    <a:pt x="36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-656144">
              <a:off x="6776414" y="4204376"/>
              <a:ext cx="152544" cy="106021"/>
            </a:xfrm>
            <a:custGeom>
              <a:avLst/>
              <a:gdLst/>
              <a:ahLst/>
              <a:cxnLst/>
              <a:rect l="l" t="t" r="r" b="b"/>
              <a:pathLst>
                <a:path w="6102" h="4241" fill="none" extrusionOk="0">
                  <a:moveTo>
                    <a:pt x="0" y="4241"/>
                  </a:moveTo>
                  <a:cubicBezTo>
                    <a:pt x="2408" y="3505"/>
                    <a:pt x="4557" y="1985"/>
                    <a:pt x="610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-656144">
              <a:off x="6923422" y="4141474"/>
              <a:ext cx="179143" cy="195167"/>
            </a:xfrm>
            <a:custGeom>
              <a:avLst/>
              <a:gdLst/>
              <a:ahLst/>
              <a:cxnLst/>
              <a:rect l="l" t="t" r="r" b="b"/>
              <a:pathLst>
                <a:path w="7166" h="7807" fill="none" extrusionOk="0">
                  <a:moveTo>
                    <a:pt x="1" y="7807"/>
                  </a:moveTo>
                  <a:cubicBezTo>
                    <a:pt x="2986" y="5852"/>
                    <a:pt x="5473" y="3142"/>
                    <a:pt x="716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-656144">
              <a:off x="6954849" y="4320254"/>
              <a:ext cx="148169" cy="69322"/>
            </a:xfrm>
            <a:custGeom>
              <a:avLst/>
              <a:gdLst/>
              <a:ahLst/>
              <a:cxnLst/>
              <a:rect l="l" t="t" r="r" b="b"/>
              <a:pathLst>
                <a:path w="5927" h="2773" fill="none" extrusionOk="0">
                  <a:moveTo>
                    <a:pt x="1" y="2773"/>
                  </a:moveTo>
                  <a:cubicBezTo>
                    <a:pt x="2114" y="2192"/>
                    <a:pt x="4127" y="1249"/>
                    <a:pt x="592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-656144">
              <a:off x="6981010" y="4431316"/>
              <a:ext cx="63147" cy="10900"/>
            </a:xfrm>
            <a:custGeom>
              <a:avLst/>
              <a:gdLst/>
              <a:ahLst/>
              <a:cxnLst/>
              <a:rect l="l" t="t" r="r" b="b"/>
              <a:pathLst>
                <a:path w="2526" h="436" fill="none" extrusionOk="0">
                  <a:moveTo>
                    <a:pt x="0" y="435"/>
                  </a:moveTo>
                  <a:cubicBezTo>
                    <a:pt x="842" y="291"/>
                    <a:pt x="1684" y="146"/>
                    <a:pt x="25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-656144">
              <a:off x="6405365" y="4425048"/>
              <a:ext cx="93921" cy="36448"/>
            </a:xfrm>
            <a:custGeom>
              <a:avLst/>
              <a:gdLst/>
              <a:ahLst/>
              <a:cxnLst/>
              <a:rect l="l" t="t" r="r" b="b"/>
              <a:pathLst>
                <a:path w="3757" h="1458" fill="none" extrusionOk="0">
                  <a:moveTo>
                    <a:pt x="1" y="1458"/>
                  </a:moveTo>
                  <a:cubicBezTo>
                    <a:pt x="96" y="975"/>
                    <a:pt x="445" y="566"/>
                    <a:pt x="873" y="326"/>
                  </a:cubicBezTo>
                  <a:cubicBezTo>
                    <a:pt x="1302" y="85"/>
                    <a:pt x="1804" y="1"/>
                    <a:pt x="2295" y="6"/>
                  </a:cubicBezTo>
                  <a:cubicBezTo>
                    <a:pt x="2787" y="10"/>
                    <a:pt x="3273" y="100"/>
                    <a:pt x="3756" y="1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-656144">
              <a:off x="6426668" y="4448838"/>
              <a:ext cx="30149" cy="17274"/>
            </a:xfrm>
            <a:custGeom>
              <a:avLst/>
              <a:gdLst/>
              <a:ahLst/>
              <a:cxnLst/>
              <a:rect l="l" t="t" r="r" b="b"/>
              <a:pathLst>
                <a:path w="1206" h="691" fill="none" extrusionOk="0">
                  <a:moveTo>
                    <a:pt x="1" y="691"/>
                  </a:moveTo>
                  <a:cubicBezTo>
                    <a:pt x="230" y="266"/>
                    <a:pt x="724" y="1"/>
                    <a:pt x="1205" y="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-656144">
              <a:off x="6823677" y="4412958"/>
              <a:ext cx="57898" cy="51823"/>
            </a:xfrm>
            <a:custGeom>
              <a:avLst/>
              <a:gdLst/>
              <a:ahLst/>
              <a:cxnLst/>
              <a:rect l="l" t="t" r="r" b="b"/>
              <a:pathLst>
                <a:path w="2316" h="2073" fill="none" extrusionOk="0">
                  <a:moveTo>
                    <a:pt x="1" y="0"/>
                  </a:moveTo>
                  <a:cubicBezTo>
                    <a:pt x="561" y="25"/>
                    <a:pt x="1111" y="249"/>
                    <a:pt x="1529" y="623"/>
                  </a:cubicBezTo>
                  <a:cubicBezTo>
                    <a:pt x="1947" y="997"/>
                    <a:pt x="2230" y="1519"/>
                    <a:pt x="2315" y="20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-656144">
              <a:off x="6821805" y="4433771"/>
              <a:ext cx="28649" cy="13899"/>
            </a:xfrm>
            <a:custGeom>
              <a:avLst/>
              <a:gdLst/>
              <a:ahLst/>
              <a:cxnLst/>
              <a:rect l="l" t="t" r="r" b="b"/>
              <a:pathLst>
                <a:path w="1146" h="556" fill="none" extrusionOk="0">
                  <a:moveTo>
                    <a:pt x="1" y="0"/>
                  </a:moveTo>
                  <a:cubicBezTo>
                    <a:pt x="437" y="16"/>
                    <a:pt x="864" y="223"/>
                    <a:pt x="1146" y="55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-656144">
              <a:off x="6544391" y="3618190"/>
              <a:ext cx="115545" cy="73197"/>
            </a:xfrm>
            <a:custGeom>
              <a:avLst/>
              <a:gdLst/>
              <a:ahLst/>
              <a:cxnLst/>
              <a:rect l="l" t="t" r="r" b="b"/>
              <a:pathLst>
                <a:path w="4622" h="2928" fill="none" extrusionOk="0">
                  <a:moveTo>
                    <a:pt x="1" y="2928"/>
                  </a:moveTo>
                  <a:cubicBezTo>
                    <a:pt x="1356" y="1695"/>
                    <a:pt x="2925" y="696"/>
                    <a:pt x="462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-656144">
              <a:off x="6512507" y="3742449"/>
              <a:ext cx="16074" cy="19899"/>
            </a:xfrm>
            <a:custGeom>
              <a:avLst/>
              <a:gdLst/>
              <a:ahLst/>
              <a:cxnLst/>
              <a:rect l="l" t="t" r="r" b="b"/>
              <a:pathLst>
                <a:path w="643" h="796" fill="none" extrusionOk="0">
                  <a:moveTo>
                    <a:pt x="0" y="796"/>
                  </a:moveTo>
                  <a:cubicBezTo>
                    <a:pt x="206" y="524"/>
                    <a:pt x="420" y="258"/>
                    <a:pt x="64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-656144">
              <a:off x="6680589" y="3651962"/>
              <a:ext cx="188617" cy="175993"/>
            </a:xfrm>
            <a:custGeom>
              <a:avLst/>
              <a:gdLst/>
              <a:ahLst/>
              <a:cxnLst/>
              <a:rect l="l" t="t" r="r" b="b"/>
              <a:pathLst>
                <a:path w="7545" h="7040" extrusionOk="0">
                  <a:moveTo>
                    <a:pt x="3804" y="1"/>
                  </a:moveTo>
                  <a:cubicBezTo>
                    <a:pt x="2752" y="1"/>
                    <a:pt x="1696" y="480"/>
                    <a:pt x="975" y="1561"/>
                  </a:cubicBezTo>
                  <a:cubicBezTo>
                    <a:pt x="0" y="3021"/>
                    <a:pt x="338" y="5205"/>
                    <a:pt x="1709" y="6303"/>
                  </a:cubicBezTo>
                  <a:cubicBezTo>
                    <a:pt x="2327" y="6798"/>
                    <a:pt x="3114" y="7040"/>
                    <a:pt x="3904" y="7040"/>
                  </a:cubicBezTo>
                  <a:cubicBezTo>
                    <a:pt x="4866" y="7040"/>
                    <a:pt x="5831" y="6681"/>
                    <a:pt x="6497" y="5983"/>
                  </a:cubicBezTo>
                  <a:cubicBezTo>
                    <a:pt x="7182" y="5264"/>
                    <a:pt x="7545" y="4239"/>
                    <a:pt x="7428" y="3253"/>
                  </a:cubicBezTo>
                  <a:cubicBezTo>
                    <a:pt x="7193" y="1256"/>
                    <a:pt x="55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 rot="-656144">
              <a:off x="6661347" y="3700828"/>
              <a:ext cx="8425" cy="20199"/>
            </a:xfrm>
            <a:custGeom>
              <a:avLst/>
              <a:gdLst/>
              <a:ahLst/>
              <a:cxnLst/>
              <a:rect l="l" t="t" r="r" b="b"/>
              <a:pathLst>
                <a:path w="337" h="808" fill="none" extrusionOk="0">
                  <a:moveTo>
                    <a:pt x="0" y="808"/>
                  </a:moveTo>
                  <a:cubicBezTo>
                    <a:pt x="84" y="528"/>
                    <a:pt x="196" y="258"/>
                    <a:pt x="33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-656144">
              <a:off x="6673370" y="3769518"/>
              <a:ext cx="15474" cy="41348"/>
            </a:xfrm>
            <a:custGeom>
              <a:avLst/>
              <a:gdLst/>
              <a:ahLst/>
              <a:cxnLst/>
              <a:rect l="l" t="t" r="r" b="b"/>
              <a:pathLst>
                <a:path w="619" h="1654" fill="none" extrusionOk="0">
                  <a:moveTo>
                    <a:pt x="618" y="1654"/>
                  </a:moveTo>
                  <a:cubicBezTo>
                    <a:pt x="298" y="1153"/>
                    <a:pt x="92" y="587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56144">
              <a:off x="6829261" y="3639272"/>
              <a:ext cx="6475" cy="8200"/>
            </a:xfrm>
            <a:custGeom>
              <a:avLst/>
              <a:gdLst/>
              <a:ahLst/>
              <a:cxnLst/>
              <a:rect l="l" t="t" r="r" b="b"/>
              <a:pathLst>
                <a:path w="259" h="328" fill="none" extrusionOk="0">
                  <a:moveTo>
                    <a:pt x="0" y="0"/>
                  </a:moveTo>
                  <a:cubicBezTo>
                    <a:pt x="99" y="99"/>
                    <a:pt x="187" y="208"/>
                    <a:pt x="259" y="3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 rot="-656144">
              <a:off x="6766968" y="3627104"/>
              <a:ext cx="40673" cy="8325"/>
            </a:xfrm>
            <a:custGeom>
              <a:avLst/>
              <a:gdLst/>
              <a:ahLst/>
              <a:cxnLst/>
              <a:rect l="l" t="t" r="r" b="b"/>
              <a:pathLst>
                <a:path w="1627" h="333" fill="none" extrusionOk="0">
                  <a:moveTo>
                    <a:pt x="0" y="0"/>
                  </a:moveTo>
                  <a:cubicBezTo>
                    <a:pt x="495" y="45"/>
                    <a:pt x="993" y="100"/>
                    <a:pt x="1461" y="268"/>
                  </a:cubicBezTo>
                  <a:cubicBezTo>
                    <a:pt x="1516" y="288"/>
                    <a:pt x="1572" y="309"/>
                    <a:pt x="1626" y="33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 rot="-656144">
              <a:off x="6753161" y="3784868"/>
              <a:ext cx="51248" cy="14499"/>
            </a:xfrm>
            <a:custGeom>
              <a:avLst/>
              <a:gdLst/>
              <a:ahLst/>
              <a:cxnLst/>
              <a:rect l="l" t="t" r="r" b="b"/>
              <a:pathLst>
                <a:path w="2050" h="580" fill="none" extrusionOk="0">
                  <a:moveTo>
                    <a:pt x="0" y="1"/>
                  </a:moveTo>
                  <a:cubicBezTo>
                    <a:pt x="47" y="39"/>
                    <a:pt x="96" y="74"/>
                    <a:pt x="144" y="107"/>
                  </a:cubicBezTo>
                  <a:cubicBezTo>
                    <a:pt x="694" y="479"/>
                    <a:pt x="1419" y="579"/>
                    <a:pt x="2049" y="3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-656144">
              <a:off x="6726390" y="3754917"/>
              <a:ext cx="3875" cy="16649"/>
            </a:xfrm>
            <a:custGeom>
              <a:avLst/>
              <a:gdLst/>
              <a:ahLst/>
              <a:cxnLst/>
              <a:rect l="l" t="t" r="r" b="b"/>
              <a:pathLst>
                <a:path w="155" h="666" fill="none" extrusionOk="0">
                  <a:moveTo>
                    <a:pt x="0" y="0"/>
                  </a:moveTo>
                  <a:cubicBezTo>
                    <a:pt x="17" y="229"/>
                    <a:pt x="70" y="454"/>
                    <a:pt x="155" y="66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56144">
              <a:off x="6830332" y="3738131"/>
              <a:ext cx="3900" cy="13374"/>
            </a:xfrm>
            <a:custGeom>
              <a:avLst/>
              <a:gdLst/>
              <a:ahLst/>
              <a:cxnLst/>
              <a:rect l="l" t="t" r="r" b="b"/>
              <a:pathLst>
                <a:path w="156" h="535" fill="none" extrusionOk="0">
                  <a:moveTo>
                    <a:pt x="156" y="0"/>
                  </a:moveTo>
                  <a:cubicBezTo>
                    <a:pt x="127" y="183"/>
                    <a:pt x="75" y="364"/>
                    <a:pt x="0" y="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 rot="-656144">
              <a:off x="6811166" y="3690842"/>
              <a:ext cx="15574" cy="31549"/>
            </a:xfrm>
            <a:custGeom>
              <a:avLst/>
              <a:gdLst/>
              <a:ahLst/>
              <a:cxnLst/>
              <a:rect l="l" t="t" r="r" b="b"/>
              <a:pathLst>
                <a:path w="623" h="1262" fill="none" extrusionOk="0">
                  <a:moveTo>
                    <a:pt x="1" y="0"/>
                  </a:moveTo>
                  <a:cubicBezTo>
                    <a:pt x="338" y="338"/>
                    <a:pt x="552" y="789"/>
                    <a:pt x="623" y="1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" name="Google Shape;1309;p36"/>
          <p:cNvGrpSpPr/>
          <p:nvPr/>
        </p:nvGrpSpPr>
        <p:grpSpPr>
          <a:xfrm>
            <a:off x="151347" y="3663853"/>
            <a:ext cx="1515923" cy="1483003"/>
            <a:chOff x="4010700" y="3777744"/>
            <a:chExt cx="970200" cy="949131"/>
          </a:xfrm>
        </p:grpSpPr>
        <p:grpSp>
          <p:nvGrpSpPr>
            <p:cNvPr id="163" name="Google Shape;1310;p36"/>
            <p:cNvGrpSpPr/>
            <p:nvPr/>
          </p:nvGrpSpPr>
          <p:grpSpPr>
            <a:xfrm>
              <a:off x="4484335" y="3778469"/>
              <a:ext cx="469244" cy="884283"/>
              <a:chOff x="3864835" y="3778469"/>
              <a:chExt cx="469244" cy="884283"/>
            </a:xfrm>
          </p:grpSpPr>
          <p:sp>
            <p:nvSpPr>
              <p:cNvPr id="179" name="Google Shape;1311;p36"/>
              <p:cNvSpPr/>
              <p:nvPr/>
            </p:nvSpPr>
            <p:spPr>
              <a:xfrm rot="608874">
                <a:off x="3936275" y="3800651"/>
                <a:ext cx="326364" cy="839921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5" extrusionOk="0">
                    <a:moveTo>
                      <a:pt x="4309" y="0"/>
                    </a:moveTo>
                    <a:cubicBezTo>
                      <a:pt x="3318" y="0"/>
                      <a:pt x="2340" y="227"/>
                      <a:pt x="1382" y="488"/>
                    </a:cubicBezTo>
                    <a:cubicBezTo>
                      <a:pt x="1062" y="576"/>
                      <a:pt x="734" y="671"/>
                      <a:pt x="467" y="869"/>
                    </a:cubicBezTo>
                    <a:cubicBezTo>
                      <a:pt x="200" y="1067"/>
                      <a:pt x="1" y="1389"/>
                      <a:pt x="43" y="1719"/>
                    </a:cubicBezTo>
                    <a:cubicBezTo>
                      <a:pt x="83" y="2042"/>
                      <a:pt x="440" y="2287"/>
                      <a:pt x="784" y="2287"/>
                    </a:cubicBezTo>
                    <a:cubicBezTo>
                      <a:pt x="792" y="2287"/>
                      <a:pt x="799" y="2287"/>
                      <a:pt x="807" y="2287"/>
                    </a:cubicBezTo>
                    <a:cubicBezTo>
                      <a:pt x="1030" y="5408"/>
                      <a:pt x="1979" y="12544"/>
                      <a:pt x="2646" y="15600"/>
                    </a:cubicBezTo>
                    <a:cubicBezTo>
                      <a:pt x="2936" y="16929"/>
                      <a:pt x="3364" y="18328"/>
                      <a:pt x="4418" y="19190"/>
                    </a:cubicBezTo>
                    <a:cubicBezTo>
                      <a:pt x="4848" y="19541"/>
                      <a:pt x="5424" y="19765"/>
                      <a:pt x="5971" y="19765"/>
                    </a:cubicBezTo>
                    <a:cubicBezTo>
                      <a:pt x="6362" y="19765"/>
                      <a:pt x="6737" y="19650"/>
                      <a:pt x="7033" y="19385"/>
                    </a:cubicBezTo>
                    <a:cubicBezTo>
                      <a:pt x="7660" y="18825"/>
                      <a:pt x="7680" y="17866"/>
                      <a:pt x="7635" y="17027"/>
                    </a:cubicBezTo>
                    <a:cubicBezTo>
                      <a:pt x="7434" y="13158"/>
                      <a:pt x="6150" y="5303"/>
                      <a:pt x="5244" y="1536"/>
                    </a:cubicBezTo>
                    <a:cubicBezTo>
                      <a:pt x="5594" y="1487"/>
                      <a:pt x="5874" y="1325"/>
                      <a:pt x="5898" y="999"/>
                    </a:cubicBezTo>
                    <a:cubicBezTo>
                      <a:pt x="5923" y="672"/>
                      <a:pt x="5698" y="364"/>
                      <a:pt x="5412" y="206"/>
                    </a:cubicBezTo>
                    <a:cubicBezTo>
                      <a:pt x="5125" y="46"/>
                      <a:pt x="4788" y="9"/>
                      <a:pt x="4460" y="2"/>
                    </a:cubicBezTo>
                    <a:cubicBezTo>
                      <a:pt x="4409" y="1"/>
                      <a:pt x="4359" y="0"/>
                      <a:pt x="43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312;p36"/>
              <p:cNvSpPr/>
              <p:nvPr/>
            </p:nvSpPr>
            <p:spPr>
              <a:xfrm rot="608874">
                <a:off x="4024083" y="3818675"/>
                <a:ext cx="198453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305" extrusionOk="0">
                    <a:moveTo>
                      <a:pt x="3790" y="0"/>
                    </a:moveTo>
                    <a:cubicBezTo>
                      <a:pt x="3575" y="0"/>
                      <a:pt x="3354" y="23"/>
                      <a:pt x="3139" y="51"/>
                    </a:cubicBezTo>
                    <a:cubicBezTo>
                      <a:pt x="2544" y="126"/>
                      <a:pt x="1954" y="244"/>
                      <a:pt x="1379" y="400"/>
                    </a:cubicBezTo>
                    <a:cubicBezTo>
                      <a:pt x="1136" y="465"/>
                      <a:pt x="892" y="539"/>
                      <a:pt x="677" y="649"/>
                    </a:cubicBezTo>
                    <a:cubicBezTo>
                      <a:pt x="431" y="774"/>
                      <a:pt x="1" y="1096"/>
                      <a:pt x="395" y="1237"/>
                    </a:cubicBezTo>
                    <a:cubicBezTo>
                      <a:pt x="534" y="1286"/>
                      <a:pt x="706" y="1304"/>
                      <a:pt x="887" y="1304"/>
                    </a:cubicBezTo>
                    <a:cubicBezTo>
                      <a:pt x="1144" y="1304"/>
                      <a:pt x="1417" y="1268"/>
                      <a:pt x="1634" y="1235"/>
                    </a:cubicBezTo>
                    <a:cubicBezTo>
                      <a:pt x="2141" y="1159"/>
                      <a:pt x="2636" y="1024"/>
                      <a:pt x="3141" y="941"/>
                    </a:cubicBezTo>
                    <a:cubicBezTo>
                      <a:pt x="3563" y="873"/>
                      <a:pt x="4011" y="834"/>
                      <a:pt x="4368" y="643"/>
                    </a:cubicBezTo>
                    <a:cubicBezTo>
                      <a:pt x="4528" y="558"/>
                      <a:pt x="4670" y="425"/>
                      <a:pt x="4644" y="293"/>
                    </a:cubicBezTo>
                    <a:cubicBezTo>
                      <a:pt x="4620" y="168"/>
                      <a:pt x="4457" y="92"/>
                      <a:pt x="4295" y="53"/>
                    </a:cubicBezTo>
                    <a:cubicBezTo>
                      <a:pt x="4134" y="15"/>
                      <a:pt x="3964" y="0"/>
                      <a:pt x="3790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313;p36"/>
              <p:cNvSpPr/>
              <p:nvPr/>
            </p:nvSpPr>
            <p:spPr>
              <a:xfrm rot="608874">
                <a:off x="4095099" y="4084925"/>
                <a:ext cx="99014" cy="6603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554" extrusionOk="0">
                    <a:moveTo>
                      <a:pt x="1587" y="1"/>
                    </a:moveTo>
                    <a:cubicBezTo>
                      <a:pt x="1553" y="1"/>
                      <a:pt x="1520" y="2"/>
                      <a:pt x="1486" y="3"/>
                    </a:cubicBezTo>
                    <a:cubicBezTo>
                      <a:pt x="951" y="26"/>
                      <a:pt x="424" y="215"/>
                      <a:pt x="0" y="540"/>
                    </a:cubicBezTo>
                    <a:lnTo>
                      <a:pt x="1394" y="1554"/>
                    </a:lnTo>
                    <a:lnTo>
                      <a:pt x="2330" y="264"/>
                    </a:lnTo>
                    <a:cubicBezTo>
                      <a:pt x="2226" y="154"/>
                      <a:pt x="2085" y="81"/>
                      <a:pt x="1938" y="43"/>
                    </a:cubicBezTo>
                    <a:cubicBezTo>
                      <a:pt x="1824" y="12"/>
                      <a:pt x="1705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314;p36"/>
              <p:cNvSpPr/>
              <p:nvPr/>
            </p:nvSpPr>
            <p:spPr>
              <a:xfrm rot="608874">
                <a:off x="4004163" y="4093564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0"/>
                    </a:moveTo>
                    <a:cubicBezTo>
                      <a:pt x="3531" y="1"/>
                      <a:pt x="3531" y="1"/>
                      <a:pt x="3531" y="1"/>
                    </a:cubicBezTo>
                    <a:lnTo>
                      <a:pt x="3531" y="1"/>
                    </a:lnTo>
                    <a:cubicBezTo>
                      <a:pt x="3531" y="1"/>
                      <a:pt x="3531" y="1"/>
                      <a:pt x="3532" y="0"/>
                    </a:cubicBezTo>
                    <a:close/>
                    <a:moveTo>
                      <a:pt x="3531" y="1"/>
                    </a:moveTo>
                    <a:cubicBezTo>
                      <a:pt x="3147" y="321"/>
                      <a:pt x="2615" y="494"/>
                      <a:pt x="2097" y="494"/>
                    </a:cubicBezTo>
                    <a:cubicBezTo>
                      <a:pt x="1885" y="494"/>
                      <a:pt x="1675" y="465"/>
                      <a:pt x="1479" y="405"/>
                    </a:cubicBezTo>
                    <a:cubicBezTo>
                      <a:pt x="1249" y="334"/>
                      <a:pt x="1030" y="224"/>
                      <a:pt x="794" y="186"/>
                    </a:cubicBezTo>
                    <a:cubicBezTo>
                      <a:pt x="736" y="176"/>
                      <a:pt x="678" y="171"/>
                      <a:pt x="620" y="171"/>
                    </a:cubicBezTo>
                    <a:cubicBezTo>
                      <a:pt x="402" y="171"/>
                      <a:pt x="191" y="239"/>
                      <a:pt x="0" y="354"/>
                    </a:cubicBezTo>
                    <a:cubicBezTo>
                      <a:pt x="222" y="2126"/>
                      <a:pt x="442" y="3898"/>
                      <a:pt x="663" y="5670"/>
                    </a:cubicBezTo>
                    <a:cubicBezTo>
                      <a:pt x="899" y="7569"/>
                      <a:pt x="1169" y="9555"/>
                      <a:pt x="2277" y="11117"/>
                    </a:cubicBezTo>
                    <a:cubicBezTo>
                      <a:pt x="2465" y="11382"/>
                      <a:pt x="2680" y="11636"/>
                      <a:pt x="2958" y="11807"/>
                    </a:cubicBezTo>
                    <a:cubicBezTo>
                      <a:pt x="3150" y="11925"/>
                      <a:pt x="3376" y="11999"/>
                      <a:pt x="3599" y="11999"/>
                    </a:cubicBezTo>
                    <a:cubicBezTo>
                      <a:pt x="3698" y="11999"/>
                      <a:pt x="3797" y="11984"/>
                      <a:pt x="3892" y="11953"/>
                    </a:cubicBezTo>
                    <a:cubicBezTo>
                      <a:pt x="4213" y="11845"/>
                      <a:pt x="4449" y="11558"/>
                      <a:pt x="4572" y="11243"/>
                    </a:cubicBezTo>
                    <a:cubicBezTo>
                      <a:pt x="4693" y="10928"/>
                      <a:pt x="4716" y="10583"/>
                      <a:pt x="4726" y="10245"/>
                    </a:cubicBezTo>
                    <a:cubicBezTo>
                      <a:pt x="4831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315;p36"/>
              <p:cNvSpPr/>
              <p:nvPr/>
            </p:nvSpPr>
            <p:spPr>
              <a:xfrm rot="608874">
                <a:off x="4167401" y="3898865"/>
                <a:ext cx="23882" cy="7564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78" fill="none" extrusionOk="0">
                    <a:moveTo>
                      <a:pt x="0" y="178"/>
                    </a:moveTo>
                    <a:cubicBezTo>
                      <a:pt x="190" y="124"/>
                      <a:pt x="376" y="65"/>
                      <a:pt x="56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316;p36"/>
              <p:cNvSpPr/>
              <p:nvPr/>
            </p:nvSpPr>
            <p:spPr>
              <a:xfrm rot="608874">
                <a:off x="4052732" y="3900264"/>
                <a:ext cx="67355" cy="5779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36" fill="none" extrusionOk="0">
                    <a:moveTo>
                      <a:pt x="0" y="136"/>
                    </a:moveTo>
                    <a:cubicBezTo>
                      <a:pt x="531" y="133"/>
                      <a:pt x="1060" y="87"/>
                      <a:pt x="158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317;p36"/>
              <p:cNvSpPr/>
              <p:nvPr/>
            </p:nvSpPr>
            <p:spPr>
              <a:xfrm rot="608874">
                <a:off x="4053458" y="3954567"/>
                <a:ext cx="2252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53" h="364" fill="none" extrusionOk="0">
                    <a:moveTo>
                      <a:pt x="53" y="364"/>
                    </a:moveTo>
                    <a:cubicBezTo>
                      <a:pt x="35" y="243"/>
                      <a:pt x="18" y="121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318;p36"/>
              <p:cNvSpPr/>
              <p:nvPr/>
            </p:nvSpPr>
            <p:spPr>
              <a:xfrm rot="608874">
                <a:off x="4048253" y="4009085"/>
                <a:ext cx="5057" cy="4589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80" fill="none" extrusionOk="0">
                    <a:moveTo>
                      <a:pt x="118" y="1079"/>
                    </a:moveTo>
                    <a:cubicBezTo>
                      <a:pt x="84" y="719"/>
                      <a:pt x="44" y="3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319;p36"/>
              <p:cNvSpPr/>
              <p:nvPr/>
            </p:nvSpPr>
            <p:spPr>
              <a:xfrm rot="608874">
                <a:off x="4068696" y="4410126"/>
                <a:ext cx="55626" cy="5031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4" extrusionOk="0">
                    <a:moveTo>
                      <a:pt x="630" y="0"/>
                    </a:moveTo>
                    <a:cubicBezTo>
                      <a:pt x="553" y="0"/>
                      <a:pt x="476" y="15"/>
                      <a:pt x="405" y="46"/>
                    </a:cubicBezTo>
                    <a:lnTo>
                      <a:pt x="213" y="181"/>
                    </a:lnTo>
                    <a:cubicBezTo>
                      <a:pt x="10" y="392"/>
                      <a:pt x="0" y="761"/>
                      <a:pt x="192" y="982"/>
                    </a:cubicBezTo>
                    <a:cubicBezTo>
                      <a:pt x="305" y="1114"/>
                      <a:pt x="479" y="1184"/>
                      <a:pt x="652" y="1184"/>
                    </a:cubicBezTo>
                    <a:cubicBezTo>
                      <a:pt x="771" y="1184"/>
                      <a:pt x="889" y="1151"/>
                      <a:pt x="987" y="1082"/>
                    </a:cubicBezTo>
                    <a:cubicBezTo>
                      <a:pt x="1227" y="914"/>
                      <a:pt x="1309" y="556"/>
                      <a:pt x="1165" y="301"/>
                    </a:cubicBezTo>
                    <a:cubicBezTo>
                      <a:pt x="1060" y="113"/>
                      <a:pt x="844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320;p36"/>
              <p:cNvSpPr/>
              <p:nvPr/>
            </p:nvSpPr>
            <p:spPr>
              <a:xfrm rot="608874">
                <a:off x="4118749" y="4281873"/>
                <a:ext cx="42155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7" extrusionOk="0">
                    <a:moveTo>
                      <a:pt x="500" y="1"/>
                    </a:moveTo>
                    <a:cubicBezTo>
                      <a:pt x="387" y="1"/>
                      <a:pt x="274" y="40"/>
                      <a:pt x="191" y="118"/>
                    </a:cubicBezTo>
                    <a:lnTo>
                      <a:pt x="90" y="262"/>
                    </a:lnTo>
                    <a:cubicBezTo>
                      <a:pt x="1" y="463"/>
                      <a:pt x="86" y="724"/>
                      <a:pt x="278" y="832"/>
                    </a:cubicBezTo>
                    <a:cubicBezTo>
                      <a:pt x="342" y="869"/>
                      <a:pt x="416" y="887"/>
                      <a:pt x="490" y="887"/>
                    </a:cubicBezTo>
                    <a:cubicBezTo>
                      <a:pt x="634" y="887"/>
                      <a:pt x="781" y="820"/>
                      <a:pt x="864" y="701"/>
                    </a:cubicBezTo>
                    <a:cubicBezTo>
                      <a:pt x="991" y="522"/>
                      <a:pt x="958" y="249"/>
                      <a:pt x="792" y="105"/>
                    </a:cubicBezTo>
                    <a:cubicBezTo>
                      <a:pt x="712" y="35"/>
                      <a:pt x="606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321;p36"/>
              <p:cNvSpPr/>
              <p:nvPr/>
            </p:nvSpPr>
            <p:spPr>
              <a:xfrm rot="608874">
                <a:off x="4074593" y="4133447"/>
                <a:ext cx="33316" cy="2876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7" extrusionOk="0">
                    <a:moveTo>
                      <a:pt x="390" y="0"/>
                    </a:moveTo>
                    <a:cubicBezTo>
                      <a:pt x="328" y="0"/>
                      <a:pt x="267" y="17"/>
                      <a:pt x="215" y="52"/>
                    </a:cubicBezTo>
                    <a:lnTo>
                      <a:pt x="149" y="113"/>
                    </a:lnTo>
                    <a:cubicBezTo>
                      <a:pt x="0" y="288"/>
                      <a:pt x="98" y="605"/>
                      <a:pt x="319" y="667"/>
                    </a:cubicBezTo>
                    <a:cubicBezTo>
                      <a:pt x="344" y="674"/>
                      <a:pt x="370" y="677"/>
                      <a:pt x="395" y="677"/>
                    </a:cubicBezTo>
                    <a:cubicBezTo>
                      <a:pt x="593" y="677"/>
                      <a:pt x="784" y="478"/>
                      <a:pt x="750" y="277"/>
                    </a:cubicBezTo>
                    <a:cubicBezTo>
                      <a:pt x="722" y="113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4" name="Google Shape;1322;p36"/>
            <p:cNvGrpSpPr/>
            <p:nvPr/>
          </p:nvGrpSpPr>
          <p:grpSpPr>
            <a:xfrm>
              <a:off x="4038017" y="3777744"/>
              <a:ext cx="469252" cy="884325"/>
              <a:chOff x="4218492" y="3777744"/>
              <a:chExt cx="469252" cy="884325"/>
            </a:xfrm>
          </p:grpSpPr>
          <p:sp>
            <p:nvSpPr>
              <p:cNvPr id="168" name="Google Shape;1323;p36"/>
              <p:cNvSpPr/>
              <p:nvPr/>
            </p:nvSpPr>
            <p:spPr>
              <a:xfrm rot="608874">
                <a:off x="4289935" y="3799925"/>
                <a:ext cx="326364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6" extrusionOk="0">
                    <a:moveTo>
                      <a:pt x="4308" y="0"/>
                    </a:moveTo>
                    <a:cubicBezTo>
                      <a:pt x="3317" y="0"/>
                      <a:pt x="2338" y="227"/>
                      <a:pt x="1382" y="488"/>
                    </a:cubicBezTo>
                    <a:cubicBezTo>
                      <a:pt x="1061" y="576"/>
                      <a:pt x="734" y="671"/>
                      <a:pt x="467" y="869"/>
                    </a:cubicBezTo>
                    <a:cubicBezTo>
                      <a:pt x="199" y="1067"/>
                      <a:pt x="0" y="1391"/>
                      <a:pt x="41" y="1720"/>
                    </a:cubicBezTo>
                    <a:cubicBezTo>
                      <a:pt x="82" y="2044"/>
                      <a:pt x="441" y="2289"/>
                      <a:pt x="786" y="2289"/>
                    </a:cubicBezTo>
                    <a:cubicBezTo>
                      <a:pt x="793" y="2289"/>
                      <a:pt x="800" y="2289"/>
                      <a:pt x="807" y="2289"/>
                    </a:cubicBezTo>
                    <a:cubicBezTo>
                      <a:pt x="1029" y="5408"/>
                      <a:pt x="1978" y="12545"/>
                      <a:pt x="2645" y="15601"/>
                    </a:cubicBezTo>
                    <a:cubicBezTo>
                      <a:pt x="2935" y="16931"/>
                      <a:pt x="3364" y="18329"/>
                      <a:pt x="4417" y="19190"/>
                    </a:cubicBezTo>
                    <a:cubicBezTo>
                      <a:pt x="4847" y="19542"/>
                      <a:pt x="5423" y="19766"/>
                      <a:pt x="5970" y="19766"/>
                    </a:cubicBezTo>
                    <a:cubicBezTo>
                      <a:pt x="6361" y="19766"/>
                      <a:pt x="6737" y="19651"/>
                      <a:pt x="7033" y="19387"/>
                    </a:cubicBezTo>
                    <a:cubicBezTo>
                      <a:pt x="7658" y="18825"/>
                      <a:pt x="7679" y="17867"/>
                      <a:pt x="7635" y="17028"/>
                    </a:cubicBezTo>
                    <a:cubicBezTo>
                      <a:pt x="7433" y="13159"/>
                      <a:pt x="6150" y="5305"/>
                      <a:pt x="5242" y="1538"/>
                    </a:cubicBezTo>
                    <a:lnTo>
                      <a:pt x="5242" y="1537"/>
                    </a:lnTo>
                    <a:cubicBezTo>
                      <a:pt x="5592" y="1489"/>
                      <a:pt x="5873" y="1327"/>
                      <a:pt x="5897" y="999"/>
                    </a:cubicBezTo>
                    <a:cubicBezTo>
                      <a:pt x="5922" y="672"/>
                      <a:pt x="5697" y="366"/>
                      <a:pt x="5410" y="206"/>
                    </a:cubicBezTo>
                    <a:cubicBezTo>
                      <a:pt x="5125" y="47"/>
                      <a:pt x="4786" y="10"/>
                      <a:pt x="4459" y="2"/>
                    </a:cubicBezTo>
                    <a:cubicBezTo>
                      <a:pt x="4409" y="1"/>
                      <a:pt x="4358" y="0"/>
                      <a:pt x="4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324;p36"/>
              <p:cNvSpPr/>
              <p:nvPr/>
            </p:nvSpPr>
            <p:spPr>
              <a:xfrm rot="608874">
                <a:off x="4377655" y="3817984"/>
                <a:ext cx="198538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05" extrusionOk="0">
                    <a:moveTo>
                      <a:pt x="3789" y="1"/>
                    </a:moveTo>
                    <a:cubicBezTo>
                      <a:pt x="3575" y="1"/>
                      <a:pt x="3354" y="23"/>
                      <a:pt x="3139" y="50"/>
                    </a:cubicBezTo>
                    <a:cubicBezTo>
                      <a:pt x="2546" y="127"/>
                      <a:pt x="1956" y="244"/>
                      <a:pt x="1381" y="400"/>
                    </a:cubicBezTo>
                    <a:cubicBezTo>
                      <a:pt x="1137" y="466"/>
                      <a:pt x="894" y="539"/>
                      <a:pt x="678" y="649"/>
                    </a:cubicBezTo>
                    <a:lnTo>
                      <a:pt x="678" y="650"/>
                    </a:lnTo>
                    <a:cubicBezTo>
                      <a:pt x="432" y="775"/>
                      <a:pt x="1" y="1096"/>
                      <a:pt x="397" y="1237"/>
                    </a:cubicBezTo>
                    <a:cubicBezTo>
                      <a:pt x="535" y="1286"/>
                      <a:pt x="707" y="1304"/>
                      <a:pt x="889" y="1304"/>
                    </a:cubicBezTo>
                    <a:cubicBezTo>
                      <a:pt x="1145" y="1304"/>
                      <a:pt x="1418" y="1269"/>
                      <a:pt x="1636" y="1236"/>
                    </a:cubicBezTo>
                    <a:cubicBezTo>
                      <a:pt x="2143" y="1158"/>
                      <a:pt x="2637" y="1025"/>
                      <a:pt x="3143" y="942"/>
                    </a:cubicBezTo>
                    <a:cubicBezTo>
                      <a:pt x="3565" y="872"/>
                      <a:pt x="4012" y="834"/>
                      <a:pt x="4370" y="644"/>
                    </a:cubicBezTo>
                    <a:cubicBezTo>
                      <a:pt x="4529" y="558"/>
                      <a:pt x="4671" y="425"/>
                      <a:pt x="4645" y="293"/>
                    </a:cubicBezTo>
                    <a:cubicBezTo>
                      <a:pt x="4621" y="169"/>
                      <a:pt x="4459" y="92"/>
                      <a:pt x="4297" y="54"/>
                    </a:cubicBezTo>
                    <a:cubicBezTo>
                      <a:pt x="4135" y="16"/>
                      <a:pt x="3964" y="1"/>
                      <a:pt x="3789" y="1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325;p36"/>
              <p:cNvSpPr/>
              <p:nvPr/>
            </p:nvSpPr>
            <p:spPr>
              <a:xfrm rot="608874">
                <a:off x="4446841" y="4084071"/>
                <a:ext cx="99099" cy="86818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2043" extrusionOk="0">
                    <a:moveTo>
                      <a:pt x="1579" y="1"/>
                    </a:moveTo>
                    <a:cubicBezTo>
                      <a:pt x="1548" y="1"/>
                      <a:pt x="1517" y="1"/>
                      <a:pt x="1487" y="3"/>
                    </a:cubicBezTo>
                    <a:cubicBezTo>
                      <a:pt x="952" y="25"/>
                      <a:pt x="426" y="215"/>
                      <a:pt x="0" y="539"/>
                    </a:cubicBezTo>
                    <a:lnTo>
                      <a:pt x="1791" y="2043"/>
                    </a:lnTo>
                    <a:lnTo>
                      <a:pt x="2331" y="265"/>
                    </a:lnTo>
                    <a:cubicBezTo>
                      <a:pt x="2227" y="154"/>
                      <a:pt x="2086" y="82"/>
                      <a:pt x="1939" y="42"/>
                    </a:cubicBezTo>
                    <a:cubicBezTo>
                      <a:pt x="1822" y="12"/>
                      <a:pt x="1700" y="1"/>
                      <a:pt x="1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326;p36"/>
              <p:cNvSpPr/>
              <p:nvPr/>
            </p:nvSpPr>
            <p:spPr>
              <a:xfrm rot="608874">
                <a:off x="4357778" y="4092873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1"/>
                    </a:moveTo>
                    <a:cubicBezTo>
                      <a:pt x="3147" y="321"/>
                      <a:pt x="2614" y="494"/>
                      <a:pt x="2096" y="494"/>
                    </a:cubicBezTo>
                    <a:cubicBezTo>
                      <a:pt x="1884" y="494"/>
                      <a:pt x="1674" y="465"/>
                      <a:pt x="1478" y="405"/>
                    </a:cubicBezTo>
                    <a:cubicBezTo>
                      <a:pt x="1250" y="335"/>
                      <a:pt x="1031" y="225"/>
                      <a:pt x="793" y="185"/>
                    </a:cubicBezTo>
                    <a:cubicBezTo>
                      <a:pt x="736" y="176"/>
                      <a:pt x="678" y="171"/>
                      <a:pt x="621" y="171"/>
                    </a:cubicBezTo>
                    <a:cubicBezTo>
                      <a:pt x="403" y="171"/>
                      <a:pt x="192" y="238"/>
                      <a:pt x="1" y="355"/>
                    </a:cubicBezTo>
                    <a:cubicBezTo>
                      <a:pt x="222" y="2127"/>
                      <a:pt x="442" y="3897"/>
                      <a:pt x="664" y="5669"/>
                    </a:cubicBezTo>
                    <a:cubicBezTo>
                      <a:pt x="900" y="7569"/>
                      <a:pt x="1169" y="9555"/>
                      <a:pt x="2276" y="11116"/>
                    </a:cubicBezTo>
                    <a:cubicBezTo>
                      <a:pt x="2465" y="11382"/>
                      <a:pt x="2680" y="11636"/>
                      <a:pt x="2957" y="11806"/>
                    </a:cubicBezTo>
                    <a:cubicBezTo>
                      <a:pt x="3149" y="11925"/>
                      <a:pt x="3376" y="11998"/>
                      <a:pt x="3599" y="11998"/>
                    </a:cubicBezTo>
                    <a:cubicBezTo>
                      <a:pt x="3699" y="11998"/>
                      <a:pt x="3797" y="11984"/>
                      <a:pt x="3892" y="11952"/>
                    </a:cubicBezTo>
                    <a:cubicBezTo>
                      <a:pt x="4212" y="11846"/>
                      <a:pt x="4450" y="11558"/>
                      <a:pt x="4571" y="11242"/>
                    </a:cubicBezTo>
                    <a:cubicBezTo>
                      <a:pt x="4693" y="10927"/>
                      <a:pt x="4717" y="10583"/>
                      <a:pt x="4727" y="10245"/>
                    </a:cubicBezTo>
                    <a:cubicBezTo>
                      <a:pt x="4832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327;p36"/>
              <p:cNvSpPr/>
              <p:nvPr/>
            </p:nvSpPr>
            <p:spPr>
              <a:xfrm rot="608874">
                <a:off x="4468605" y="3890018"/>
                <a:ext cx="71945" cy="17041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401" fill="none" extrusionOk="0">
                    <a:moveTo>
                      <a:pt x="0" y="401"/>
                    </a:moveTo>
                    <a:cubicBezTo>
                      <a:pt x="576" y="324"/>
                      <a:pt x="1144" y="191"/>
                      <a:pt x="169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328;p36"/>
              <p:cNvSpPr/>
              <p:nvPr/>
            </p:nvSpPr>
            <p:spPr>
              <a:xfrm rot="608874">
                <a:off x="4405858" y="3894177"/>
                <a:ext cx="18655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8" fill="none" extrusionOk="0">
                    <a:moveTo>
                      <a:pt x="1" y="0"/>
                    </a:moveTo>
                    <a:cubicBezTo>
                      <a:pt x="147" y="5"/>
                      <a:pt x="293" y="8"/>
                      <a:pt x="438" y="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329;p36"/>
              <p:cNvSpPr/>
              <p:nvPr/>
            </p:nvSpPr>
            <p:spPr>
              <a:xfrm rot="608874">
                <a:off x="4540852" y="3938523"/>
                <a:ext cx="11431" cy="6302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483" fill="none" extrusionOk="0">
                    <a:moveTo>
                      <a:pt x="268" y="1483"/>
                    </a:moveTo>
                    <a:cubicBezTo>
                      <a:pt x="179" y="988"/>
                      <a:pt x="89" y="49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330;p36"/>
              <p:cNvSpPr/>
              <p:nvPr/>
            </p:nvSpPr>
            <p:spPr>
              <a:xfrm rot="608874">
                <a:off x="4545129" y="4045249"/>
                <a:ext cx="3145" cy="17168"/>
              </a:xfrm>
              <a:custGeom>
                <a:avLst/>
                <a:gdLst/>
                <a:ahLst/>
                <a:cxnLst/>
                <a:rect l="l" t="t" r="r" b="b"/>
                <a:pathLst>
                  <a:path w="74" h="404" fill="none" extrusionOk="0">
                    <a:moveTo>
                      <a:pt x="74" y="404"/>
                    </a:moveTo>
                    <a:cubicBezTo>
                      <a:pt x="50" y="269"/>
                      <a:pt x="26" y="13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331;p36"/>
              <p:cNvSpPr/>
              <p:nvPr/>
            </p:nvSpPr>
            <p:spPr>
              <a:xfrm rot="608874">
                <a:off x="4431706" y="4258504"/>
                <a:ext cx="55626" cy="50357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5" extrusionOk="0">
                    <a:moveTo>
                      <a:pt x="629" y="1"/>
                    </a:moveTo>
                    <a:cubicBezTo>
                      <a:pt x="552" y="1"/>
                      <a:pt x="475" y="15"/>
                      <a:pt x="404" y="47"/>
                    </a:cubicBezTo>
                    <a:lnTo>
                      <a:pt x="212" y="181"/>
                    </a:lnTo>
                    <a:cubicBezTo>
                      <a:pt x="9" y="394"/>
                      <a:pt x="1" y="761"/>
                      <a:pt x="191" y="984"/>
                    </a:cubicBezTo>
                    <a:cubicBezTo>
                      <a:pt x="305" y="1115"/>
                      <a:pt x="479" y="1184"/>
                      <a:pt x="652" y="1184"/>
                    </a:cubicBezTo>
                    <a:cubicBezTo>
                      <a:pt x="771" y="1184"/>
                      <a:pt x="890" y="1151"/>
                      <a:pt x="987" y="1083"/>
                    </a:cubicBezTo>
                    <a:cubicBezTo>
                      <a:pt x="1227" y="915"/>
                      <a:pt x="1309" y="556"/>
                      <a:pt x="1166" y="301"/>
                    </a:cubicBezTo>
                    <a:cubicBezTo>
                      <a:pt x="1059" y="113"/>
                      <a:pt x="843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332;p36"/>
              <p:cNvSpPr/>
              <p:nvPr/>
            </p:nvSpPr>
            <p:spPr>
              <a:xfrm rot="608874">
                <a:off x="4462504" y="4519104"/>
                <a:ext cx="42113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7" extrusionOk="0">
                    <a:moveTo>
                      <a:pt x="500" y="0"/>
                    </a:moveTo>
                    <a:cubicBezTo>
                      <a:pt x="387" y="0"/>
                      <a:pt x="274" y="39"/>
                      <a:pt x="192" y="117"/>
                    </a:cubicBezTo>
                    <a:lnTo>
                      <a:pt x="89" y="262"/>
                    </a:lnTo>
                    <a:cubicBezTo>
                      <a:pt x="0" y="462"/>
                      <a:pt x="87" y="723"/>
                      <a:pt x="278" y="832"/>
                    </a:cubicBezTo>
                    <a:cubicBezTo>
                      <a:pt x="343" y="869"/>
                      <a:pt x="416" y="886"/>
                      <a:pt x="490" y="886"/>
                    </a:cubicBezTo>
                    <a:cubicBezTo>
                      <a:pt x="634" y="886"/>
                      <a:pt x="780" y="820"/>
                      <a:pt x="865" y="701"/>
                    </a:cubicBezTo>
                    <a:cubicBezTo>
                      <a:pt x="991" y="522"/>
                      <a:pt x="959" y="248"/>
                      <a:pt x="793" y="105"/>
                    </a:cubicBezTo>
                    <a:cubicBezTo>
                      <a:pt x="712" y="35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333;p36"/>
              <p:cNvSpPr/>
              <p:nvPr/>
            </p:nvSpPr>
            <p:spPr>
              <a:xfrm rot="608874">
                <a:off x="4482118" y="4374976"/>
                <a:ext cx="33359" cy="288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8" extrusionOk="0">
                    <a:moveTo>
                      <a:pt x="390" y="1"/>
                    </a:moveTo>
                    <a:cubicBezTo>
                      <a:pt x="329" y="1"/>
                      <a:pt x="268" y="17"/>
                      <a:pt x="216" y="52"/>
                    </a:cubicBezTo>
                    <a:lnTo>
                      <a:pt x="149" y="113"/>
                    </a:lnTo>
                    <a:cubicBezTo>
                      <a:pt x="1" y="289"/>
                      <a:pt x="98" y="606"/>
                      <a:pt x="320" y="667"/>
                    </a:cubicBezTo>
                    <a:cubicBezTo>
                      <a:pt x="345" y="674"/>
                      <a:pt x="370" y="677"/>
                      <a:pt x="396" y="677"/>
                    </a:cubicBezTo>
                    <a:cubicBezTo>
                      <a:pt x="594" y="677"/>
                      <a:pt x="784" y="479"/>
                      <a:pt x="750" y="279"/>
                    </a:cubicBezTo>
                    <a:lnTo>
                      <a:pt x="750" y="277"/>
                    </a:lnTo>
                    <a:cubicBezTo>
                      <a:pt x="722" y="113"/>
                      <a:pt x="553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5" name="Google Shape;1334;p36"/>
            <p:cNvSpPr/>
            <p:nvPr/>
          </p:nvSpPr>
          <p:spPr>
            <a:xfrm>
              <a:off x="4010700" y="4680675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335;p36"/>
            <p:cNvSpPr/>
            <p:nvPr/>
          </p:nvSpPr>
          <p:spPr>
            <a:xfrm>
              <a:off x="4010700" y="4189550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336;p36"/>
            <p:cNvSpPr/>
            <p:nvPr/>
          </p:nvSpPr>
          <p:spPr>
            <a:xfrm rot="5400000">
              <a:off x="4252200" y="4442400"/>
              <a:ext cx="487200" cy="189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5180207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2"/>
          <p:cNvSpPr txBox="1"/>
          <p:nvPr/>
        </p:nvSpPr>
        <p:spPr>
          <a:xfrm>
            <a:off x="3658237" y="465300"/>
            <a:ext cx="1730886" cy="5589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smtClean="0">
                <a:solidFill>
                  <a:srgbClr val="B0202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OXIDE</a:t>
            </a:r>
            <a:endParaRPr sz="2400" b="1">
              <a:solidFill>
                <a:srgbClr val="B02020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525" name="Google Shape;525;p42"/>
          <p:cNvCxnSpPr>
            <a:stCxn id="524" idx="1"/>
            <a:endCxn id="15" idx="0"/>
          </p:cNvCxnSpPr>
          <p:nvPr/>
        </p:nvCxnSpPr>
        <p:spPr>
          <a:xfrm rot="10800000" flipV="1">
            <a:off x="1153639" y="744749"/>
            <a:ext cx="2504599" cy="643709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42"/>
          <p:cNvCxnSpPr>
            <a:stCxn id="524" idx="1"/>
            <a:endCxn id="19" idx="0"/>
          </p:cNvCxnSpPr>
          <p:nvPr/>
        </p:nvCxnSpPr>
        <p:spPr>
          <a:xfrm rot="10800000" flipV="1">
            <a:off x="3316201" y="744750"/>
            <a:ext cx="342036" cy="643560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42"/>
          <p:cNvCxnSpPr>
            <a:stCxn id="524" idx="3"/>
            <a:endCxn id="31" idx="0"/>
          </p:cNvCxnSpPr>
          <p:nvPr/>
        </p:nvCxnSpPr>
        <p:spPr>
          <a:xfrm>
            <a:off x="5389123" y="744750"/>
            <a:ext cx="2627319" cy="643558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524;p42"/>
          <p:cNvSpPr txBox="1"/>
          <p:nvPr/>
        </p:nvSpPr>
        <p:spPr>
          <a:xfrm>
            <a:off x="583776" y="1388459"/>
            <a:ext cx="1139723" cy="800263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smtClean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Oxide base</a:t>
            </a:r>
            <a:endParaRPr sz="2000"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9" name="Google Shape;524;p42"/>
          <p:cNvSpPr txBox="1"/>
          <p:nvPr/>
        </p:nvSpPr>
        <p:spPr>
          <a:xfrm>
            <a:off x="2746339" y="1388310"/>
            <a:ext cx="1139723" cy="800263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smtClean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Oxide acid</a:t>
            </a:r>
            <a:endParaRPr sz="2000"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20" name="Google Shape;526;p42"/>
          <p:cNvCxnSpPr>
            <a:stCxn id="524" idx="3"/>
            <a:endCxn id="21" idx="0"/>
          </p:cNvCxnSpPr>
          <p:nvPr/>
        </p:nvCxnSpPr>
        <p:spPr>
          <a:xfrm>
            <a:off x="5389123" y="744750"/>
            <a:ext cx="224093" cy="643558"/>
          </a:xfrm>
          <a:prstGeom prst="bentConnector2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524;p42"/>
          <p:cNvSpPr txBox="1"/>
          <p:nvPr/>
        </p:nvSpPr>
        <p:spPr>
          <a:xfrm>
            <a:off x="4937143" y="1388308"/>
            <a:ext cx="1352145" cy="800263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smtClean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Oxide lưỡng tính</a:t>
            </a:r>
            <a:endParaRPr sz="2000"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31" name="Google Shape;524;p42"/>
          <p:cNvSpPr txBox="1"/>
          <p:nvPr/>
        </p:nvSpPr>
        <p:spPr>
          <a:xfrm>
            <a:off x="7340369" y="1388308"/>
            <a:ext cx="1352145" cy="800263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smtClean="0"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Oxide trung tính</a:t>
            </a:r>
            <a:endParaRPr sz="2000"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68419" y="2188722"/>
            <a:ext cx="1770434" cy="2860344"/>
            <a:chOff x="268419" y="2188722"/>
            <a:chExt cx="1770434" cy="2860344"/>
          </a:xfrm>
        </p:grpSpPr>
        <p:sp>
          <p:nvSpPr>
            <p:cNvPr id="22" name="Rectangle 21"/>
            <p:cNvSpPr/>
            <p:nvPr/>
          </p:nvSpPr>
          <p:spPr>
            <a:xfrm>
              <a:off x="268420" y="2445436"/>
              <a:ext cx="1770433" cy="175432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 smtClean="0"/>
                <a:t>Tác </a:t>
              </a:r>
              <a:r>
                <a:rPr lang="vi-VN" sz="1800" dirty="0"/>
                <a:t>dụng được với dung dịch acid tạo thành muối và nước.</a:t>
              </a:r>
              <a:endParaRPr lang="en-US" sz="18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8419" y="4125736"/>
              <a:ext cx="17704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/>
                <a:t>VD: </a:t>
              </a:r>
              <a:r>
                <a:rPr lang="en-US" sz="1800" smtClean="0"/>
                <a:t>CuO</a:t>
              </a:r>
              <a:r>
                <a:rPr lang="en-US" sz="1800"/>
                <a:t>, CaO, MgO,…</a:t>
              </a:r>
            </a:p>
          </p:txBody>
        </p:sp>
        <p:cxnSp>
          <p:nvCxnSpPr>
            <p:cNvPr id="45" name="Straight Connector 44"/>
            <p:cNvCxnSpPr>
              <a:stCxn id="15" idx="2"/>
              <a:endCxn id="22" idx="0"/>
            </p:cNvCxnSpPr>
            <p:nvPr/>
          </p:nvCxnSpPr>
          <p:spPr>
            <a:xfrm flipH="1">
              <a:off x="1153637" y="2188722"/>
              <a:ext cx="1" cy="256714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430983" y="2188573"/>
            <a:ext cx="1770434" cy="2809197"/>
            <a:chOff x="2430983" y="2188573"/>
            <a:chExt cx="1770434" cy="2809197"/>
          </a:xfrm>
        </p:grpSpPr>
        <p:sp>
          <p:nvSpPr>
            <p:cNvPr id="36" name="Rectangle 35"/>
            <p:cNvSpPr/>
            <p:nvPr/>
          </p:nvSpPr>
          <p:spPr>
            <a:xfrm>
              <a:off x="2430983" y="2466099"/>
              <a:ext cx="1770433" cy="175432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/>
                <a:t>Tác </a:t>
              </a:r>
              <a:r>
                <a:rPr lang="vi-VN" sz="1800"/>
                <a:t>dụng được với dung dịch </a:t>
              </a:r>
              <a:r>
                <a:rPr lang="vi-VN" sz="1800" smtClean="0"/>
                <a:t>base </a:t>
              </a:r>
              <a:r>
                <a:rPr lang="vi-VN" sz="1800"/>
                <a:t>tạo thành muối và nước.</a:t>
              </a:r>
              <a:endParaRPr lang="en-US" sz="18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30983" y="4125736"/>
              <a:ext cx="1770434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>
                  <a:latin typeface="Arial" panose="020B0604020202020204" pitchFamily="34" charset="0"/>
                  <a:cs typeface="Arial" panose="020B0604020202020204" pitchFamily="34" charset="0"/>
                </a:rPr>
                <a:t>VD: 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SO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en-US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P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,…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/>
            <p:cNvCxnSpPr>
              <a:stCxn id="19" idx="2"/>
              <a:endCxn id="36" idx="0"/>
            </p:cNvCxnSpPr>
            <p:nvPr/>
          </p:nvCxnSpPr>
          <p:spPr>
            <a:xfrm flipH="1">
              <a:off x="3316200" y="2188573"/>
              <a:ext cx="1" cy="27752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520084" y="2188571"/>
            <a:ext cx="2309803" cy="2444996"/>
            <a:chOff x="4520084" y="2188571"/>
            <a:chExt cx="2309803" cy="2444996"/>
          </a:xfrm>
        </p:grpSpPr>
        <p:sp>
          <p:nvSpPr>
            <p:cNvPr id="23" name="Rectangle 22"/>
            <p:cNvSpPr/>
            <p:nvPr/>
          </p:nvSpPr>
          <p:spPr>
            <a:xfrm>
              <a:off x="4520084" y="2445436"/>
              <a:ext cx="2309803" cy="175432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/>
                <a:t>Tác </a:t>
              </a:r>
              <a:r>
                <a:rPr lang="vi-VN" sz="1800"/>
                <a:t>dụng được với dung dịch acid và dung dịch base tạo thành muối và nước. </a:t>
              </a:r>
              <a:endParaRPr lang="en-US" sz="18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541631" y="4125736"/>
              <a:ext cx="216256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>
                  <a:latin typeface="Arial" panose="020B0604020202020204" pitchFamily="34" charset="0"/>
                  <a:cs typeface="Arial" panose="020B0604020202020204" pitchFamily="34" charset="0"/>
                </a:rPr>
                <a:t>VD: </a:t>
              </a:r>
              <a:r>
                <a:rPr lang="fr-FR" sz="1800"/>
                <a:t>Al</a:t>
              </a:r>
              <a:r>
                <a:rPr lang="fr-FR" sz="1800" baseline="-25000"/>
                <a:t>2</a:t>
              </a:r>
              <a:r>
                <a:rPr lang="fr-FR" sz="1800"/>
                <a:t>O</a:t>
              </a:r>
              <a:r>
                <a:rPr lang="fr-FR" sz="1800" baseline="-25000"/>
                <a:t>3</a:t>
              </a:r>
              <a:r>
                <a:rPr lang="fr-FR" sz="1800"/>
                <a:t>, ZnO,…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Straight Connector 48"/>
            <p:cNvCxnSpPr>
              <a:stCxn id="21" idx="2"/>
            </p:cNvCxnSpPr>
            <p:nvPr/>
          </p:nvCxnSpPr>
          <p:spPr>
            <a:xfrm flipH="1">
              <a:off x="5613215" y="2188571"/>
              <a:ext cx="1" cy="25686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100996" y="2188571"/>
            <a:ext cx="1830889" cy="2860495"/>
            <a:chOff x="7100996" y="2188571"/>
            <a:chExt cx="1830889" cy="2860495"/>
          </a:xfrm>
        </p:grpSpPr>
        <p:sp>
          <p:nvSpPr>
            <p:cNvPr id="24" name="Rectangle 23"/>
            <p:cNvSpPr/>
            <p:nvPr/>
          </p:nvSpPr>
          <p:spPr>
            <a:xfrm>
              <a:off x="7100996" y="2445436"/>
              <a:ext cx="1830889" cy="175432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/>
                <a:t>K</a:t>
              </a:r>
              <a:r>
                <a:rPr lang="en-US" sz="1800" smtClean="0"/>
                <a:t>hông </a:t>
              </a:r>
              <a:r>
                <a:rPr lang="en-US" sz="1800"/>
                <a:t>tác dụng với dung dịch acid và dung dịch base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48239" y="4125736"/>
              <a:ext cx="178364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smtClean="0">
                  <a:latin typeface="Arial" panose="020B0604020202020204" pitchFamily="34" charset="0"/>
                  <a:cs typeface="Arial" panose="020B0604020202020204" pitchFamily="34" charset="0"/>
                </a:rPr>
                <a:t>VD: 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CO, NO, N</a:t>
              </a:r>
              <a:r>
                <a:rPr lang="fr-FR" sz="18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fr-FR" sz="1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O,… 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/>
            <p:cNvCxnSpPr>
              <a:stCxn id="31" idx="2"/>
              <a:endCxn id="24" idx="0"/>
            </p:cNvCxnSpPr>
            <p:nvPr/>
          </p:nvCxnSpPr>
          <p:spPr>
            <a:xfrm flipH="1">
              <a:off x="8016441" y="2188571"/>
              <a:ext cx="1" cy="25686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0" y="108534"/>
            <a:ext cx="645032" cy="71353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15" grpId="0" animBg="1"/>
      <p:bldP spid="19" grpId="0" animBg="1"/>
      <p:bldP spid="21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stCxn id="38" idx="2"/>
            <a:endCxn id="42" idx="0"/>
          </p:cNvCxnSpPr>
          <p:nvPr/>
        </p:nvCxnSpPr>
        <p:spPr>
          <a:xfrm>
            <a:off x="7931538" y="2645922"/>
            <a:ext cx="1" cy="7654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6" idx="2"/>
            <a:endCxn id="41" idx="0"/>
          </p:cNvCxnSpPr>
          <p:nvPr/>
        </p:nvCxnSpPr>
        <p:spPr>
          <a:xfrm>
            <a:off x="3560576" y="2645922"/>
            <a:ext cx="2185482" cy="7654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5" idx="2"/>
            <a:endCxn id="39" idx="0"/>
          </p:cNvCxnSpPr>
          <p:nvPr/>
        </p:nvCxnSpPr>
        <p:spPr>
          <a:xfrm>
            <a:off x="1375095" y="2645922"/>
            <a:ext cx="1" cy="7654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7" idx="2"/>
            <a:endCxn id="40" idx="0"/>
          </p:cNvCxnSpPr>
          <p:nvPr/>
        </p:nvCxnSpPr>
        <p:spPr>
          <a:xfrm flipH="1">
            <a:off x="3560577" y="2645922"/>
            <a:ext cx="2185480" cy="7654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66623" y="429305"/>
            <a:ext cx="8485547" cy="1107996"/>
            <a:chOff x="551448" y="2181554"/>
            <a:chExt cx="8485547" cy="1107996"/>
          </a:xfrm>
        </p:grpSpPr>
        <p:sp>
          <p:nvSpPr>
            <p:cNvPr id="33" name="Rectangle 32"/>
            <p:cNvSpPr/>
            <p:nvPr/>
          </p:nvSpPr>
          <p:spPr>
            <a:xfrm>
              <a:off x="1458929" y="2181554"/>
              <a:ext cx="75780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2200" i="1"/>
                <a:t>Các oxide sau đây thuộc những loại oxide nào (oxide base, oxide acid, oxide lưỡng tính, oxide trung tính</a:t>
              </a:r>
              <a:r>
                <a:rPr lang="fr-FR" sz="2200" i="1" smtClean="0"/>
                <a:t>)</a:t>
              </a:r>
              <a:r>
                <a:rPr lang="vi-VN" sz="2200" i="1" smtClean="0"/>
                <a:t>?</a:t>
              </a:r>
              <a:endParaRPr lang="en-US" sz="2200" i="1">
                <a:solidFill>
                  <a:srgbClr val="002060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448" y="2181554"/>
              <a:ext cx="804741" cy="839922"/>
            </a:xfrm>
            <a:prstGeom prst="rect">
              <a:avLst/>
            </a:prstGeom>
          </p:spPr>
        </p:pic>
      </p:grpSp>
      <p:sp>
        <p:nvSpPr>
          <p:cNvPr id="35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564711" y="1906841"/>
            <a:ext cx="1620767" cy="739081"/>
          </a:xfrm>
          <a:prstGeom prst="roundRect">
            <a:avLst/>
          </a:prstGeom>
          <a:solidFill>
            <a:srgbClr val="FFB67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Na</a:t>
            </a:r>
            <a:r>
              <a:rPr kumimoji="0" lang="vi-VN" sz="2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2750192" y="1906841"/>
            <a:ext cx="1620767" cy="739081"/>
          </a:xfrm>
          <a:prstGeom prst="roundRect">
            <a:avLst/>
          </a:prstGeom>
          <a:solidFill>
            <a:srgbClr val="FFB67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</a:t>
            </a:r>
            <a:r>
              <a:rPr kumimoji="0" lang="vi-VN" sz="2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vi-VN" sz="2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3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4935673" y="1906841"/>
            <a:ext cx="1620768" cy="739081"/>
          </a:xfrm>
          <a:prstGeom prst="roundRect">
            <a:avLst/>
          </a:prstGeom>
          <a:solidFill>
            <a:srgbClr val="FFB67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smtClean="0"/>
              <a:t>S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vi-VN" sz="2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3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7121154" y="1906841"/>
            <a:ext cx="1620767" cy="739081"/>
          </a:xfrm>
          <a:prstGeom prst="roundRect">
            <a:avLst/>
          </a:prstGeom>
          <a:solidFill>
            <a:srgbClr val="FFB67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</a:t>
            </a:r>
            <a:r>
              <a:rPr kumimoji="0" lang="vi-VN" sz="2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564712" y="3411385"/>
            <a:ext cx="1620767" cy="956334"/>
          </a:xfrm>
          <a:prstGeom prst="roundRect">
            <a:avLst/>
          </a:prstGeom>
          <a:solidFill>
            <a:srgbClr val="A4CC9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noProof="0" smtClean="0"/>
              <a:t>Oxide base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2750193" y="3411385"/>
            <a:ext cx="1620767" cy="956334"/>
          </a:xfrm>
          <a:prstGeom prst="roundRect">
            <a:avLst/>
          </a:prstGeom>
          <a:solidFill>
            <a:srgbClr val="A4CC9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noProof="0" smtClean="0"/>
              <a:t>Oxide acid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4935674" y="3411385"/>
            <a:ext cx="1620767" cy="956334"/>
          </a:xfrm>
          <a:prstGeom prst="roundRect">
            <a:avLst/>
          </a:prstGeom>
          <a:solidFill>
            <a:srgbClr val="A4CC9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smtClean="0"/>
              <a:t>Oxide lưỡng tính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7121155" y="3411385"/>
            <a:ext cx="1620767" cy="956334"/>
          </a:xfrm>
          <a:prstGeom prst="roundRect">
            <a:avLst/>
          </a:prstGeom>
          <a:solidFill>
            <a:srgbClr val="A4CC9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noProof="0" smtClean="0"/>
              <a:t>Oxide trung tính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5"/>
          <p:cNvSpPr txBox="1">
            <a:spLocks noGrp="1"/>
          </p:cNvSpPr>
          <p:nvPr>
            <p:ph type="title"/>
          </p:nvPr>
        </p:nvSpPr>
        <p:spPr>
          <a:xfrm>
            <a:off x="1358673" y="2428412"/>
            <a:ext cx="6839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smtClean="0">
                <a:latin typeface="Arial" panose="020B0604020202020204" pitchFamily="34" charset="0"/>
                <a:cs typeface="Arial" panose="020B0604020202020204" pitchFamily="34" charset="0"/>
              </a:rPr>
              <a:t>TÍNH CHẤT HÓA HỌC CỦA OXIDE</a:t>
            </a:r>
            <a:endParaRPr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" name="Google Shape;1127;p35"/>
          <p:cNvSpPr txBox="1">
            <a:spLocks noGrp="1"/>
          </p:cNvSpPr>
          <p:nvPr>
            <p:ph type="title" idx="2"/>
          </p:nvPr>
        </p:nvSpPr>
        <p:spPr>
          <a:xfrm>
            <a:off x="1363391" y="815983"/>
            <a:ext cx="202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s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2" name="Google Shape;1152;p35"/>
          <p:cNvGrpSpPr/>
          <p:nvPr/>
        </p:nvGrpSpPr>
        <p:grpSpPr>
          <a:xfrm rot="5400000">
            <a:off x="6899834" y="913339"/>
            <a:ext cx="817647" cy="714593"/>
            <a:chOff x="5171214" y="3643147"/>
            <a:chExt cx="1276775" cy="1115854"/>
          </a:xfrm>
        </p:grpSpPr>
        <p:grpSp>
          <p:nvGrpSpPr>
            <p:cNvPr id="1153" name="Google Shape;1153;p35"/>
            <p:cNvGrpSpPr/>
            <p:nvPr/>
          </p:nvGrpSpPr>
          <p:grpSpPr>
            <a:xfrm rot="-9875790">
              <a:off x="5246814" y="3740919"/>
              <a:ext cx="828325" cy="681266"/>
              <a:chOff x="2486400" y="976250"/>
              <a:chExt cx="517075" cy="425275"/>
            </a:xfrm>
          </p:grpSpPr>
          <p:sp>
            <p:nvSpPr>
              <p:cNvPr id="1154" name="Google Shape;1154;p35"/>
              <p:cNvSpPr/>
              <p:nvPr/>
            </p:nvSpPr>
            <p:spPr>
              <a:xfrm>
                <a:off x="2619400" y="976250"/>
                <a:ext cx="384075" cy="384150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6" fill="none" extrusionOk="0">
                    <a:moveTo>
                      <a:pt x="13537" y="4764"/>
                    </a:moveTo>
                    <a:cubicBezTo>
                      <a:pt x="14131" y="5148"/>
                      <a:pt x="14737" y="5546"/>
                      <a:pt x="15362" y="5967"/>
                    </a:cubicBezTo>
                    <a:cubicBezTo>
                      <a:pt x="13204" y="8988"/>
                      <a:pt x="11435" y="12258"/>
                      <a:pt x="9411" y="15366"/>
                    </a:cubicBezTo>
                    <a:cubicBezTo>
                      <a:pt x="6283" y="13349"/>
                      <a:pt x="3392" y="11150"/>
                      <a:pt x="0" y="9587"/>
                    </a:cubicBezTo>
                    <a:cubicBezTo>
                      <a:pt x="2000" y="5603"/>
                      <a:pt x="3846" y="3502"/>
                      <a:pt x="5811" y="0"/>
                    </a:cubicBezTo>
                    <a:cubicBezTo>
                      <a:pt x="7147" y="815"/>
                      <a:pt x="8383" y="1560"/>
                      <a:pt x="9594" y="229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" name="Google Shape;1155;p35"/>
              <p:cNvSpPr/>
              <p:nvPr/>
            </p:nvSpPr>
            <p:spPr>
              <a:xfrm>
                <a:off x="2900800" y="1059250"/>
                <a:ext cx="1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445" fill="none" extrusionOk="0">
                    <a:moveTo>
                      <a:pt x="1" y="1"/>
                    </a:moveTo>
                    <a:cubicBezTo>
                      <a:pt x="238" y="148"/>
                      <a:pt x="474" y="296"/>
                      <a:pt x="712" y="44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35"/>
              <p:cNvSpPr/>
              <p:nvPr/>
            </p:nvSpPr>
            <p:spPr>
              <a:xfrm>
                <a:off x="2563250" y="1297975"/>
                <a:ext cx="166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04" fill="none" extrusionOk="0">
                    <a:moveTo>
                      <a:pt x="664" y="403"/>
                    </a:moveTo>
                    <a:cubicBezTo>
                      <a:pt x="444" y="267"/>
                      <a:pt x="223" y="133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" name="Google Shape;1157;p35"/>
              <p:cNvSpPr/>
              <p:nvPr/>
            </p:nvSpPr>
            <p:spPr>
              <a:xfrm>
                <a:off x="2486400" y="1017350"/>
                <a:ext cx="384075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7" fill="none" extrusionOk="0">
                    <a:moveTo>
                      <a:pt x="1727" y="10456"/>
                    </a:moveTo>
                    <a:cubicBezTo>
                      <a:pt x="1164" y="10149"/>
                      <a:pt x="589" y="9859"/>
                      <a:pt x="1" y="9588"/>
                    </a:cubicBezTo>
                    <a:cubicBezTo>
                      <a:pt x="2000" y="5603"/>
                      <a:pt x="3846" y="3503"/>
                      <a:pt x="5811" y="1"/>
                    </a:cubicBezTo>
                    <a:cubicBezTo>
                      <a:pt x="9234" y="2090"/>
                      <a:pt x="12004" y="3712"/>
                      <a:pt x="15363" y="5967"/>
                    </a:cubicBezTo>
                    <a:cubicBezTo>
                      <a:pt x="13205" y="8987"/>
                      <a:pt x="11435" y="12259"/>
                      <a:pt x="9411" y="15366"/>
                    </a:cubicBezTo>
                    <a:cubicBezTo>
                      <a:pt x="7993" y="14451"/>
                      <a:pt x="6623" y="13499"/>
                      <a:pt x="5231" y="125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" name="Google Shape;1158;p35"/>
              <p:cNvSpPr/>
              <p:nvPr/>
            </p:nvSpPr>
            <p:spPr>
              <a:xfrm>
                <a:off x="2870450" y="1125400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1"/>
                    </a:moveTo>
                    <a:cubicBezTo>
                      <a:pt x="3425" y="378"/>
                      <a:pt x="1794" y="923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35"/>
              <p:cNvSpPr/>
              <p:nvPr/>
            </p:nvSpPr>
            <p:spPr>
              <a:xfrm>
                <a:off x="2721675" y="1360375"/>
                <a:ext cx="133000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1646" fill="none" extrusionOk="0">
                    <a:moveTo>
                      <a:pt x="5320" y="1"/>
                    </a:moveTo>
                    <a:cubicBezTo>
                      <a:pt x="3470" y="329"/>
                      <a:pt x="1732" y="918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" name="Google Shape;1160;p35"/>
              <p:cNvSpPr/>
              <p:nvPr/>
            </p:nvSpPr>
            <p:spPr>
              <a:xfrm>
                <a:off x="2631675" y="976250"/>
                <a:ext cx="1330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5" fill="none" extrusionOk="0">
                    <a:moveTo>
                      <a:pt x="5320" y="0"/>
                    </a:moveTo>
                    <a:cubicBezTo>
                      <a:pt x="3534" y="437"/>
                      <a:pt x="1738" y="1046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Google Shape;1161;p35"/>
              <p:cNvSpPr/>
              <p:nvPr/>
            </p:nvSpPr>
            <p:spPr>
              <a:xfrm>
                <a:off x="2486400" y="1215925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0"/>
                    </a:moveTo>
                    <a:cubicBezTo>
                      <a:pt x="3579" y="531"/>
                      <a:pt x="1741" y="1115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2" name="Google Shape;1162;p35"/>
            <p:cNvGrpSpPr/>
            <p:nvPr/>
          </p:nvGrpSpPr>
          <p:grpSpPr>
            <a:xfrm rot="6653607" flipH="1">
              <a:off x="6031941" y="4292087"/>
              <a:ext cx="265000" cy="505851"/>
              <a:chOff x="4108100" y="4738163"/>
              <a:chExt cx="165425" cy="315775"/>
            </a:xfrm>
          </p:grpSpPr>
          <p:sp>
            <p:nvSpPr>
              <p:cNvPr id="1163" name="Google Shape;1163;p35"/>
              <p:cNvSpPr/>
              <p:nvPr/>
            </p:nvSpPr>
            <p:spPr>
              <a:xfrm>
                <a:off x="4153975" y="4738163"/>
                <a:ext cx="119550" cy="249625"/>
              </a:xfrm>
              <a:custGeom>
                <a:avLst/>
                <a:gdLst/>
                <a:ahLst/>
                <a:cxnLst/>
                <a:rect l="l" t="t" r="r" b="b"/>
                <a:pathLst>
                  <a:path w="4782" h="9985" fill="none" extrusionOk="0">
                    <a:moveTo>
                      <a:pt x="1" y="0"/>
                    </a:moveTo>
                    <a:cubicBezTo>
                      <a:pt x="420" y="3737"/>
                      <a:pt x="2132" y="7314"/>
                      <a:pt x="4781" y="998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4126475" y="4912438"/>
                <a:ext cx="5407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3486" fill="none" extrusionOk="0">
                    <a:moveTo>
                      <a:pt x="0" y="1"/>
                    </a:moveTo>
                    <a:cubicBezTo>
                      <a:pt x="495" y="1284"/>
                      <a:pt x="1233" y="2473"/>
                      <a:pt x="2163" y="34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4108100" y="5008888"/>
                <a:ext cx="421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802" fill="none" extrusionOk="0">
                    <a:moveTo>
                      <a:pt x="1" y="1"/>
                    </a:moveTo>
                    <a:cubicBezTo>
                      <a:pt x="562" y="601"/>
                      <a:pt x="1123" y="1200"/>
                      <a:pt x="1686" y="180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66" name="Google Shape;1166;p35"/>
          <p:cNvGrpSpPr/>
          <p:nvPr/>
        </p:nvGrpSpPr>
        <p:grpSpPr>
          <a:xfrm rot="8999829" flipH="1">
            <a:off x="7428756" y="3574451"/>
            <a:ext cx="85946" cy="78448"/>
            <a:chOff x="4903516" y="76261"/>
            <a:chExt cx="74638" cy="68127"/>
          </a:xfrm>
        </p:grpSpPr>
        <p:sp>
          <p:nvSpPr>
            <p:cNvPr id="1167" name="Google Shape;1167;p35"/>
            <p:cNvSpPr/>
            <p:nvPr/>
          </p:nvSpPr>
          <p:spPr>
            <a:xfrm>
              <a:off x="4903516" y="76261"/>
              <a:ext cx="74638" cy="68127"/>
            </a:xfrm>
            <a:custGeom>
              <a:avLst/>
              <a:gdLst/>
              <a:ahLst/>
              <a:cxnLst/>
              <a:rect l="l" t="t" r="r" b="b"/>
              <a:pathLst>
                <a:path w="1387" h="1266" extrusionOk="0">
                  <a:moveTo>
                    <a:pt x="658" y="1"/>
                  </a:moveTo>
                  <a:cubicBezTo>
                    <a:pt x="620" y="1"/>
                    <a:pt x="583" y="4"/>
                    <a:pt x="548" y="12"/>
                  </a:cubicBezTo>
                  <a:cubicBezTo>
                    <a:pt x="305" y="61"/>
                    <a:pt x="101" y="265"/>
                    <a:pt x="51" y="509"/>
                  </a:cubicBezTo>
                  <a:cubicBezTo>
                    <a:pt x="1" y="752"/>
                    <a:pt x="109" y="1021"/>
                    <a:pt x="315" y="1160"/>
                  </a:cubicBezTo>
                  <a:cubicBezTo>
                    <a:pt x="417" y="1230"/>
                    <a:pt x="542" y="1265"/>
                    <a:pt x="666" y="1265"/>
                  </a:cubicBezTo>
                  <a:cubicBezTo>
                    <a:pt x="790" y="1265"/>
                    <a:pt x="914" y="1230"/>
                    <a:pt x="1017" y="1160"/>
                  </a:cubicBezTo>
                  <a:cubicBezTo>
                    <a:pt x="1221" y="1022"/>
                    <a:pt x="1387" y="662"/>
                    <a:pt x="1309" y="415"/>
                  </a:cubicBezTo>
                  <a:cubicBezTo>
                    <a:pt x="1230" y="166"/>
                    <a:pt x="919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4928808" y="96172"/>
              <a:ext cx="23462" cy="22278"/>
            </a:xfrm>
            <a:custGeom>
              <a:avLst/>
              <a:gdLst/>
              <a:ahLst/>
              <a:cxnLst/>
              <a:rect l="l" t="t" r="r" b="b"/>
              <a:pathLst>
                <a:path w="436" h="414" fill="none" extrusionOk="0">
                  <a:moveTo>
                    <a:pt x="1" y="5"/>
                  </a:moveTo>
                  <a:cubicBezTo>
                    <a:pt x="112" y="0"/>
                    <a:pt x="224" y="41"/>
                    <a:pt x="306" y="116"/>
                  </a:cubicBezTo>
                  <a:cubicBezTo>
                    <a:pt x="386" y="193"/>
                    <a:pt x="435" y="302"/>
                    <a:pt x="436" y="41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69" name="Google Shape;1169;p35"/>
          <p:cNvGrpSpPr/>
          <p:nvPr/>
        </p:nvGrpSpPr>
        <p:grpSpPr>
          <a:xfrm rot="8999829" flipH="1">
            <a:off x="7890857" y="3035043"/>
            <a:ext cx="102986" cy="93939"/>
            <a:chOff x="4919875" y="253357"/>
            <a:chExt cx="89436" cy="81580"/>
          </a:xfrm>
        </p:grpSpPr>
        <p:sp>
          <p:nvSpPr>
            <p:cNvPr id="1170" name="Google Shape;1170;p35"/>
            <p:cNvSpPr/>
            <p:nvPr/>
          </p:nvSpPr>
          <p:spPr>
            <a:xfrm>
              <a:off x="4919875" y="253357"/>
              <a:ext cx="89436" cy="81580"/>
            </a:xfrm>
            <a:custGeom>
              <a:avLst/>
              <a:gdLst/>
              <a:ahLst/>
              <a:cxnLst/>
              <a:rect l="l" t="t" r="r" b="b"/>
              <a:pathLst>
                <a:path w="1662" h="1516" extrusionOk="0">
                  <a:moveTo>
                    <a:pt x="788" y="1"/>
                  </a:moveTo>
                  <a:cubicBezTo>
                    <a:pt x="743" y="1"/>
                    <a:pt x="699" y="5"/>
                    <a:pt x="657" y="14"/>
                  </a:cubicBezTo>
                  <a:cubicBezTo>
                    <a:pt x="366" y="74"/>
                    <a:pt x="121" y="318"/>
                    <a:pt x="60" y="610"/>
                  </a:cubicBezTo>
                  <a:cubicBezTo>
                    <a:pt x="1" y="901"/>
                    <a:pt x="131" y="1223"/>
                    <a:pt x="377" y="1390"/>
                  </a:cubicBezTo>
                  <a:cubicBezTo>
                    <a:pt x="500" y="1474"/>
                    <a:pt x="650" y="1516"/>
                    <a:pt x="799" y="1516"/>
                  </a:cubicBezTo>
                  <a:cubicBezTo>
                    <a:pt x="947" y="1516"/>
                    <a:pt x="1095" y="1474"/>
                    <a:pt x="1218" y="1391"/>
                  </a:cubicBezTo>
                  <a:cubicBezTo>
                    <a:pt x="1462" y="1224"/>
                    <a:pt x="1662" y="793"/>
                    <a:pt x="1568" y="496"/>
                  </a:cubicBezTo>
                  <a:cubicBezTo>
                    <a:pt x="1473" y="199"/>
                    <a:pt x="1100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4949848" y="304855"/>
              <a:ext cx="8341" cy="7103"/>
            </a:xfrm>
            <a:custGeom>
              <a:avLst/>
              <a:gdLst/>
              <a:ahLst/>
              <a:cxnLst/>
              <a:rect l="l" t="t" r="r" b="b"/>
              <a:pathLst>
                <a:path w="155" h="132" fill="none" extrusionOk="0">
                  <a:moveTo>
                    <a:pt x="0" y="0"/>
                  </a:moveTo>
                  <a:cubicBezTo>
                    <a:pt x="40" y="56"/>
                    <a:pt x="93" y="101"/>
                    <a:pt x="155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4945866" y="275742"/>
              <a:ext cx="7426" cy="14099"/>
            </a:xfrm>
            <a:custGeom>
              <a:avLst/>
              <a:gdLst/>
              <a:ahLst/>
              <a:cxnLst/>
              <a:rect l="l" t="t" r="r" b="b"/>
              <a:pathLst>
                <a:path w="138" h="262" fill="none" extrusionOk="0">
                  <a:moveTo>
                    <a:pt x="137" y="1"/>
                  </a:moveTo>
                  <a:cubicBezTo>
                    <a:pt x="61" y="66"/>
                    <a:pt x="12" y="161"/>
                    <a:pt x="0" y="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3" name="Google Shape;1173;p35"/>
          <p:cNvGrpSpPr/>
          <p:nvPr/>
        </p:nvGrpSpPr>
        <p:grpSpPr>
          <a:xfrm rot="8999829" flipH="1">
            <a:off x="8105495" y="2198020"/>
            <a:ext cx="319244" cy="306170"/>
            <a:chOff x="4741273" y="415654"/>
            <a:chExt cx="277242" cy="265888"/>
          </a:xfrm>
        </p:grpSpPr>
        <p:sp>
          <p:nvSpPr>
            <p:cNvPr id="1174" name="Google Shape;1174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8" name="Google Shape;1178;p35"/>
          <p:cNvGrpSpPr/>
          <p:nvPr/>
        </p:nvGrpSpPr>
        <p:grpSpPr>
          <a:xfrm rot="8999829" flipH="1">
            <a:off x="7552338" y="3200628"/>
            <a:ext cx="147725" cy="134712"/>
            <a:chOff x="4716089" y="169625"/>
            <a:chExt cx="128289" cy="116988"/>
          </a:xfrm>
        </p:grpSpPr>
        <p:sp>
          <p:nvSpPr>
            <p:cNvPr id="1179" name="Google Shape;1179;p35"/>
            <p:cNvSpPr/>
            <p:nvPr/>
          </p:nvSpPr>
          <p:spPr>
            <a:xfrm>
              <a:off x="4716089" y="169625"/>
              <a:ext cx="128289" cy="116988"/>
            </a:xfrm>
            <a:custGeom>
              <a:avLst/>
              <a:gdLst/>
              <a:ahLst/>
              <a:cxnLst/>
              <a:rect l="l" t="t" r="r" b="b"/>
              <a:pathLst>
                <a:path w="2384" h="2174" extrusionOk="0">
                  <a:moveTo>
                    <a:pt x="1130" y="1"/>
                  </a:moveTo>
                  <a:cubicBezTo>
                    <a:pt x="1065" y="1"/>
                    <a:pt x="1002" y="6"/>
                    <a:pt x="943" y="19"/>
                  </a:cubicBezTo>
                  <a:cubicBezTo>
                    <a:pt x="525" y="105"/>
                    <a:pt x="172" y="455"/>
                    <a:pt x="87" y="873"/>
                  </a:cubicBezTo>
                  <a:cubicBezTo>
                    <a:pt x="0" y="1293"/>
                    <a:pt x="187" y="1754"/>
                    <a:pt x="541" y="1994"/>
                  </a:cubicBezTo>
                  <a:cubicBezTo>
                    <a:pt x="718" y="2113"/>
                    <a:pt x="932" y="2174"/>
                    <a:pt x="1147" y="2174"/>
                  </a:cubicBezTo>
                  <a:cubicBezTo>
                    <a:pt x="1359" y="2174"/>
                    <a:pt x="1571" y="2114"/>
                    <a:pt x="1748" y="1995"/>
                  </a:cubicBezTo>
                  <a:cubicBezTo>
                    <a:pt x="2099" y="1756"/>
                    <a:pt x="2383" y="1138"/>
                    <a:pt x="2248" y="711"/>
                  </a:cubicBezTo>
                  <a:cubicBezTo>
                    <a:pt x="2113" y="285"/>
                    <a:pt x="1578" y="1"/>
                    <a:pt x="11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4736861" y="228980"/>
              <a:ext cx="22332" cy="32664"/>
            </a:xfrm>
            <a:custGeom>
              <a:avLst/>
              <a:gdLst/>
              <a:ahLst/>
              <a:cxnLst/>
              <a:rect l="l" t="t" r="r" b="b"/>
              <a:pathLst>
                <a:path w="415" h="607" fill="none" extrusionOk="0">
                  <a:moveTo>
                    <a:pt x="0" y="0"/>
                  </a:moveTo>
                  <a:cubicBezTo>
                    <a:pt x="20" y="255"/>
                    <a:pt x="183" y="496"/>
                    <a:pt x="414" y="6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4750421" y="190504"/>
              <a:ext cx="8556" cy="5866"/>
            </a:xfrm>
            <a:custGeom>
              <a:avLst/>
              <a:gdLst/>
              <a:ahLst/>
              <a:cxnLst/>
              <a:rect l="l" t="t" r="r" b="b"/>
              <a:pathLst>
                <a:path w="159" h="109" fill="none" extrusionOk="0">
                  <a:moveTo>
                    <a:pt x="159" y="1"/>
                  </a:moveTo>
                  <a:cubicBezTo>
                    <a:pt x="102" y="29"/>
                    <a:pt x="47" y="65"/>
                    <a:pt x="0" y="1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4784753" y="195294"/>
              <a:ext cx="28736" cy="27122"/>
            </a:xfrm>
            <a:custGeom>
              <a:avLst/>
              <a:gdLst/>
              <a:ahLst/>
              <a:cxnLst/>
              <a:rect l="l" t="t" r="r" b="b"/>
              <a:pathLst>
                <a:path w="534" h="504" fill="none" extrusionOk="0">
                  <a:moveTo>
                    <a:pt x="70" y="55"/>
                  </a:moveTo>
                  <a:cubicBezTo>
                    <a:pt x="3" y="147"/>
                    <a:pt x="0" y="281"/>
                    <a:pt x="67" y="374"/>
                  </a:cubicBezTo>
                  <a:cubicBezTo>
                    <a:pt x="133" y="466"/>
                    <a:pt x="266" y="504"/>
                    <a:pt x="370" y="458"/>
                  </a:cubicBezTo>
                  <a:cubicBezTo>
                    <a:pt x="474" y="412"/>
                    <a:pt x="533" y="283"/>
                    <a:pt x="498" y="175"/>
                  </a:cubicBezTo>
                  <a:cubicBezTo>
                    <a:pt x="460" y="67"/>
                    <a:pt x="331" y="1"/>
                    <a:pt x="223" y="3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3" name="Google Shape;1183;p35"/>
          <p:cNvGrpSpPr/>
          <p:nvPr/>
        </p:nvGrpSpPr>
        <p:grpSpPr>
          <a:xfrm rot="8999829" flipH="1">
            <a:off x="7078344" y="3301983"/>
            <a:ext cx="216134" cy="197173"/>
            <a:chOff x="4539963" y="330039"/>
            <a:chExt cx="187698" cy="171231"/>
          </a:xfrm>
        </p:grpSpPr>
        <p:sp>
          <p:nvSpPr>
            <p:cNvPr id="1184" name="Google Shape;1184;p35"/>
            <p:cNvSpPr/>
            <p:nvPr/>
          </p:nvSpPr>
          <p:spPr>
            <a:xfrm>
              <a:off x="4539963" y="330039"/>
              <a:ext cx="187698" cy="171231"/>
            </a:xfrm>
            <a:custGeom>
              <a:avLst/>
              <a:gdLst/>
              <a:ahLst/>
              <a:cxnLst/>
              <a:rect l="l" t="t" r="r" b="b"/>
              <a:pathLst>
                <a:path w="3488" h="3182" extrusionOk="0">
                  <a:moveTo>
                    <a:pt x="1653" y="1"/>
                  </a:moveTo>
                  <a:cubicBezTo>
                    <a:pt x="1558" y="1"/>
                    <a:pt x="1465" y="10"/>
                    <a:pt x="1378" y="28"/>
                  </a:cubicBezTo>
                  <a:cubicBezTo>
                    <a:pt x="766" y="154"/>
                    <a:pt x="251" y="667"/>
                    <a:pt x="125" y="1279"/>
                  </a:cubicBezTo>
                  <a:cubicBezTo>
                    <a:pt x="0" y="1891"/>
                    <a:pt x="272" y="2568"/>
                    <a:pt x="790" y="2918"/>
                  </a:cubicBezTo>
                  <a:cubicBezTo>
                    <a:pt x="1049" y="3093"/>
                    <a:pt x="1362" y="3181"/>
                    <a:pt x="1675" y="3181"/>
                  </a:cubicBezTo>
                  <a:cubicBezTo>
                    <a:pt x="1986" y="3181"/>
                    <a:pt x="2298" y="3094"/>
                    <a:pt x="2556" y="2919"/>
                  </a:cubicBezTo>
                  <a:cubicBezTo>
                    <a:pt x="3071" y="2570"/>
                    <a:pt x="3487" y="1665"/>
                    <a:pt x="3289" y="1042"/>
                  </a:cubicBezTo>
                  <a:cubicBezTo>
                    <a:pt x="3091" y="418"/>
                    <a:pt x="2309" y="1"/>
                    <a:pt x="165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4577469" y="426685"/>
              <a:ext cx="8179" cy="18404"/>
            </a:xfrm>
            <a:custGeom>
              <a:avLst/>
              <a:gdLst/>
              <a:ahLst/>
              <a:cxnLst/>
              <a:rect l="l" t="t" r="r" b="b"/>
              <a:pathLst>
                <a:path w="152" h="342" fill="none" extrusionOk="0">
                  <a:moveTo>
                    <a:pt x="1" y="0"/>
                  </a:moveTo>
                  <a:cubicBezTo>
                    <a:pt x="31" y="121"/>
                    <a:pt x="82" y="238"/>
                    <a:pt x="151" y="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4578600" y="356138"/>
              <a:ext cx="30673" cy="35301"/>
            </a:xfrm>
            <a:custGeom>
              <a:avLst/>
              <a:gdLst/>
              <a:ahLst/>
              <a:cxnLst/>
              <a:rect l="l" t="t" r="r" b="b"/>
              <a:pathLst>
                <a:path w="570" h="656" fill="none" extrusionOk="0">
                  <a:moveTo>
                    <a:pt x="569" y="0"/>
                  </a:moveTo>
                  <a:cubicBezTo>
                    <a:pt x="305" y="133"/>
                    <a:pt x="96" y="375"/>
                    <a:pt x="1" y="65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4626976" y="421358"/>
              <a:ext cx="43319" cy="56557"/>
            </a:xfrm>
            <a:custGeom>
              <a:avLst/>
              <a:gdLst/>
              <a:ahLst/>
              <a:cxnLst/>
              <a:rect l="l" t="t" r="r" b="b"/>
              <a:pathLst>
                <a:path w="805" h="1051" fill="none" extrusionOk="0">
                  <a:moveTo>
                    <a:pt x="452" y="992"/>
                  </a:moveTo>
                  <a:cubicBezTo>
                    <a:pt x="551" y="975"/>
                    <a:pt x="634" y="904"/>
                    <a:pt x="689" y="821"/>
                  </a:cubicBezTo>
                  <a:cubicBezTo>
                    <a:pt x="771" y="700"/>
                    <a:pt x="804" y="544"/>
                    <a:pt x="764" y="405"/>
                  </a:cubicBezTo>
                  <a:cubicBezTo>
                    <a:pt x="678" y="113"/>
                    <a:pt x="224" y="0"/>
                    <a:pt x="97" y="317"/>
                  </a:cubicBezTo>
                  <a:cubicBezTo>
                    <a:pt x="1" y="560"/>
                    <a:pt x="114" y="1050"/>
                    <a:pt x="452" y="99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8" name="Google Shape;1188;p35"/>
          <p:cNvGrpSpPr/>
          <p:nvPr/>
        </p:nvGrpSpPr>
        <p:grpSpPr>
          <a:xfrm rot="-1200517" flipH="1">
            <a:off x="4857764" y="793121"/>
            <a:ext cx="648383" cy="798971"/>
            <a:chOff x="1231775" y="2273025"/>
            <a:chExt cx="563075" cy="693850"/>
          </a:xfrm>
        </p:grpSpPr>
        <p:sp>
          <p:nvSpPr>
            <p:cNvPr id="1189" name="Google Shape;1189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1659275" y="2897625"/>
              <a:ext cx="88350" cy="69250"/>
            </a:xfrm>
            <a:custGeom>
              <a:avLst/>
              <a:gdLst/>
              <a:ahLst/>
              <a:cxnLst/>
              <a:rect l="l" t="t" r="r" b="b"/>
              <a:pathLst>
                <a:path w="3534" h="2770" fill="none" extrusionOk="0">
                  <a:moveTo>
                    <a:pt x="0" y="1807"/>
                  </a:moveTo>
                  <a:cubicBezTo>
                    <a:pt x="374" y="2190"/>
                    <a:pt x="804" y="2561"/>
                    <a:pt x="1331" y="2655"/>
                  </a:cubicBezTo>
                  <a:cubicBezTo>
                    <a:pt x="1979" y="2770"/>
                    <a:pt x="2652" y="2418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1324850" y="2397275"/>
              <a:ext cx="413625" cy="469100"/>
            </a:xfrm>
            <a:custGeom>
              <a:avLst/>
              <a:gdLst/>
              <a:ahLst/>
              <a:cxnLst/>
              <a:rect l="l" t="t" r="r" b="b"/>
              <a:pathLst>
                <a:path w="16545" h="18764" extrusionOk="0">
                  <a:moveTo>
                    <a:pt x="8457" y="1"/>
                  </a:moveTo>
                  <a:cubicBezTo>
                    <a:pt x="8097" y="1"/>
                    <a:pt x="7738" y="25"/>
                    <a:pt x="7381" y="75"/>
                  </a:cubicBezTo>
                  <a:cubicBezTo>
                    <a:pt x="4651" y="452"/>
                    <a:pt x="2162" y="2320"/>
                    <a:pt x="1081" y="4856"/>
                  </a:cubicBezTo>
                  <a:cubicBezTo>
                    <a:pt x="0" y="7394"/>
                    <a:pt x="389" y="10509"/>
                    <a:pt x="2098" y="12673"/>
                  </a:cubicBezTo>
                  <a:cubicBezTo>
                    <a:pt x="3522" y="14476"/>
                    <a:pt x="5889" y="15627"/>
                    <a:pt x="8199" y="15627"/>
                  </a:cubicBezTo>
                  <a:cubicBezTo>
                    <a:pt x="8291" y="15627"/>
                    <a:pt x="8384" y="15626"/>
                    <a:pt x="8476" y="15622"/>
                  </a:cubicBezTo>
                  <a:cubicBezTo>
                    <a:pt x="8500" y="15621"/>
                    <a:pt x="8524" y="15620"/>
                    <a:pt x="8548" y="15620"/>
                  </a:cubicBezTo>
                  <a:cubicBezTo>
                    <a:pt x="9208" y="15620"/>
                    <a:pt x="9816" y="15981"/>
                    <a:pt x="10113" y="16575"/>
                  </a:cubicBezTo>
                  <a:lnTo>
                    <a:pt x="11210" y="18764"/>
                  </a:lnTo>
                  <a:lnTo>
                    <a:pt x="15833" y="16387"/>
                  </a:lnTo>
                  <a:cubicBezTo>
                    <a:pt x="15405" y="15617"/>
                    <a:pt x="15091" y="14879"/>
                    <a:pt x="14739" y="14131"/>
                  </a:cubicBezTo>
                  <a:cubicBezTo>
                    <a:pt x="14448" y="13513"/>
                    <a:pt x="14540" y="12783"/>
                    <a:pt x="14984" y="12266"/>
                  </a:cubicBezTo>
                  <a:cubicBezTo>
                    <a:pt x="16222" y="10823"/>
                    <a:pt x="16544" y="8842"/>
                    <a:pt x="16447" y="7046"/>
                  </a:cubicBezTo>
                  <a:cubicBezTo>
                    <a:pt x="16375" y="5744"/>
                    <a:pt x="15663" y="3849"/>
                    <a:pt x="14802" y="2868"/>
                  </a:cubicBezTo>
                  <a:cubicBezTo>
                    <a:pt x="13224" y="1069"/>
                    <a:pt x="10844" y="1"/>
                    <a:pt x="845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1324850" y="2389675"/>
              <a:ext cx="413625" cy="476700"/>
            </a:xfrm>
            <a:custGeom>
              <a:avLst/>
              <a:gdLst/>
              <a:ahLst/>
              <a:cxnLst/>
              <a:rect l="l" t="t" r="r" b="b"/>
              <a:pathLst>
                <a:path w="16545" h="19068" fill="none" extrusionOk="0">
                  <a:moveTo>
                    <a:pt x="11210" y="19068"/>
                  </a:moveTo>
                  <a:lnTo>
                    <a:pt x="10113" y="16879"/>
                  </a:lnTo>
                  <a:cubicBezTo>
                    <a:pt x="9805" y="16263"/>
                    <a:pt x="9163" y="15899"/>
                    <a:pt x="8476" y="15926"/>
                  </a:cubicBezTo>
                  <a:cubicBezTo>
                    <a:pt x="6079" y="16022"/>
                    <a:pt x="3579" y="14852"/>
                    <a:pt x="2098" y="12977"/>
                  </a:cubicBezTo>
                  <a:cubicBezTo>
                    <a:pt x="389" y="10813"/>
                    <a:pt x="0" y="7698"/>
                    <a:pt x="1081" y="5160"/>
                  </a:cubicBezTo>
                  <a:cubicBezTo>
                    <a:pt x="2162" y="2624"/>
                    <a:pt x="4651" y="756"/>
                    <a:pt x="7381" y="379"/>
                  </a:cubicBezTo>
                  <a:cubicBezTo>
                    <a:pt x="10109" y="0"/>
                    <a:pt x="12987" y="1102"/>
                    <a:pt x="14802" y="3172"/>
                  </a:cubicBezTo>
                  <a:cubicBezTo>
                    <a:pt x="15663" y="4153"/>
                    <a:pt x="16375" y="6048"/>
                    <a:pt x="16447" y="7350"/>
                  </a:cubicBezTo>
                  <a:cubicBezTo>
                    <a:pt x="16544" y="9146"/>
                    <a:pt x="16222" y="11127"/>
                    <a:pt x="14984" y="12570"/>
                  </a:cubicBezTo>
                  <a:cubicBezTo>
                    <a:pt x="14540" y="13087"/>
                    <a:pt x="14448" y="13817"/>
                    <a:pt x="14739" y="14435"/>
                  </a:cubicBezTo>
                  <a:cubicBezTo>
                    <a:pt x="15091" y="15183"/>
                    <a:pt x="15405" y="15921"/>
                    <a:pt x="15833" y="166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1466050" y="2648200"/>
              <a:ext cx="175625" cy="199875"/>
            </a:xfrm>
            <a:custGeom>
              <a:avLst/>
              <a:gdLst/>
              <a:ahLst/>
              <a:cxnLst/>
              <a:rect l="l" t="t" r="r" b="b"/>
              <a:pathLst>
                <a:path w="7025" h="7995" fill="none" extrusionOk="0">
                  <a:moveTo>
                    <a:pt x="7025" y="7995"/>
                  </a:moveTo>
                  <a:cubicBezTo>
                    <a:pt x="6107" y="6288"/>
                    <a:pt x="5190" y="4581"/>
                    <a:pt x="4271" y="2874"/>
                  </a:cubicBezTo>
                  <a:cubicBezTo>
                    <a:pt x="3943" y="2263"/>
                    <a:pt x="3609" y="1646"/>
                    <a:pt x="3152" y="1125"/>
                  </a:cubicBezTo>
                  <a:cubicBezTo>
                    <a:pt x="2694" y="603"/>
                    <a:pt x="2093" y="177"/>
                    <a:pt x="1409" y="60"/>
                  </a:cubicBezTo>
                  <a:cubicBezTo>
                    <a:pt x="1059" y="0"/>
                    <a:pt x="667" y="34"/>
                    <a:pt x="395" y="263"/>
                  </a:cubicBezTo>
                  <a:cubicBezTo>
                    <a:pt x="42" y="562"/>
                    <a:pt x="1" y="1131"/>
                    <a:pt x="229" y="1535"/>
                  </a:cubicBezTo>
                  <a:cubicBezTo>
                    <a:pt x="455" y="1939"/>
                    <a:pt x="891" y="2192"/>
                    <a:pt x="1341" y="2302"/>
                  </a:cubicBezTo>
                  <a:cubicBezTo>
                    <a:pt x="1908" y="2441"/>
                    <a:pt x="2509" y="2386"/>
                    <a:pt x="3071" y="2232"/>
                  </a:cubicBezTo>
                  <a:cubicBezTo>
                    <a:pt x="3634" y="2079"/>
                    <a:pt x="4464" y="1674"/>
                    <a:pt x="4993" y="14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1586225" y="2574125"/>
              <a:ext cx="101050" cy="251125"/>
            </a:xfrm>
            <a:custGeom>
              <a:avLst/>
              <a:gdLst/>
              <a:ahLst/>
              <a:cxnLst/>
              <a:rect l="l" t="t" r="r" b="b"/>
              <a:pathLst>
                <a:path w="4042" h="10045" fill="none" extrusionOk="0">
                  <a:moveTo>
                    <a:pt x="4042" y="10044"/>
                  </a:moveTo>
                  <a:cubicBezTo>
                    <a:pt x="3225" y="8287"/>
                    <a:pt x="2408" y="6530"/>
                    <a:pt x="1591" y="4773"/>
                  </a:cubicBezTo>
                  <a:cubicBezTo>
                    <a:pt x="1299" y="4143"/>
                    <a:pt x="1003" y="3506"/>
                    <a:pt x="861" y="2827"/>
                  </a:cubicBezTo>
                  <a:cubicBezTo>
                    <a:pt x="718" y="2149"/>
                    <a:pt x="736" y="1413"/>
                    <a:pt x="1053" y="796"/>
                  </a:cubicBezTo>
                  <a:cubicBezTo>
                    <a:pt x="1215" y="478"/>
                    <a:pt x="1476" y="185"/>
                    <a:pt x="1822" y="105"/>
                  </a:cubicBezTo>
                  <a:cubicBezTo>
                    <a:pt x="2273" y="1"/>
                    <a:pt x="2753" y="309"/>
                    <a:pt x="2941" y="733"/>
                  </a:cubicBezTo>
                  <a:cubicBezTo>
                    <a:pt x="3129" y="1156"/>
                    <a:pt x="3070" y="1656"/>
                    <a:pt x="2888" y="2083"/>
                  </a:cubicBezTo>
                  <a:cubicBezTo>
                    <a:pt x="2660" y="2621"/>
                    <a:pt x="2256" y="3067"/>
                    <a:pt x="1796" y="3427"/>
                  </a:cubicBezTo>
                  <a:cubicBezTo>
                    <a:pt x="1336" y="3786"/>
                    <a:pt x="515" y="4207"/>
                    <a:pt x="0" y="448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1366800" y="2481475"/>
              <a:ext cx="51125" cy="198150"/>
            </a:xfrm>
            <a:custGeom>
              <a:avLst/>
              <a:gdLst/>
              <a:ahLst/>
              <a:cxnLst/>
              <a:rect l="l" t="t" r="r" b="b"/>
              <a:pathLst>
                <a:path w="2045" h="7926" fill="none" extrusionOk="0">
                  <a:moveTo>
                    <a:pt x="1100" y="7926"/>
                  </a:moveTo>
                  <a:cubicBezTo>
                    <a:pt x="329" y="6736"/>
                    <a:pt x="0" y="5268"/>
                    <a:pt x="188" y="3865"/>
                  </a:cubicBezTo>
                  <a:cubicBezTo>
                    <a:pt x="376" y="2460"/>
                    <a:pt x="917" y="1058"/>
                    <a:pt x="204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1442375" y="2434325"/>
              <a:ext cx="59975" cy="25975"/>
            </a:xfrm>
            <a:custGeom>
              <a:avLst/>
              <a:gdLst/>
              <a:ahLst/>
              <a:cxnLst/>
              <a:rect l="l" t="t" r="r" b="b"/>
              <a:pathLst>
                <a:path w="2399" h="1039" fill="none" extrusionOk="0">
                  <a:moveTo>
                    <a:pt x="1" y="1038"/>
                  </a:moveTo>
                  <a:cubicBezTo>
                    <a:pt x="690" y="488"/>
                    <a:pt x="1527" y="126"/>
                    <a:pt x="239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1382475" y="2309950"/>
              <a:ext cx="35975" cy="65850"/>
            </a:xfrm>
            <a:custGeom>
              <a:avLst/>
              <a:gdLst/>
              <a:ahLst/>
              <a:cxnLst/>
              <a:rect l="l" t="t" r="r" b="b"/>
              <a:pathLst>
                <a:path w="1439" h="2634" fill="none" extrusionOk="0">
                  <a:moveTo>
                    <a:pt x="1438" y="2634"/>
                  </a:moveTo>
                  <a:cubicBezTo>
                    <a:pt x="960" y="1756"/>
                    <a:pt x="480" y="878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1571475" y="2273025"/>
              <a:ext cx="3125" cy="75000"/>
            </a:xfrm>
            <a:custGeom>
              <a:avLst/>
              <a:gdLst/>
              <a:ahLst/>
              <a:cxnLst/>
              <a:rect l="l" t="t" r="r" b="b"/>
              <a:pathLst>
                <a:path w="125" h="3000" fill="none" extrusionOk="0">
                  <a:moveTo>
                    <a:pt x="1" y="2999"/>
                  </a:moveTo>
                  <a:cubicBezTo>
                    <a:pt x="43" y="1999"/>
                    <a:pt x="83" y="1000"/>
                    <a:pt x="12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1714275" y="2365500"/>
              <a:ext cx="51175" cy="54900"/>
            </a:xfrm>
            <a:custGeom>
              <a:avLst/>
              <a:gdLst/>
              <a:ahLst/>
              <a:cxnLst/>
              <a:rect l="l" t="t" r="r" b="b"/>
              <a:pathLst>
                <a:path w="2047" h="2196" fill="none" extrusionOk="0">
                  <a:moveTo>
                    <a:pt x="0" y="2195"/>
                  </a:moveTo>
                  <a:cubicBezTo>
                    <a:pt x="682" y="1463"/>
                    <a:pt x="1364" y="731"/>
                    <a:pt x="20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1484125" y="2316900"/>
              <a:ext cx="9775" cy="34675"/>
            </a:xfrm>
            <a:custGeom>
              <a:avLst/>
              <a:gdLst/>
              <a:ahLst/>
              <a:cxnLst/>
              <a:rect l="l" t="t" r="r" b="b"/>
              <a:pathLst>
                <a:path w="391" h="1387" fill="none" extrusionOk="0">
                  <a:moveTo>
                    <a:pt x="391" y="1386"/>
                  </a:moveTo>
                  <a:cubicBezTo>
                    <a:pt x="261" y="924"/>
                    <a:pt x="130" y="463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1651925" y="2345300"/>
              <a:ext cx="17675" cy="31375"/>
            </a:xfrm>
            <a:custGeom>
              <a:avLst/>
              <a:gdLst/>
              <a:ahLst/>
              <a:cxnLst/>
              <a:rect l="l" t="t" r="r" b="b"/>
              <a:pathLst>
                <a:path w="707" h="1255" fill="none" extrusionOk="0">
                  <a:moveTo>
                    <a:pt x="0" y="1255"/>
                  </a:moveTo>
                  <a:cubicBezTo>
                    <a:pt x="235" y="837"/>
                    <a:pt x="471" y="419"/>
                    <a:pt x="70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1761175" y="2460725"/>
              <a:ext cx="33675" cy="12750"/>
            </a:xfrm>
            <a:custGeom>
              <a:avLst/>
              <a:gdLst/>
              <a:ahLst/>
              <a:cxnLst/>
              <a:rect l="l" t="t" r="r" b="b"/>
              <a:pathLst>
                <a:path w="1347" h="510" fill="none" extrusionOk="0">
                  <a:moveTo>
                    <a:pt x="0" y="509"/>
                  </a:moveTo>
                  <a:lnTo>
                    <a:pt x="134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1238350" y="2466425"/>
              <a:ext cx="67875" cy="32050"/>
            </a:xfrm>
            <a:custGeom>
              <a:avLst/>
              <a:gdLst/>
              <a:ahLst/>
              <a:cxnLst/>
              <a:rect l="l" t="t" r="r" b="b"/>
              <a:pathLst>
                <a:path w="2715" h="1282" fill="none" extrusionOk="0">
                  <a:moveTo>
                    <a:pt x="2715" y="1282"/>
                  </a:moveTo>
                  <a:cubicBezTo>
                    <a:pt x="1810" y="854"/>
                    <a:pt x="904" y="427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1231775" y="2658500"/>
              <a:ext cx="72350" cy="19925"/>
            </a:xfrm>
            <a:custGeom>
              <a:avLst/>
              <a:gdLst/>
              <a:ahLst/>
              <a:cxnLst/>
              <a:rect l="l" t="t" r="r" b="b"/>
              <a:pathLst>
                <a:path w="2894" h="797" fill="none" extrusionOk="0">
                  <a:moveTo>
                    <a:pt x="2894" y="0"/>
                  </a:moveTo>
                  <a:cubicBezTo>
                    <a:pt x="1929" y="265"/>
                    <a:pt x="965" y="531"/>
                    <a:pt x="0" y="7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1319150" y="2406600"/>
              <a:ext cx="26225" cy="24775"/>
            </a:xfrm>
            <a:custGeom>
              <a:avLst/>
              <a:gdLst/>
              <a:ahLst/>
              <a:cxnLst/>
              <a:rect l="l" t="t" r="r" b="b"/>
              <a:pathLst>
                <a:path w="1049" h="991" fill="none" extrusionOk="0">
                  <a:moveTo>
                    <a:pt x="1048" y="990"/>
                  </a:moveTo>
                  <a:cubicBezTo>
                    <a:pt x="700" y="661"/>
                    <a:pt x="351" y="331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258325" y="2583000"/>
              <a:ext cx="36000" cy="1100"/>
            </a:xfrm>
            <a:custGeom>
              <a:avLst/>
              <a:gdLst/>
              <a:ahLst/>
              <a:cxnLst/>
              <a:rect l="l" t="t" r="r" b="b"/>
              <a:pathLst>
                <a:path w="1440" h="44" fill="none" extrusionOk="0">
                  <a:moveTo>
                    <a:pt x="1440" y="1"/>
                  </a:moveTo>
                  <a:cubicBezTo>
                    <a:pt x="960" y="15"/>
                    <a:pt x="480" y="29"/>
                    <a:pt x="0" y="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302500" y="2724675"/>
              <a:ext cx="26875" cy="23950"/>
            </a:xfrm>
            <a:custGeom>
              <a:avLst/>
              <a:gdLst/>
              <a:ahLst/>
              <a:cxnLst/>
              <a:rect l="l" t="t" r="r" b="b"/>
              <a:pathLst>
                <a:path w="1075" h="958" fill="none" extrusionOk="0">
                  <a:moveTo>
                    <a:pt x="1075" y="1"/>
                  </a:moveTo>
                  <a:cubicBezTo>
                    <a:pt x="718" y="320"/>
                    <a:pt x="359" y="639"/>
                    <a:pt x="0" y="9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5" name="Google Shape;1215;p35"/>
          <p:cNvGrpSpPr/>
          <p:nvPr/>
        </p:nvGrpSpPr>
        <p:grpSpPr>
          <a:xfrm>
            <a:off x="827435" y="778704"/>
            <a:ext cx="169093" cy="196886"/>
            <a:chOff x="4421530" y="2164904"/>
            <a:chExt cx="111694" cy="130052"/>
          </a:xfrm>
        </p:grpSpPr>
        <p:sp>
          <p:nvSpPr>
            <p:cNvPr id="1216" name="Google Shape;1216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8" name="Google Shape;1218;p35"/>
          <p:cNvGrpSpPr/>
          <p:nvPr/>
        </p:nvGrpSpPr>
        <p:grpSpPr>
          <a:xfrm rot="3143434">
            <a:off x="5772812" y="2189255"/>
            <a:ext cx="169094" cy="196886"/>
            <a:chOff x="4421530" y="2164904"/>
            <a:chExt cx="111694" cy="130052"/>
          </a:xfrm>
        </p:grpSpPr>
        <p:sp>
          <p:nvSpPr>
            <p:cNvPr id="1219" name="Google Shape;1219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1" name="Google Shape;1221;p35"/>
          <p:cNvGrpSpPr/>
          <p:nvPr/>
        </p:nvGrpSpPr>
        <p:grpSpPr>
          <a:xfrm>
            <a:off x="4955800" y="4450921"/>
            <a:ext cx="319244" cy="306170"/>
            <a:chOff x="4741273" y="415654"/>
            <a:chExt cx="277242" cy="265888"/>
          </a:xfrm>
        </p:grpSpPr>
        <p:sp>
          <p:nvSpPr>
            <p:cNvPr id="1222" name="Google Shape;1222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60170">
            <a:off x="7425516" y="3062465"/>
            <a:ext cx="1498869" cy="1815682"/>
            <a:chOff x="6185893" y="3441520"/>
            <a:chExt cx="933557" cy="1130881"/>
          </a:xfrm>
        </p:grpSpPr>
        <p:sp>
          <p:nvSpPr>
            <p:cNvPr id="1227" name="Google Shape;1227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E6E6E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fill="none" extrusionOk="0">
                  <a:moveTo>
                    <a:pt x="1" y="514"/>
                  </a:moveTo>
                  <a:cubicBezTo>
                    <a:pt x="544" y="258"/>
                    <a:pt x="1126" y="85"/>
                    <a:pt x="1721" y="1"/>
                  </a:cubicBezTo>
                  <a:cubicBezTo>
                    <a:pt x="3191" y="1192"/>
                    <a:pt x="4342" y="2878"/>
                    <a:pt x="5016" y="4647"/>
                  </a:cubicBezTo>
                  <a:cubicBezTo>
                    <a:pt x="4806" y="5145"/>
                    <a:pt x="4522" y="5614"/>
                    <a:pt x="4175" y="60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-656144">
              <a:off x="6192005" y="4026698"/>
              <a:ext cx="344336" cy="97396"/>
            </a:xfrm>
            <a:custGeom>
              <a:avLst/>
              <a:gdLst/>
              <a:ahLst/>
              <a:cxnLst/>
              <a:rect l="l" t="t" r="r" b="b"/>
              <a:pathLst>
                <a:path w="13774" h="3896" fill="none" extrusionOk="0">
                  <a:moveTo>
                    <a:pt x="13271" y="2334"/>
                  </a:moveTo>
                  <a:lnTo>
                    <a:pt x="970" y="158"/>
                  </a:lnTo>
                  <a:cubicBezTo>
                    <a:pt x="885" y="143"/>
                    <a:pt x="802" y="126"/>
                    <a:pt x="718" y="106"/>
                  </a:cubicBezTo>
                  <a:lnTo>
                    <a:pt x="270" y="1"/>
                  </a:lnTo>
                  <a:cubicBezTo>
                    <a:pt x="248" y="126"/>
                    <a:pt x="185" y="186"/>
                    <a:pt x="163" y="310"/>
                  </a:cubicBezTo>
                  <a:lnTo>
                    <a:pt x="41" y="995"/>
                  </a:lnTo>
                  <a:cubicBezTo>
                    <a:pt x="1" y="1225"/>
                    <a:pt x="139" y="1499"/>
                    <a:pt x="354" y="1592"/>
                  </a:cubicBezTo>
                  <a:cubicBezTo>
                    <a:pt x="361" y="1595"/>
                    <a:pt x="368" y="1597"/>
                    <a:pt x="374" y="1600"/>
                  </a:cubicBezTo>
                  <a:cubicBezTo>
                    <a:pt x="406" y="1612"/>
                    <a:pt x="440" y="1619"/>
                    <a:pt x="473" y="1626"/>
                  </a:cubicBezTo>
                  <a:lnTo>
                    <a:pt x="13003" y="3843"/>
                  </a:lnTo>
                  <a:cubicBezTo>
                    <a:pt x="13304" y="3896"/>
                    <a:pt x="13588" y="3696"/>
                    <a:pt x="13642" y="3395"/>
                  </a:cubicBezTo>
                  <a:cubicBezTo>
                    <a:pt x="13667" y="3255"/>
                    <a:pt x="13694" y="3114"/>
                    <a:pt x="13719" y="2975"/>
                  </a:cubicBezTo>
                  <a:cubicBezTo>
                    <a:pt x="13773" y="2674"/>
                    <a:pt x="13572" y="2388"/>
                    <a:pt x="13271" y="2335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-656144">
              <a:off x="6576467" y="4332297"/>
              <a:ext cx="137594" cy="112845"/>
            </a:xfrm>
            <a:custGeom>
              <a:avLst/>
              <a:gdLst/>
              <a:ahLst/>
              <a:cxnLst/>
              <a:rect l="l" t="t" r="r" b="b"/>
              <a:pathLst>
                <a:path w="5504" h="4514" extrusionOk="0">
                  <a:moveTo>
                    <a:pt x="647" y="1"/>
                  </a:moveTo>
                  <a:lnTo>
                    <a:pt x="1" y="3654"/>
                  </a:lnTo>
                  <a:lnTo>
                    <a:pt x="4857" y="4513"/>
                  </a:lnTo>
                  <a:lnTo>
                    <a:pt x="5503" y="86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fill="none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fill="none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  <a:lnTo>
                    <a:pt x="195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fill="none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extrusionOk="0">
                  <a:moveTo>
                    <a:pt x="1721" y="1"/>
                  </a:moveTo>
                  <a:cubicBezTo>
                    <a:pt x="1126" y="85"/>
                    <a:pt x="544" y="258"/>
                    <a:pt x="1" y="514"/>
                  </a:cubicBezTo>
                  <a:lnTo>
                    <a:pt x="4175" y="6030"/>
                  </a:lnTo>
                  <a:cubicBezTo>
                    <a:pt x="4522" y="5614"/>
                    <a:pt x="4806" y="5145"/>
                    <a:pt x="5016" y="4647"/>
                  </a:cubicBezTo>
                  <a:cubicBezTo>
                    <a:pt x="4342" y="2878"/>
                    <a:pt x="3191" y="1192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-656144">
              <a:off x="6284169" y="4070065"/>
              <a:ext cx="128895" cy="120245"/>
            </a:xfrm>
            <a:custGeom>
              <a:avLst/>
              <a:gdLst/>
              <a:ahLst/>
              <a:cxnLst/>
              <a:rect l="l" t="t" r="r" b="b"/>
              <a:pathLst>
                <a:path w="5156" h="4810" extrusionOk="0">
                  <a:moveTo>
                    <a:pt x="2599" y="1"/>
                  </a:moveTo>
                  <a:cubicBezTo>
                    <a:pt x="1881" y="1"/>
                    <a:pt x="1160" y="329"/>
                    <a:pt x="667" y="1066"/>
                  </a:cubicBezTo>
                  <a:cubicBezTo>
                    <a:pt x="1" y="2064"/>
                    <a:pt x="232" y="3557"/>
                    <a:pt x="1168" y="4306"/>
                  </a:cubicBezTo>
                  <a:cubicBezTo>
                    <a:pt x="1590" y="4644"/>
                    <a:pt x="2129" y="4810"/>
                    <a:pt x="2668" y="4810"/>
                  </a:cubicBezTo>
                  <a:cubicBezTo>
                    <a:pt x="3326" y="4810"/>
                    <a:pt x="3985" y="4564"/>
                    <a:pt x="4440" y="4087"/>
                  </a:cubicBezTo>
                  <a:cubicBezTo>
                    <a:pt x="4907" y="3596"/>
                    <a:pt x="5156" y="2896"/>
                    <a:pt x="5077" y="2224"/>
                  </a:cubicBezTo>
                  <a:cubicBezTo>
                    <a:pt x="4915" y="859"/>
                    <a:pt x="3762" y="1"/>
                    <a:pt x="2599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-656144">
              <a:off x="6484253" y="3799204"/>
              <a:ext cx="24999" cy="18149"/>
            </a:xfrm>
            <a:custGeom>
              <a:avLst/>
              <a:gdLst/>
              <a:ahLst/>
              <a:cxnLst/>
              <a:rect l="l" t="t" r="r" b="b"/>
              <a:pathLst>
                <a:path w="1000" h="726" fill="none" extrusionOk="0">
                  <a:moveTo>
                    <a:pt x="999" y="1"/>
                  </a:moveTo>
                  <a:cubicBezTo>
                    <a:pt x="703" y="287"/>
                    <a:pt x="366" y="532"/>
                    <a:pt x="0" y="7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-656144">
              <a:off x="6510589" y="3812497"/>
              <a:ext cx="14374" cy="11625"/>
            </a:xfrm>
            <a:custGeom>
              <a:avLst/>
              <a:gdLst/>
              <a:ahLst/>
              <a:cxnLst/>
              <a:rect l="l" t="t" r="r" b="b"/>
              <a:pathLst>
                <a:path w="575" h="465" fill="none" extrusionOk="0">
                  <a:moveTo>
                    <a:pt x="574" y="0"/>
                  </a:moveTo>
                  <a:cubicBezTo>
                    <a:pt x="404" y="178"/>
                    <a:pt x="211" y="334"/>
                    <a:pt x="0" y="46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-656144">
              <a:off x="6556245" y="3869405"/>
              <a:ext cx="25224" cy="19049"/>
            </a:xfrm>
            <a:custGeom>
              <a:avLst/>
              <a:gdLst/>
              <a:ahLst/>
              <a:cxnLst/>
              <a:rect l="l" t="t" r="r" b="b"/>
              <a:pathLst>
                <a:path w="1009" h="762" fill="none" extrusionOk="0">
                  <a:moveTo>
                    <a:pt x="1008" y="1"/>
                  </a:moveTo>
                  <a:cubicBezTo>
                    <a:pt x="694" y="281"/>
                    <a:pt x="357" y="536"/>
                    <a:pt x="1" y="7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-656144">
              <a:off x="6551435" y="3853329"/>
              <a:ext cx="11025" cy="5950"/>
            </a:xfrm>
            <a:custGeom>
              <a:avLst/>
              <a:gdLst/>
              <a:ahLst/>
              <a:cxnLst/>
              <a:rect l="l" t="t" r="r" b="b"/>
              <a:pathLst>
                <a:path w="441" h="238" fill="none" extrusionOk="0">
                  <a:moveTo>
                    <a:pt x="441" y="0"/>
                  </a:moveTo>
                  <a:cubicBezTo>
                    <a:pt x="293" y="80"/>
                    <a:pt x="147" y="159"/>
                    <a:pt x="0" y="2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-656144">
              <a:off x="6445218" y="3858767"/>
              <a:ext cx="40473" cy="28224"/>
            </a:xfrm>
            <a:custGeom>
              <a:avLst/>
              <a:gdLst/>
              <a:ahLst/>
              <a:cxnLst/>
              <a:rect l="l" t="t" r="r" b="b"/>
              <a:pathLst>
                <a:path w="1619" h="1129" fill="none" extrusionOk="0">
                  <a:moveTo>
                    <a:pt x="1619" y="1"/>
                  </a:moveTo>
                  <a:cubicBezTo>
                    <a:pt x="1080" y="377"/>
                    <a:pt x="539" y="753"/>
                    <a:pt x="0" y="11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-656144">
              <a:off x="6481454" y="3868864"/>
              <a:ext cx="9325" cy="7350"/>
            </a:xfrm>
            <a:custGeom>
              <a:avLst/>
              <a:gdLst/>
              <a:ahLst/>
              <a:cxnLst/>
              <a:rect l="l" t="t" r="r" b="b"/>
              <a:pathLst>
                <a:path w="373" h="294" fill="none" extrusionOk="0">
                  <a:moveTo>
                    <a:pt x="372" y="0"/>
                  </a:moveTo>
                  <a:lnTo>
                    <a:pt x="0" y="29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-656144">
              <a:off x="6478407" y="3897157"/>
              <a:ext cx="46598" cy="30549"/>
            </a:xfrm>
            <a:custGeom>
              <a:avLst/>
              <a:gdLst/>
              <a:ahLst/>
              <a:cxnLst/>
              <a:rect l="l" t="t" r="r" b="b"/>
              <a:pathLst>
                <a:path w="1864" h="1222" fill="none" extrusionOk="0">
                  <a:moveTo>
                    <a:pt x="1863" y="1"/>
                  </a:moveTo>
                  <a:cubicBezTo>
                    <a:pt x="1242" y="408"/>
                    <a:pt x="622" y="815"/>
                    <a:pt x="1" y="122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-656144">
              <a:off x="6401666" y="3955320"/>
              <a:ext cx="10150" cy="7075"/>
            </a:xfrm>
            <a:custGeom>
              <a:avLst/>
              <a:gdLst/>
              <a:ahLst/>
              <a:cxnLst/>
              <a:rect l="l" t="t" r="r" b="b"/>
              <a:pathLst>
                <a:path w="406" h="283" fill="none" extrusionOk="0">
                  <a:moveTo>
                    <a:pt x="406" y="1"/>
                  </a:moveTo>
                  <a:cubicBezTo>
                    <a:pt x="286" y="114"/>
                    <a:pt x="149" y="211"/>
                    <a:pt x="0" y="2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-656144">
              <a:off x="6404890" y="3967441"/>
              <a:ext cx="12424" cy="10175"/>
            </a:xfrm>
            <a:custGeom>
              <a:avLst/>
              <a:gdLst/>
              <a:ahLst/>
              <a:cxnLst/>
              <a:rect l="l" t="t" r="r" b="b"/>
              <a:pathLst>
                <a:path w="497" h="407" fill="none" extrusionOk="0">
                  <a:moveTo>
                    <a:pt x="496" y="1"/>
                  </a:moveTo>
                  <a:cubicBezTo>
                    <a:pt x="313" y="112"/>
                    <a:pt x="146" y="249"/>
                    <a:pt x="0" y="4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-656144">
              <a:off x="6843687" y="3804267"/>
              <a:ext cx="16099" cy="43698"/>
            </a:xfrm>
            <a:custGeom>
              <a:avLst/>
              <a:gdLst/>
              <a:ahLst/>
              <a:cxnLst/>
              <a:rect l="l" t="t" r="r" b="b"/>
              <a:pathLst>
                <a:path w="644" h="1748" fill="none" extrusionOk="0">
                  <a:moveTo>
                    <a:pt x="1" y="0"/>
                  </a:moveTo>
                  <a:cubicBezTo>
                    <a:pt x="236" y="575"/>
                    <a:pt x="449" y="1158"/>
                    <a:pt x="644" y="174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-656144">
              <a:off x="6853525" y="3791514"/>
              <a:ext cx="9925" cy="22724"/>
            </a:xfrm>
            <a:custGeom>
              <a:avLst/>
              <a:gdLst/>
              <a:ahLst/>
              <a:cxnLst/>
              <a:rect l="l" t="t" r="r" b="b"/>
              <a:pathLst>
                <a:path w="397" h="909" fill="none" extrusionOk="0">
                  <a:moveTo>
                    <a:pt x="1" y="1"/>
                  </a:moveTo>
                  <a:cubicBezTo>
                    <a:pt x="147" y="298"/>
                    <a:pt x="279" y="599"/>
                    <a:pt x="396" y="9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-656144">
              <a:off x="6353768" y="4188044"/>
              <a:ext cx="18649" cy="38798"/>
            </a:xfrm>
            <a:custGeom>
              <a:avLst/>
              <a:gdLst/>
              <a:ahLst/>
              <a:cxnLst/>
              <a:rect l="l" t="t" r="r" b="b"/>
              <a:pathLst>
                <a:path w="746" h="1552" fill="none" extrusionOk="0">
                  <a:moveTo>
                    <a:pt x="1" y="0"/>
                  </a:moveTo>
                  <a:cubicBezTo>
                    <a:pt x="141" y="561"/>
                    <a:pt x="395" y="1091"/>
                    <a:pt x="745" y="155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-656144">
              <a:off x="6369593" y="4188678"/>
              <a:ext cx="3850" cy="10875"/>
            </a:xfrm>
            <a:custGeom>
              <a:avLst/>
              <a:gdLst/>
              <a:ahLst/>
              <a:cxnLst/>
              <a:rect l="l" t="t" r="r" b="b"/>
              <a:pathLst>
                <a:path w="154" h="435" fill="none" extrusionOk="0">
                  <a:moveTo>
                    <a:pt x="0" y="0"/>
                  </a:moveTo>
                  <a:cubicBezTo>
                    <a:pt x="52" y="145"/>
                    <a:pt x="103" y="290"/>
                    <a:pt x="153" y="4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-656144">
              <a:off x="6389237" y="4179295"/>
              <a:ext cx="21299" cy="48923"/>
            </a:xfrm>
            <a:custGeom>
              <a:avLst/>
              <a:gdLst/>
              <a:ahLst/>
              <a:cxnLst/>
              <a:rect l="l" t="t" r="r" b="b"/>
              <a:pathLst>
                <a:path w="852" h="1957" fill="none" extrusionOk="0">
                  <a:moveTo>
                    <a:pt x="1" y="0"/>
                  </a:moveTo>
                  <a:cubicBezTo>
                    <a:pt x="132" y="705"/>
                    <a:pt x="425" y="1379"/>
                    <a:pt x="851" y="195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-656144">
              <a:off x="6938585" y="4108696"/>
              <a:ext cx="9125" cy="20974"/>
            </a:xfrm>
            <a:custGeom>
              <a:avLst/>
              <a:gdLst/>
              <a:ahLst/>
              <a:cxnLst/>
              <a:rect l="l" t="t" r="r" b="b"/>
              <a:pathLst>
                <a:path w="365" h="839" fill="none" extrusionOk="0">
                  <a:moveTo>
                    <a:pt x="0" y="838"/>
                  </a:moveTo>
                  <a:cubicBezTo>
                    <a:pt x="133" y="565"/>
                    <a:pt x="254" y="285"/>
                    <a:pt x="36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-656144">
              <a:off x="6776414" y="4204376"/>
              <a:ext cx="152544" cy="106021"/>
            </a:xfrm>
            <a:custGeom>
              <a:avLst/>
              <a:gdLst/>
              <a:ahLst/>
              <a:cxnLst/>
              <a:rect l="l" t="t" r="r" b="b"/>
              <a:pathLst>
                <a:path w="6102" h="4241" fill="none" extrusionOk="0">
                  <a:moveTo>
                    <a:pt x="0" y="4241"/>
                  </a:moveTo>
                  <a:cubicBezTo>
                    <a:pt x="2408" y="3505"/>
                    <a:pt x="4557" y="1985"/>
                    <a:pt x="610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-656144">
              <a:off x="6923422" y="4141474"/>
              <a:ext cx="179143" cy="195167"/>
            </a:xfrm>
            <a:custGeom>
              <a:avLst/>
              <a:gdLst/>
              <a:ahLst/>
              <a:cxnLst/>
              <a:rect l="l" t="t" r="r" b="b"/>
              <a:pathLst>
                <a:path w="7166" h="7807" fill="none" extrusionOk="0">
                  <a:moveTo>
                    <a:pt x="1" y="7807"/>
                  </a:moveTo>
                  <a:cubicBezTo>
                    <a:pt x="2986" y="5852"/>
                    <a:pt x="5473" y="3142"/>
                    <a:pt x="716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-656144">
              <a:off x="6954849" y="4320254"/>
              <a:ext cx="148169" cy="69322"/>
            </a:xfrm>
            <a:custGeom>
              <a:avLst/>
              <a:gdLst/>
              <a:ahLst/>
              <a:cxnLst/>
              <a:rect l="l" t="t" r="r" b="b"/>
              <a:pathLst>
                <a:path w="5927" h="2773" fill="none" extrusionOk="0">
                  <a:moveTo>
                    <a:pt x="1" y="2773"/>
                  </a:moveTo>
                  <a:cubicBezTo>
                    <a:pt x="2114" y="2192"/>
                    <a:pt x="4127" y="1249"/>
                    <a:pt x="592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-656144">
              <a:off x="6981010" y="4431316"/>
              <a:ext cx="63147" cy="10900"/>
            </a:xfrm>
            <a:custGeom>
              <a:avLst/>
              <a:gdLst/>
              <a:ahLst/>
              <a:cxnLst/>
              <a:rect l="l" t="t" r="r" b="b"/>
              <a:pathLst>
                <a:path w="2526" h="436" fill="none" extrusionOk="0">
                  <a:moveTo>
                    <a:pt x="0" y="435"/>
                  </a:moveTo>
                  <a:cubicBezTo>
                    <a:pt x="842" y="291"/>
                    <a:pt x="1684" y="146"/>
                    <a:pt x="25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-656144">
              <a:off x="6405365" y="4425048"/>
              <a:ext cx="93921" cy="36448"/>
            </a:xfrm>
            <a:custGeom>
              <a:avLst/>
              <a:gdLst/>
              <a:ahLst/>
              <a:cxnLst/>
              <a:rect l="l" t="t" r="r" b="b"/>
              <a:pathLst>
                <a:path w="3757" h="1458" fill="none" extrusionOk="0">
                  <a:moveTo>
                    <a:pt x="1" y="1458"/>
                  </a:moveTo>
                  <a:cubicBezTo>
                    <a:pt x="96" y="975"/>
                    <a:pt x="445" y="566"/>
                    <a:pt x="873" y="326"/>
                  </a:cubicBezTo>
                  <a:cubicBezTo>
                    <a:pt x="1302" y="85"/>
                    <a:pt x="1804" y="1"/>
                    <a:pt x="2295" y="6"/>
                  </a:cubicBezTo>
                  <a:cubicBezTo>
                    <a:pt x="2787" y="10"/>
                    <a:pt x="3273" y="100"/>
                    <a:pt x="3756" y="1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-656144">
              <a:off x="6426668" y="4448838"/>
              <a:ext cx="30149" cy="17274"/>
            </a:xfrm>
            <a:custGeom>
              <a:avLst/>
              <a:gdLst/>
              <a:ahLst/>
              <a:cxnLst/>
              <a:rect l="l" t="t" r="r" b="b"/>
              <a:pathLst>
                <a:path w="1206" h="691" fill="none" extrusionOk="0">
                  <a:moveTo>
                    <a:pt x="1" y="691"/>
                  </a:moveTo>
                  <a:cubicBezTo>
                    <a:pt x="230" y="266"/>
                    <a:pt x="724" y="1"/>
                    <a:pt x="1205" y="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-656144">
              <a:off x="6823677" y="4412958"/>
              <a:ext cx="57898" cy="51823"/>
            </a:xfrm>
            <a:custGeom>
              <a:avLst/>
              <a:gdLst/>
              <a:ahLst/>
              <a:cxnLst/>
              <a:rect l="l" t="t" r="r" b="b"/>
              <a:pathLst>
                <a:path w="2316" h="2073" fill="none" extrusionOk="0">
                  <a:moveTo>
                    <a:pt x="1" y="0"/>
                  </a:moveTo>
                  <a:cubicBezTo>
                    <a:pt x="561" y="25"/>
                    <a:pt x="1111" y="249"/>
                    <a:pt x="1529" y="623"/>
                  </a:cubicBezTo>
                  <a:cubicBezTo>
                    <a:pt x="1947" y="997"/>
                    <a:pt x="2230" y="1519"/>
                    <a:pt x="2315" y="20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-656144">
              <a:off x="6821805" y="4433771"/>
              <a:ext cx="28649" cy="13899"/>
            </a:xfrm>
            <a:custGeom>
              <a:avLst/>
              <a:gdLst/>
              <a:ahLst/>
              <a:cxnLst/>
              <a:rect l="l" t="t" r="r" b="b"/>
              <a:pathLst>
                <a:path w="1146" h="556" fill="none" extrusionOk="0">
                  <a:moveTo>
                    <a:pt x="1" y="0"/>
                  </a:moveTo>
                  <a:cubicBezTo>
                    <a:pt x="437" y="16"/>
                    <a:pt x="864" y="223"/>
                    <a:pt x="1146" y="55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-656144">
              <a:off x="6544391" y="3618190"/>
              <a:ext cx="115545" cy="73197"/>
            </a:xfrm>
            <a:custGeom>
              <a:avLst/>
              <a:gdLst/>
              <a:ahLst/>
              <a:cxnLst/>
              <a:rect l="l" t="t" r="r" b="b"/>
              <a:pathLst>
                <a:path w="4622" h="2928" fill="none" extrusionOk="0">
                  <a:moveTo>
                    <a:pt x="1" y="2928"/>
                  </a:moveTo>
                  <a:cubicBezTo>
                    <a:pt x="1356" y="1695"/>
                    <a:pt x="2925" y="696"/>
                    <a:pt x="462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-656144">
              <a:off x="6512507" y="3742449"/>
              <a:ext cx="16074" cy="19899"/>
            </a:xfrm>
            <a:custGeom>
              <a:avLst/>
              <a:gdLst/>
              <a:ahLst/>
              <a:cxnLst/>
              <a:rect l="l" t="t" r="r" b="b"/>
              <a:pathLst>
                <a:path w="643" h="796" fill="none" extrusionOk="0">
                  <a:moveTo>
                    <a:pt x="0" y="796"/>
                  </a:moveTo>
                  <a:cubicBezTo>
                    <a:pt x="206" y="524"/>
                    <a:pt x="420" y="258"/>
                    <a:pt x="64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-656144">
              <a:off x="6680589" y="3651962"/>
              <a:ext cx="188617" cy="175993"/>
            </a:xfrm>
            <a:custGeom>
              <a:avLst/>
              <a:gdLst/>
              <a:ahLst/>
              <a:cxnLst/>
              <a:rect l="l" t="t" r="r" b="b"/>
              <a:pathLst>
                <a:path w="7545" h="7040" extrusionOk="0">
                  <a:moveTo>
                    <a:pt x="3804" y="1"/>
                  </a:moveTo>
                  <a:cubicBezTo>
                    <a:pt x="2752" y="1"/>
                    <a:pt x="1696" y="480"/>
                    <a:pt x="975" y="1561"/>
                  </a:cubicBezTo>
                  <a:cubicBezTo>
                    <a:pt x="0" y="3021"/>
                    <a:pt x="338" y="5205"/>
                    <a:pt x="1709" y="6303"/>
                  </a:cubicBezTo>
                  <a:cubicBezTo>
                    <a:pt x="2327" y="6798"/>
                    <a:pt x="3114" y="7040"/>
                    <a:pt x="3904" y="7040"/>
                  </a:cubicBezTo>
                  <a:cubicBezTo>
                    <a:pt x="4866" y="7040"/>
                    <a:pt x="5831" y="6681"/>
                    <a:pt x="6497" y="5983"/>
                  </a:cubicBezTo>
                  <a:cubicBezTo>
                    <a:pt x="7182" y="5264"/>
                    <a:pt x="7545" y="4239"/>
                    <a:pt x="7428" y="3253"/>
                  </a:cubicBezTo>
                  <a:cubicBezTo>
                    <a:pt x="7193" y="1256"/>
                    <a:pt x="55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 rot="-656144">
              <a:off x="6661347" y="3700828"/>
              <a:ext cx="8425" cy="20199"/>
            </a:xfrm>
            <a:custGeom>
              <a:avLst/>
              <a:gdLst/>
              <a:ahLst/>
              <a:cxnLst/>
              <a:rect l="l" t="t" r="r" b="b"/>
              <a:pathLst>
                <a:path w="337" h="808" fill="none" extrusionOk="0">
                  <a:moveTo>
                    <a:pt x="0" y="808"/>
                  </a:moveTo>
                  <a:cubicBezTo>
                    <a:pt x="84" y="528"/>
                    <a:pt x="196" y="258"/>
                    <a:pt x="33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-656144">
              <a:off x="6673370" y="3769518"/>
              <a:ext cx="15474" cy="41348"/>
            </a:xfrm>
            <a:custGeom>
              <a:avLst/>
              <a:gdLst/>
              <a:ahLst/>
              <a:cxnLst/>
              <a:rect l="l" t="t" r="r" b="b"/>
              <a:pathLst>
                <a:path w="619" h="1654" fill="none" extrusionOk="0">
                  <a:moveTo>
                    <a:pt x="618" y="1654"/>
                  </a:moveTo>
                  <a:cubicBezTo>
                    <a:pt x="298" y="1153"/>
                    <a:pt x="92" y="587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56144">
              <a:off x="6829261" y="3639272"/>
              <a:ext cx="6475" cy="8200"/>
            </a:xfrm>
            <a:custGeom>
              <a:avLst/>
              <a:gdLst/>
              <a:ahLst/>
              <a:cxnLst/>
              <a:rect l="l" t="t" r="r" b="b"/>
              <a:pathLst>
                <a:path w="259" h="328" fill="none" extrusionOk="0">
                  <a:moveTo>
                    <a:pt x="0" y="0"/>
                  </a:moveTo>
                  <a:cubicBezTo>
                    <a:pt x="99" y="99"/>
                    <a:pt x="187" y="208"/>
                    <a:pt x="259" y="3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 rot="-656144">
              <a:off x="6766968" y="3627104"/>
              <a:ext cx="40673" cy="8325"/>
            </a:xfrm>
            <a:custGeom>
              <a:avLst/>
              <a:gdLst/>
              <a:ahLst/>
              <a:cxnLst/>
              <a:rect l="l" t="t" r="r" b="b"/>
              <a:pathLst>
                <a:path w="1627" h="333" fill="none" extrusionOk="0">
                  <a:moveTo>
                    <a:pt x="0" y="0"/>
                  </a:moveTo>
                  <a:cubicBezTo>
                    <a:pt x="495" y="45"/>
                    <a:pt x="993" y="100"/>
                    <a:pt x="1461" y="268"/>
                  </a:cubicBezTo>
                  <a:cubicBezTo>
                    <a:pt x="1516" y="288"/>
                    <a:pt x="1572" y="309"/>
                    <a:pt x="1626" y="33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 rot="-656144">
              <a:off x="6753161" y="3784868"/>
              <a:ext cx="51248" cy="14499"/>
            </a:xfrm>
            <a:custGeom>
              <a:avLst/>
              <a:gdLst/>
              <a:ahLst/>
              <a:cxnLst/>
              <a:rect l="l" t="t" r="r" b="b"/>
              <a:pathLst>
                <a:path w="2050" h="580" fill="none" extrusionOk="0">
                  <a:moveTo>
                    <a:pt x="0" y="1"/>
                  </a:moveTo>
                  <a:cubicBezTo>
                    <a:pt x="47" y="39"/>
                    <a:pt x="96" y="74"/>
                    <a:pt x="144" y="107"/>
                  </a:cubicBezTo>
                  <a:cubicBezTo>
                    <a:pt x="694" y="479"/>
                    <a:pt x="1419" y="579"/>
                    <a:pt x="2049" y="3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-656144">
              <a:off x="6726390" y="3754917"/>
              <a:ext cx="3875" cy="16649"/>
            </a:xfrm>
            <a:custGeom>
              <a:avLst/>
              <a:gdLst/>
              <a:ahLst/>
              <a:cxnLst/>
              <a:rect l="l" t="t" r="r" b="b"/>
              <a:pathLst>
                <a:path w="155" h="666" fill="none" extrusionOk="0">
                  <a:moveTo>
                    <a:pt x="0" y="0"/>
                  </a:moveTo>
                  <a:cubicBezTo>
                    <a:pt x="17" y="229"/>
                    <a:pt x="70" y="454"/>
                    <a:pt x="155" y="66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56144">
              <a:off x="6830332" y="3738131"/>
              <a:ext cx="3900" cy="13374"/>
            </a:xfrm>
            <a:custGeom>
              <a:avLst/>
              <a:gdLst/>
              <a:ahLst/>
              <a:cxnLst/>
              <a:rect l="l" t="t" r="r" b="b"/>
              <a:pathLst>
                <a:path w="156" h="535" fill="none" extrusionOk="0">
                  <a:moveTo>
                    <a:pt x="156" y="0"/>
                  </a:moveTo>
                  <a:cubicBezTo>
                    <a:pt x="127" y="183"/>
                    <a:pt x="75" y="364"/>
                    <a:pt x="0" y="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 rot="-656144">
              <a:off x="6811166" y="3690842"/>
              <a:ext cx="15574" cy="31549"/>
            </a:xfrm>
            <a:custGeom>
              <a:avLst/>
              <a:gdLst/>
              <a:ahLst/>
              <a:cxnLst/>
              <a:rect l="l" t="t" r="r" b="b"/>
              <a:pathLst>
                <a:path w="623" h="1262" fill="none" extrusionOk="0">
                  <a:moveTo>
                    <a:pt x="1" y="0"/>
                  </a:moveTo>
                  <a:cubicBezTo>
                    <a:pt x="338" y="338"/>
                    <a:pt x="552" y="789"/>
                    <a:pt x="623" y="1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" name="Google Shape;1309;p36"/>
          <p:cNvGrpSpPr/>
          <p:nvPr/>
        </p:nvGrpSpPr>
        <p:grpSpPr>
          <a:xfrm>
            <a:off x="151347" y="3663853"/>
            <a:ext cx="1515923" cy="1483003"/>
            <a:chOff x="4010700" y="3777744"/>
            <a:chExt cx="970200" cy="949131"/>
          </a:xfrm>
        </p:grpSpPr>
        <p:grpSp>
          <p:nvGrpSpPr>
            <p:cNvPr id="163" name="Google Shape;1310;p36"/>
            <p:cNvGrpSpPr/>
            <p:nvPr/>
          </p:nvGrpSpPr>
          <p:grpSpPr>
            <a:xfrm>
              <a:off x="4484335" y="3778469"/>
              <a:ext cx="469244" cy="884283"/>
              <a:chOff x="3864835" y="3778469"/>
              <a:chExt cx="469244" cy="884283"/>
            </a:xfrm>
          </p:grpSpPr>
          <p:sp>
            <p:nvSpPr>
              <p:cNvPr id="179" name="Google Shape;1311;p36"/>
              <p:cNvSpPr/>
              <p:nvPr/>
            </p:nvSpPr>
            <p:spPr>
              <a:xfrm rot="608874">
                <a:off x="3936275" y="3800651"/>
                <a:ext cx="326364" cy="839921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5" extrusionOk="0">
                    <a:moveTo>
                      <a:pt x="4309" y="0"/>
                    </a:moveTo>
                    <a:cubicBezTo>
                      <a:pt x="3318" y="0"/>
                      <a:pt x="2340" y="227"/>
                      <a:pt x="1382" y="488"/>
                    </a:cubicBezTo>
                    <a:cubicBezTo>
                      <a:pt x="1062" y="576"/>
                      <a:pt x="734" y="671"/>
                      <a:pt x="467" y="869"/>
                    </a:cubicBezTo>
                    <a:cubicBezTo>
                      <a:pt x="200" y="1067"/>
                      <a:pt x="1" y="1389"/>
                      <a:pt x="43" y="1719"/>
                    </a:cubicBezTo>
                    <a:cubicBezTo>
                      <a:pt x="83" y="2042"/>
                      <a:pt x="440" y="2287"/>
                      <a:pt x="784" y="2287"/>
                    </a:cubicBezTo>
                    <a:cubicBezTo>
                      <a:pt x="792" y="2287"/>
                      <a:pt x="799" y="2287"/>
                      <a:pt x="807" y="2287"/>
                    </a:cubicBezTo>
                    <a:cubicBezTo>
                      <a:pt x="1030" y="5408"/>
                      <a:pt x="1979" y="12544"/>
                      <a:pt x="2646" y="15600"/>
                    </a:cubicBezTo>
                    <a:cubicBezTo>
                      <a:pt x="2936" y="16929"/>
                      <a:pt x="3364" y="18328"/>
                      <a:pt x="4418" y="19190"/>
                    </a:cubicBezTo>
                    <a:cubicBezTo>
                      <a:pt x="4848" y="19541"/>
                      <a:pt x="5424" y="19765"/>
                      <a:pt x="5971" y="19765"/>
                    </a:cubicBezTo>
                    <a:cubicBezTo>
                      <a:pt x="6362" y="19765"/>
                      <a:pt x="6737" y="19650"/>
                      <a:pt x="7033" y="19385"/>
                    </a:cubicBezTo>
                    <a:cubicBezTo>
                      <a:pt x="7660" y="18825"/>
                      <a:pt x="7680" y="17866"/>
                      <a:pt x="7635" y="17027"/>
                    </a:cubicBezTo>
                    <a:cubicBezTo>
                      <a:pt x="7434" y="13158"/>
                      <a:pt x="6150" y="5303"/>
                      <a:pt x="5244" y="1536"/>
                    </a:cubicBezTo>
                    <a:cubicBezTo>
                      <a:pt x="5594" y="1487"/>
                      <a:pt x="5874" y="1325"/>
                      <a:pt x="5898" y="999"/>
                    </a:cubicBezTo>
                    <a:cubicBezTo>
                      <a:pt x="5923" y="672"/>
                      <a:pt x="5698" y="364"/>
                      <a:pt x="5412" y="206"/>
                    </a:cubicBezTo>
                    <a:cubicBezTo>
                      <a:pt x="5125" y="46"/>
                      <a:pt x="4788" y="9"/>
                      <a:pt x="4460" y="2"/>
                    </a:cubicBezTo>
                    <a:cubicBezTo>
                      <a:pt x="4409" y="1"/>
                      <a:pt x="4359" y="0"/>
                      <a:pt x="43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312;p36"/>
              <p:cNvSpPr/>
              <p:nvPr/>
            </p:nvSpPr>
            <p:spPr>
              <a:xfrm rot="608874">
                <a:off x="4024083" y="3818675"/>
                <a:ext cx="198453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305" extrusionOk="0">
                    <a:moveTo>
                      <a:pt x="3790" y="0"/>
                    </a:moveTo>
                    <a:cubicBezTo>
                      <a:pt x="3575" y="0"/>
                      <a:pt x="3354" y="23"/>
                      <a:pt x="3139" y="51"/>
                    </a:cubicBezTo>
                    <a:cubicBezTo>
                      <a:pt x="2544" y="126"/>
                      <a:pt x="1954" y="244"/>
                      <a:pt x="1379" y="400"/>
                    </a:cubicBezTo>
                    <a:cubicBezTo>
                      <a:pt x="1136" y="465"/>
                      <a:pt x="892" y="539"/>
                      <a:pt x="677" y="649"/>
                    </a:cubicBezTo>
                    <a:cubicBezTo>
                      <a:pt x="431" y="774"/>
                      <a:pt x="1" y="1096"/>
                      <a:pt x="395" y="1237"/>
                    </a:cubicBezTo>
                    <a:cubicBezTo>
                      <a:pt x="534" y="1286"/>
                      <a:pt x="706" y="1304"/>
                      <a:pt x="887" y="1304"/>
                    </a:cubicBezTo>
                    <a:cubicBezTo>
                      <a:pt x="1144" y="1304"/>
                      <a:pt x="1417" y="1268"/>
                      <a:pt x="1634" y="1235"/>
                    </a:cubicBezTo>
                    <a:cubicBezTo>
                      <a:pt x="2141" y="1159"/>
                      <a:pt x="2636" y="1024"/>
                      <a:pt x="3141" y="941"/>
                    </a:cubicBezTo>
                    <a:cubicBezTo>
                      <a:pt x="3563" y="873"/>
                      <a:pt x="4011" y="834"/>
                      <a:pt x="4368" y="643"/>
                    </a:cubicBezTo>
                    <a:cubicBezTo>
                      <a:pt x="4528" y="558"/>
                      <a:pt x="4670" y="425"/>
                      <a:pt x="4644" y="293"/>
                    </a:cubicBezTo>
                    <a:cubicBezTo>
                      <a:pt x="4620" y="168"/>
                      <a:pt x="4457" y="92"/>
                      <a:pt x="4295" y="53"/>
                    </a:cubicBezTo>
                    <a:cubicBezTo>
                      <a:pt x="4134" y="15"/>
                      <a:pt x="3964" y="0"/>
                      <a:pt x="3790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313;p36"/>
              <p:cNvSpPr/>
              <p:nvPr/>
            </p:nvSpPr>
            <p:spPr>
              <a:xfrm rot="608874">
                <a:off x="4095099" y="4084925"/>
                <a:ext cx="99014" cy="6603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554" extrusionOk="0">
                    <a:moveTo>
                      <a:pt x="1587" y="1"/>
                    </a:moveTo>
                    <a:cubicBezTo>
                      <a:pt x="1553" y="1"/>
                      <a:pt x="1520" y="2"/>
                      <a:pt x="1486" y="3"/>
                    </a:cubicBezTo>
                    <a:cubicBezTo>
                      <a:pt x="951" y="26"/>
                      <a:pt x="424" y="215"/>
                      <a:pt x="0" y="540"/>
                    </a:cubicBezTo>
                    <a:lnTo>
                      <a:pt x="1394" y="1554"/>
                    </a:lnTo>
                    <a:lnTo>
                      <a:pt x="2330" y="264"/>
                    </a:lnTo>
                    <a:cubicBezTo>
                      <a:pt x="2226" y="154"/>
                      <a:pt x="2085" y="81"/>
                      <a:pt x="1938" y="43"/>
                    </a:cubicBezTo>
                    <a:cubicBezTo>
                      <a:pt x="1824" y="12"/>
                      <a:pt x="1705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314;p36"/>
              <p:cNvSpPr/>
              <p:nvPr/>
            </p:nvSpPr>
            <p:spPr>
              <a:xfrm rot="608874">
                <a:off x="4004163" y="4093564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0"/>
                    </a:moveTo>
                    <a:cubicBezTo>
                      <a:pt x="3531" y="1"/>
                      <a:pt x="3531" y="1"/>
                      <a:pt x="3531" y="1"/>
                    </a:cubicBezTo>
                    <a:lnTo>
                      <a:pt x="3531" y="1"/>
                    </a:lnTo>
                    <a:cubicBezTo>
                      <a:pt x="3531" y="1"/>
                      <a:pt x="3531" y="1"/>
                      <a:pt x="3532" y="0"/>
                    </a:cubicBezTo>
                    <a:close/>
                    <a:moveTo>
                      <a:pt x="3531" y="1"/>
                    </a:moveTo>
                    <a:cubicBezTo>
                      <a:pt x="3147" y="321"/>
                      <a:pt x="2615" y="494"/>
                      <a:pt x="2097" y="494"/>
                    </a:cubicBezTo>
                    <a:cubicBezTo>
                      <a:pt x="1885" y="494"/>
                      <a:pt x="1675" y="465"/>
                      <a:pt x="1479" y="405"/>
                    </a:cubicBezTo>
                    <a:cubicBezTo>
                      <a:pt x="1249" y="334"/>
                      <a:pt x="1030" y="224"/>
                      <a:pt x="794" y="186"/>
                    </a:cubicBezTo>
                    <a:cubicBezTo>
                      <a:pt x="736" y="176"/>
                      <a:pt x="678" y="171"/>
                      <a:pt x="620" y="171"/>
                    </a:cubicBezTo>
                    <a:cubicBezTo>
                      <a:pt x="402" y="171"/>
                      <a:pt x="191" y="239"/>
                      <a:pt x="0" y="354"/>
                    </a:cubicBezTo>
                    <a:cubicBezTo>
                      <a:pt x="222" y="2126"/>
                      <a:pt x="442" y="3898"/>
                      <a:pt x="663" y="5670"/>
                    </a:cubicBezTo>
                    <a:cubicBezTo>
                      <a:pt x="899" y="7569"/>
                      <a:pt x="1169" y="9555"/>
                      <a:pt x="2277" y="11117"/>
                    </a:cubicBezTo>
                    <a:cubicBezTo>
                      <a:pt x="2465" y="11382"/>
                      <a:pt x="2680" y="11636"/>
                      <a:pt x="2958" y="11807"/>
                    </a:cubicBezTo>
                    <a:cubicBezTo>
                      <a:pt x="3150" y="11925"/>
                      <a:pt x="3376" y="11999"/>
                      <a:pt x="3599" y="11999"/>
                    </a:cubicBezTo>
                    <a:cubicBezTo>
                      <a:pt x="3698" y="11999"/>
                      <a:pt x="3797" y="11984"/>
                      <a:pt x="3892" y="11953"/>
                    </a:cubicBezTo>
                    <a:cubicBezTo>
                      <a:pt x="4213" y="11845"/>
                      <a:pt x="4449" y="11558"/>
                      <a:pt x="4572" y="11243"/>
                    </a:cubicBezTo>
                    <a:cubicBezTo>
                      <a:pt x="4693" y="10928"/>
                      <a:pt x="4716" y="10583"/>
                      <a:pt x="4726" y="10245"/>
                    </a:cubicBezTo>
                    <a:cubicBezTo>
                      <a:pt x="4831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315;p36"/>
              <p:cNvSpPr/>
              <p:nvPr/>
            </p:nvSpPr>
            <p:spPr>
              <a:xfrm rot="608874">
                <a:off x="4167401" y="3898865"/>
                <a:ext cx="23882" cy="7564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78" fill="none" extrusionOk="0">
                    <a:moveTo>
                      <a:pt x="0" y="178"/>
                    </a:moveTo>
                    <a:cubicBezTo>
                      <a:pt x="190" y="124"/>
                      <a:pt x="376" y="65"/>
                      <a:pt x="56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316;p36"/>
              <p:cNvSpPr/>
              <p:nvPr/>
            </p:nvSpPr>
            <p:spPr>
              <a:xfrm rot="608874">
                <a:off x="4052732" y="3900264"/>
                <a:ext cx="67355" cy="5779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36" fill="none" extrusionOk="0">
                    <a:moveTo>
                      <a:pt x="0" y="136"/>
                    </a:moveTo>
                    <a:cubicBezTo>
                      <a:pt x="531" y="133"/>
                      <a:pt x="1060" y="87"/>
                      <a:pt x="158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317;p36"/>
              <p:cNvSpPr/>
              <p:nvPr/>
            </p:nvSpPr>
            <p:spPr>
              <a:xfrm rot="608874">
                <a:off x="4053458" y="3954567"/>
                <a:ext cx="2252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53" h="364" fill="none" extrusionOk="0">
                    <a:moveTo>
                      <a:pt x="53" y="364"/>
                    </a:moveTo>
                    <a:cubicBezTo>
                      <a:pt x="35" y="243"/>
                      <a:pt x="18" y="121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318;p36"/>
              <p:cNvSpPr/>
              <p:nvPr/>
            </p:nvSpPr>
            <p:spPr>
              <a:xfrm rot="608874">
                <a:off x="4048253" y="4009085"/>
                <a:ext cx="5057" cy="4589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80" fill="none" extrusionOk="0">
                    <a:moveTo>
                      <a:pt x="118" y="1079"/>
                    </a:moveTo>
                    <a:cubicBezTo>
                      <a:pt x="84" y="719"/>
                      <a:pt x="44" y="3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319;p36"/>
              <p:cNvSpPr/>
              <p:nvPr/>
            </p:nvSpPr>
            <p:spPr>
              <a:xfrm rot="608874">
                <a:off x="4068696" y="4410126"/>
                <a:ext cx="55626" cy="5031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4" extrusionOk="0">
                    <a:moveTo>
                      <a:pt x="630" y="0"/>
                    </a:moveTo>
                    <a:cubicBezTo>
                      <a:pt x="553" y="0"/>
                      <a:pt x="476" y="15"/>
                      <a:pt x="405" y="46"/>
                    </a:cubicBezTo>
                    <a:lnTo>
                      <a:pt x="213" y="181"/>
                    </a:lnTo>
                    <a:cubicBezTo>
                      <a:pt x="10" y="392"/>
                      <a:pt x="0" y="761"/>
                      <a:pt x="192" y="982"/>
                    </a:cubicBezTo>
                    <a:cubicBezTo>
                      <a:pt x="305" y="1114"/>
                      <a:pt x="479" y="1184"/>
                      <a:pt x="652" y="1184"/>
                    </a:cubicBezTo>
                    <a:cubicBezTo>
                      <a:pt x="771" y="1184"/>
                      <a:pt x="889" y="1151"/>
                      <a:pt x="987" y="1082"/>
                    </a:cubicBezTo>
                    <a:cubicBezTo>
                      <a:pt x="1227" y="914"/>
                      <a:pt x="1309" y="556"/>
                      <a:pt x="1165" y="301"/>
                    </a:cubicBezTo>
                    <a:cubicBezTo>
                      <a:pt x="1060" y="113"/>
                      <a:pt x="844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320;p36"/>
              <p:cNvSpPr/>
              <p:nvPr/>
            </p:nvSpPr>
            <p:spPr>
              <a:xfrm rot="608874">
                <a:off x="4118749" y="4281873"/>
                <a:ext cx="42155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7" extrusionOk="0">
                    <a:moveTo>
                      <a:pt x="500" y="1"/>
                    </a:moveTo>
                    <a:cubicBezTo>
                      <a:pt x="387" y="1"/>
                      <a:pt x="274" y="40"/>
                      <a:pt x="191" y="118"/>
                    </a:cubicBezTo>
                    <a:lnTo>
                      <a:pt x="90" y="262"/>
                    </a:lnTo>
                    <a:cubicBezTo>
                      <a:pt x="1" y="463"/>
                      <a:pt x="86" y="724"/>
                      <a:pt x="278" y="832"/>
                    </a:cubicBezTo>
                    <a:cubicBezTo>
                      <a:pt x="342" y="869"/>
                      <a:pt x="416" y="887"/>
                      <a:pt x="490" y="887"/>
                    </a:cubicBezTo>
                    <a:cubicBezTo>
                      <a:pt x="634" y="887"/>
                      <a:pt x="781" y="820"/>
                      <a:pt x="864" y="701"/>
                    </a:cubicBezTo>
                    <a:cubicBezTo>
                      <a:pt x="991" y="522"/>
                      <a:pt x="958" y="249"/>
                      <a:pt x="792" y="105"/>
                    </a:cubicBezTo>
                    <a:cubicBezTo>
                      <a:pt x="712" y="35"/>
                      <a:pt x="606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321;p36"/>
              <p:cNvSpPr/>
              <p:nvPr/>
            </p:nvSpPr>
            <p:spPr>
              <a:xfrm rot="608874">
                <a:off x="4074593" y="4133447"/>
                <a:ext cx="33316" cy="2876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7" extrusionOk="0">
                    <a:moveTo>
                      <a:pt x="390" y="0"/>
                    </a:moveTo>
                    <a:cubicBezTo>
                      <a:pt x="328" y="0"/>
                      <a:pt x="267" y="17"/>
                      <a:pt x="215" y="52"/>
                    </a:cubicBezTo>
                    <a:lnTo>
                      <a:pt x="149" y="113"/>
                    </a:lnTo>
                    <a:cubicBezTo>
                      <a:pt x="0" y="288"/>
                      <a:pt x="98" y="605"/>
                      <a:pt x="319" y="667"/>
                    </a:cubicBezTo>
                    <a:cubicBezTo>
                      <a:pt x="344" y="674"/>
                      <a:pt x="370" y="677"/>
                      <a:pt x="395" y="677"/>
                    </a:cubicBezTo>
                    <a:cubicBezTo>
                      <a:pt x="593" y="677"/>
                      <a:pt x="784" y="478"/>
                      <a:pt x="750" y="277"/>
                    </a:cubicBezTo>
                    <a:cubicBezTo>
                      <a:pt x="722" y="113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4" name="Google Shape;1322;p36"/>
            <p:cNvGrpSpPr/>
            <p:nvPr/>
          </p:nvGrpSpPr>
          <p:grpSpPr>
            <a:xfrm>
              <a:off x="4038017" y="3777744"/>
              <a:ext cx="469252" cy="884325"/>
              <a:chOff x="4218492" y="3777744"/>
              <a:chExt cx="469252" cy="884325"/>
            </a:xfrm>
          </p:grpSpPr>
          <p:sp>
            <p:nvSpPr>
              <p:cNvPr id="168" name="Google Shape;1323;p36"/>
              <p:cNvSpPr/>
              <p:nvPr/>
            </p:nvSpPr>
            <p:spPr>
              <a:xfrm rot="608874">
                <a:off x="4289935" y="3799925"/>
                <a:ext cx="326364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6" extrusionOk="0">
                    <a:moveTo>
                      <a:pt x="4308" y="0"/>
                    </a:moveTo>
                    <a:cubicBezTo>
                      <a:pt x="3317" y="0"/>
                      <a:pt x="2338" y="227"/>
                      <a:pt x="1382" y="488"/>
                    </a:cubicBezTo>
                    <a:cubicBezTo>
                      <a:pt x="1061" y="576"/>
                      <a:pt x="734" y="671"/>
                      <a:pt x="467" y="869"/>
                    </a:cubicBezTo>
                    <a:cubicBezTo>
                      <a:pt x="199" y="1067"/>
                      <a:pt x="0" y="1391"/>
                      <a:pt x="41" y="1720"/>
                    </a:cubicBezTo>
                    <a:cubicBezTo>
                      <a:pt x="82" y="2044"/>
                      <a:pt x="441" y="2289"/>
                      <a:pt x="786" y="2289"/>
                    </a:cubicBezTo>
                    <a:cubicBezTo>
                      <a:pt x="793" y="2289"/>
                      <a:pt x="800" y="2289"/>
                      <a:pt x="807" y="2289"/>
                    </a:cubicBezTo>
                    <a:cubicBezTo>
                      <a:pt x="1029" y="5408"/>
                      <a:pt x="1978" y="12545"/>
                      <a:pt x="2645" y="15601"/>
                    </a:cubicBezTo>
                    <a:cubicBezTo>
                      <a:pt x="2935" y="16931"/>
                      <a:pt x="3364" y="18329"/>
                      <a:pt x="4417" y="19190"/>
                    </a:cubicBezTo>
                    <a:cubicBezTo>
                      <a:pt x="4847" y="19542"/>
                      <a:pt x="5423" y="19766"/>
                      <a:pt x="5970" y="19766"/>
                    </a:cubicBezTo>
                    <a:cubicBezTo>
                      <a:pt x="6361" y="19766"/>
                      <a:pt x="6737" y="19651"/>
                      <a:pt x="7033" y="19387"/>
                    </a:cubicBezTo>
                    <a:cubicBezTo>
                      <a:pt x="7658" y="18825"/>
                      <a:pt x="7679" y="17867"/>
                      <a:pt x="7635" y="17028"/>
                    </a:cubicBezTo>
                    <a:cubicBezTo>
                      <a:pt x="7433" y="13159"/>
                      <a:pt x="6150" y="5305"/>
                      <a:pt x="5242" y="1538"/>
                    </a:cubicBezTo>
                    <a:lnTo>
                      <a:pt x="5242" y="1537"/>
                    </a:lnTo>
                    <a:cubicBezTo>
                      <a:pt x="5592" y="1489"/>
                      <a:pt x="5873" y="1327"/>
                      <a:pt x="5897" y="999"/>
                    </a:cubicBezTo>
                    <a:cubicBezTo>
                      <a:pt x="5922" y="672"/>
                      <a:pt x="5697" y="366"/>
                      <a:pt x="5410" y="206"/>
                    </a:cubicBezTo>
                    <a:cubicBezTo>
                      <a:pt x="5125" y="47"/>
                      <a:pt x="4786" y="10"/>
                      <a:pt x="4459" y="2"/>
                    </a:cubicBezTo>
                    <a:cubicBezTo>
                      <a:pt x="4409" y="1"/>
                      <a:pt x="4358" y="0"/>
                      <a:pt x="4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324;p36"/>
              <p:cNvSpPr/>
              <p:nvPr/>
            </p:nvSpPr>
            <p:spPr>
              <a:xfrm rot="608874">
                <a:off x="4377655" y="3817984"/>
                <a:ext cx="198538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05" extrusionOk="0">
                    <a:moveTo>
                      <a:pt x="3789" y="1"/>
                    </a:moveTo>
                    <a:cubicBezTo>
                      <a:pt x="3575" y="1"/>
                      <a:pt x="3354" y="23"/>
                      <a:pt x="3139" y="50"/>
                    </a:cubicBezTo>
                    <a:cubicBezTo>
                      <a:pt x="2546" y="127"/>
                      <a:pt x="1956" y="244"/>
                      <a:pt x="1381" y="400"/>
                    </a:cubicBezTo>
                    <a:cubicBezTo>
                      <a:pt x="1137" y="466"/>
                      <a:pt x="894" y="539"/>
                      <a:pt x="678" y="649"/>
                    </a:cubicBezTo>
                    <a:lnTo>
                      <a:pt x="678" y="650"/>
                    </a:lnTo>
                    <a:cubicBezTo>
                      <a:pt x="432" y="775"/>
                      <a:pt x="1" y="1096"/>
                      <a:pt x="397" y="1237"/>
                    </a:cubicBezTo>
                    <a:cubicBezTo>
                      <a:pt x="535" y="1286"/>
                      <a:pt x="707" y="1304"/>
                      <a:pt x="889" y="1304"/>
                    </a:cubicBezTo>
                    <a:cubicBezTo>
                      <a:pt x="1145" y="1304"/>
                      <a:pt x="1418" y="1269"/>
                      <a:pt x="1636" y="1236"/>
                    </a:cubicBezTo>
                    <a:cubicBezTo>
                      <a:pt x="2143" y="1158"/>
                      <a:pt x="2637" y="1025"/>
                      <a:pt x="3143" y="942"/>
                    </a:cubicBezTo>
                    <a:cubicBezTo>
                      <a:pt x="3565" y="872"/>
                      <a:pt x="4012" y="834"/>
                      <a:pt x="4370" y="644"/>
                    </a:cubicBezTo>
                    <a:cubicBezTo>
                      <a:pt x="4529" y="558"/>
                      <a:pt x="4671" y="425"/>
                      <a:pt x="4645" y="293"/>
                    </a:cubicBezTo>
                    <a:cubicBezTo>
                      <a:pt x="4621" y="169"/>
                      <a:pt x="4459" y="92"/>
                      <a:pt x="4297" y="54"/>
                    </a:cubicBezTo>
                    <a:cubicBezTo>
                      <a:pt x="4135" y="16"/>
                      <a:pt x="3964" y="1"/>
                      <a:pt x="3789" y="1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325;p36"/>
              <p:cNvSpPr/>
              <p:nvPr/>
            </p:nvSpPr>
            <p:spPr>
              <a:xfrm rot="608874">
                <a:off x="4446841" y="4084071"/>
                <a:ext cx="99099" cy="86818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2043" extrusionOk="0">
                    <a:moveTo>
                      <a:pt x="1579" y="1"/>
                    </a:moveTo>
                    <a:cubicBezTo>
                      <a:pt x="1548" y="1"/>
                      <a:pt x="1517" y="1"/>
                      <a:pt x="1487" y="3"/>
                    </a:cubicBezTo>
                    <a:cubicBezTo>
                      <a:pt x="952" y="25"/>
                      <a:pt x="426" y="215"/>
                      <a:pt x="0" y="539"/>
                    </a:cubicBezTo>
                    <a:lnTo>
                      <a:pt x="1791" y="2043"/>
                    </a:lnTo>
                    <a:lnTo>
                      <a:pt x="2331" y="265"/>
                    </a:lnTo>
                    <a:cubicBezTo>
                      <a:pt x="2227" y="154"/>
                      <a:pt x="2086" y="82"/>
                      <a:pt x="1939" y="42"/>
                    </a:cubicBezTo>
                    <a:cubicBezTo>
                      <a:pt x="1822" y="12"/>
                      <a:pt x="1700" y="1"/>
                      <a:pt x="1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326;p36"/>
              <p:cNvSpPr/>
              <p:nvPr/>
            </p:nvSpPr>
            <p:spPr>
              <a:xfrm rot="608874">
                <a:off x="4357778" y="4092873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1"/>
                    </a:moveTo>
                    <a:cubicBezTo>
                      <a:pt x="3147" y="321"/>
                      <a:pt x="2614" y="494"/>
                      <a:pt x="2096" y="494"/>
                    </a:cubicBezTo>
                    <a:cubicBezTo>
                      <a:pt x="1884" y="494"/>
                      <a:pt x="1674" y="465"/>
                      <a:pt x="1478" y="405"/>
                    </a:cubicBezTo>
                    <a:cubicBezTo>
                      <a:pt x="1250" y="335"/>
                      <a:pt x="1031" y="225"/>
                      <a:pt x="793" y="185"/>
                    </a:cubicBezTo>
                    <a:cubicBezTo>
                      <a:pt x="736" y="176"/>
                      <a:pt x="678" y="171"/>
                      <a:pt x="621" y="171"/>
                    </a:cubicBezTo>
                    <a:cubicBezTo>
                      <a:pt x="403" y="171"/>
                      <a:pt x="192" y="238"/>
                      <a:pt x="1" y="355"/>
                    </a:cubicBezTo>
                    <a:cubicBezTo>
                      <a:pt x="222" y="2127"/>
                      <a:pt x="442" y="3897"/>
                      <a:pt x="664" y="5669"/>
                    </a:cubicBezTo>
                    <a:cubicBezTo>
                      <a:pt x="900" y="7569"/>
                      <a:pt x="1169" y="9555"/>
                      <a:pt x="2276" y="11116"/>
                    </a:cubicBezTo>
                    <a:cubicBezTo>
                      <a:pt x="2465" y="11382"/>
                      <a:pt x="2680" y="11636"/>
                      <a:pt x="2957" y="11806"/>
                    </a:cubicBezTo>
                    <a:cubicBezTo>
                      <a:pt x="3149" y="11925"/>
                      <a:pt x="3376" y="11998"/>
                      <a:pt x="3599" y="11998"/>
                    </a:cubicBezTo>
                    <a:cubicBezTo>
                      <a:pt x="3699" y="11998"/>
                      <a:pt x="3797" y="11984"/>
                      <a:pt x="3892" y="11952"/>
                    </a:cubicBezTo>
                    <a:cubicBezTo>
                      <a:pt x="4212" y="11846"/>
                      <a:pt x="4450" y="11558"/>
                      <a:pt x="4571" y="11242"/>
                    </a:cubicBezTo>
                    <a:cubicBezTo>
                      <a:pt x="4693" y="10927"/>
                      <a:pt x="4717" y="10583"/>
                      <a:pt x="4727" y="10245"/>
                    </a:cubicBezTo>
                    <a:cubicBezTo>
                      <a:pt x="4832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327;p36"/>
              <p:cNvSpPr/>
              <p:nvPr/>
            </p:nvSpPr>
            <p:spPr>
              <a:xfrm rot="608874">
                <a:off x="4468605" y="3890018"/>
                <a:ext cx="71945" cy="17041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401" fill="none" extrusionOk="0">
                    <a:moveTo>
                      <a:pt x="0" y="401"/>
                    </a:moveTo>
                    <a:cubicBezTo>
                      <a:pt x="576" y="324"/>
                      <a:pt x="1144" y="191"/>
                      <a:pt x="169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328;p36"/>
              <p:cNvSpPr/>
              <p:nvPr/>
            </p:nvSpPr>
            <p:spPr>
              <a:xfrm rot="608874">
                <a:off x="4405858" y="3894177"/>
                <a:ext cx="18655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8" fill="none" extrusionOk="0">
                    <a:moveTo>
                      <a:pt x="1" y="0"/>
                    </a:moveTo>
                    <a:cubicBezTo>
                      <a:pt x="147" y="5"/>
                      <a:pt x="293" y="8"/>
                      <a:pt x="438" y="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329;p36"/>
              <p:cNvSpPr/>
              <p:nvPr/>
            </p:nvSpPr>
            <p:spPr>
              <a:xfrm rot="608874">
                <a:off x="4540852" y="3938523"/>
                <a:ext cx="11431" cy="6302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483" fill="none" extrusionOk="0">
                    <a:moveTo>
                      <a:pt x="268" y="1483"/>
                    </a:moveTo>
                    <a:cubicBezTo>
                      <a:pt x="179" y="988"/>
                      <a:pt x="89" y="49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330;p36"/>
              <p:cNvSpPr/>
              <p:nvPr/>
            </p:nvSpPr>
            <p:spPr>
              <a:xfrm rot="608874">
                <a:off x="4545129" y="4045249"/>
                <a:ext cx="3145" cy="17168"/>
              </a:xfrm>
              <a:custGeom>
                <a:avLst/>
                <a:gdLst/>
                <a:ahLst/>
                <a:cxnLst/>
                <a:rect l="l" t="t" r="r" b="b"/>
                <a:pathLst>
                  <a:path w="74" h="404" fill="none" extrusionOk="0">
                    <a:moveTo>
                      <a:pt x="74" y="404"/>
                    </a:moveTo>
                    <a:cubicBezTo>
                      <a:pt x="50" y="269"/>
                      <a:pt x="26" y="13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331;p36"/>
              <p:cNvSpPr/>
              <p:nvPr/>
            </p:nvSpPr>
            <p:spPr>
              <a:xfrm rot="608874">
                <a:off x="4431706" y="4258504"/>
                <a:ext cx="55626" cy="50357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5" extrusionOk="0">
                    <a:moveTo>
                      <a:pt x="629" y="1"/>
                    </a:moveTo>
                    <a:cubicBezTo>
                      <a:pt x="552" y="1"/>
                      <a:pt x="475" y="15"/>
                      <a:pt x="404" y="47"/>
                    </a:cubicBezTo>
                    <a:lnTo>
                      <a:pt x="212" y="181"/>
                    </a:lnTo>
                    <a:cubicBezTo>
                      <a:pt x="9" y="394"/>
                      <a:pt x="1" y="761"/>
                      <a:pt x="191" y="984"/>
                    </a:cubicBezTo>
                    <a:cubicBezTo>
                      <a:pt x="305" y="1115"/>
                      <a:pt x="479" y="1184"/>
                      <a:pt x="652" y="1184"/>
                    </a:cubicBezTo>
                    <a:cubicBezTo>
                      <a:pt x="771" y="1184"/>
                      <a:pt x="890" y="1151"/>
                      <a:pt x="987" y="1083"/>
                    </a:cubicBezTo>
                    <a:cubicBezTo>
                      <a:pt x="1227" y="915"/>
                      <a:pt x="1309" y="556"/>
                      <a:pt x="1166" y="301"/>
                    </a:cubicBezTo>
                    <a:cubicBezTo>
                      <a:pt x="1059" y="113"/>
                      <a:pt x="843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332;p36"/>
              <p:cNvSpPr/>
              <p:nvPr/>
            </p:nvSpPr>
            <p:spPr>
              <a:xfrm rot="608874">
                <a:off x="4462504" y="4519104"/>
                <a:ext cx="42113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7" extrusionOk="0">
                    <a:moveTo>
                      <a:pt x="500" y="0"/>
                    </a:moveTo>
                    <a:cubicBezTo>
                      <a:pt x="387" y="0"/>
                      <a:pt x="274" y="39"/>
                      <a:pt x="192" y="117"/>
                    </a:cubicBezTo>
                    <a:lnTo>
                      <a:pt x="89" y="262"/>
                    </a:lnTo>
                    <a:cubicBezTo>
                      <a:pt x="0" y="462"/>
                      <a:pt x="87" y="723"/>
                      <a:pt x="278" y="832"/>
                    </a:cubicBezTo>
                    <a:cubicBezTo>
                      <a:pt x="343" y="869"/>
                      <a:pt x="416" y="886"/>
                      <a:pt x="490" y="886"/>
                    </a:cubicBezTo>
                    <a:cubicBezTo>
                      <a:pt x="634" y="886"/>
                      <a:pt x="780" y="820"/>
                      <a:pt x="865" y="701"/>
                    </a:cubicBezTo>
                    <a:cubicBezTo>
                      <a:pt x="991" y="522"/>
                      <a:pt x="959" y="248"/>
                      <a:pt x="793" y="105"/>
                    </a:cubicBezTo>
                    <a:cubicBezTo>
                      <a:pt x="712" y="35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333;p36"/>
              <p:cNvSpPr/>
              <p:nvPr/>
            </p:nvSpPr>
            <p:spPr>
              <a:xfrm rot="608874">
                <a:off x="4482118" y="4374976"/>
                <a:ext cx="33359" cy="288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8" extrusionOk="0">
                    <a:moveTo>
                      <a:pt x="390" y="1"/>
                    </a:moveTo>
                    <a:cubicBezTo>
                      <a:pt x="329" y="1"/>
                      <a:pt x="268" y="17"/>
                      <a:pt x="216" y="52"/>
                    </a:cubicBezTo>
                    <a:lnTo>
                      <a:pt x="149" y="113"/>
                    </a:lnTo>
                    <a:cubicBezTo>
                      <a:pt x="1" y="289"/>
                      <a:pt x="98" y="606"/>
                      <a:pt x="320" y="667"/>
                    </a:cubicBezTo>
                    <a:cubicBezTo>
                      <a:pt x="345" y="674"/>
                      <a:pt x="370" y="677"/>
                      <a:pt x="396" y="677"/>
                    </a:cubicBezTo>
                    <a:cubicBezTo>
                      <a:pt x="594" y="677"/>
                      <a:pt x="784" y="479"/>
                      <a:pt x="750" y="279"/>
                    </a:cubicBezTo>
                    <a:lnTo>
                      <a:pt x="750" y="277"/>
                    </a:lnTo>
                    <a:cubicBezTo>
                      <a:pt x="722" y="113"/>
                      <a:pt x="553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5" name="Google Shape;1334;p36"/>
            <p:cNvSpPr/>
            <p:nvPr/>
          </p:nvSpPr>
          <p:spPr>
            <a:xfrm>
              <a:off x="4010700" y="4680675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335;p36"/>
            <p:cNvSpPr/>
            <p:nvPr/>
          </p:nvSpPr>
          <p:spPr>
            <a:xfrm>
              <a:off x="4010700" y="4189550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336;p36"/>
            <p:cNvSpPr/>
            <p:nvPr/>
          </p:nvSpPr>
          <p:spPr>
            <a:xfrm rot="5400000">
              <a:off x="4252200" y="4442400"/>
              <a:ext cx="487200" cy="189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2054660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20238" y="344993"/>
            <a:ext cx="6420256" cy="573932"/>
          </a:xfrm>
          <a:prstGeom prst="roundRect">
            <a:avLst/>
          </a:prstGeom>
          <a:solidFill>
            <a:srgbClr val="FFDE65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Oxide base tác dụng với dung dịch acid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24569" y="888993"/>
            <a:ext cx="3838337" cy="836579"/>
            <a:chOff x="266203" y="769661"/>
            <a:chExt cx="3838337" cy="836579"/>
          </a:xfrm>
        </p:grpSpPr>
        <p:sp>
          <p:nvSpPr>
            <p:cNvPr id="10" name="Rectangle 9"/>
            <p:cNvSpPr/>
            <p:nvPr/>
          </p:nvSpPr>
          <p:spPr>
            <a:xfrm>
              <a:off x="1015233" y="1127621"/>
              <a:ext cx="30893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tx2">
                      <a:lumMod val="75000"/>
                    </a:schemeClr>
                  </a:solidFill>
                </a:rPr>
                <a:t>Thực hiện thí nghiệm 1: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3" y="769661"/>
              <a:ext cx="836579" cy="836579"/>
            </a:xfrm>
            <a:prstGeom prst="rect">
              <a:avLst/>
            </a:prstGeom>
          </p:spPr>
        </p:pic>
      </p:grpSp>
      <p:sp>
        <p:nvSpPr>
          <p:cNvPr id="12" name="Pentagon 11"/>
          <p:cNvSpPr/>
          <p:nvPr/>
        </p:nvSpPr>
        <p:spPr>
          <a:xfrm>
            <a:off x="0" y="1990979"/>
            <a:ext cx="1702340" cy="471254"/>
          </a:xfrm>
          <a:prstGeom prst="homePlate">
            <a:avLst/>
          </a:prstGeom>
          <a:solidFill>
            <a:srgbClr val="A4CC93"/>
          </a:solidFill>
          <a:ln>
            <a:solidFill>
              <a:srgbClr val="A4CC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</a:t>
            </a:r>
            <a:endParaRPr 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80162" y="1818773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rgbClr val="C00000"/>
                </a:solidFill>
              </a:rPr>
              <a:t>Dụng </a:t>
            </a:r>
            <a:r>
              <a:rPr lang="en-US" sz="2000">
                <a:solidFill>
                  <a:srgbClr val="C00000"/>
                </a:solidFill>
              </a:rPr>
              <a:t>cụ: </a:t>
            </a:r>
            <a:r>
              <a:rPr lang="en-US" sz="2000"/>
              <a:t>ống nghiệm, giá để ống nghiệm, thìa thủy tinh, ống hút nhỏ giọt.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rgbClr val="C00000"/>
                </a:solidFill>
              </a:rPr>
              <a:t>Hóa </a:t>
            </a:r>
            <a:r>
              <a:rPr lang="en-US" sz="2000">
                <a:solidFill>
                  <a:srgbClr val="C00000"/>
                </a:solidFill>
              </a:rPr>
              <a:t>chất: </a:t>
            </a:r>
            <a:r>
              <a:rPr lang="en-US" sz="2000"/>
              <a:t>CuO, dung dịch HCl loãng.</a:t>
            </a:r>
          </a:p>
        </p:txBody>
      </p:sp>
      <p:sp>
        <p:nvSpPr>
          <p:cNvPr id="43" name="Pentagon 42"/>
          <p:cNvSpPr/>
          <p:nvPr/>
        </p:nvSpPr>
        <p:spPr>
          <a:xfrm>
            <a:off x="0" y="3573345"/>
            <a:ext cx="1702340" cy="471254"/>
          </a:xfrm>
          <a:prstGeom prst="homePlate">
            <a:avLst/>
          </a:prstGeom>
          <a:solidFill>
            <a:srgbClr val="A4CC93"/>
          </a:solidFill>
          <a:ln>
            <a:solidFill>
              <a:srgbClr val="A4CC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hành:</a:t>
            </a:r>
            <a:endParaRPr 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0162" y="3445495"/>
            <a:ext cx="685800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Lấy một lượng nhỏ CuO cho vào ống nghiệm, cho tiếp vào ống nghiệm khoảng 1 – 2 ml dung dịch HCl, lắc nhẹ.</a:t>
            </a:r>
            <a:endParaRPr lang="en-US" sz="20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584" y="244061"/>
            <a:ext cx="799399" cy="84543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pper (II) oxide Tác Dụng Với Hydrochloric acid - CuO +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6928" y="204281"/>
            <a:ext cx="2587557" cy="57393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rgbClr val="B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thí nghiệm</a:t>
            </a:r>
            <a:endParaRPr lang="en-US" sz="2000" b="1">
              <a:solidFill>
                <a:srgbClr val="B020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720000" y="2909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5078" y="1078274"/>
            <a:ext cx="8013843" cy="2368794"/>
            <a:chOff x="565078" y="1078274"/>
            <a:chExt cx="8013843" cy="2368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78" y="1078274"/>
              <a:ext cx="8013843" cy="196946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78787" y="3077736"/>
              <a:ext cx="1623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smtClean="0"/>
                <a:t>Thạch anh</a:t>
              </a:r>
              <a:endParaRPr lang="en-US" sz="1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60341" y="3077736"/>
              <a:ext cx="1623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smtClean="0"/>
                <a:t>Đá khô</a:t>
              </a:r>
              <a:endParaRPr lang="en-US" sz="1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1895" y="3077736"/>
              <a:ext cx="1623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smtClean="0"/>
                <a:t>Hồng ngọc</a:t>
              </a:r>
              <a:endParaRPr lang="en-US" sz="18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643"/>
            <a:ext cx="755970" cy="7559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7985" y="3535811"/>
            <a:ext cx="8437243" cy="1213566"/>
            <a:chOff x="377985" y="3535811"/>
            <a:chExt cx="8437243" cy="12135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985" y="3535811"/>
              <a:ext cx="1014195" cy="121356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74340" y="3663264"/>
              <a:ext cx="734088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>
                  <a:solidFill>
                    <a:srgbClr val="002060"/>
                  </a:solidFill>
                </a:rPr>
                <a:t>Thạch anh, đá khô, hồng ngọc </a:t>
              </a:r>
              <a:r>
                <a:rPr lang="vi-VN" sz="2000" i="1" smtClean="0">
                  <a:solidFill>
                    <a:srgbClr val="002060"/>
                  </a:solidFill>
                </a:rPr>
                <a:t>đều </a:t>
              </a:r>
              <a:r>
                <a:rPr lang="vi-VN" sz="2000" i="1">
                  <a:solidFill>
                    <a:srgbClr val="002060"/>
                  </a:solidFill>
                </a:rPr>
                <a:t>do oxide tạo nên. Vậy oxide là gì? Oxide có những tính chất hóa học như thế nào?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5490" y="346650"/>
            <a:ext cx="8050748" cy="958660"/>
            <a:chOff x="555490" y="346650"/>
            <a:chExt cx="8050748" cy="958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90" y="346650"/>
              <a:ext cx="725820" cy="6650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49404" y="346650"/>
              <a:ext cx="7256834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dirty="0" smtClean="0">
                  <a:solidFill>
                    <a:srgbClr val="002060"/>
                  </a:solidFill>
                </a:rPr>
                <a:t>Mô tả các hiện tượng xảy ra. </a:t>
              </a:r>
              <a:r>
                <a:rPr lang="en-US" sz="2000" i="1" dirty="0" err="1" smtClean="0">
                  <a:solidFill>
                    <a:srgbClr val="002060"/>
                  </a:solidFill>
                </a:rPr>
                <a:t>Dấu</a:t>
              </a:r>
              <a:r>
                <a:rPr lang="en-US" sz="20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hiệu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nào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chứng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tỏ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có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xảy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ra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phản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ứng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hóa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học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giữa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CuO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và</a:t>
              </a:r>
              <a:r>
                <a:rPr lang="en-US" sz="2000" i="1" dirty="0">
                  <a:solidFill>
                    <a:srgbClr val="002060"/>
                  </a:solidFill>
                </a:rPr>
                <a:t> dung </a:t>
              </a:r>
              <a:r>
                <a:rPr lang="en-US" sz="2000" i="1" dirty="0" err="1">
                  <a:solidFill>
                    <a:srgbClr val="002060"/>
                  </a:solidFill>
                </a:rPr>
                <a:t>dịch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HCl</a:t>
              </a:r>
              <a:r>
                <a:rPr lang="en-US" sz="2000" i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415802" y="1472158"/>
            <a:ext cx="1867204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Hiện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tượng: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CuO + HCl. Đồng(II) oxit tác dụng với axit clohiđr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441" end="12386"/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802" y="2193263"/>
            <a:ext cx="4952023" cy="2785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7514" y="2116305"/>
            <a:ext cx="345331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CuO tan dần, thu được dung dịch có màu </a:t>
            </a:r>
            <a:r>
              <a:rPr lang="vi-VN" sz="2000" smtClean="0"/>
              <a:t>xanh.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5507513" y="3250063"/>
            <a:ext cx="345332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chứng</a:t>
            </a:r>
            <a:r>
              <a:rPr lang="en-US" sz="2000" dirty="0"/>
              <a:t> </a:t>
            </a:r>
            <a:r>
              <a:rPr lang="en-US" sz="2000" dirty="0" err="1"/>
              <a:t>tỏ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phản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: </a:t>
            </a: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thay</a:t>
            </a:r>
            <a:r>
              <a:rPr lang="en-US" sz="2000" dirty="0" smtClean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vi-VN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2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5802" y="327195"/>
            <a:ext cx="8345318" cy="958660"/>
            <a:chOff x="555490" y="346650"/>
            <a:chExt cx="8345318" cy="958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90" y="346650"/>
              <a:ext cx="725820" cy="6650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49403" y="346650"/>
              <a:ext cx="7551405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>
                  <a:solidFill>
                    <a:srgbClr val="002060"/>
                  </a:solidFill>
                </a:rPr>
                <a:t>Viết phương trình hóa học của phản ứng xảy ra trong thí nghiệm</a:t>
              </a:r>
              <a:r>
                <a:rPr lang="en-US" sz="2000" i="1" smtClean="0">
                  <a:solidFill>
                    <a:srgbClr val="002060"/>
                  </a:solidFill>
                </a:rPr>
                <a:t>.</a:t>
              </a:r>
              <a:r>
                <a:rPr lang="vi-VN" sz="2000" i="1" smtClean="0">
                  <a:solidFill>
                    <a:srgbClr val="002060"/>
                  </a:solidFill>
                </a:rPr>
                <a:t> </a:t>
              </a:r>
              <a:r>
                <a:rPr lang="en-US" sz="2000" i="1">
                  <a:solidFill>
                    <a:srgbClr val="002060"/>
                  </a:solidFill>
                </a:rPr>
                <a:t>Nêu kết luận về tác dụng của oxide base với dung dịch acid</a:t>
              </a:r>
              <a:r>
                <a:rPr lang="en-US" sz="2000" i="1" smtClean="0">
                  <a:solidFill>
                    <a:srgbClr val="002060"/>
                  </a:solidFill>
                </a:rPr>
                <a:t>.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</p:grpSp>
      <p:sp>
        <p:nvSpPr>
          <p:cNvPr id="5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415802" y="1533221"/>
            <a:ext cx="2162028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Phương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trình: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80778" y="2511087"/>
            <a:ext cx="5779435" cy="578340"/>
            <a:chOff x="2935646" y="1557776"/>
            <a:chExt cx="5779435" cy="578340"/>
          </a:xfrm>
        </p:grpSpPr>
        <p:sp>
          <p:nvSpPr>
            <p:cNvPr id="10" name="Rectangle: Rounded Corners 2753">
              <a:extLst>
                <a:ext uri="{FF2B5EF4-FFF2-40B4-BE49-F238E27FC236}">
                  <a16:creationId xmlns:a16="http://schemas.microsoft.com/office/drawing/2014/main" xmlns="" id="{0DADDD52-7636-4D4F-2547-C57C6D798B85}"/>
                </a:ext>
              </a:extLst>
            </p:cNvPr>
            <p:cNvSpPr/>
            <p:nvPr/>
          </p:nvSpPr>
          <p:spPr>
            <a:xfrm>
              <a:off x="2935646" y="1557776"/>
              <a:ext cx="938403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CuO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Plus Sign 2754">
              <a:extLst>
                <a:ext uri="{FF2B5EF4-FFF2-40B4-BE49-F238E27FC236}">
                  <a16:creationId xmlns:a16="http://schemas.microsoft.com/office/drawing/2014/main" xmlns="" id="{1949326A-B6EE-2D2D-14E8-B8E8FD1BAFAB}"/>
                </a:ext>
              </a:extLst>
            </p:cNvPr>
            <p:cNvSpPr/>
            <p:nvPr/>
          </p:nvSpPr>
          <p:spPr>
            <a:xfrm>
              <a:off x="3999094" y="1618346"/>
              <a:ext cx="457200" cy="457200"/>
            </a:xfrm>
            <a:prstGeom prst="mathPlus">
              <a:avLst/>
            </a:prstGeom>
            <a:solidFill>
              <a:srgbClr val="FFC800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Rectangle: Rounded Corners 2755">
              <a:extLst>
                <a:ext uri="{FF2B5EF4-FFF2-40B4-BE49-F238E27FC236}">
                  <a16:creationId xmlns:a16="http://schemas.microsoft.com/office/drawing/2014/main" xmlns="" id="{A7DF63BD-D332-495C-E27E-5B59CE43CE9C}"/>
                </a:ext>
              </a:extLst>
            </p:cNvPr>
            <p:cNvSpPr/>
            <p:nvPr/>
          </p:nvSpPr>
          <p:spPr>
            <a:xfrm>
              <a:off x="4550820" y="1557776"/>
              <a:ext cx="868326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2HCl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Rectangle: Rounded Corners 2757">
              <a:extLst>
                <a:ext uri="{FF2B5EF4-FFF2-40B4-BE49-F238E27FC236}">
                  <a16:creationId xmlns:a16="http://schemas.microsoft.com/office/drawing/2014/main" xmlns="" id="{0F757E47-2700-E293-038D-8C479872898B}"/>
                </a:ext>
              </a:extLst>
            </p:cNvPr>
            <p:cNvSpPr/>
            <p:nvPr/>
          </p:nvSpPr>
          <p:spPr>
            <a:xfrm>
              <a:off x="6214560" y="1557776"/>
              <a:ext cx="1054675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CuCl</a:t>
              </a:r>
              <a:r>
                <a:rPr kumimoji="0" lang="vi-VN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Plus Sign 2754">
              <a:extLst>
                <a:ext uri="{FF2B5EF4-FFF2-40B4-BE49-F238E27FC236}">
                  <a16:creationId xmlns:a16="http://schemas.microsoft.com/office/drawing/2014/main" xmlns="" id="{1949326A-B6EE-2D2D-14E8-B8E8FD1BAFAB}"/>
                </a:ext>
              </a:extLst>
            </p:cNvPr>
            <p:cNvSpPr/>
            <p:nvPr/>
          </p:nvSpPr>
          <p:spPr>
            <a:xfrm>
              <a:off x="7394280" y="1618346"/>
              <a:ext cx="457200" cy="457200"/>
            </a:xfrm>
            <a:prstGeom prst="mathPlus">
              <a:avLst/>
            </a:prstGeom>
            <a:solidFill>
              <a:srgbClr val="FFC800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Rectangle: Rounded Corners 2755">
              <a:extLst>
                <a:ext uri="{FF2B5EF4-FFF2-40B4-BE49-F238E27FC236}">
                  <a16:creationId xmlns:a16="http://schemas.microsoft.com/office/drawing/2014/main" xmlns="" id="{A7DF63BD-D332-495C-E27E-5B59CE43CE9C}"/>
                </a:ext>
              </a:extLst>
            </p:cNvPr>
            <p:cNvSpPr/>
            <p:nvPr/>
          </p:nvSpPr>
          <p:spPr>
            <a:xfrm>
              <a:off x="7992157" y="1557776"/>
              <a:ext cx="722924" cy="578340"/>
            </a:xfrm>
            <a:prstGeom prst="roundRect">
              <a:avLst/>
            </a:prstGeom>
            <a:solidFill>
              <a:srgbClr val="A4CC93"/>
            </a:solidFill>
            <a:ln w="28575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H</a:t>
              </a:r>
              <a:r>
                <a:rPr kumimoji="0" lang="vi-VN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r>
                <a:rPr kumimoji="0" lang="vi-VN" sz="20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5564221" y="1731523"/>
              <a:ext cx="515566" cy="233464"/>
            </a:xfrm>
            <a:prstGeom prst="rightArrow">
              <a:avLst/>
            </a:prstGeom>
            <a:solidFill>
              <a:srgbClr val="FFC8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415802" y="3513036"/>
            <a:ext cx="2162028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Kết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luận: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20090" y="3354340"/>
            <a:ext cx="59410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/>
              <a:t>Oxide base tác dụng với dung dịch acid tạo ra muối và nước.</a:t>
            </a:r>
            <a:endParaRPr lang="en-US" sz="22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881" y="4079467"/>
            <a:ext cx="1683239" cy="11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2127" y="299933"/>
            <a:ext cx="3567163" cy="4091198"/>
            <a:chOff x="532562" y="320030"/>
            <a:chExt cx="3567163" cy="4091198"/>
          </a:xfrm>
        </p:grpSpPr>
        <p:grpSp>
          <p:nvGrpSpPr>
            <p:cNvPr id="5" name="Group 4"/>
            <p:cNvGrpSpPr/>
            <p:nvPr/>
          </p:nvGrpSpPr>
          <p:grpSpPr>
            <a:xfrm>
              <a:off x="532562" y="320030"/>
              <a:ext cx="3567163" cy="4091198"/>
              <a:chOff x="532564" y="320030"/>
              <a:chExt cx="3165230" cy="4091198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532564" y="773724"/>
                <a:ext cx="3165230" cy="3637504"/>
              </a:xfrm>
              <a:prstGeom prst="foldedCorner">
                <a:avLst/>
              </a:prstGeom>
              <a:solidFill>
                <a:schemeClr val="accent3">
                  <a:lumMod val="95000"/>
                </a:schemeClr>
              </a:solidFill>
              <a:ln w="1905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DECF5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366" y="320030"/>
                <a:ext cx="495626" cy="746616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674713" y="941027"/>
              <a:ext cx="3300884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</a:t>
              </a:r>
              <a:r>
                <a:rPr lang="vi-VN" sz="2000" b="1" smtClean="0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smtClean="0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2000" b="1">
                <a:solidFill>
                  <a:srgbClr val="E76B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 phương trình hóa học của phản ứng giữa các cặp chất sau:</a:t>
              </a:r>
              <a:endPara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a) H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với MgO.</a:t>
              </a:r>
              <a:endPara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H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với CuO.</a:t>
              </a:r>
              <a:endPara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c) HCl với Fe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lang="en-US" sz="2000" baseline="-25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102" y="1427721"/>
            <a:ext cx="4550430" cy="51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102" y="2488266"/>
            <a:ext cx="4561210" cy="517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102" y="3499287"/>
            <a:ext cx="4561210" cy="51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20238" y="344993"/>
            <a:ext cx="6420256" cy="573932"/>
          </a:xfrm>
          <a:prstGeom prst="roundRect">
            <a:avLst/>
          </a:prstGeom>
          <a:solidFill>
            <a:srgbClr val="FFDE65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 </a:t>
            </a:r>
            <a:r>
              <a:rPr lang="vi-VN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en-US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với dung dịch </a:t>
            </a:r>
            <a:r>
              <a:rPr lang="vi-VN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4569" y="888993"/>
            <a:ext cx="3838337" cy="836579"/>
            <a:chOff x="266203" y="769661"/>
            <a:chExt cx="3838337" cy="836579"/>
          </a:xfrm>
        </p:grpSpPr>
        <p:sp>
          <p:nvSpPr>
            <p:cNvPr id="10" name="Rectangle 9"/>
            <p:cNvSpPr/>
            <p:nvPr/>
          </p:nvSpPr>
          <p:spPr>
            <a:xfrm>
              <a:off x="1015233" y="1127621"/>
              <a:ext cx="30893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tx2">
                      <a:lumMod val="75000"/>
                    </a:schemeClr>
                  </a:solidFill>
                </a:rPr>
                <a:t>Thực hiện thí nghiệm </a:t>
              </a:r>
              <a:r>
                <a:rPr lang="vi-VN" sz="2000" b="1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r>
                <a:rPr lang="en-US" sz="2000" b="1" smtClean="0">
                  <a:solidFill>
                    <a:schemeClr val="tx2">
                      <a:lumMod val="75000"/>
                    </a:schemeClr>
                  </a:solidFill>
                </a:rPr>
                <a:t>:</a:t>
              </a:r>
              <a:endParaRPr lang="en-US" sz="20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3" y="769661"/>
              <a:ext cx="836579" cy="836579"/>
            </a:xfrm>
            <a:prstGeom prst="rect">
              <a:avLst/>
            </a:prstGeom>
          </p:spPr>
        </p:pic>
      </p:grpSp>
      <p:sp>
        <p:nvSpPr>
          <p:cNvPr id="12" name="Pentagon 11"/>
          <p:cNvSpPr/>
          <p:nvPr/>
        </p:nvSpPr>
        <p:spPr>
          <a:xfrm>
            <a:off x="0" y="1990979"/>
            <a:ext cx="1702340" cy="471254"/>
          </a:xfrm>
          <a:prstGeom prst="homePlate">
            <a:avLst/>
          </a:prstGeom>
          <a:solidFill>
            <a:srgbClr val="A4CC93"/>
          </a:solidFill>
          <a:ln>
            <a:solidFill>
              <a:srgbClr val="A4CC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</a:t>
            </a:r>
            <a:endParaRPr 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80162" y="1818773"/>
            <a:ext cx="7033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cụ: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 tam giác (loại 100 ml), ống thủy tinh, ống nối cao su.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chất: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 dịch nước vôi trong, CO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(được điều chế từ bình tạo khí CO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13284" y="3904085"/>
            <a:ext cx="1702340" cy="471254"/>
          </a:xfrm>
          <a:prstGeom prst="homePlate">
            <a:avLst/>
          </a:prstGeom>
          <a:solidFill>
            <a:srgbClr val="A4CC93"/>
          </a:solidFill>
          <a:ln>
            <a:solidFill>
              <a:srgbClr val="A4CC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hành:</a:t>
            </a:r>
            <a:endParaRPr 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0161" y="3757765"/>
            <a:ext cx="7118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Cho vào bình tam giác khoảng 30 ml nước vôi trong, dẫn khí </a:t>
            </a:r>
            <a:r>
              <a:rPr lang="vi-VN" sz="2000" smtClean="0"/>
              <a:t>CO</a:t>
            </a:r>
            <a:r>
              <a:rPr lang="vi-VN" sz="2000" baseline="-25000" smtClean="0"/>
              <a:t>2</a:t>
            </a:r>
            <a:r>
              <a:rPr lang="vi-VN" sz="2000" smtClean="0"/>
              <a:t> </a:t>
            </a:r>
            <a:r>
              <a:rPr lang="vi-VN" sz="2000"/>
              <a:t>từ từ vào dung dịch, khi dung dịch vẩn đục thì dừng lại.</a:t>
            </a:r>
            <a:endParaRPr lang="en-US" sz="20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584" y="244061"/>
            <a:ext cx="799399" cy="8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37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iải Thích Hiện Tượng Khi Sục Từ Từ CO2 (dư) Vào dd Ca(OH)2 - Hiện Tượng Hoá Học">
            <a:hlinkClick r:id="" action="ppaction://media"/>
            <a:extLst>
              <a:ext uri="{FF2B5EF4-FFF2-40B4-BE49-F238E27FC236}">
                <a16:creationId xmlns:a16="http://schemas.microsoft.com/office/drawing/2014/main" xmlns="" id="{8AFBC655-46A0-52EF-AF6C-5548A6AD0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72374" y="252919"/>
            <a:ext cx="4134256" cy="963038"/>
          </a:xfrm>
          <a:prstGeom prst="wedgeRoundRectCallout">
            <a:avLst>
              <a:gd name="adj1" fmla="val 58127"/>
              <a:gd name="adj2" fmla="val 43308"/>
              <a:gd name="adj3" fmla="val 16667"/>
            </a:avLst>
          </a:prstGeom>
          <a:solidFill>
            <a:schemeClr val="accent3"/>
          </a:solidFill>
          <a:ln>
            <a:solidFill>
              <a:schemeClr val="accent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mô tả các hiện tượng xảy ra. Giải thích.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559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47" y="1285743"/>
            <a:ext cx="3450635" cy="2658086"/>
          </a:xfrm>
          <a:prstGeom prst="rect">
            <a:avLst/>
          </a:prstGeom>
        </p:spPr>
      </p:pic>
      <p:sp>
        <p:nvSpPr>
          <p:cNvPr id="95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629810" y="421569"/>
            <a:ext cx="1977203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Hiện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tượng: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810" y="1130200"/>
            <a:ext cx="5887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/>
              <a:t>Xuất hiện kết tủa màu trắng</a:t>
            </a:r>
            <a:r>
              <a:rPr lang="en-US" sz="2000" smtClean="0"/>
              <a:t>.</a:t>
            </a:r>
            <a:r>
              <a:rPr lang="vi-VN" sz="2000" smtClean="0"/>
              <a:t> Do </a:t>
            </a:r>
            <a:r>
              <a:rPr lang="en-US" sz="2000" smtClean="0"/>
              <a:t>CO</a:t>
            </a:r>
            <a:r>
              <a:rPr lang="en-US" sz="2000" baseline="-25000" smtClean="0"/>
              <a:t>2</a:t>
            </a:r>
            <a:r>
              <a:rPr lang="en-US" sz="2000" smtClean="0"/>
              <a:t> </a:t>
            </a:r>
            <a:r>
              <a:rPr lang="en-US" sz="2000"/>
              <a:t>đã tác dụng với Ca(OH)</a:t>
            </a:r>
            <a:r>
              <a:rPr lang="en-US" sz="2000" baseline="-25000"/>
              <a:t>2</a:t>
            </a:r>
            <a:r>
              <a:rPr lang="en-US" sz="2000"/>
              <a:t> để tạo kết </a:t>
            </a:r>
            <a:r>
              <a:rPr lang="en-US" sz="2000" smtClean="0"/>
              <a:t>tủa</a:t>
            </a:r>
            <a:r>
              <a:rPr lang="vi-VN" sz="2000" smtClean="0"/>
              <a:t> </a:t>
            </a:r>
            <a:r>
              <a:rPr lang="en-US" sz="2000" smtClean="0"/>
              <a:t>CaCO</a:t>
            </a:r>
            <a:r>
              <a:rPr lang="en-US" sz="2000" baseline="-25000" smtClean="0"/>
              <a:t>3</a:t>
            </a:r>
            <a:r>
              <a:rPr lang="en-US" sz="2000" smtClean="0"/>
              <a:t>.</a:t>
            </a:r>
            <a:endParaRPr lang="en-US" sz="2000"/>
          </a:p>
        </p:txBody>
      </p:sp>
      <p:sp>
        <p:nvSpPr>
          <p:cNvPr id="98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629810" y="2336997"/>
            <a:ext cx="1977203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Phương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trình: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9810" y="2921310"/>
            <a:ext cx="413125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Ca(OH)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→ CaCO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↓+ H</a:t>
            </a:r>
            <a:r>
              <a:rPr lang="en-US" sz="2000" baseline="-2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O.</a:t>
            </a:r>
          </a:p>
        </p:txBody>
      </p:sp>
      <p:sp>
        <p:nvSpPr>
          <p:cNvPr id="100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629810" y="3704765"/>
            <a:ext cx="1977203" cy="554257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Kết</a:t>
            </a:r>
            <a:r>
              <a:rPr kumimoji="0" lang="vi-VN" sz="2000" b="1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luận: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673582" y="3558621"/>
            <a:ext cx="2816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Oxide </a:t>
            </a:r>
            <a:r>
              <a:rPr lang="vi-VN" sz="2000" smtClean="0"/>
              <a:t>acid </a:t>
            </a:r>
            <a:r>
              <a:rPr lang="vi-VN" sz="2000"/>
              <a:t>tác dụng với dung dịch </a:t>
            </a:r>
            <a:r>
              <a:rPr lang="vi-VN" sz="2000" smtClean="0"/>
              <a:t>base tạo thành </a:t>
            </a:r>
            <a:r>
              <a:rPr lang="vi-VN" sz="2000"/>
              <a:t>muối và nước.</a:t>
            </a: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6" grpId="0"/>
      <p:bldP spid="98" grpId="0" animBg="1"/>
      <p:bldP spid="8" grpId="0"/>
      <p:bldP spid="100" grpId="0" animBg="1"/>
      <p:bldP spid="1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2127" y="299933"/>
            <a:ext cx="3567163" cy="4091198"/>
            <a:chOff x="532562" y="320030"/>
            <a:chExt cx="3567163" cy="4091198"/>
          </a:xfrm>
        </p:grpSpPr>
        <p:grpSp>
          <p:nvGrpSpPr>
            <p:cNvPr id="5" name="Group 4"/>
            <p:cNvGrpSpPr/>
            <p:nvPr/>
          </p:nvGrpSpPr>
          <p:grpSpPr>
            <a:xfrm>
              <a:off x="532562" y="320030"/>
              <a:ext cx="3567163" cy="4091198"/>
              <a:chOff x="532564" y="320030"/>
              <a:chExt cx="3165230" cy="4091198"/>
            </a:xfrm>
          </p:grpSpPr>
          <p:sp>
            <p:nvSpPr>
              <p:cNvPr id="3" name="Folded Corner 2"/>
              <p:cNvSpPr/>
              <p:nvPr/>
            </p:nvSpPr>
            <p:spPr>
              <a:xfrm>
                <a:off x="532564" y="773724"/>
                <a:ext cx="3165230" cy="3637504"/>
              </a:xfrm>
              <a:prstGeom prst="foldedCorner">
                <a:avLst/>
              </a:prstGeom>
              <a:solidFill>
                <a:schemeClr val="accent3">
                  <a:lumMod val="95000"/>
                </a:schemeClr>
              </a:solidFill>
              <a:ln w="1905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DECF5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366" y="320030"/>
                <a:ext cx="495626" cy="746616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665701" y="1066646"/>
              <a:ext cx="330088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</a:t>
              </a:r>
              <a:r>
                <a:rPr lang="vi-VN" sz="2000" b="1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sz="2000" b="1" smtClean="0">
                  <a:solidFill>
                    <a:srgbClr val="E76B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2000" b="1">
                <a:solidFill>
                  <a:srgbClr val="E76B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/>
                <a:t>Viết các phương trình hóa học của phản ứng xảy ra khi cho dung dịch KOH phản ứng với các chất sau: SO</a:t>
              </a:r>
              <a:r>
                <a:rPr lang="en-US" sz="2000" baseline="-25000"/>
                <a:t>2</a:t>
              </a:r>
              <a:r>
                <a:rPr lang="en-US" sz="2000"/>
                <a:t>, CO</a:t>
              </a:r>
              <a:r>
                <a:rPr lang="en-US" sz="2000" baseline="-25000"/>
                <a:t>2</a:t>
              </a:r>
              <a:r>
                <a:rPr lang="en-US" sz="2000"/>
                <a:t>, SO</a:t>
              </a:r>
              <a:r>
                <a:rPr lang="en-US" sz="2000" baseline="-25000"/>
                <a:t>3</a:t>
              </a:r>
              <a:r>
                <a:rPr lang="en-US" sz="2000"/>
                <a:t>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608" y="1235661"/>
            <a:ext cx="4729750" cy="4981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06" y="2323315"/>
            <a:ext cx="4729751" cy="4981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607" y="3410969"/>
            <a:ext cx="4729751" cy="4981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311" y="4386540"/>
            <a:ext cx="1079769" cy="8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8">
            <a:extLst>
              <a:ext uri="{FF2B5EF4-FFF2-40B4-BE49-F238E27FC236}">
                <a16:creationId xmlns:a16="http://schemas.microsoft.com/office/drawing/2014/main" xmlns="" id="{A19ECB77-B032-4E88-B15F-FDAE0101D1A8}"/>
              </a:ext>
            </a:extLst>
          </p:cNvPr>
          <p:cNvSpPr txBox="1"/>
          <p:nvPr/>
        </p:nvSpPr>
        <p:spPr>
          <a:xfrm>
            <a:off x="2271769" y="427952"/>
            <a:ext cx="4600463" cy="472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001"/>
              </a:lnSpc>
              <a:spcBef>
                <a:spcPct val="0"/>
              </a:spcBef>
              <a:buClrTx/>
            </a:pPr>
            <a:r>
              <a:rPr lang="vi-VN" sz="3000" b="1" kern="1200" spc="-4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kern="1200" spc="-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10936" y="1049482"/>
            <a:ext cx="7322128" cy="128154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vi-VN" sz="2200" b="1" kern="12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vi-VN" sz="2200" b="1" kern="1200" noProof="1" smtClean="0">
                <a:solidFill>
                  <a:srgbClr val="000000"/>
                </a:solidFill>
                <a:cs typeface="Arial" panose="020B0604020202020204" pitchFamily="34" charset="0"/>
              </a:rPr>
              <a:t>1: </a:t>
            </a:r>
            <a:r>
              <a:rPr lang="en-US" sz="2200">
                <a:solidFill>
                  <a:srgbClr val="000000"/>
                </a:solidFill>
              </a:rPr>
              <a:t>Oxide bắt buộc phải có nguyên tố </a:t>
            </a:r>
            <a:r>
              <a:rPr lang="vi-VN" sz="2200" kern="1200" noProof="1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vi-VN" sz="2200" kern="1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6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10936" y="2553311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7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10936" y="3779436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Halogen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8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4831773" y="2553311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9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4831772" y="3779436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Sulfur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12323" y="2773637"/>
            <a:ext cx="639785" cy="5568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95471" y="2756798"/>
            <a:ext cx="637592" cy="568036"/>
          </a:xfrm>
          <a:prstGeom prst="rect">
            <a:avLst/>
          </a:prstGeom>
        </p:spPr>
      </p:pic>
      <p:pic>
        <p:nvPicPr>
          <p:cNvPr id="63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95471" y="3994180"/>
            <a:ext cx="637592" cy="568036"/>
          </a:xfrm>
          <a:prstGeom prst="rect">
            <a:avLst/>
          </a:prstGeom>
        </p:spPr>
      </p:pic>
      <p:pic>
        <p:nvPicPr>
          <p:cNvPr id="64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14516" y="3994180"/>
            <a:ext cx="637592" cy="568036"/>
          </a:xfrm>
          <a:prstGeom prst="rect">
            <a:avLst/>
          </a:prstGeom>
        </p:spPr>
      </p:pic>
      <p:pic>
        <p:nvPicPr>
          <p:cNvPr id="6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87" y="703384"/>
            <a:ext cx="1169759" cy="1644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5919" y="3994180"/>
            <a:ext cx="653378" cy="105177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10936" y="582757"/>
            <a:ext cx="7322128" cy="14962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2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2: </a:t>
            </a:r>
            <a:r>
              <a:rPr lang="vi-VN" sz="2200" kern="1200" noProof="1">
                <a:solidFill>
                  <a:prstClr val="black"/>
                </a:solidFill>
                <a:cs typeface="Arial" panose="020B0604020202020204" pitchFamily="34" charset="0"/>
              </a:rPr>
              <a:t>Chất nào sau đây là oxide trung tính?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4831772" y="353809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10936" y="230764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vi-VN" sz="2200" kern="1200" baseline="-25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10936" y="353809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vi-VN" sz="2200" kern="1200" baseline="-25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4831772" y="2307648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vi-VN" sz="2200" kern="1200" baseline="-25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kern="1200" baseline="-25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2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95471" y="3759683"/>
            <a:ext cx="639785" cy="55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3748518"/>
            <a:ext cx="637592" cy="56803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2511135"/>
            <a:ext cx="637592" cy="56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2511136"/>
            <a:ext cx="637592" cy="568036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056" y="429752"/>
            <a:ext cx="1169759" cy="1644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5919" y="3994180"/>
            <a:ext cx="653378" cy="1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10936" y="582757"/>
            <a:ext cx="7322128" cy="14962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lnSpc>
                <a:spcPct val="150000"/>
              </a:lnSpc>
              <a:buClrTx/>
              <a:defRPr/>
            </a:pPr>
            <a:r>
              <a:rPr lang="vi-VN" sz="22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r>
              <a:rPr lang="vi-VN" sz="22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chỉ ra oxide base trong các oxide sau: </a:t>
            </a:r>
            <a:endParaRPr lang="vi-VN" sz="22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685800">
              <a:lnSpc>
                <a:spcPct val="150000"/>
              </a:lnSpc>
              <a:buClrTx/>
              <a:defRPr/>
            </a:pP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200" baseline="-25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CaO, CuO, BaO, Na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4682532" y="2307649"/>
            <a:ext cx="355053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CuO, BaO, Na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2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10936" y="2307649"/>
            <a:ext cx="355053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CaO, CuO</a:t>
            </a: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910936" y="3538099"/>
            <a:ext cx="355053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BaO, Na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P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4682532" y="3533774"/>
            <a:ext cx="355053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CaO, Na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30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38321" y="2527975"/>
            <a:ext cx="639785" cy="5568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3748518"/>
            <a:ext cx="637592" cy="568036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3748518"/>
            <a:ext cx="637592" cy="568036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2511136"/>
            <a:ext cx="637592" cy="568036"/>
          </a:xfrm>
          <a:prstGeom prst="rect">
            <a:avLst/>
          </a:prstGeom>
        </p:spPr>
      </p:pic>
      <p:pic>
        <p:nvPicPr>
          <p:cNvPr id="2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056" y="429752"/>
            <a:ext cx="1169759" cy="16449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5919" y="3994180"/>
            <a:ext cx="653378" cy="1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36"/>
          <p:cNvGrpSpPr/>
          <p:nvPr/>
        </p:nvGrpSpPr>
        <p:grpSpPr>
          <a:xfrm flipH="1">
            <a:off x="5104631" y="1035167"/>
            <a:ext cx="3765796" cy="3094125"/>
            <a:chOff x="6028177" y="3498375"/>
            <a:chExt cx="1345633" cy="1105625"/>
          </a:xfrm>
        </p:grpSpPr>
        <p:sp>
          <p:nvSpPr>
            <p:cNvPr id="255" name="Google Shape;255;p36"/>
            <p:cNvSpPr/>
            <p:nvPr/>
          </p:nvSpPr>
          <p:spPr>
            <a:xfrm>
              <a:off x="6538450" y="3498375"/>
              <a:ext cx="123925" cy="60800"/>
            </a:xfrm>
            <a:custGeom>
              <a:avLst/>
              <a:gdLst/>
              <a:ahLst/>
              <a:cxnLst/>
              <a:rect l="l" t="t" r="r" b="b"/>
              <a:pathLst>
                <a:path w="4957" h="2432" extrusionOk="0">
                  <a:moveTo>
                    <a:pt x="642" y="1"/>
                  </a:moveTo>
                  <a:lnTo>
                    <a:pt x="4316" y="1"/>
                  </a:lnTo>
                  <a:cubicBezTo>
                    <a:pt x="4655" y="1"/>
                    <a:pt x="4957" y="302"/>
                    <a:pt x="4957" y="641"/>
                  </a:cubicBezTo>
                  <a:lnTo>
                    <a:pt x="4957" y="2431"/>
                  </a:lnTo>
                  <a:lnTo>
                    <a:pt x="1" y="2431"/>
                  </a:lnTo>
                  <a:lnTo>
                    <a:pt x="1" y="641"/>
                  </a:lnTo>
                  <a:cubicBezTo>
                    <a:pt x="1" y="302"/>
                    <a:pt x="284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6893175" y="3849300"/>
              <a:ext cx="285500" cy="233700"/>
            </a:xfrm>
            <a:custGeom>
              <a:avLst/>
              <a:gdLst/>
              <a:ahLst/>
              <a:cxnLst/>
              <a:rect l="l" t="t" r="r" b="b"/>
              <a:pathLst>
                <a:path w="11420" h="9348" extrusionOk="0">
                  <a:moveTo>
                    <a:pt x="5949" y="0"/>
                  </a:moveTo>
                  <a:cubicBezTo>
                    <a:pt x="5537" y="0"/>
                    <a:pt x="5099" y="49"/>
                    <a:pt x="4636" y="152"/>
                  </a:cubicBezTo>
                  <a:cubicBezTo>
                    <a:pt x="3317" y="454"/>
                    <a:pt x="1772" y="1207"/>
                    <a:pt x="1" y="2526"/>
                  </a:cubicBezTo>
                  <a:lnTo>
                    <a:pt x="566" y="3299"/>
                  </a:lnTo>
                  <a:cubicBezTo>
                    <a:pt x="2224" y="2055"/>
                    <a:pt x="3656" y="1358"/>
                    <a:pt x="4843" y="1094"/>
                  </a:cubicBezTo>
                  <a:cubicBezTo>
                    <a:pt x="5236" y="1005"/>
                    <a:pt x="5605" y="963"/>
                    <a:pt x="5949" y="963"/>
                  </a:cubicBezTo>
                  <a:cubicBezTo>
                    <a:pt x="6695" y="963"/>
                    <a:pt x="7329" y="1161"/>
                    <a:pt x="7858" y="1509"/>
                  </a:cubicBezTo>
                  <a:cubicBezTo>
                    <a:pt x="8649" y="2036"/>
                    <a:pt x="9233" y="2903"/>
                    <a:pt x="9648" y="3996"/>
                  </a:cubicBezTo>
                  <a:cubicBezTo>
                    <a:pt x="10232" y="5504"/>
                    <a:pt x="10458" y="7407"/>
                    <a:pt x="10383" y="9310"/>
                  </a:cubicBezTo>
                  <a:lnTo>
                    <a:pt x="11344" y="9347"/>
                  </a:lnTo>
                  <a:cubicBezTo>
                    <a:pt x="11419" y="7312"/>
                    <a:pt x="11174" y="5296"/>
                    <a:pt x="10552" y="3657"/>
                  </a:cubicBezTo>
                  <a:cubicBezTo>
                    <a:pt x="10063" y="2394"/>
                    <a:pt x="9365" y="1358"/>
                    <a:pt x="8386" y="717"/>
                  </a:cubicBezTo>
                  <a:cubicBezTo>
                    <a:pt x="7703" y="258"/>
                    <a:pt x="6893" y="0"/>
                    <a:pt x="5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6901175" y="3855450"/>
              <a:ext cx="270900" cy="221425"/>
            </a:xfrm>
            <a:custGeom>
              <a:avLst/>
              <a:gdLst/>
              <a:ahLst/>
              <a:cxnLst/>
              <a:rect l="l" t="t" r="r" b="b"/>
              <a:pathLst>
                <a:path w="10836" h="8857" extrusionOk="0">
                  <a:moveTo>
                    <a:pt x="5635" y="0"/>
                  </a:moveTo>
                  <a:cubicBezTo>
                    <a:pt x="5239" y="0"/>
                    <a:pt x="4806" y="38"/>
                    <a:pt x="4354" y="151"/>
                  </a:cubicBezTo>
                  <a:cubicBezTo>
                    <a:pt x="3053" y="434"/>
                    <a:pt x="1602" y="1169"/>
                    <a:pt x="1" y="2318"/>
                  </a:cubicBezTo>
                  <a:lnTo>
                    <a:pt x="302" y="2714"/>
                  </a:lnTo>
                  <a:cubicBezTo>
                    <a:pt x="1829" y="1602"/>
                    <a:pt x="3242" y="905"/>
                    <a:pt x="4467" y="622"/>
                  </a:cubicBezTo>
                  <a:cubicBezTo>
                    <a:pt x="4881" y="528"/>
                    <a:pt x="5258" y="471"/>
                    <a:pt x="5635" y="471"/>
                  </a:cubicBezTo>
                  <a:cubicBezTo>
                    <a:pt x="6389" y="471"/>
                    <a:pt x="7086" y="679"/>
                    <a:pt x="7670" y="1074"/>
                  </a:cubicBezTo>
                  <a:cubicBezTo>
                    <a:pt x="8480" y="1602"/>
                    <a:pt x="9102" y="2469"/>
                    <a:pt x="9554" y="3656"/>
                  </a:cubicBezTo>
                  <a:cubicBezTo>
                    <a:pt x="10101" y="5069"/>
                    <a:pt x="10345" y="6859"/>
                    <a:pt x="10308" y="8838"/>
                  </a:cubicBezTo>
                  <a:lnTo>
                    <a:pt x="10798" y="8856"/>
                  </a:lnTo>
                  <a:cubicBezTo>
                    <a:pt x="10835" y="6803"/>
                    <a:pt x="10572" y="4956"/>
                    <a:pt x="10006" y="3486"/>
                  </a:cubicBezTo>
                  <a:cubicBezTo>
                    <a:pt x="9516" y="2205"/>
                    <a:pt x="8819" y="1244"/>
                    <a:pt x="7934" y="660"/>
                  </a:cubicBezTo>
                  <a:cubicBezTo>
                    <a:pt x="7274" y="226"/>
                    <a:pt x="6502" y="0"/>
                    <a:pt x="5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6863025" y="3892200"/>
              <a:ext cx="58900" cy="67375"/>
            </a:xfrm>
            <a:custGeom>
              <a:avLst/>
              <a:gdLst/>
              <a:ahLst/>
              <a:cxnLst/>
              <a:rect l="l" t="t" r="r" b="b"/>
              <a:pathLst>
                <a:path w="2356" h="2695" extrusionOk="0">
                  <a:moveTo>
                    <a:pt x="1207" y="189"/>
                  </a:moveTo>
                  <a:lnTo>
                    <a:pt x="2262" y="1715"/>
                  </a:lnTo>
                  <a:cubicBezTo>
                    <a:pt x="2356" y="1866"/>
                    <a:pt x="2337" y="2073"/>
                    <a:pt x="2186" y="2167"/>
                  </a:cubicBezTo>
                  <a:lnTo>
                    <a:pt x="1433" y="2695"/>
                  </a:lnTo>
                  <a:lnTo>
                    <a:pt x="1" y="622"/>
                  </a:lnTo>
                  <a:lnTo>
                    <a:pt x="754" y="113"/>
                  </a:lnTo>
                  <a:cubicBezTo>
                    <a:pt x="886" y="0"/>
                    <a:pt x="1093" y="38"/>
                    <a:pt x="1207" y="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6727825" y="3888425"/>
              <a:ext cx="192225" cy="169600"/>
            </a:xfrm>
            <a:custGeom>
              <a:avLst/>
              <a:gdLst/>
              <a:ahLst/>
              <a:cxnLst/>
              <a:rect l="l" t="t" r="r" b="b"/>
              <a:pathLst>
                <a:path w="7689" h="6784" extrusionOk="0">
                  <a:moveTo>
                    <a:pt x="1715" y="6784"/>
                  </a:moveTo>
                  <a:lnTo>
                    <a:pt x="6916" y="3072"/>
                  </a:lnTo>
                  <a:cubicBezTo>
                    <a:pt x="7067" y="3204"/>
                    <a:pt x="7293" y="3222"/>
                    <a:pt x="7462" y="3109"/>
                  </a:cubicBezTo>
                  <a:lnTo>
                    <a:pt x="7462" y="3109"/>
                  </a:lnTo>
                  <a:cubicBezTo>
                    <a:pt x="7651" y="2978"/>
                    <a:pt x="7689" y="2714"/>
                    <a:pt x="7557" y="2525"/>
                  </a:cubicBezTo>
                  <a:lnTo>
                    <a:pt x="5917" y="226"/>
                  </a:lnTo>
                  <a:cubicBezTo>
                    <a:pt x="5785" y="38"/>
                    <a:pt x="5522" y="0"/>
                    <a:pt x="5333" y="132"/>
                  </a:cubicBezTo>
                  <a:lnTo>
                    <a:pt x="5333" y="132"/>
                  </a:lnTo>
                  <a:cubicBezTo>
                    <a:pt x="5164" y="245"/>
                    <a:pt x="5107" y="471"/>
                    <a:pt x="5182" y="641"/>
                  </a:cubicBezTo>
                  <a:lnTo>
                    <a:pt x="1" y="43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6731125" y="3895025"/>
              <a:ext cx="182325" cy="157825"/>
            </a:xfrm>
            <a:custGeom>
              <a:avLst/>
              <a:gdLst/>
              <a:ahLst/>
              <a:cxnLst/>
              <a:rect l="l" t="t" r="r" b="b"/>
              <a:pathLst>
                <a:path w="7293" h="6313" extrusionOk="0">
                  <a:moveTo>
                    <a:pt x="1" y="4277"/>
                  </a:moveTo>
                  <a:lnTo>
                    <a:pt x="5371" y="471"/>
                  </a:lnTo>
                  <a:lnTo>
                    <a:pt x="5295" y="283"/>
                  </a:lnTo>
                  <a:cubicBezTo>
                    <a:pt x="5239" y="207"/>
                    <a:pt x="5277" y="113"/>
                    <a:pt x="5352" y="57"/>
                  </a:cubicBezTo>
                  <a:cubicBezTo>
                    <a:pt x="5427" y="0"/>
                    <a:pt x="5540" y="19"/>
                    <a:pt x="5597" y="113"/>
                  </a:cubicBezTo>
                  <a:lnTo>
                    <a:pt x="7236" y="2393"/>
                  </a:lnTo>
                  <a:cubicBezTo>
                    <a:pt x="7293" y="2469"/>
                    <a:pt x="7274" y="2582"/>
                    <a:pt x="7180" y="2638"/>
                  </a:cubicBezTo>
                  <a:cubicBezTo>
                    <a:pt x="7123" y="2695"/>
                    <a:pt x="7029" y="2695"/>
                    <a:pt x="6954" y="2638"/>
                  </a:cubicBezTo>
                  <a:lnTo>
                    <a:pt x="6803" y="2506"/>
                  </a:lnTo>
                  <a:lnTo>
                    <a:pt x="1452" y="63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7102325" y="4066475"/>
              <a:ext cx="122975" cy="60325"/>
            </a:xfrm>
            <a:custGeom>
              <a:avLst/>
              <a:gdLst/>
              <a:ahLst/>
              <a:cxnLst/>
              <a:rect l="l" t="t" r="r" b="b"/>
              <a:pathLst>
                <a:path w="4919" h="2413" extrusionOk="0">
                  <a:moveTo>
                    <a:pt x="641" y="1"/>
                  </a:moveTo>
                  <a:lnTo>
                    <a:pt x="4278" y="1"/>
                  </a:lnTo>
                  <a:cubicBezTo>
                    <a:pt x="4636" y="1"/>
                    <a:pt x="4919" y="284"/>
                    <a:pt x="4919" y="642"/>
                  </a:cubicBezTo>
                  <a:lnTo>
                    <a:pt x="4919" y="2413"/>
                  </a:lnTo>
                  <a:lnTo>
                    <a:pt x="1" y="2413"/>
                  </a:lnTo>
                  <a:lnTo>
                    <a:pt x="1" y="642"/>
                  </a:lnTo>
                  <a:cubicBezTo>
                    <a:pt x="1" y="284"/>
                    <a:pt x="302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6"/>
            <p:cNvSpPr/>
            <p:nvPr/>
          </p:nvSpPr>
          <p:spPr>
            <a:xfrm>
              <a:off x="6206350" y="3546900"/>
              <a:ext cx="34425" cy="1007175"/>
            </a:xfrm>
            <a:custGeom>
              <a:avLst/>
              <a:gdLst/>
              <a:ahLst/>
              <a:cxnLst/>
              <a:rect l="l" t="t" r="r" b="b"/>
              <a:pathLst>
                <a:path w="1377" h="40287" extrusionOk="0">
                  <a:moveTo>
                    <a:pt x="1" y="0"/>
                  </a:moveTo>
                  <a:lnTo>
                    <a:pt x="1376" y="0"/>
                  </a:lnTo>
                  <a:lnTo>
                    <a:pt x="1376" y="40286"/>
                  </a:lnTo>
                  <a:lnTo>
                    <a:pt x="1" y="402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6072100" y="4547450"/>
              <a:ext cx="302925" cy="35825"/>
            </a:xfrm>
            <a:custGeom>
              <a:avLst/>
              <a:gdLst/>
              <a:ahLst/>
              <a:cxnLst/>
              <a:rect l="l" t="t" r="r" b="b"/>
              <a:pathLst>
                <a:path w="12117" h="1433" extrusionOk="0">
                  <a:moveTo>
                    <a:pt x="1" y="0"/>
                  </a:moveTo>
                  <a:lnTo>
                    <a:pt x="12117" y="0"/>
                  </a:lnTo>
                  <a:lnTo>
                    <a:pt x="12117" y="1432"/>
                  </a:lnTo>
                  <a:lnTo>
                    <a:pt x="1" y="14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6113550" y="4155525"/>
              <a:ext cx="301975" cy="17925"/>
            </a:xfrm>
            <a:custGeom>
              <a:avLst/>
              <a:gdLst/>
              <a:ahLst/>
              <a:cxnLst/>
              <a:rect l="l" t="t" r="r" b="b"/>
              <a:pathLst>
                <a:path w="12079" h="717" extrusionOk="0">
                  <a:moveTo>
                    <a:pt x="1" y="0"/>
                  </a:moveTo>
                  <a:lnTo>
                    <a:pt x="12079" y="0"/>
                  </a:lnTo>
                  <a:lnTo>
                    <a:pt x="12079" y="716"/>
                  </a:lnTo>
                  <a:lnTo>
                    <a:pt x="1" y="7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6196000" y="4137150"/>
              <a:ext cx="55600" cy="55125"/>
            </a:xfrm>
            <a:custGeom>
              <a:avLst/>
              <a:gdLst/>
              <a:ahLst/>
              <a:cxnLst/>
              <a:rect l="l" t="t" r="r" b="b"/>
              <a:pathLst>
                <a:path w="2224" h="2205" extrusionOk="0">
                  <a:moveTo>
                    <a:pt x="1753" y="0"/>
                  </a:moveTo>
                  <a:lnTo>
                    <a:pt x="471" y="0"/>
                  </a:lnTo>
                  <a:cubicBezTo>
                    <a:pt x="208" y="0"/>
                    <a:pt x="0" y="208"/>
                    <a:pt x="0" y="471"/>
                  </a:cubicBezTo>
                  <a:lnTo>
                    <a:pt x="0" y="1734"/>
                  </a:lnTo>
                  <a:cubicBezTo>
                    <a:pt x="0" y="1998"/>
                    <a:pt x="208" y="2205"/>
                    <a:pt x="471" y="2205"/>
                  </a:cubicBezTo>
                  <a:lnTo>
                    <a:pt x="1753" y="2205"/>
                  </a:lnTo>
                  <a:cubicBezTo>
                    <a:pt x="2016" y="2205"/>
                    <a:pt x="2224" y="1998"/>
                    <a:pt x="2224" y="1734"/>
                  </a:cubicBezTo>
                  <a:lnTo>
                    <a:pt x="2224" y="471"/>
                  </a:lnTo>
                  <a:cubicBezTo>
                    <a:pt x="2224" y="208"/>
                    <a:pt x="2016" y="0"/>
                    <a:pt x="1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6204000" y="4146100"/>
              <a:ext cx="36775" cy="37225"/>
            </a:xfrm>
            <a:custGeom>
              <a:avLst/>
              <a:gdLst/>
              <a:ahLst/>
              <a:cxnLst/>
              <a:rect l="l" t="t" r="r" b="b"/>
              <a:pathLst>
                <a:path w="1471" h="1489" extrusionOk="0">
                  <a:moveTo>
                    <a:pt x="735" y="1489"/>
                  </a:moveTo>
                  <a:cubicBezTo>
                    <a:pt x="1150" y="1489"/>
                    <a:pt x="1470" y="1150"/>
                    <a:pt x="1470" y="735"/>
                  </a:cubicBezTo>
                  <a:cubicBezTo>
                    <a:pt x="1470" y="340"/>
                    <a:pt x="1150" y="0"/>
                    <a:pt x="735" y="0"/>
                  </a:cubicBezTo>
                  <a:cubicBezTo>
                    <a:pt x="321" y="0"/>
                    <a:pt x="1" y="340"/>
                    <a:pt x="1" y="735"/>
                  </a:cubicBezTo>
                  <a:cubicBezTo>
                    <a:pt x="1" y="1150"/>
                    <a:pt x="321" y="1489"/>
                    <a:pt x="735" y="1489"/>
                  </a:cubicBezTo>
                  <a:close/>
                </a:path>
              </a:pathLst>
            </a:custGeom>
            <a:solidFill>
              <a:schemeClr val="dk1"/>
            </a:solidFill>
            <a:ln w="1875" cap="flat" cmpd="sng">
              <a:solidFill>
                <a:schemeClr val="accent2"/>
              </a:solidFill>
              <a:prstDash val="solid"/>
              <a:miter lim="188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6409400" y="3527125"/>
              <a:ext cx="381575" cy="794700"/>
            </a:xfrm>
            <a:custGeom>
              <a:avLst/>
              <a:gdLst/>
              <a:ahLst/>
              <a:cxnLst/>
              <a:rect l="l" t="t" r="r" b="b"/>
              <a:pathLst>
                <a:path w="15263" h="31788" extrusionOk="0">
                  <a:moveTo>
                    <a:pt x="4673" y="17128"/>
                  </a:moveTo>
                  <a:cubicBezTo>
                    <a:pt x="1922" y="18277"/>
                    <a:pt x="0" y="20991"/>
                    <a:pt x="0" y="24156"/>
                  </a:cubicBezTo>
                  <a:cubicBezTo>
                    <a:pt x="0" y="28377"/>
                    <a:pt x="3411" y="31788"/>
                    <a:pt x="7631" y="31788"/>
                  </a:cubicBezTo>
                  <a:cubicBezTo>
                    <a:pt x="11852" y="31788"/>
                    <a:pt x="15263" y="28377"/>
                    <a:pt x="15263" y="24156"/>
                  </a:cubicBezTo>
                  <a:cubicBezTo>
                    <a:pt x="15263" y="20991"/>
                    <a:pt x="13341" y="18277"/>
                    <a:pt x="10590" y="17128"/>
                  </a:cubicBezTo>
                  <a:lnTo>
                    <a:pt x="10590" y="1677"/>
                  </a:lnTo>
                  <a:cubicBezTo>
                    <a:pt x="10966" y="1583"/>
                    <a:pt x="11249" y="1244"/>
                    <a:pt x="11249" y="848"/>
                  </a:cubicBezTo>
                  <a:lnTo>
                    <a:pt x="11249" y="848"/>
                  </a:lnTo>
                  <a:cubicBezTo>
                    <a:pt x="11249" y="377"/>
                    <a:pt x="10872" y="0"/>
                    <a:pt x="10420" y="0"/>
                  </a:cubicBezTo>
                  <a:lnTo>
                    <a:pt x="4843" y="0"/>
                  </a:lnTo>
                  <a:cubicBezTo>
                    <a:pt x="4390" y="0"/>
                    <a:pt x="4014" y="377"/>
                    <a:pt x="4014" y="848"/>
                  </a:cubicBezTo>
                  <a:lnTo>
                    <a:pt x="4014" y="848"/>
                  </a:lnTo>
                  <a:cubicBezTo>
                    <a:pt x="4014" y="1244"/>
                    <a:pt x="4296" y="1583"/>
                    <a:pt x="4673" y="1677"/>
                  </a:cubicBezTo>
                  <a:lnTo>
                    <a:pt x="4673" y="171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6421175" y="3539350"/>
              <a:ext cx="357550" cy="770700"/>
            </a:xfrm>
            <a:custGeom>
              <a:avLst/>
              <a:gdLst/>
              <a:ahLst/>
              <a:cxnLst/>
              <a:rect l="l" t="t" r="r" b="b"/>
              <a:pathLst>
                <a:path w="14302" h="30828" extrusionOk="0">
                  <a:moveTo>
                    <a:pt x="4692" y="16959"/>
                  </a:moveTo>
                  <a:lnTo>
                    <a:pt x="4692" y="792"/>
                  </a:lnTo>
                  <a:lnTo>
                    <a:pt x="4296" y="717"/>
                  </a:lnTo>
                  <a:cubicBezTo>
                    <a:pt x="4127" y="679"/>
                    <a:pt x="4014" y="529"/>
                    <a:pt x="4014" y="359"/>
                  </a:cubicBezTo>
                  <a:cubicBezTo>
                    <a:pt x="4014" y="152"/>
                    <a:pt x="4164" y="1"/>
                    <a:pt x="4372" y="1"/>
                  </a:cubicBezTo>
                  <a:lnTo>
                    <a:pt x="9930" y="1"/>
                  </a:lnTo>
                  <a:cubicBezTo>
                    <a:pt x="10137" y="1"/>
                    <a:pt x="10307" y="152"/>
                    <a:pt x="10307" y="359"/>
                  </a:cubicBezTo>
                  <a:cubicBezTo>
                    <a:pt x="10307" y="529"/>
                    <a:pt x="10175" y="679"/>
                    <a:pt x="10006" y="717"/>
                  </a:cubicBezTo>
                  <a:lnTo>
                    <a:pt x="9629" y="792"/>
                  </a:lnTo>
                  <a:lnTo>
                    <a:pt x="9629" y="16959"/>
                  </a:lnTo>
                  <a:lnTo>
                    <a:pt x="9930" y="17072"/>
                  </a:lnTo>
                  <a:cubicBezTo>
                    <a:pt x="12568" y="18184"/>
                    <a:pt x="14302" y="20784"/>
                    <a:pt x="14302" y="23667"/>
                  </a:cubicBezTo>
                  <a:cubicBezTo>
                    <a:pt x="14302" y="27624"/>
                    <a:pt x="11098" y="30828"/>
                    <a:pt x="7160" y="30828"/>
                  </a:cubicBezTo>
                  <a:cubicBezTo>
                    <a:pt x="3203" y="30828"/>
                    <a:pt x="0" y="27624"/>
                    <a:pt x="0" y="23667"/>
                  </a:cubicBezTo>
                  <a:cubicBezTo>
                    <a:pt x="0" y="20784"/>
                    <a:pt x="1734" y="18184"/>
                    <a:pt x="4390" y="170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6460725" y="3591175"/>
              <a:ext cx="254400" cy="536575"/>
            </a:xfrm>
            <a:custGeom>
              <a:avLst/>
              <a:gdLst/>
              <a:ahLst/>
              <a:cxnLst/>
              <a:rect l="l" t="t" r="r" b="b"/>
              <a:pathLst>
                <a:path w="10176" h="21463" extrusionOk="0">
                  <a:moveTo>
                    <a:pt x="10138" y="19032"/>
                  </a:moveTo>
                  <a:cubicBezTo>
                    <a:pt x="10119" y="18165"/>
                    <a:pt x="9234" y="17374"/>
                    <a:pt x="8367" y="17562"/>
                  </a:cubicBezTo>
                  <a:cubicBezTo>
                    <a:pt x="8650" y="16752"/>
                    <a:pt x="8179" y="15772"/>
                    <a:pt x="7368" y="15470"/>
                  </a:cubicBezTo>
                  <a:cubicBezTo>
                    <a:pt x="6878" y="15301"/>
                    <a:pt x="6238" y="15301"/>
                    <a:pt x="6012" y="14830"/>
                  </a:cubicBezTo>
                  <a:cubicBezTo>
                    <a:pt x="5673" y="14152"/>
                    <a:pt x="6615" y="13586"/>
                    <a:pt x="7029" y="12946"/>
                  </a:cubicBezTo>
                  <a:cubicBezTo>
                    <a:pt x="7406" y="12343"/>
                    <a:pt x="7218" y="11438"/>
                    <a:pt x="6634" y="11024"/>
                  </a:cubicBezTo>
                  <a:cubicBezTo>
                    <a:pt x="6294" y="10779"/>
                    <a:pt x="5823" y="10666"/>
                    <a:pt x="5635" y="10308"/>
                  </a:cubicBezTo>
                  <a:cubicBezTo>
                    <a:pt x="5371" y="9780"/>
                    <a:pt x="5823" y="9196"/>
                    <a:pt x="6219" y="8781"/>
                  </a:cubicBezTo>
                  <a:cubicBezTo>
                    <a:pt x="6690" y="8273"/>
                    <a:pt x="7123" y="7707"/>
                    <a:pt x="7312" y="7048"/>
                  </a:cubicBezTo>
                  <a:cubicBezTo>
                    <a:pt x="7519" y="6388"/>
                    <a:pt x="7444" y="5616"/>
                    <a:pt x="6973" y="5107"/>
                  </a:cubicBezTo>
                  <a:cubicBezTo>
                    <a:pt x="6784" y="4919"/>
                    <a:pt x="6558" y="4749"/>
                    <a:pt x="6407" y="4523"/>
                  </a:cubicBezTo>
                  <a:cubicBezTo>
                    <a:pt x="5823" y="3562"/>
                    <a:pt x="7255" y="2450"/>
                    <a:pt x="7105" y="1338"/>
                  </a:cubicBezTo>
                  <a:cubicBezTo>
                    <a:pt x="6954" y="321"/>
                    <a:pt x="5465" y="1"/>
                    <a:pt x="4636" y="604"/>
                  </a:cubicBezTo>
                  <a:cubicBezTo>
                    <a:pt x="3807" y="1207"/>
                    <a:pt x="3524" y="2299"/>
                    <a:pt x="3374" y="3317"/>
                  </a:cubicBezTo>
                  <a:cubicBezTo>
                    <a:pt x="3280" y="4014"/>
                    <a:pt x="3261" y="4862"/>
                    <a:pt x="3826" y="5295"/>
                  </a:cubicBezTo>
                  <a:cubicBezTo>
                    <a:pt x="4165" y="5540"/>
                    <a:pt x="4674" y="5616"/>
                    <a:pt x="4862" y="5993"/>
                  </a:cubicBezTo>
                  <a:cubicBezTo>
                    <a:pt x="4957" y="6219"/>
                    <a:pt x="4919" y="6464"/>
                    <a:pt x="4862" y="6709"/>
                  </a:cubicBezTo>
                  <a:cubicBezTo>
                    <a:pt x="4429" y="8593"/>
                    <a:pt x="3053" y="10439"/>
                    <a:pt x="3694" y="12267"/>
                  </a:cubicBezTo>
                  <a:cubicBezTo>
                    <a:pt x="3845" y="12719"/>
                    <a:pt x="4109" y="13096"/>
                    <a:pt x="4222" y="13549"/>
                  </a:cubicBezTo>
                  <a:cubicBezTo>
                    <a:pt x="4580" y="14999"/>
                    <a:pt x="3317" y="16318"/>
                    <a:pt x="2017" y="17053"/>
                  </a:cubicBezTo>
                  <a:cubicBezTo>
                    <a:pt x="1414" y="17392"/>
                    <a:pt x="773" y="17694"/>
                    <a:pt x="378" y="18278"/>
                  </a:cubicBezTo>
                  <a:cubicBezTo>
                    <a:pt x="1" y="18843"/>
                    <a:pt x="57" y="19785"/>
                    <a:pt x="679" y="20068"/>
                  </a:cubicBezTo>
                  <a:cubicBezTo>
                    <a:pt x="1018" y="20219"/>
                    <a:pt x="1433" y="20143"/>
                    <a:pt x="1772" y="20313"/>
                  </a:cubicBezTo>
                  <a:cubicBezTo>
                    <a:pt x="2036" y="20426"/>
                    <a:pt x="2224" y="20690"/>
                    <a:pt x="2469" y="20860"/>
                  </a:cubicBezTo>
                  <a:cubicBezTo>
                    <a:pt x="3148" y="21349"/>
                    <a:pt x="4071" y="21123"/>
                    <a:pt x="4881" y="20954"/>
                  </a:cubicBezTo>
                  <a:cubicBezTo>
                    <a:pt x="6389" y="20633"/>
                    <a:pt x="10176" y="21462"/>
                    <a:pt x="10138" y="19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6421175" y="4099925"/>
              <a:ext cx="357550" cy="210125"/>
            </a:xfrm>
            <a:custGeom>
              <a:avLst/>
              <a:gdLst/>
              <a:ahLst/>
              <a:cxnLst/>
              <a:rect l="l" t="t" r="r" b="b"/>
              <a:pathLst>
                <a:path w="14302" h="8405" extrusionOk="0">
                  <a:moveTo>
                    <a:pt x="113" y="1"/>
                  </a:moveTo>
                  <a:lnTo>
                    <a:pt x="14189" y="1"/>
                  </a:lnTo>
                  <a:cubicBezTo>
                    <a:pt x="14264" y="396"/>
                    <a:pt x="14302" y="811"/>
                    <a:pt x="14302" y="1244"/>
                  </a:cubicBezTo>
                  <a:cubicBezTo>
                    <a:pt x="14302" y="5201"/>
                    <a:pt x="11098" y="8405"/>
                    <a:pt x="7160" y="8405"/>
                  </a:cubicBezTo>
                  <a:cubicBezTo>
                    <a:pt x="3203" y="8405"/>
                    <a:pt x="0" y="5201"/>
                    <a:pt x="0" y="1244"/>
                  </a:cubicBezTo>
                  <a:cubicBezTo>
                    <a:pt x="19" y="811"/>
                    <a:pt x="57" y="396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6572850" y="3538900"/>
              <a:ext cx="185625" cy="741475"/>
            </a:xfrm>
            <a:custGeom>
              <a:avLst/>
              <a:gdLst/>
              <a:ahLst/>
              <a:cxnLst/>
              <a:rect l="l" t="t" r="r" b="b"/>
              <a:pathLst>
                <a:path w="7425" h="29659" extrusionOk="0">
                  <a:moveTo>
                    <a:pt x="7424" y="22706"/>
                  </a:moveTo>
                  <a:cubicBezTo>
                    <a:pt x="7424" y="26173"/>
                    <a:pt x="4918" y="29056"/>
                    <a:pt x="1583" y="29659"/>
                  </a:cubicBezTo>
                  <a:cubicBezTo>
                    <a:pt x="3449" y="28377"/>
                    <a:pt x="4673" y="26248"/>
                    <a:pt x="4673" y="23836"/>
                  </a:cubicBezTo>
                  <a:cubicBezTo>
                    <a:pt x="4673" y="20991"/>
                    <a:pt x="2940" y="18428"/>
                    <a:pt x="302" y="17317"/>
                  </a:cubicBezTo>
                  <a:lnTo>
                    <a:pt x="0" y="17203"/>
                  </a:lnTo>
                  <a:lnTo>
                    <a:pt x="0" y="0"/>
                  </a:lnTo>
                  <a:lnTo>
                    <a:pt x="2751" y="0"/>
                  </a:lnTo>
                  <a:lnTo>
                    <a:pt x="2751" y="16073"/>
                  </a:lnTo>
                  <a:lnTo>
                    <a:pt x="3053" y="16186"/>
                  </a:lnTo>
                  <a:cubicBezTo>
                    <a:pt x="5691" y="17298"/>
                    <a:pt x="7424" y="19860"/>
                    <a:pt x="7424" y="22706"/>
                  </a:cubicBez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6465450" y="4012325"/>
              <a:ext cx="155950" cy="222825"/>
            </a:xfrm>
            <a:custGeom>
              <a:avLst/>
              <a:gdLst/>
              <a:ahLst/>
              <a:cxnLst/>
              <a:rect l="l" t="t" r="r" b="b"/>
              <a:pathLst>
                <a:path w="6238" h="8913" extrusionOk="0">
                  <a:moveTo>
                    <a:pt x="6237" y="4447"/>
                  </a:moveTo>
                  <a:cubicBezTo>
                    <a:pt x="6237" y="6915"/>
                    <a:pt x="4843" y="8913"/>
                    <a:pt x="3109" y="8913"/>
                  </a:cubicBezTo>
                  <a:cubicBezTo>
                    <a:pt x="1395" y="8913"/>
                    <a:pt x="0" y="6915"/>
                    <a:pt x="0" y="4447"/>
                  </a:cubicBezTo>
                  <a:cubicBezTo>
                    <a:pt x="0" y="1997"/>
                    <a:pt x="1395" y="0"/>
                    <a:pt x="3109" y="0"/>
                  </a:cubicBezTo>
                  <a:cubicBezTo>
                    <a:pt x="4843" y="0"/>
                    <a:pt x="6237" y="1997"/>
                    <a:pt x="6237" y="4447"/>
                  </a:cubicBez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6383475" y="4147050"/>
              <a:ext cx="430575" cy="35350"/>
            </a:xfrm>
            <a:custGeom>
              <a:avLst/>
              <a:gdLst/>
              <a:ahLst/>
              <a:cxnLst/>
              <a:rect l="l" t="t" r="r" b="b"/>
              <a:pathLst>
                <a:path w="17223" h="1414" extrusionOk="0">
                  <a:moveTo>
                    <a:pt x="16526" y="0"/>
                  </a:moveTo>
                  <a:lnTo>
                    <a:pt x="717" y="0"/>
                  </a:lnTo>
                  <a:cubicBezTo>
                    <a:pt x="321" y="0"/>
                    <a:pt x="1" y="320"/>
                    <a:pt x="1" y="697"/>
                  </a:cubicBezTo>
                  <a:lnTo>
                    <a:pt x="1" y="697"/>
                  </a:lnTo>
                  <a:cubicBezTo>
                    <a:pt x="1" y="1093"/>
                    <a:pt x="321" y="1413"/>
                    <a:pt x="717" y="1413"/>
                  </a:cubicBezTo>
                  <a:lnTo>
                    <a:pt x="16526" y="1413"/>
                  </a:lnTo>
                  <a:cubicBezTo>
                    <a:pt x="16903" y="1413"/>
                    <a:pt x="17223" y="1093"/>
                    <a:pt x="17223" y="697"/>
                  </a:cubicBezTo>
                  <a:lnTo>
                    <a:pt x="17223" y="697"/>
                  </a:lnTo>
                  <a:cubicBezTo>
                    <a:pt x="17223" y="320"/>
                    <a:pt x="16903" y="0"/>
                    <a:pt x="16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7007175" y="4097100"/>
              <a:ext cx="313275" cy="486175"/>
            </a:xfrm>
            <a:custGeom>
              <a:avLst/>
              <a:gdLst/>
              <a:ahLst/>
              <a:cxnLst/>
              <a:rect l="l" t="t" r="r" b="b"/>
              <a:pathLst>
                <a:path w="12531" h="19447" extrusionOk="0">
                  <a:moveTo>
                    <a:pt x="9120" y="1320"/>
                  </a:moveTo>
                  <a:lnTo>
                    <a:pt x="9120" y="2563"/>
                  </a:lnTo>
                  <a:lnTo>
                    <a:pt x="10458" y="2563"/>
                  </a:lnTo>
                  <a:cubicBezTo>
                    <a:pt x="11589" y="2563"/>
                    <a:pt x="12531" y="3487"/>
                    <a:pt x="12531" y="4636"/>
                  </a:cubicBezTo>
                  <a:lnTo>
                    <a:pt x="12531" y="18636"/>
                  </a:lnTo>
                  <a:cubicBezTo>
                    <a:pt x="12531" y="19088"/>
                    <a:pt x="12154" y="19446"/>
                    <a:pt x="11721" y="19446"/>
                  </a:cubicBezTo>
                  <a:lnTo>
                    <a:pt x="830" y="19446"/>
                  </a:lnTo>
                  <a:cubicBezTo>
                    <a:pt x="377" y="19446"/>
                    <a:pt x="0" y="19088"/>
                    <a:pt x="0" y="18636"/>
                  </a:cubicBezTo>
                  <a:lnTo>
                    <a:pt x="0" y="4636"/>
                  </a:lnTo>
                  <a:cubicBezTo>
                    <a:pt x="0" y="3487"/>
                    <a:pt x="943" y="2563"/>
                    <a:pt x="2073" y="2563"/>
                  </a:cubicBezTo>
                  <a:lnTo>
                    <a:pt x="3411" y="2563"/>
                  </a:lnTo>
                  <a:lnTo>
                    <a:pt x="3411" y="1320"/>
                  </a:lnTo>
                  <a:lnTo>
                    <a:pt x="3204" y="1320"/>
                  </a:lnTo>
                  <a:cubicBezTo>
                    <a:pt x="2940" y="1320"/>
                    <a:pt x="2751" y="1112"/>
                    <a:pt x="2751" y="867"/>
                  </a:cubicBezTo>
                  <a:lnTo>
                    <a:pt x="2751" y="453"/>
                  </a:lnTo>
                  <a:cubicBezTo>
                    <a:pt x="2751" y="208"/>
                    <a:pt x="2940" y="1"/>
                    <a:pt x="3204" y="1"/>
                  </a:cubicBezTo>
                  <a:lnTo>
                    <a:pt x="9346" y="1"/>
                  </a:lnTo>
                  <a:cubicBezTo>
                    <a:pt x="9591" y="1"/>
                    <a:pt x="9799" y="208"/>
                    <a:pt x="9799" y="453"/>
                  </a:cubicBezTo>
                  <a:lnTo>
                    <a:pt x="9799" y="867"/>
                  </a:lnTo>
                  <a:cubicBezTo>
                    <a:pt x="9799" y="1112"/>
                    <a:pt x="9591" y="1320"/>
                    <a:pt x="9346" y="1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7017525" y="4107475"/>
              <a:ext cx="292575" cy="465900"/>
            </a:xfrm>
            <a:custGeom>
              <a:avLst/>
              <a:gdLst/>
              <a:ahLst/>
              <a:cxnLst/>
              <a:rect l="l" t="t" r="r" b="b"/>
              <a:pathLst>
                <a:path w="11703" h="18636" extrusionOk="0">
                  <a:moveTo>
                    <a:pt x="8311" y="490"/>
                  </a:moveTo>
                  <a:lnTo>
                    <a:pt x="8932" y="490"/>
                  </a:lnTo>
                  <a:cubicBezTo>
                    <a:pt x="8951" y="490"/>
                    <a:pt x="8970" y="471"/>
                    <a:pt x="8970" y="452"/>
                  </a:cubicBezTo>
                  <a:lnTo>
                    <a:pt x="8970" y="38"/>
                  </a:lnTo>
                  <a:cubicBezTo>
                    <a:pt x="8970" y="19"/>
                    <a:pt x="8951" y="0"/>
                    <a:pt x="8932" y="0"/>
                  </a:cubicBezTo>
                  <a:lnTo>
                    <a:pt x="2771" y="0"/>
                  </a:lnTo>
                  <a:cubicBezTo>
                    <a:pt x="2752" y="0"/>
                    <a:pt x="2733" y="19"/>
                    <a:pt x="2733" y="38"/>
                  </a:cubicBezTo>
                  <a:lnTo>
                    <a:pt x="2733" y="452"/>
                  </a:lnTo>
                  <a:cubicBezTo>
                    <a:pt x="2733" y="471"/>
                    <a:pt x="2752" y="490"/>
                    <a:pt x="2771" y="490"/>
                  </a:cubicBezTo>
                  <a:lnTo>
                    <a:pt x="3393" y="490"/>
                  </a:lnTo>
                  <a:lnTo>
                    <a:pt x="3393" y="2544"/>
                  </a:lnTo>
                  <a:lnTo>
                    <a:pt x="1659" y="2544"/>
                  </a:lnTo>
                  <a:cubicBezTo>
                    <a:pt x="755" y="2544"/>
                    <a:pt x="1" y="3298"/>
                    <a:pt x="1" y="4221"/>
                  </a:cubicBezTo>
                  <a:lnTo>
                    <a:pt x="1" y="18221"/>
                  </a:lnTo>
                  <a:cubicBezTo>
                    <a:pt x="1" y="18447"/>
                    <a:pt x="171" y="18636"/>
                    <a:pt x="397" y="18636"/>
                  </a:cubicBezTo>
                  <a:lnTo>
                    <a:pt x="11307" y="18636"/>
                  </a:lnTo>
                  <a:cubicBezTo>
                    <a:pt x="11514" y="18636"/>
                    <a:pt x="11702" y="18447"/>
                    <a:pt x="11702" y="18221"/>
                  </a:cubicBezTo>
                  <a:lnTo>
                    <a:pt x="11702" y="4221"/>
                  </a:lnTo>
                  <a:cubicBezTo>
                    <a:pt x="11702" y="3298"/>
                    <a:pt x="10949" y="2544"/>
                    <a:pt x="10044" y="2544"/>
                  </a:cubicBezTo>
                  <a:lnTo>
                    <a:pt x="8311" y="2544"/>
                  </a:lnTo>
                  <a:lnTo>
                    <a:pt x="8311" y="49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7017525" y="4430150"/>
              <a:ext cx="292575" cy="143225"/>
            </a:xfrm>
            <a:custGeom>
              <a:avLst/>
              <a:gdLst/>
              <a:ahLst/>
              <a:cxnLst/>
              <a:rect l="l" t="t" r="r" b="b"/>
              <a:pathLst>
                <a:path w="11703" h="5729" extrusionOk="0">
                  <a:moveTo>
                    <a:pt x="11702" y="1"/>
                  </a:moveTo>
                  <a:lnTo>
                    <a:pt x="1" y="1"/>
                  </a:lnTo>
                  <a:lnTo>
                    <a:pt x="1" y="5314"/>
                  </a:lnTo>
                  <a:cubicBezTo>
                    <a:pt x="1" y="5540"/>
                    <a:pt x="171" y="5729"/>
                    <a:pt x="397" y="5729"/>
                  </a:cubicBezTo>
                  <a:lnTo>
                    <a:pt x="11307" y="5729"/>
                  </a:lnTo>
                  <a:cubicBezTo>
                    <a:pt x="11514" y="5729"/>
                    <a:pt x="11702" y="5540"/>
                    <a:pt x="11702" y="5314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6585575" y="3718825"/>
              <a:ext cx="36300" cy="78225"/>
            </a:xfrm>
            <a:custGeom>
              <a:avLst/>
              <a:gdLst/>
              <a:ahLst/>
              <a:cxnLst/>
              <a:rect l="l" t="t" r="r" b="b"/>
              <a:pathLst>
                <a:path w="1452" h="3129" extrusionOk="0">
                  <a:moveTo>
                    <a:pt x="1451" y="2074"/>
                  </a:moveTo>
                  <a:cubicBezTo>
                    <a:pt x="1451" y="2940"/>
                    <a:pt x="1131" y="3129"/>
                    <a:pt x="716" y="3129"/>
                  </a:cubicBezTo>
                  <a:cubicBezTo>
                    <a:pt x="321" y="3129"/>
                    <a:pt x="0" y="2940"/>
                    <a:pt x="0" y="2074"/>
                  </a:cubicBezTo>
                  <a:cubicBezTo>
                    <a:pt x="0" y="1207"/>
                    <a:pt x="754" y="1"/>
                    <a:pt x="716" y="1"/>
                  </a:cubicBezTo>
                  <a:cubicBezTo>
                    <a:pt x="697" y="1"/>
                    <a:pt x="1451" y="1207"/>
                    <a:pt x="1451" y="20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6585575" y="3565275"/>
              <a:ext cx="36300" cy="77750"/>
            </a:xfrm>
            <a:custGeom>
              <a:avLst/>
              <a:gdLst/>
              <a:ahLst/>
              <a:cxnLst/>
              <a:rect l="l" t="t" r="r" b="b"/>
              <a:pathLst>
                <a:path w="1452" h="3110" extrusionOk="0">
                  <a:moveTo>
                    <a:pt x="1451" y="2054"/>
                  </a:moveTo>
                  <a:cubicBezTo>
                    <a:pt x="1451" y="2921"/>
                    <a:pt x="1131" y="3109"/>
                    <a:pt x="716" y="3109"/>
                  </a:cubicBezTo>
                  <a:cubicBezTo>
                    <a:pt x="321" y="3109"/>
                    <a:pt x="0" y="2921"/>
                    <a:pt x="0" y="2054"/>
                  </a:cubicBezTo>
                  <a:cubicBezTo>
                    <a:pt x="0" y="1187"/>
                    <a:pt x="754" y="0"/>
                    <a:pt x="716" y="0"/>
                  </a:cubicBezTo>
                  <a:cubicBezTo>
                    <a:pt x="697" y="0"/>
                    <a:pt x="1451" y="1206"/>
                    <a:pt x="1451" y="20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7145675" y="4294475"/>
              <a:ext cx="36300" cy="77750"/>
            </a:xfrm>
            <a:custGeom>
              <a:avLst/>
              <a:gdLst/>
              <a:ahLst/>
              <a:cxnLst/>
              <a:rect l="l" t="t" r="r" b="b"/>
              <a:pathLst>
                <a:path w="1452" h="3110" extrusionOk="0">
                  <a:moveTo>
                    <a:pt x="1451" y="2074"/>
                  </a:moveTo>
                  <a:cubicBezTo>
                    <a:pt x="1451" y="2921"/>
                    <a:pt x="1131" y="3110"/>
                    <a:pt x="735" y="3110"/>
                  </a:cubicBezTo>
                  <a:cubicBezTo>
                    <a:pt x="321" y="3110"/>
                    <a:pt x="0" y="2921"/>
                    <a:pt x="0" y="2074"/>
                  </a:cubicBezTo>
                  <a:cubicBezTo>
                    <a:pt x="0" y="1207"/>
                    <a:pt x="754" y="1"/>
                    <a:pt x="735" y="1"/>
                  </a:cubicBezTo>
                  <a:cubicBezTo>
                    <a:pt x="697" y="1"/>
                    <a:pt x="1451" y="1207"/>
                    <a:pt x="1451" y="20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7145675" y="4140450"/>
              <a:ext cx="36300" cy="78225"/>
            </a:xfrm>
            <a:custGeom>
              <a:avLst/>
              <a:gdLst/>
              <a:ahLst/>
              <a:cxnLst/>
              <a:rect l="l" t="t" r="r" b="b"/>
              <a:pathLst>
                <a:path w="1452" h="3129" extrusionOk="0">
                  <a:moveTo>
                    <a:pt x="1451" y="2073"/>
                  </a:moveTo>
                  <a:cubicBezTo>
                    <a:pt x="1451" y="2940"/>
                    <a:pt x="1131" y="3128"/>
                    <a:pt x="735" y="3128"/>
                  </a:cubicBezTo>
                  <a:cubicBezTo>
                    <a:pt x="321" y="3128"/>
                    <a:pt x="0" y="2921"/>
                    <a:pt x="0" y="2073"/>
                  </a:cubicBezTo>
                  <a:cubicBezTo>
                    <a:pt x="0" y="1206"/>
                    <a:pt x="754" y="0"/>
                    <a:pt x="735" y="0"/>
                  </a:cubicBezTo>
                  <a:cubicBezTo>
                    <a:pt x="697" y="0"/>
                    <a:pt x="1451" y="1206"/>
                    <a:pt x="1451" y="2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7225275" y="4216275"/>
              <a:ext cx="71625" cy="110275"/>
            </a:xfrm>
            <a:custGeom>
              <a:avLst/>
              <a:gdLst/>
              <a:ahLst/>
              <a:cxnLst/>
              <a:rect l="l" t="t" r="r" b="b"/>
              <a:pathLst>
                <a:path w="2865" h="4411" extrusionOk="0">
                  <a:moveTo>
                    <a:pt x="1" y="1"/>
                  </a:moveTo>
                  <a:lnTo>
                    <a:pt x="2865" y="1"/>
                  </a:lnTo>
                  <a:lnTo>
                    <a:pt x="2865" y="4410"/>
                  </a:lnTo>
                  <a:lnTo>
                    <a:pt x="1" y="4410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7225275" y="4358075"/>
              <a:ext cx="71625" cy="106500"/>
            </a:xfrm>
            <a:custGeom>
              <a:avLst/>
              <a:gdLst/>
              <a:ahLst/>
              <a:cxnLst/>
              <a:rect l="l" t="t" r="r" b="b"/>
              <a:pathLst>
                <a:path w="2865" h="4260" extrusionOk="0">
                  <a:moveTo>
                    <a:pt x="1" y="1"/>
                  </a:moveTo>
                  <a:lnTo>
                    <a:pt x="2865" y="1"/>
                  </a:lnTo>
                  <a:lnTo>
                    <a:pt x="2865" y="4259"/>
                  </a:lnTo>
                  <a:lnTo>
                    <a:pt x="1" y="4259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7127775" y="4216275"/>
              <a:ext cx="72100" cy="110275"/>
            </a:xfrm>
            <a:custGeom>
              <a:avLst/>
              <a:gdLst/>
              <a:ahLst/>
              <a:cxnLst/>
              <a:rect l="l" t="t" r="r" b="b"/>
              <a:pathLst>
                <a:path w="2884" h="4411" extrusionOk="0">
                  <a:moveTo>
                    <a:pt x="0" y="1"/>
                  </a:moveTo>
                  <a:lnTo>
                    <a:pt x="2883" y="1"/>
                  </a:lnTo>
                  <a:lnTo>
                    <a:pt x="2883" y="4410"/>
                  </a:lnTo>
                  <a:lnTo>
                    <a:pt x="0" y="4410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7127775" y="4358075"/>
              <a:ext cx="72100" cy="106500"/>
            </a:xfrm>
            <a:custGeom>
              <a:avLst/>
              <a:gdLst/>
              <a:ahLst/>
              <a:cxnLst/>
              <a:rect l="l" t="t" r="r" b="b"/>
              <a:pathLst>
                <a:path w="2884" h="4260" extrusionOk="0">
                  <a:moveTo>
                    <a:pt x="0" y="1"/>
                  </a:moveTo>
                  <a:lnTo>
                    <a:pt x="2883" y="1"/>
                  </a:lnTo>
                  <a:lnTo>
                    <a:pt x="2883" y="4259"/>
                  </a:lnTo>
                  <a:lnTo>
                    <a:pt x="0" y="4259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6257700" y="4069300"/>
              <a:ext cx="303400" cy="513975"/>
            </a:xfrm>
            <a:custGeom>
              <a:avLst/>
              <a:gdLst/>
              <a:ahLst/>
              <a:cxnLst/>
              <a:rect l="l" t="t" r="r" b="b"/>
              <a:pathLst>
                <a:path w="12136" h="20559" extrusionOk="0">
                  <a:moveTo>
                    <a:pt x="3317" y="3562"/>
                  </a:moveTo>
                  <a:cubicBezTo>
                    <a:pt x="2262" y="4259"/>
                    <a:pt x="1" y="5239"/>
                    <a:pt x="1" y="6577"/>
                  </a:cubicBezTo>
                  <a:lnTo>
                    <a:pt x="1" y="19522"/>
                  </a:lnTo>
                  <a:cubicBezTo>
                    <a:pt x="1" y="20106"/>
                    <a:pt x="472" y="20558"/>
                    <a:pt x="1056" y="20558"/>
                  </a:cubicBezTo>
                  <a:lnTo>
                    <a:pt x="6068" y="20558"/>
                  </a:lnTo>
                  <a:lnTo>
                    <a:pt x="6068" y="20558"/>
                  </a:lnTo>
                  <a:lnTo>
                    <a:pt x="11099" y="20558"/>
                  </a:lnTo>
                  <a:cubicBezTo>
                    <a:pt x="11664" y="20558"/>
                    <a:pt x="12135" y="20106"/>
                    <a:pt x="12135" y="19522"/>
                  </a:cubicBezTo>
                  <a:lnTo>
                    <a:pt x="12135" y="6577"/>
                  </a:lnTo>
                  <a:cubicBezTo>
                    <a:pt x="12135" y="5239"/>
                    <a:pt x="9874" y="4259"/>
                    <a:pt x="8819" y="3562"/>
                  </a:cubicBezTo>
                  <a:cubicBezTo>
                    <a:pt x="7330" y="2582"/>
                    <a:pt x="7877" y="1942"/>
                    <a:pt x="7764" y="1"/>
                  </a:cubicBezTo>
                  <a:lnTo>
                    <a:pt x="6068" y="1"/>
                  </a:lnTo>
                  <a:lnTo>
                    <a:pt x="6068" y="1"/>
                  </a:lnTo>
                  <a:lnTo>
                    <a:pt x="4372" y="1"/>
                  </a:lnTo>
                  <a:cubicBezTo>
                    <a:pt x="4259" y="1942"/>
                    <a:pt x="4806" y="2582"/>
                    <a:pt x="3317" y="3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6266175" y="4077800"/>
              <a:ext cx="286450" cy="497475"/>
            </a:xfrm>
            <a:custGeom>
              <a:avLst/>
              <a:gdLst/>
              <a:ahLst/>
              <a:cxnLst/>
              <a:rect l="l" t="t" r="r" b="b"/>
              <a:pathLst>
                <a:path w="11458" h="19899" extrusionOk="0">
                  <a:moveTo>
                    <a:pt x="7105" y="0"/>
                  </a:moveTo>
                  <a:lnTo>
                    <a:pt x="4354" y="0"/>
                  </a:lnTo>
                  <a:cubicBezTo>
                    <a:pt x="4354" y="358"/>
                    <a:pt x="4354" y="735"/>
                    <a:pt x="4372" y="1093"/>
                  </a:cubicBezTo>
                  <a:cubicBezTo>
                    <a:pt x="4372" y="1470"/>
                    <a:pt x="4391" y="1847"/>
                    <a:pt x="4278" y="2224"/>
                  </a:cubicBezTo>
                  <a:cubicBezTo>
                    <a:pt x="4090" y="2789"/>
                    <a:pt x="3656" y="3166"/>
                    <a:pt x="3166" y="3486"/>
                  </a:cubicBezTo>
                  <a:cubicBezTo>
                    <a:pt x="2639" y="3844"/>
                    <a:pt x="2055" y="4146"/>
                    <a:pt x="1527" y="4485"/>
                  </a:cubicBezTo>
                  <a:cubicBezTo>
                    <a:pt x="981" y="4824"/>
                    <a:pt x="1" y="5502"/>
                    <a:pt x="1" y="6237"/>
                  </a:cubicBezTo>
                  <a:lnTo>
                    <a:pt x="1" y="19182"/>
                  </a:lnTo>
                  <a:cubicBezTo>
                    <a:pt x="1" y="19578"/>
                    <a:pt x="321" y="19898"/>
                    <a:pt x="698" y="19898"/>
                  </a:cubicBezTo>
                  <a:lnTo>
                    <a:pt x="10741" y="19898"/>
                  </a:lnTo>
                  <a:cubicBezTo>
                    <a:pt x="11137" y="19898"/>
                    <a:pt x="11457" y="19578"/>
                    <a:pt x="11457" y="19182"/>
                  </a:cubicBezTo>
                  <a:lnTo>
                    <a:pt x="11457" y="6237"/>
                  </a:lnTo>
                  <a:cubicBezTo>
                    <a:pt x="11457" y="5502"/>
                    <a:pt x="10477" y="4824"/>
                    <a:pt x="9931" y="4485"/>
                  </a:cubicBezTo>
                  <a:cubicBezTo>
                    <a:pt x="9403" y="4146"/>
                    <a:pt x="8819" y="3844"/>
                    <a:pt x="8292" y="3486"/>
                  </a:cubicBezTo>
                  <a:cubicBezTo>
                    <a:pt x="7802" y="3166"/>
                    <a:pt x="7368" y="2789"/>
                    <a:pt x="7180" y="2224"/>
                  </a:cubicBezTo>
                  <a:cubicBezTo>
                    <a:pt x="7067" y="1866"/>
                    <a:pt x="7086" y="1470"/>
                    <a:pt x="7086" y="1093"/>
                  </a:cubicBezTo>
                  <a:cubicBezTo>
                    <a:pt x="7105" y="735"/>
                    <a:pt x="7123" y="358"/>
                    <a:pt x="7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6266175" y="4298250"/>
              <a:ext cx="286450" cy="277025"/>
            </a:xfrm>
            <a:custGeom>
              <a:avLst/>
              <a:gdLst/>
              <a:ahLst/>
              <a:cxnLst/>
              <a:rect l="l" t="t" r="r" b="b"/>
              <a:pathLst>
                <a:path w="11458" h="11081" extrusionOk="0">
                  <a:moveTo>
                    <a:pt x="1" y="1"/>
                  </a:moveTo>
                  <a:lnTo>
                    <a:pt x="1" y="10364"/>
                  </a:lnTo>
                  <a:cubicBezTo>
                    <a:pt x="1" y="10760"/>
                    <a:pt x="321" y="11080"/>
                    <a:pt x="717" y="11080"/>
                  </a:cubicBezTo>
                  <a:lnTo>
                    <a:pt x="10760" y="11080"/>
                  </a:lnTo>
                  <a:cubicBezTo>
                    <a:pt x="11137" y="11080"/>
                    <a:pt x="11457" y="10760"/>
                    <a:pt x="11457" y="10364"/>
                  </a:cubicBezTo>
                  <a:lnTo>
                    <a:pt x="11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6360400" y="4054250"/>
              <a:ext cx="97050" cy="52300"/>
            </a:xfrm>
            <a:custGeom>
              <a:avLst/>
              <a:gdLst/>
              <a:ahLst/>
              <a:cxnLst/>
              <a:rect l="l" t="t" r="r" b="b"/>
              <a:pathLst>
                <a:path w="3882" h="2092" extrusionOk="0">
                  <a:moveTo>
                    <a:pt x="509" y="0"/>
                  </a:moveTo>
                  <a:lnTo>
                    <a:pt x="3392" y="0"/>
                  </a:lnTo>
                  <a:cubicBezTo>
                    <a:pt x="3656" y="0"/>
                    <a:pt x="3882" y="226"/>
                    <a:pt x="3882" y="490"/>
                  </a:cubicBezTo>
                  <a:lnTo>
                    <a:pt x="3882" y="2092"/>
                  </a:lnTo>
                  <a:lnTo>
                    <a:pt x="0" y="2092"/>
                  </a:lnTo>
                  <a:lnTo>
                    <a:pt x="0" y="490"/>
                  </a:lnTo>
                  <a:cubicBezTo>
                    <a:pt x="0" y="226"/>
                    <a:pt x="226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6299150" y="4260100"/>
              <a:ext cx="220500" cy="121550"/>
            </a:xfrm>
            <a:custGeom>
              <a:avLst/>
              <a:gdLst/>
              <a:ahLst/>
              <a:cxnLst/>
              <a:rect l="l" t="t" r="r" b="b"/>
              <a:pathLst>
                <a:path w="8820" h="4862" extrusionOk="0">
                  <a:moveTo>
                    <a:pt x="1" y="0"/>
                  </a:moveTo>
                  <a:lnTo>
                    <a:pt x="8819" y="0"/>
                  </a:lnTo>
                  <a:lnTo>
                    <a:pt x="8819" y="4862"/>
                  </a:lnTo>
                  <a:lnTo>
                    <a:pt x="1" y="48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6272775" y="4116900"/>
              <a:ext cx="145125" cy="137100"/>
            </a:xfrm>
            <a:custGeom>
              <a:avLst/>
              <a:gdLst/>
              <a:ahLst/>
              <a:cxnLst/>
              <a:rect l="l" t="t" r="r" b="b"/>
              <a:pathLst>
                <a:path w="5805" h="5484" extrusionOk="0">
                  <a:moveTo>
                    <a:pt x="4278" y="942"/>
                  </a:moveTo>
                  <a:cubicBezTo>
                    <a:pt x="4108" y="1526"/>
                    <a:pt x="3656" y="1903"/>
                    <a:pt x="3166" y="2224"/>
                  </a:cubicBezTo>
                  <a:cubicBezTo>
                    <a:pt x="2639" y="2582"/>
                    <a:pt x="2073" y="2864"/>
                    <a:pt x="1527" y="3222"/>
                  </a:cubicBezTo>
                  <a:cubicBezTo>
                    <a:pt x="980" y="3561"/>
                    <a:pt x="1" y="4240"/>
                    <a:pt x="1" y="4956"/>
                  </a:cubicBezTo>
                  <a:lnTo>
                    <a:pt x="1" y="5483"/>
                  </a:lnTo>
                  <a:lnTo>
                    <a:pt x="1414" y="5483"/>
                  </a:lnTo>
                  <a:cubicBezTo>
                    <a:pt x="1452" y="4786"/>
                    <a:pt x="2413" y="4127"/>
                    <a:pt x="2940" y="3806"/>
                  </a:cubicBezTo>
                  <a:cubicBezTo>
                    <a:pt x="3468" y="3448"/>
                    <a:pt x="4052" y="3147"/>
                    <a:pt x="4579" y="2808"/>
                  </a:cubicBezTo>
                  <a:cubicBezTo>
                    <a:pt x="5069" y="2487"/>
                    <a:pt x="5503" y="2092"/>
                    <a:pt x="5691" y="1526"/>
                  </a:cubicBezTo>
                  <a:cubicBezTo>
                    <a:pt x="5804" y="1168"/>
                    <a:pt x="5785" y="791"/>
                    <a:pt x="5785" y="415"/>
                  </a:cubicBezTo>
                  <a:cubicBezTo>
                    <a:pt x="5785" y="283"/>
                    <a:pt x="5767" y="132"/>
                    <a:pt x="5767" y="0"/>
                  </a:cubicBezTo>
                  <a:lnTo>
                    <a:pt x="4372" y="0"/>
                  </a:lnTo>
                  <a:cubicBezTo>
                    <a:pt x="4391" y="320"/>
                    <a:pt x="4372" y="641"/>
                    <a:pt x="4278" y="942"/>
                  </a:cubicBez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6280775" y="4403775"/>
              <a:ext cx="51375" cy="62675"/>
            </a:xfrm>
            <a:custGeom>
              <a:avLst/>
              <a:gdLst/>
              <a:ahLst/>
              <a:cxnLst/>
              <a:rect l="l" t="t" r="r" b="b"/>
              <a:pathLst>
                <a:path w="2055" h="2507" extrusionOk="0">
                  <a:moveTo>
                    <a:pt x="1" y="0"/>
                  </a:moveTo>
                  <a:lnTo>
                    <a:pt x="1" y="2506"/>
                  </a:lnTo>
                  <a:lnTo>
                    <a:pt x="2055" y="2506"/>
                  </a:lnTo>
                  <a:lnTo>
                    <a:pt x="2055" y="0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6343900" y="4403775"/>
              <a:ext cx="51375" cy="62675"/>
            </a:xfrm>
            <a:custGeom>
              <a:avLst/>
              <a:gdLst/>
              <a:ahLst/>
              <a:cxnLst/>
              <a:rect l="l" t="t" r="r" b="b"/>
              <a:pathLst>
                <a:path w="2055" h="2507" extrusionOk="0">
                  <a:moveTo>
                    <a:pt x="1" y="0"/>
                  </a:moveTo>
                  <a:lnTo>
                    <a:pt x="1" y="2506"/>
                  </a:lnTo>
                  <a:lnTo>
                    <a:pt x="2055" y="2506"/>
                  </a:lnTo>
                  <a:lnTo>
                    <a:pt x="2055" y="0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6343900" y="4489975"/>
              <a:ext cx="51375" cy="65975"/>
            </a:xfrm>
            <a:custGeom>
              <a:avLst/>
              <a:gdLst/>
              <a:ahLst/>
              <a:cxnLst/>
              <a:rect l="l" t="t" r="r" b="b"/>
              <a:pathLst>
                <a:path w="2055" h="2639" extrusionOk="0">
                  <a:moveTo>
                    <a:pt x="1" y="1"/>
                  </a:moveTo>
                  <a:lnTo>
                    <a:pt x="1" y="2639"/>
                  </a:lnTo>
                  <a:lnTo>
                    <a:pt x="2055" y="2639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6280775" y="4489975"/>
              <a:ext cx="51375" cy="65975"/>
            </a:xfrm>
            <a:custGeom>
              <a:avLst/>
              <a:gdLst/>
              <a:ahLst/>
              <a:cxnLst/>
              <a:rect l="l" t="t" r="r" b="b"/>
              <a:pathLst>
                <a:path w="2055" h="2639" extrusionOk="0">
                  <a:moveTo>
                    <a:pt x="1" y="1"/>
                  </a:moveTo>
                  <a:lnTo>
                    <a:pt x="1" y="2639"/>
                  </a:lnTo>
                  <a:lnTo>
                    <a:pt x="2055" y="2639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6787650" y="4314275"/>
              <a:ext cx="189400" cy="269000"/>
            </a:xfrm>
            <a:custGeom>
              <a:avLst/>
              <a:gdLst/>
              <a:ahLst/>
              <a:cxnLst/>
              <a:rect l="l" t="t" r="r" b="b"/>
              <a:pathLst>
                <a:path w="7576" h="10760" extrusionOk="0">
                  <a:moveTo>
                    <a:pt x="773" y="0"/>
                  </a:moveTo>
                  <a:lnTo>
                    <a:pt x="6803" y="0"/>
                  </a:lnTo>
                  <a:cubicBezTo>
                    <a:pt x="7218" y="0"/>
                    <a:pt x="7576" y="358"/>
                    <a:pt x="7576" y="773"/>
                  </a:cubicBezTo>
                  <a:lnTo>
                    <a:pt x="7576" y="9987"/>
                  </a:lnTo>
                  <a:cubicBezTo>
                    <a:pt x="7576" y="10420"/>
                    <a:pt x="7218" y="10759"/>
                    <a:pt x="6803" y="10759"/>
                  </a:cubicBezTo>
                  <a:lnTo>
                    <a:pt x="773" y="10759"/>
                  </a:lnTo>
                  <a:cubicBezTo>
                    <a:pt x="340" y="10759"/>
                    <a:pt x="1" y="10420"/>
                    <a:pt x="1" y="9987"/>
                  </a:cubicBezTo>
                  <a:lnTo>
                    <a:pt x="1" y="773"/>
                  </a:lnTo>
                  <a:cubicBezTo>
                    <a:pt x="1" y="358"/>
                    <a:pt x="340" y="0"/>
                    <a:pt x="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6810275" y="4404250"/>
              <a:ext cx="147450" cy="99875"/>
            </a:xfrm>
            <a:custGeom>
              <a:avLst/>
              <a:gdLst/>
              <a:ahLst/>
              <a:cxnLst/>
              <a:rect l="l" t="t" r="r" b="b"/>
              <a:pathLst>
                <a:path w="5898" h="3995" extrusionOk="0">
                  <a:moveTo>
                    <a:pt x="0" y="0"/>
                  </a:moveTo>
                  <a:lnTo>
                    <a:pt x="5898" y="0"/>
                  </a:lnTo>
                  <a:lnTo>
                    <a:pt x="5898" y="3995"/>
                  </a:lnTo>
                  <a:lnTo>
                    <a:pt x="0" y="39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6797550" y="4336875"/>
              <a:ext cx="73500" cy="241225"/>
            </a:xfrm>
            <a:custGeom>
              <a:avLst/>
              <a:gdLst/>
              <a:ahLst/>
              <a:cxnLst/>
              <a:rect l="l" t="t" r="r" b="b"/>
              <a:pathLst>
                <a:path w="2940" h="9649" extrusionOk="0">
                  <a:moveTo>
                    <a:pt x="2167" y="8951"/>
                  </a:moveTo>
                  <a:lnTo>
                    <a:pt x="2167" y="698"/>
                  </a:lnTo>
                  <a:cubicBezTo>
                    <a:pt x="2167" y="321"/>
                    <a:pt x="2525" y="1"/>
                    <a:pt x="2940" y="1"/>
                  </a:cubicBezTo>
                  <a:lnTo>
                    <a:pt x="773" y="1"/>
                  </a:lnTo>
                  <a:cubicBezTo>
                    <a:pt x="340" y="1"/>
                    <a:pt x="0" y="321"/>
                    <a:pt x="0" y="698"/>
                  </a:cubicBezTo>
                  <a:lnTo>
                    <a:pt x="0" y="8951"/>
                  </a:lnTo>
                  <a:cubicBezTo>
                    <a:pt x="0" y="9328"/>
                    <a:pt x="340" y="9648"/>
                    <a:pt x="773" y="9648"/>
                  </a:cubicBezTo>
                  <a:lnTo>
                    <a:pt x="2940" y="9648"/>
                  </a:lnTo>
                  <a:cubicBezTo>
                    <a:pt x="2525" y="9629"/>
                    <a:pt x="2167" y="9328"/>
                    <a:pt x="2167" y="8951"/>
                  </a:cubicBez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6774000" y="4302500"/>
              <a:ext cx="216700" cy="56075"/>
            </a:xfrm>
            <a:custGeom>
              <a:avLst/>
              <a:gdLst/>
              <a:ahLst/>
              <a:cxnLst/>
              <a:rect l="l" t="t" r="r" b="b"/>
              <a:pathLst>
                <a:path w="8668" h="2243" extrusionOk="0">
                  <a:moveTo>
                    <a:pt x="0" y="2242"/>
                  </a:moveTo>
                  <a:lnTo>
                    <a:pt x="8668" y="2242"/>
                  </a:lnTo>
                  <a:lnTo>
                    <a:pt x="8668" y="848"/>
                  </a:lnTo>
                  <a:cubicBezTo>
                    <a:pt x="8668" y="377"/>
                    <a:pt x="8291" y="0"/>
                    <a:pt x="7820" y="0"/>
                  </a:cubicBezTo>
                  <a:lnTo>
                    <a:pt x="848" y="0"/>
                  </a:lnTo>
                  <a:cubicBezTo>
                    <a:pt x="377" y="0"/>
                    <a:pt x="0" y="377"/>
                    <a:pt x="0" y="8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6612900" y="4393400"/>
              <a:ext cx="133800" cy="189875"/>
            </a:xfrm>
            <a:custGeom>
              <a:avLst/>
              <a:gdLst/>
              <a:ahLst/>
              <a:cxnLst/>
              <a:rect l="l" t="t" r="r" b="b"/>
              <a:pathLst>
                <a:path w="5352" h="7595" extrusionOk="0">
                  <a:moveTo>
                    <a:pt x="547" y="1"/>
                  </a:moveTo>
                  <a:lnTo>
                    <a:pt x="4805" y="1"/>
                  </a:lnTo>
                  <a:cubicBezTo>
                    <a:pt x="5106" y="1"/>
                    <a:pt x="5351" y="246"/>
                    <a:pt x="5351" y="547"/>
                  </a:cubicBezTo>
                  <a:lnTo>
                    <a:pt x="5351" y="7048"/>
                  </a:lnTo>
                  <a:cubicBezTo>
                    <a:pt x="5351" y="7349"/>
                    <a:pt x="5106" y="7594"/>
                    <a:pt x="4805" y="7594"/>
                  </a:cubicBezTo>
                  <a:lnTo>
                    <a:pt x="547" y="7594"/>
                  </a:lnTo>
                  <a:cubicBezTo>
                    <a:pt x="245" y="7594"/>
                    <a:pt x="0" y="7349"/>
                    <a:pt x="0" y="7048"/>
                  </a:cubicBezTo>
                  <a:lnTo>
                    <a:pt x="0" y="547"/>
                  </a:lnTo>
                  <a:cubicBezTo>
                    <a:pt x="0" y="246"/>
                    <a:pt x="245" y="1"/>
                    <a:pt x="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6628900" y="4457000"/>
              <a:ext cx="104125" cy="70225"/>
            </a:xfrm>
            <a:custGeom>
              <a:avLst/>
              <a:gdLst/>
              <a:ahLst/>
              <a:cxnLst/>
              <a:rect l="l" t="t" r="r" b="b"/>
              <a:pathLst>
                <a:path w="4165" h="2809" extrusionOk="0">
                  <a:moveTo>
                    <a:pt x="1" y="1"/>
                  </a:moveTo>
                  <a:lnTo>
                    <a:pt x="4165" y="1"/>
                  </a:lnTo>
                  <a:lnTo>
                    <a:pt x="4165" y="2808"/>
                  </a:lnTo>
                  <a:lnTo>
                    <a:pt x="1" y="28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6619475" y="4409425"/>
              <a:ext cx="52325" cy="170075"/>
            </a:xfrm>
            <a:custGeom>
              <a:avLst/>
              <a:gdLst/>
              <a:ahLst/>
              <a:cxnLst/>
              <a:rect l="l" t="t" r="r" b="b"/>
              <a:pathLst>
                <a:path w="2093" h="6803" extrusionOk="0">
                  <a:moveTo>
                    <a:pt x="1546" y="6313"/>
                  </a:moveTo>
                  <a:lnTo>
                    <a:pt x="1546" y="471"/>
                  </a:lnTo>
                  <a:cubicBezTo>
                    <a:pt x="1546" y="208"/>
                    <a:pt x="1791" y="0"/>
                    <a:pt x="2092" y="0"/>
                  </a:cubicBezTo>
                  <a:lnTo>
                    <a:pt x="547" y="0"/>
                  </a:lnTo>
                  <a:cubicBezTo>
                    <a:pt x="246" y="0"/>
                    <a:pt x="1" y="208"/>
                    <a:pt x="1" y="471"/>
                  </a:cubicBezTo>
                  <a:lnTo>
                    <a:pt x="1" y="6313"/>
                  </a:lnTo>
                  <a:cubicBezTo>
                    <a:pt x="1" y="6577"/>
                    <a:pt x="246" y="6803"/>
                    <a:pt x="547" y="6803"/>
                  </a:cubicBezTo>
                  <a:lnTo>
                    <a:pt x="2092" y="6803"/>
                  </a:lnTo>
                  <a:cubicBezTo>
                    <a:pt x="1791" y="6803"/>
                    <a:pt x="1546" y="6577"/>
                    <a:pt x="1546" y="6313"/>
                  </a:cubicBezTo>
                  <a:close/>
                </a:path>
              </a:pathLst>
            </a:custGeom>
            <a:solidFill>
              <a:srgbClr val="FFFFFF">
                <a:alpha val="34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603000" y="4384925"/>
              <a:ext cx="153125" cy="39600"/>
            </a:xfrm>
            <a:custGeom>
              <a:avLst/>
              <a:gdLst/>
              <a:ahLst/>
              <a:cxnLst/>
              <a:rect l="l" t="t" r="r" b="b"/>
              <a:pathLst>
                <a:path w="6125" h="1584" extrusionOk="0">
                  <a:moveTo>
                    <a:pt x="0" y="1583"/>
                  </a:moveTo>
                  <a:lnTo>
                    <a:pt x="6124" y="1583"/>
                  </a:lnTo>
                  <a:lnTo>
                    <a:pt x="6124" y="585"/>
                  </a:lnTo>
                  <a:cubicBezTo>
                    <a:pt x="6124" y="264"/>
                    <a:pt x="5860" y="1"/>
                    <a:pt x="5521" y="1"/>
                  </a:cubicBezTo>
                  <a:lnTo>
                    <a:pt x="603" y="1"/>
                  </a:lnTo>
                  <a:cubicBezTo>
                    <a:pt x="264" y="1"/>
                    <a:pt x="0" y="264"/>
                    <a:pt x="0" y="585"/>
                  </a:cubicBezTo>
                  <a:lnTo>
                    <a:pt x="0" y="15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6028177" y="4562525"/>
              <a:ext cx="1345633" cy="41475"/>
            </a:xfrm>
            <a:custGeom>
              <a:avLst/>
              <a:gdLst/>
              <a:ahLst/>
              <a:cxnLst/>
              <a:rect l="l" t="t" r="r" b="b"/>
              <a:pathLst>
                <a:path w="152006" h="1659" extrusionOk="0">
                  <a:moveTo>
                    <a:pt x="151176" y="1658"/>
                  </a:moveTo>
                  <a:lnTo>
                    <a:pt x="811" y="1658"/>
                  </a:lnTo>
                  <a:cubicBezTo>
                    <a:pt x="359" y="1658"/>
                    <a:pt x="1" y="1282"/>
                    <a:pt x="1" y="829"/>
                  </a:cubicBezTo>
                  <a:lnTo>
                    <a:pt x="1" y="829"/>
                  </a:lnTo>
                  <a:cubicBezTo>
                    <a:pt x="1" y="377"/>
                    <a:pt x="359" y="0"/>
                    <a:pt x="811" y="0"/>
                  </a:cubicBezTo>
                  <a:lnTo>
                    <a:pt x="151176" y="0"/>
                  </a:lnTo>
                  <a:cubicBezTo>
                    <a:pt x="151628" y="0"/>
                    <a:pt x="152005" y="377"/>
                    <a:pt x="152005" y="829"/>
                  </a:cubicBezTo>
                  <a:lnTo>
                    <a:pt x="152005" y="829"/>
                  </a:lnTo>
                  <a:cubicBezTo>
                    <a:pt x="152005" y="1282"/>
                    <a:pt x="151628" y="1658"/>
                    <a:pt x="151176" y="16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36"/>
          <p:cNvSpPr txBox="1">
            <a:spLocks noGrp="1"/>
          </p:cNvSpPr>
          <p:nvPr>
            <p:ph type="ctrTitle"/>
          </p:nvPr>
        </p:nvSpPr>
        <p:spPr>
          <a:xfrm>
            <a:off x="773473" y="1116157"/>
            <a:ext cx="3873875" cy="960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smtClean="0">
                <a:solidFill>
                  <a:srgbClr val="B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11:</a:t>
            </a:r>
            <a:endParaRPr sz="5400" b="0">
              <a:solidFill>
                <a:srgbClr val="B020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7" name="Google Shape;307;p36"/>
          <p:cNvCxnSpPr/>
          <p:nvPr/>
        </p:nvCxnSpPr>
        <p:spPr>
          <a:xfrm>
            <a:off x="914400" y="2319464"/>
            <a:ext cx="324663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304;p36"/>
          <p:cNvSpPr txBox="1">
            <a:spLocks/>
          </p:cNvSpPr>
          <p:nvPr/>
        </p:nvSpPr>
        <p:spPr>
          <a:xfrm>
            <a:off x="773096" y="2509863"/>
            <a:ext cx="3873875" cy="96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4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5200" b="1" i="0" u="none" strike="noStrike" cap="none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8000" smtClean="0">
                <a:solidFill>
                  <a:srgbClr val="B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</a:t>
            </a:r>
            <a:endParaRPr lang="vi-VN" sz="8000" b="0">
              <a:solidFill>
                <a:srgbClr val="B020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10936" y="582757"/>
            <a:ext cx="7322128" cy="14962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2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22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gọi của SO</a:t>
            </a:r>
            <a:r>
              <a:rPr lang="vi-VN" sz="2200" kern="1200" baseline="-25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10938" y="3533774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 kern="1200" noProof="1">
                <a:solidFill>
                  <a:srgbClr val="000000"/>
                </a:solidFill>
                <a:cs typeface="Arial" panose="020B0604020202020204" pitchFamily="34" charset="0"/>
              </a:rPr>
              <a:t>Sulfur trioxide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10936" y="230764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Sulfur dioxide</a:t>
            </a:r>
            <a:endParaRPr lang="vi-VN" sz="2200" kern="1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4831773" y="230764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 kern="1200" noProof="1">
                <a:solidFill>
                  <a:srgbClr val="000000"/>
                </a:solidFill>
                <a:cs typeface="Arial" panose="020B0604020202020204" pitchFamily="34" charset="0"/>
              </a:rPr>
              <a:t>Carbon dioxide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4831772" y="3533774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kern="1200" noProof="1">
                <a:solidFill>
                  <a:srgbClr val="000000"/>
                </a:solidFill>
                <a:cs typeface="Arial" panose="020B0604020202020204" pitchFamily="34" charset="0"/>
              </a:rPr>
              <a:t>Sulfur oxide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612325" y="3754101"/>
            <a:ext cx="639785" cy="55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2511136"/>
            <a:ext cx="637592" cy="56803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3748518"/>
            <a:ext cx="637592" cy="56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2511136"/>
            <a:ext cx="637592" cy="568036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056" y="429752"/>
            <a:ext cx="1169759" cy="1644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5919" y="3994180"/>
            <a:ext cx="653378" cy="1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10936" y="582757"/>
            <a:ext cx="7322128" cy="149629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2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22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 hóa 5,6 gam Fe, thu được 8g oxit sắt. Tìm công thức hóa học của oxit sắt và gọi tên</a:t>
            </a:r>
            <a:r>
              <a:rPr lang="vi-VN" sz="22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910938" y="3533774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iron (III) oxide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10936" y="230764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FeO: iron (III) oxide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4831773" y="2307649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FeO: 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(II)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xmlns="" id="{2E7D83A4-3758-8699-4DD0-010A80780539}"/>
              </a:ext>
            </a:extLst>
          </p:cNvPr>
          <p:cNvSpPr/>
          <p:nvPr/>
        </p:nvSpPr>
        <p:spPr>
          <a:xfrm>
            <a:off x="4831772" y="3533774"/>
            <a:ext cx="3401291" cy="99752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2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vi-VN" sz="2200" baseline="-25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200" baseline="-25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</a:t>
            </a:r>
            <a:r>
              <a:rPr lang="vi-VN" sz="2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</a:t>
            </a:r>
            <a:endParaRPr lang="en-US" sz="2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612325" y="3754101"/>
            <a:ext cx="639785" cy="55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2511136"/>
            <a:ext cx="637592" cy="56803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95471" y="3748518"/>
            <a:ext cx="637592" cy="56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14518" y="2511136"/>
            <a:ext cx="637592" cy="568036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056" y="429752"/>
            <a:ext cx="1169759" cy="1644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5919" y="3994180"/>
            <a:ext cx="653378" cy="1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54"/>
          <p:cNvSpPr txBox="1">
            <a:spLocks noGrp="1"/>
          </p:cNvSpPr>
          <p:nvPr>
            <p:ph type="title"/>
          </p:nvPr>
        </p:nvSpPr>
        <p:spPr>
          <a:xfrm>
            <a:off x="799772" y="484174"/>
            <a:ext cx="3519600" cy="6618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3" name="Google Shape;863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312" b="3312"/>
          <a:stretch/>
        </p:blipFill>
        <p:spPr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600" y="1309287"/>
            <a:ext cx="3821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oxide acid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1061429" y="3113071"/>
            <a:ext cx="1282936" cy="651534"/>
          </a:xfrm>
          <a:prstGeom prst="roundRect">
            <a:avLst/>
          </a:prstGeom>
          <a:solidFill>
            <a:srgbClr val="FFC800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noProof="0" smtClean="0"/>
              <a:t>C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lang="vi-VN" sz="2200" baseline="-25000" noProof="0" smtClean="0"/>
              <a:t>2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3007874" y="3113071"/>
            <a:ext cx="1282936" cy="651534"/>
          </a:xfrm>
          <a:prstGeom prst="roundRect">
            <a:avLst/>
          </a:prstGeom>
          <a:solidFill>
            <a:srgbClr val="A4CC9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/>
              <a:t>S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lang="vi-VN" sz="2200" baseline="-25000" noProof="0" smtClean="0"/>
              <a:t>2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1061429" y="4091061"/>
            <a:ext cx="1282936" cy="651534"/>
          </a:xfrm>
          <a:prstGeom prst="roundRect">
            <a:avLst/>
          </a:prstGeom>
          <a:solidFill>
            <a:schemeClr val="bg2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smtClean="0"/>
              <a:t>S</a:t>
            </a:r>
            <a:r>
              <a:rPr kumimoji="0" lang="vi-VN" sz="2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lang="vi-VN" sz="2200" baseline="-25000"/>
              <a:t>3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Rectangle: Rounded Corners 2753">
            <a:extLst>
              <a:ext uri="{FF2B5EF4-FFF2-40B4-BE49-F238E27FC236}">
                <a16:creationId xmlns:a16="http://schemas.microsoft.com/office/drawing/2014/main" xmlns="" id="{0DADDD52-7636-4D4F-2547-C57C6D798B85}"/>
              </a:ext>
            </a:extLst>
          </p:cNvPr>
          <p:cNvSpPr/>
          <p:nvPr/>
        </p:nvSpPr>
        <p:spPr>
          <a:xfrm>
            <a:off x="3007874" y="4091061"/>
            <a:ext cx="1282936" cy="651534"/>
          </a:xfrm>
          <a:prstGeom prst="roundRect">
            <a:avLst/>
          </a:prstGeom>
          <a:solidFill>
            <a:srgbClr val="E98989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smtClean="0"/>
              <a:t>P</a:t>
            </a:r>
            <a:r>
              <a:rPr lang="vi-VN" sz="2200" baseline="-25000" smtClean="0"/>
              <a:t>2</a:t>
            </a:r>
            <a:r>
              <a:rPr lang="vi-VN" sz="2200" smtClean="0"/>
              <a:t>O</a:t>
            </a:r>
            <a:r>
              <a:rPr lang="vi-VN" sz="2200" baseline="-25000" smtClean="0"/>
              <a:t>5</a:t>
            </a: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198" y="489351"/>
            <a:ext cx="8940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..?..  +  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----&gt;   Al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b)  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P   +   ..?..   ----&gt;   P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 S   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  ..?..   ----&gt;   SO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d)  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Mg   +   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----&gt; 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..?..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0533" y="33866"/>
            <a:ext cx="195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BÀI 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199" y="2124725"/>
            <a:ext cx="894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CO</a:t>
            </a:r>
            <a:r>
              <a:rPr lang="en-US" sz="30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CO.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 a)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b) Oxide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 với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Dung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Dung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219" y="761682"/>
            <a:ext cx="767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solidFill>
                  <a:schemeClr val="bg2">
                    <a:lumMod val="75000"/>
                  </a:schemeClr>
                </a:solidFill>
              </a:rPr>
              <a:t>TỔNG KẾT</a:t>
            </a:r>
            <a:endParaRPr lang="en-US" sz="32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5763" y="1498439"/>
            <a:ext cx="7675122" cy="2636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Oxide </a:t>
            </a:r>
            <a:r>
              <a:rPr lang="vi-VN" sz="2000"/>
              <a:t>là hợp chất của oxygen với một nguyên tố khác.</a:t>
            </a: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Oxide </a:t>
            </a:r>
            <a:r>
              <a:rPr lang="vi-VN" sz="2000"/>
              <a:t>được chia làm bốn loại: oxide base, oxide acid, oxide lưỡng tính và oxide trung tính.</a:t>
            </a: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Oxide </a:t>
            </a:r>
            <a:r>
              <a:rPr lang="vi-VN" sz="2000"/>
              <a:t>base tác dụng với dung dịch acid tạo ra muối và nước.</a:t>
            </a:r>
          </a:p>
          <a:p>
            <a:pPr marL="342900" indent="-342900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Oxide </a:t>
            </a:r>
            <a:r>
              <a:rPr lang="vi-VN" sz="2000"/>
              <a:t>acid tác dụng với dung dịch base tạo ra muối và nước.</a:t>
            </a:r>
          </a:p>
        </p:txBody>
      </p:sp>
    </p:spTree>
    <p:extLst>
      <p:ext uri="{BB962C8B-B14F-4D97-AF65-F5344CB8AC3E}">
        <p14:creationId xmlns:p14="http://schemas.microsoft.com/office/powerpoint/2010/main" val="422568101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56"/>
          <p:cNvSpPr/>
          <p:nvPr/>
        </p:nvSpPr>
        <p:spPr>
          <a:xfrm>
            <a:off x="-163325" y="-512025"/>
            <a:ext cx="3650000" cy="2103050"/>
          </a:xfrm>
          <a:custGeom>
            <a:avLst/>
            <a:gdLst/>
            <a:ahLst/>
            <a:cxnLst/>
            <a:rect l="l" t="t" r="r" b="b"/>
            <a:pathLst>
              <a:path w="146000" h="84122" extrusionOk="0">
                <a:moveTo>
                  <a:pt x="96991" y="1"/>
                </a:moveTo>
                <a:cubicBezTo>
                  <a:pt x="96838" y="1"/>
                  <a:pt x="96684" y="17"/>
                  <a:pt x="96529" y="50"/>
                </a:cubicBezTo>
                <a:cubicBezTo>
                  <a:pt x="95308" y="305"/>
                  <a:pt x="94541" y="1498"/>
                  <a:pt x="94797" y="2719"/>
                </a:cubicBezTo>
                <a:cubicBezTo>
                  <a:pt x="95024" y="3770"/>
                  <a:pt x="95932" y="4509"/>
                  <a:pt x="96983" y="4509"/>
                </a:cubicBezTo>
                <a:lnTo>
                  <a:pt x="99312" y="10955"/>
                </a:lnTo>
                <a:cubicBezTo>
                  <a:pt x="97920" y="11580"/>
                  <a:pt x="97097" y="13085"/>
                  <a:pt x="97438" y="14647"/>
                </a:cubicBezTo>
                <a:cubicBezTo>
                  <a:pt x="97758" y="16174"/>
                  <a:pt x="99125" y="17252"/>
                  <a:pt x="100649" y="17252"/>
                </a:cubicBezTo>
                <a:cubicBezTo>
                  <a:pt x="100882" y="17252"/>
                  <a:pt x="101119" y="17227"/>
                  <a:pt x="101357" y="17174"/>
                </a:cubicBezTo>
                <a:cubicBezTo>
                  <a:pt x="102180" y="17004"/>
                  <a:pt x="102862" y="16550"/>
                  <a:pt x="103316" y="15925"/>
                </a:cubicBezTo>
                <a:lnTo>
                  <a:pt x="117004" y="19645"/>
                </a:lnTo>
                <a:cubicBezTo>
                  <a:pt x="116834" y="20412"/>
                  <a:pt x="116834" y="21235"/>
                  <a:pt x="117004" y="22031"/>
                </a:cubicBezTo>
                <a:cubicBezTo>
                  <a:pt x="117402" y="23905"/>
                  <a:pt x="118652" y="25353"/>
                  <a:pt x="120299" y="26035"/>
                </a:cubicBezTo>
                <a:lnTo>
                  <a:pt x="121179" y="39922"/>
                </a:lnTo>
                <a:cubicBezTo>
                  <a:pt x="121151" y="39950"/>
                  <a:pt x="121094" y="39950"/>
                  <a:pt x="121037" y="39950"/>
                </a:cubicBezTo>
                <a:cubicBezTo>
                  <a:pt x="119475" y="40291"/>
                  <a:pt x="118481" y="41825"/>
                  <a:pt x="118822" y="43387"/>
                </a:cubicBezTo>
                <a:cubicBezTo>
                  <a:pt x="118879" y="43642"/>
                  <a:pt x="118964" y="43869"/>
                  <a:pt x="119049" y="44068"/>
                </a:cubicBezTo>
                <a:lnTo>
                  <a:pt x="113000" y="46596"/>
                </a:lnTo>
                <a:cubicBezTo>
                  <a:pt x="112728" y="46232"/>
                  <a:pt x="112310" y="46014"/>
                  <a:pt x="111862" y="46014"/>
                </a:cubicBezTo>
                <a:cubicBezTo>
                  <a:pt x="111751" y="46014"/>
                  <a:pt x="111637" y="46028"/>
                  <a:pt x="111523" y="46056"/>
                </a:cubicBezTo>
                <a:cubicBezTo>
                  <a:pt x="110870" y="46170"/>
                  <a:pt x="110416" y="46709"/>
                  <a:pt x="110359" y="47334"/>
                </a:cubicBezTo>
                <a:lnTo>
                  <a:pt x="106468" y="47902"/>
                </a:lnTo>
                <a:cubicBezTo>
                  <a:pt x="106082" y="46911"/>
                  <a:pt x="105119" y="46249"/>
                  <a:pt x="104053" y="46249"/>
                </a:cubicBezTo>
                <a:cubicBezTo>
                  <a:pt x="103866" y="46249"/>
                  <a:pt x="103677" y="46269"/>
                  <a:pt x="103487" y="46312"/>
                </a:cubicBezTo>
                <a:cubicBezTo>
                  <a:pt x="102805" y="46454"/>
                  <a:pt x="102237" y="46851"/>
                  <a:pt x="101868" y="47362"/>
                </a:cubicBezTo>
                <a:lnTo>
                  <a:pt x="98318" y="45602"/>
                </a:lnTo>
                <a:cubicBezTo>
                  <a:pt x="98403" y="45403"/>
                  <a:pt x="98460" y="45176"/>
                  <a:pt x="98403" y="44949"/>
                </a:cubicBezTo>
                <a:cubicBezTo>
                  <a:pt x="98304" y="44479"/>
                  <a:pt x="97883" y="44160"/>
                  <a:pt x="97420" y="44160"/>
                </a:cubicBezTo>
                <a:cubicBezTo>
                  <a:pt x="97350" y="44160"/>
                  <a:pt x="97280" y="44167"/>
                  <a:pt x="97210" y="44182"/>
                </a:cubicBezTo>
                <a:cubicBezTo>
                  <a:pt x="96671" y="44295"/>
                  <a:pt x="96330" y="44835"/>
                  <a:pt x="96444" y="45374"/>
                </a:cubicBezTo>
                <a:cubicBezTo>
                  <a:pt x="96543" y="45844"/>
                  <a:pt x="96942" y="46163"/>
                  <a:pt x="97419" y="46163"/>
                </a:cubicBezTo>
                <a:cubicBezTo>
                  <a:pt x="97490" y="46163"/>
                  <a:pt x="97563" y="46156"/>
                  <a:pt x="97636" y="46141"/>
                </a:cubicBezTo>
                <a:cubicBezTo>
                  <a:pt x="97693" y="46113"/>
                  <a:pt x="97778" y="46084"/>
                  <a:pt x="97835" y="46056"/>
                </a:cubicBezTo>
                <a:lnTo>
                  <a:pt x="101584" y="47930"/>
                </a:lnTo>
                <a:cubicBezTo>
                  <a:pt x="101385" y="48385"/>
                  <a:pt x="101357" y="48896"/>
                  <a:pt x="101442" y="49436"/>
                </a:cubicBezTo>
                <a:cubicBezTo>
                  <a:pt x="101499" y="49634"/>
                  <a:pt x="101555" y="49805"/>
                  <a:pt x="101641" y="49975"/>
                </a:cubicBezTo>
                <a:lnTo>
                  <a:pt x="95081" y="54405"/>
                </a:lnTo>
                <a:cubicBezTo>
                  <a:pt x="94500" y="53937"/>
                  <a:pt x="93762" y="53661"/>
                  <a:pt x="92976" y="53661"/>
                </a:cubicBezTo>
                <a:cubicBezTo>
                  <a:pt x="92762" y="53661"/>
                  <a:pt x="92545" y="53681"/>
                  <a:pt x="92326" y="53724"/>
                </a:cubicBezTo>
                <a:lnTo>
                  <a:pt x="92269" y="53752"/>
                </a:lnTo>
                <a:lnTo>
                  <a:pt x="90934" y="49862"/>
                </a:lnTo>
                <a:cubicBezTo>
                  <a:pt x="91218" y="49634"/>
                  <a:pt x="91360" y="49265"/>
                  <a:pt x="91275" y="48896"/>
                </a:cubicBezTo>
                <a:cubicBezTo>
                  <a:pt x="91176" y="48426"/>
                  <a:pt x="90776" y="48107"/>
                  <a:pt x="90318" y="48107"/>
                </a:cubicBezTo>
                <a:cubicBezTo>
                  <a:pt x="90250" y="48107"/>
                  <a:pt x="90181" y="48114"/>
                  <a:pt x="90111" y="48129"/>
                </a:cubicBezTo>
                <a:cubicBezTo>
                  <a:pt x="89543" y="48243"/>
                  <a:pt x="89202" y="48754"/>
                  <a:pt x="89316" y="49294"/>
                </a:cubicBezTo>
                <a:cubicBezTo>
                  <a:pt x="89420" y="49791"/>
                  <a:pt x="89839" y="50095"/>
                  <a:pt x="90304" y="50095"/>
                </a:cubicBezTo>
                <a:cubicBezTo>
                  <a:pt x="90343" y="50095"/>
                  <a:pt x="90383" y="50093"/>
                  <a:pt x="90423" y="50089"/>
                </a:cubicBezTo>
                <a:lnTo>
                  <a:pt x="91758" y="53923"/>
                </a:lnTo>
                <a:cubicBezTo>
                  <a:pt x="90622" y="54377"/>
                  <a:pt x="89827" y="55428"/>
                  <a:pt x="89713" y="56649"/>
                </a:cubicBezTo>
                <a:lnTo>
                  <a:pt x="85993" y="56762"/>
                </a:lnTo>
                <a:cubicBezTo>
                  <a:pt x="85993" y="56734"/>
                  <a:pt x="85993" y="56734"/>
                  <a:pt x="85993" y="56734"/>
                </a:cubicBezTo>
                <a:cubicBezTo>
                  <a:pt x="85624" y="55030"/>
                  <a:pt x="84204" y="53837"/>
                  <a:pt x="82585" y="53639"/>
                </a:cubicBezTo>
                <a:lnTo>
                  <a:pt x="81733" y="49464"/>
                </a:lnTo>
                <a:cubicBezTo>
                  <a:pt x="82131" y="49237"/>
                  <a:pt x="82329" y="48811"/>
                  <a:pt x="82244" y="48385"/>
                </a:cubicBezTo>
                <a:cubicBezTo>
                  <a:pt x="82145" y="47911"/>
                  <a:pt x="81717" y="47569"/>
                  <a:pt x="81249" y="47569"/>
                </a:cubicBezTo>
                <a:cubicBezTo>
                  <a:pt x="81184" y="47569"/>
                  <a:pt x="81118" y="47576"/>
                  <a:pt x="81051" y="47590"/>
                </a:cubicBezTo>
                <a:cubicBezTo>
                  <a:pt x="80512" y="47703"/>
                  <a:pt x="80171" y="48243"/>
                  <a:pt x="80285" y="48782"/>
                </a:cubicBezTo>
                <a:cubicBezTo>
                  <a:pt x="80370" y="49237"/>
                  <a:pt x="80767" y="49549"/>
                  <a:pt x="81193" y="49578"/>
                </a:cubicBezTo>
                <a:lnTo>
                  <a:pt x="82017" y="53610"/>
                </a:lnTo>
                <a:cubicBezTo>
                  <a:pt x="81790" y="53610"/>
                  <a:pt x="81534" y="53639"/>
                  <a:pt x="81307" y="53695"/>
                </a:cubicBezTo>
                <a:cubicBezTo>
                  <a:pt x="80398" y="53894"/>
                  <a:pt x="79603" y="54405"/>
                  <a:pt x="79064" y="55087"/>
                </a:cubicBezTo>
                <a:lnTo>
                  <a:pt x="71935" y="48300"/>
                </a:lnTo>
                <a:cubicBezTo>
                  <a:pt x="72390" y="47533"/>
                  <a:pt x="72589" y="46596"/>
                  <a:pt x="72390" y="45658"/>
                </a:cubicBezTo>
                <a:cubicBezTo>
                  <a:pt x="72134" y="44437"/>
                  <a:pt x="71282" y="43500"/>
                  <a:pt x="70203" y="43046"/>
                </a:cubicBezTo>
                <a:lnTo>
                  <a:pt x="74037" y="33617"/>
                </a:lnTo>
                <a:cubicBezTo>
                  <a:pt x="74239" y="33672"/>
                  <a:pt x="74464" y="33704"/>
                  <a:pt x="74690" y="33704"/>
                </a:cubicBezTo>
                <a:cubicBezTo>
                  <a:pt x="74814" y="33704"/>
                  <a:pt x="74939" y="33694"/>
                  <a:pt x="75059" y="33674"/>
                </a:cubicBezTo>
                <a:cubicBezTo>
                  <a:pt x="76138" y="33447"/>
                  <a:pt x="76820" y="32396"/>
                  <a:pt x="76593" y="31317"/>
                </a:cubicBezTo>
                <a:cubicBezTo>
                  <a:pt x="76395" y="30378"/>
                  <a:pt x="75574" y="29740"/>
                  <a:pt x="74653" y="29740"/>
                </a:cubicBezTo>
                <a:cubicBezTo>
                  <a:pt x="74515" y="29740"/>
                  <a:pt x="74376" y="29754"/>
                  <a:pt x="74236" y="29784"/>
                </a:cubicBezTo>
                <a:cubicBezTo>
                  <a:pt x="73157" y="30011"/>
                  <a:pt x="72475" y="31061"/>
                  <a:pt x="72702" y="32141"/>
                </a:cubicBezTo>
                <a:cubicBezTo>
                  <a:pt x="72816" y="32652"/>
                  <a:pt x="73128" y="33078"/>
                  <a:pt x="73554" y="33362"/>
                </a:cubicBezTo>
                <a:lnTo>
                  <a:pt x="69663" y="42875"/>
                </a:lnTo>
                <a:cubicBezTo>
                  <a:pt x="69376" y="42812"/>
                  <a:pt x="69080" y="42775"/>
                  <a:pt x="68775" y="42775"/>
                </a:cubicBezTo>
                <a:cubicBezTo>
                  <a:pt x="68537" y="42775"/>
                  <a:pt x="68294" y="42797"/>
                  <a:pt x="68045" y="42847"/>
                </a:cubicBezTo>
                <a:cubicBezTo>
                  <a:pt x="66738" y="43131"/>
                  <a:pt x="65744" y="44068"/>
                  <a:pt x="65347" y="45261"/>
                </a:cubicBezTo>
                <a:lnTo>
                  <a:pt x="58162" y="45289"/>
                </a:lnTo>
                <a:cubicBezTo>
                  <a:pt x="58162" y="45176"/>
                  <a:pt x="58162" y="45062"/>
                  <a:pt x="58134" y="44949"/>
                </a:cubicBezTo>
                <a:cubicBezTo>
                  <a:pt x="57960" y="44104"/>
                  <a:pt x="57199" y="43520"/>
                  <a:pt x="56365" y="43520"/>
                </a:cubicBezTo>
                <a:cubicBezTo>
                  <a:pt x="56246" y="43520"/>
                  <a:pt x="56125" y="43532"/>
                  <a:pt x="56004" y="43557"/>
                </a:cubicBezTo>
                <a:cubicBezTo>
                  <a:pt x="55350" y="43699"/>
                  <a:pt x="54839" y="44182"/>
                  <a:pt x="54640" y="44778"/>
                </a:cubicBezTo>
                <a:lnTo>
                  <a:pt x="49983" y="44807"/>
                </a:lnTo>
                <a:cubicBezTo>
                  <a:pt x="50040" y="44466"/>
                  <a:pt x="50040" y="44097"/>
                  <a:pt x="49983" y="43727"/>
                </a:cubicBezTo>
                <a:cubicBezTo>
                  <a:pt x="49813" y="42932"/>
                  <a:pt x="49301" y="42307"/>
                  <a:pt x="48648" y="41938"/>
                </a:cubicBezTo>
                <a:lnTo>
                  <a:pt x="50409" y="35662"/>
                </a:lnTo>
                <a:cubicBezTo>
                  <a:pt x="50799" y="35798"/>
                  <a:pt x="51219" y="35862"/>
                  <a:pt x="51645" y="35862"/>
                </a:cubicBezTo>
                <a:cubicBezTo>
                  <a:pt x="51933" y="35862"/>
                  <a:pt x="52224" y="35833"/>
                  <a:pt x="52511" y="35776"/>
                </a:cubicBezTo>
                <a:cubicBezTo>
                  <a:pt x="54754" y="35293"/>
                  <a:pt x="56174" y="33106"/>
                  <a:pt x="55691" y="30863"/>
                </a:cubicBezTo>
                <a:cubicBezTo>
                  <a:pt x="55294" y="28926"/>
                  <a:pt x="53551" y="27597"/>
                  <a:pt x="51639" y="27597"/>
                </a:cubicBezTo>
                <a:cubicBezTo>
                  <a:pt x="51364" y="27597"/>
                  <a:pt x="51085" y="27625"/>
                  <a:pt x="50807" y="27682"/>
                </a:cubicBezTo>
                <a:cubicBezTo>
                  <a:pt x="48563" y="28165"/>
                  <a:pt x="47143" y="30351"/>
                  <a:pt x="47598" y="32595"/>
                </a:cubicBezTo>
                <a:cubicBezTo>
                  <a:pt x="47654" y="32765"/>
                  <a:pt x="47711" y="32964"/>
                  <a:pt x="47768" y="33135"/>
                </a:cubicBezTo>
                <a:lnTo>
                  <a:pt x="44559" y="33362"/>
                </a:lnTo>
                <a:cubicBezTo>
                  <a:pt x="44409" y="32936"/>
                  <a:pt x="44016" y="32665"/>
                  <a:pt x="43575" y="32665"/>
                </a:cubicBezTo>
                <a:cubicBezTo>
                  <a:pt x="43515" y="32665"/>
                  <a:pt x="43455" y="32670"/>
                  <a:pt x="43394" y="32680"/>
                </a:cubicBezTo>
                <a:cubicBezTo>
                  <a:pt x="42855" y="32794"/>
                  <a:pt x="42514" y="33333"/>
                  <a:pt x="42628" y="33873"/>
                </a:cubicBezTo>
                <a:cubicBezTo>
                  <a:pt x="42727" y="34343"/>
                  <a:pt x="43148" y="34662"/>
                  <a:pt x="43611" y="34662"/>
                </a:cubicBezTo>
                <a:cubicBezTo>
                  <a:pt x="43680" y="34662"/>
                  <a:pt x="43750" y="34654"/>
                  <a:pt x="43820" y="34640"/>
                </a:cubicBezTo>
                <a:cubicBezTo>
                  <a:pt x="44190" y="34583"/>
                  <a:pt x="44474" y="34271"/>
                  <a:pt x="44587" y="33901"/>
                </a:cubicBezTo>
                <a:lnTo>
                  <a:pt x="47995" y="33674"/>
                </a:lnTo>
                <a:cubicBezTo>
                  <a:pt x="48421" y="34469"/>
                  <a:pt x="49103" y="35094"/>
                  <a:pt x="49898" y="35463"/>
                </a:cubicBezTo>
                <a:lnTo>
                  <a:pt x="48137" y="41711"/>
                </a:lnTo>
                <a:cubicBezTo>
                  <a:pt x="47871" y="41622"/>
                  <a:pt x="47582" y="41578"/>
                  <a:pt x="47286" y="41578"/>
                </a:cubicBezTo>
                <a:cubicBezTo>
                  <a:pt x="47108" y="41578"/>
                  <a:pt x="46927" y="41594"/>
                  <a:pt x="46746" y="41626"/>
                </a:cubicBezTo>
                <a:cubicBezTo>
                  <a:pt x="46291" y="41739"/>
                  <a:pt x="45894" y="41938"/>
                  <a:pt x="45553" y="42194"/>
                </a:cubicBezTo>
                <a:lnTo>
                  <a:pt x="43252" y="39184"/>
                </a:lnTo>
                <a:cubicBezTo>
                  <a:pt x="43536" y="38786"/>
                  <a:pt x="43650" y="38303"/>
                  <a:pt x="43536" y="37792"/>
                </a:cubicBezTo>
                <a:cubicBezTo>
                  <a:pt x="43363" y="36926"/>
                  <a:pt x="42609" y="36362"/>
                  <a:pt x="41779" y="36362"/>
                </a:cubicBezTo>
                <a:cubicBezTo>
                  <a:pt x="41656" y="36362"/>
                  <a:pt x="41531" y="36375"/>
                  <a:pt x="41407" y="36400"/>
                </a:cubicBezTo>
                <a:cubicBezTo>
                  <a:pt x="40441" y="36599"/>
                  <a:pt x="39816" y="37565"/>
                  <a:pt x="40015" y="38530"/>
                </a:cubicBezTo>
                <a:cubicBezTo>
                  <a:pt x="40189" y="39375"/>
                  <a:pt x="40949" y="39959"/>
                  <a:pt x="41783" y="39959"/>
                </a:cubicBezTo>
                <a:cubicBezTo>
                  <a:pt x="41903" y="39959"/>
                  <a:pt x="42024" y="39947"/>
                  <a:pt x="42145" y="39922"/>
                </a:cubicBezTo>
                <a:cubicBezTo>
                  <a:pt x="42429" y="39865"/>
                  <a:pt x="42656" y="39752"/>
                  <a:pt x="42855" y="39581"/>
                </a:cubicBezTo>
                <a:lnTo>
                  <a:pt x="45184" y="42591"/>
                </a:lnTo>
                <a:cubicBezTo>
                  <a:pt x="44814" y="43046"/>
                  <a:pt x="44616" y="43614"/>
                  <a:pt x="44587" y="44182"/>
                </a:cubicBezTo>
                <a:lnTo>
                  <a:pt x="37885" y="43103"/>
                </a:lnTo>
                <a:cubicBezTo>
                  <a:pt x="37885" y="42790"/>
                  <a:pt x="37885" y="42449"/>
                  <a:pt x="37800" y="42109"/>
                </a:cubicBezTo>
                <a:cubicBezTo>
                  <a:pt x="37427" y="40369"/>
                  <a:pt x="35902" y="39195"/>
                  <a:pt x="34195" y="39195"/>
                </a:cubicBezTo>
                <a:cubicBezTo>
                  <a:pt x="33951" y="39195"/>
                  <a:pt x="33703" y="39219"/>
                  <a:pt x="33455" y="39269"/>
                </a:cubicBezTo>
                <a:cubicBezTo>
                  <a:pt x="31609" y="39666"/>
                  <a:pt x="30388" y="41370"/>
                  <a:pt x="30558" y="43188"/>
                </a:cubicBezTo>
                <a:lnTo>
                  <a:pt x="23856" y="44381"/>
                </a:lnTo>
                <a:cubicBezTo>
                  <a:pt x="23856" y="44182"/>
                  <a:pt x="23828" y="43983"/>
                  <a:pt x="23771" y="43813"/>
                </a:cubicBezTo>
                <a:cubicBezTo>
                  <a:pt x="23425" y="42083"/>
                  <a:pt x="21897" y="40891"/>
                  <a:pt x="20196" y="40891"/>
                </a:cubicBezTo>
                <a:cubicBezTo>
                  <a:pt x="19942" y="40891"/>
                  <a:pt x="19684" y="40917"/>
                  <a:pt x="19426" y="40973"/>
                </a:cubicBezTo>
                <a:cubicBezTo>
                  <a:pt x="19085" y="41029"/>
                  <a:pt x="18744" y="41171"/>
                  <a:pt x="18460" y="41313"/>
                </a:cubicBezTo>
                <a:lnTo>
                  <a:pt x="16217" y="35548"/>
                </a:lnTo>
                <a:cubicBezTo>
                  <a:pt x="17296" y="35009"/>
                  <a:pt x="17949" y="33788"/>
                  <a:pt x="17693" y="32538"/>
                </a:cubicBezTo>
                <a:cubicBezTo>
                  <a:pt x="17523" y="31771"/>
                  <a:pt x="17040" y="31147"/>
                  <a:pt x="16415" y="30777"/>
                </a:cubicBezTo>
                <a:lnTo>
                  <a:pt x="22095" y="25410"/>
                </a:lnTo>
                <a:cubicBezTo>
                  <a:pt x="22374" y="25549"/>
                  <a:pt x="22694" y="25619"/>
                  <a:pt x="23026" y="25619"/>
                </a:cubicBezTo>
                <a:cubicBezTo>
                  <a:pt x="23169" y="25619"/>
                  <a:pt x="23314" y="25606"/>
                  <a:pt x="23458" y="25580"/>
                </a:cubicBezTo>
                <a:cubicBezTo>
                  <a:pt x="24594" y="25325"/>
                  <a:pt x="25333" y="24217"/>
                  <a:pt x="25106" y="23053"/>
                </a:cubicBezTo>
                <a:cubicBezTo>
                  <a:pt x="24884" y="22069"/>
                  <a:pt x="24003" y="21384"/>
                  <a:pt x="23032" y="21384"/>
                </a:cubicBezTo>
                <a:cubicBezTo>
                  <a:pt x="22882" y="21384"/>
                  <a:pt x="22730" y="21400"/>
                  <a:pt x="22578" y="21434"/>
                </a:cubicBezTo>
                <a:cubicBezTo>
                  <a:pt x="21442" y="21661"/>
                  <a:pt x="20704" y="22797"/>
                  <a:pt x="20931" y="23933"/>
                </a:cubicBezTo>
                <a:cubicBezTo>
                  <a:pt x="21045" y="24388"/>
                  <a:pt x="21272" y="24785"/>
                  <a:pt x="21612" y="25098"/>
                </a:cubicBezTo>
                <a:lnTo>
                  <a:pt x="15876" y="30522"/>
                </a:lnTo>
                <a:cubicBezTo>
                  <a:pt x="15592" y="30433"/>
                  <a:pt x="15297" y="30389"/>
                  <a:pt x="14998" y="30389"/>
                </a:cubicBezTo>
                <a:cubicBezTo>
                  <a:pt x="14818" y="30389"/>
                  <a:pt x="14637" y="30405"/>
                  <a:pt x="14456" y="30437"/>
                </a:cubicBezTo>
                <a:cubicBezTo>
                  <a:pt x="13718" y="30607"/>
                  <a:pt x="13121" y="31061"/>
                  <a:pt x="12752" y="31629"/>
                </a:cubicBezTo>
                <a:lnTo>
                  <a:pt x="8918" y="30039"/>
                </a:lnTo>
                <a:cubicBezTo>
                  <a:pt x="8947" y="29926"/>
                  <a:pt x="8947" y="29812"/>
                  <a:pt x="8918" y="29698"/>
                </a:cubicBezTo>
                <a:cubicBezTo>
                  <a:pt x="8819" y="29229"/>
                  <a:pt x="8398" y="28910"/>
                  <a:pt x="7934" y="28910"/>
                </a:cubicBezTo>
                <a:cubicBezTo>
                  <a:pt x="7865" y="28910"/>
                  <a:pt x="7795" y="28917"/>
                  <a:pt x="7725" y="28932"/>
                </a:cubicBezTo>
                <a:cubicBezTo>
                  <a:pt x="7186" y="29045"/>
                  <a:pt x="6845" y="29585"/>
                  <a:pt x="6959" y="30124"/>
                </a:cubicBezTo>
                <a:cubicBezTo>
                  <a:pt x="7058" y="30594"/>
                  <a:pt x="7457" y="30913"/>
                  <a:pt x="7915" y="30913"/>
                </a:cubicBezTo>
                <a:cubicBezTo>
                  <a:pt x="7983" y="30913"/>
                  <a:pt x="8053" y="30906"/>
                  <a:pt x="8123" y="30891"/>
                </a:cubicBezTo>
                <a:cubicBezTo>
                  <a:pt x="8379" y="30834"/>
                  <a:pt x="8577" y="30721"/>
                  <a:pt x="8691" y="30550"/>
                </a:cubicBezTo>
                <a:lnTo>
                  <a:pt x="12496" y="32169"/>
                </a:lnTo>
                <a:cubicBezTo>
                  <a:pt x="12298" y="32623"/>
                  <a:pt x="12269" y="33163"/>
                  <a:pt x="12383" y="33674"/>
                </a:cubicBezTo>
                <a:cubicBezTo>
                  <a:pt x="12582" y="34697"/>
                  <a:pt x="13320" y="35435"/>
                  <a:pt x="14229" y="35719"/>
                </a:cubicBezTo>
                <a:lnTo>
                  <a:pt x="11673" y="40547"/>
                </a:lnTo>
                <a:cubicBezTo>
                  <a:pt x="11602" y="40532"/>
                  <a:pt x="11524" y="40525"/>
                  <a:pt x="11446" y="40525"/>
                </a:cubicBezTo>
                <a:cubicBezTo>
                  <a:pt x="11368" y="40525"/>
                  <a:pt x="11289" y="40532"/>
                  <a:pt x="11218" y="40547"/>
                </a:cubicBezTo>
                <a:cubicBezTo>
                  <a:pt x="10651" y="40660"/>
                  <a:pt x="10310" y="41200"/>
                  <a:pt x="10423" y="41739"/>
                </a:cubicBezTo>
                <a:cubicBezTo>
                  <a:pt x="10522" y="42209"/>
                  <a:pt x="10944" y="42528"/>
                  <a:pt x="11407" y="42528"/>
                </a:cubicBezTo>
                <a:cubicBezTo>
                  <a:pt x="11476" y="42528"/>
                  <a:pt x="11546" y="42521"/>
                  <a:pt x="11616" y="42506"/>
                </a:cubicBezTo>
                <a:cubicBezTo>
                  <a:pt x="12156" y="42393"/>
                  <a:pt x="12496" y="41853"/>
                  <a:pt x="12383" y="41313"/>
                </a:cubicBezTo>
                <a:cubicBezTo>
                  <a:pt x="12354" y="41143"/>
                  <a:pt x="12269" y="40973"/>
                  <a:pt x="12156" y="40831"/>
                </a:cubicBezTo>
                <a:lnTo>
                  <a:pt x="14797" y="35832"/>
                </a:lnTo>
                <a:cubicBezTo>
                  <a:pt x="14865" y="35840"/>
                  <a:pt x="14934" y="35844"/>
                  <a:pt x="15003" y="35844"/>
                </a:cubicBezTo>
                <a:cubicBezTo>
                  <a:pt x="15191" y="35844"/>
                  <a:pt x="15384" y="35817"/>
                  <a:pt x="15592" y="35776"/>
                </a:cubicBezTo>
                <a:cubicBezTo>
                  <a:pt x="15620" y="35776"/>
                  <a:pt x="15649" y="35776"/>
                  <a:pt x="15706" y="35747"/>
                </a:cubicBezTo>
                <a:lnTo>
                  <a:pt x="18006" y="41626"/>
                </a:lnTo>
                <a:cubicBezTo>
                  <a:pt x="16870" y="42478"/>
                  <a:pt x="16302" y="43898"/>
                  <a:pt x="16586" y="45346"/>
                </a:cubicBezTo>
                <a:cubicBezTo>
                  <a:pt x="16959" y="47086"/>
                  <a:pt x="18505" y="48260"/>
                  <a:pt x="20218" y="48260"/>
                </a:cubicBezTo>
                <a:cubicBezTo>
                  <a:pt x="20463" y="48260"/>
                  <a:pt x="20711" y="48236"/>
                  <a:pt x="20959" y="48186"/>
                </a:cubicBezTo>
                <a:cubicBezTo>
                  <a:pt x="21385" y="48101"/>
                  <a:pt x="21754" y="47930"/>
                  <a:pt x="22124" y="47703"/>
                </a:cubicBezTo>
                <a:lnTo>
                  <a:pt x="24168" y="49634"/>
                </a:lnTo>
                <a:cubicBezTo>
                  <a:pt x="24083" y="49805"/>
                  <a:pt x="24083" y="50004"/>
                  <a:pt x="24112" y="50202"/>
                </a:cubicBezTo>
                <a:cubicBezTo>
                  <a:pt x="24210" y="50672"/>
                  <a:pt x="24632" y="50991"/>
                  <a:pt x="25095" y="50991"/>
                </a:cubicBezTo>
                <a:cubicBezTo>
                  <a:pt x="25164" y="50991"/>
                  <a:pt x="25234" y="50984"/>
                  <a:pt x="25304" y="50969"/>
                </a:cubicBezTo>
                <a:cubicBezTo>
                  <a:pt x="25844" y="50855"/>
                  <a:pt x="26185" y="50316"/>
                  <a:pt x="26071" y="49776"/>
                </a:cubicBezTo>
                <a:cubicBezTo>
                  <a:pt x="25972" y="49307"/>
                  <a:pt x="25572" y="48988"/>
                  <a:pt x="25096" y="48988"/>
                </a:cubicBezTo>
                <a:cubicBezTo>
                  <a:pt x="25025" y="48988"/>
                  <a:pt x="24952" y="48995"/>
                  <a:pt x="24878" y="49010"/>
                </a:cubicBezTo>
                <a:cubicBezTo>
                  <a:pt x="24736" y="49038"/>
                  <a:pt x="24623" y="49095"/>
                  <a:pt x="24509" y="49180"/>
                </a:cubicBezTo>
                <a:lnTo>
                  <a:pt x="22578" y="47391"/>
                </a:lnTo>
                <a:cubicBezTo>
                  <a:pt x="23288" y="46766"/>
                  <a:pt x="23771" y="45914"/>
                  <a:pt x="23856" y="44949"/>
                </a:cubicBezTo>
                <a:lnTo>
                  <a:pt x="30643" y="43756"/>
                </a:lnTo>
                <a:cubicBezTo>
                  <a:pt x="31037" y="45427"/>
                  <a:pt x="32536" y="46567"/>
                  <a:pt x="34203" y="46567"/>
                </a:cubicBezTo>
                <a:cubicBezTo>
                  <a:pt x="34462" y="46567"/>
                  <a:pt x="34725" y="46539"/>
                  <a:pt x="34988" y="46482"/>
                </a:cubicBezTo>
                <a:cubicBezTo>
                  <a:pt x="36465" y="46170"/>
                  <a:pt x="37516" y="45034"/>
                  <a:pt x="37828" y="43642"/>
                </a:cubicBezTo>
                <a:lnTo>
                  <a:pt x="44644" y="44750"/>
                </a:lnTo>
                <a:cubicBezTo>
                  <a:pt x="44644" y="44778"/>
                  <a:pt x="44644" y="44835"/>
                  <a:pt x="44644" y="44863"/>
                </a:cubicBezTo>
                <a:cubicBezTo>
                  <a:pt x="44916" y="46148"/>
                  <a:pt x="46048" y="47025"/>
                  <a:pt x="47310" y="47025"/>
                </a:cubicBezTo>
                <a:cubicBezTo>
                  <a:pt x="47499" y="47025"/>
                  <a:pt x="47690" y="47005"/>
                  <a:pt x="47881" y="46965"/>
                </a:cubicBezTo>
                <a:cubicBezTo>
                  <a:pt x="48790" y="46766"/>
                  <a:pt x="49472" y="46141"/>
                  <a:pt x="49813" y="45346"/>
                </a:cubicBezTo>
                <a:lnTo>
                  <a:pt x="54584" y="45346"/>
                </a:lnTo>
                <a:cubicBezTo>
                  <a:pt x="54584" y="45460"/>
                  <a:pt x="54584" y="45573"/>
                  <a:pt x="54612" y="45687"/>
                </a:cubicBezTo>
                <a:cubicBezTo>
                  <a:pt x="54786" y="46531"/>
                  <a:pt x="55546" y="47115"/>
                  <a:pt x="56381" y="47115"/>
                </a:cubicBezTo>
                <a:cubicBezTo>
                  <a:pt x="56500" y="47115"/>
                  <a:pt x="56621" y="47103"/>
                  <a:pt x="56742" y="47078"/>
                </a:cubicBezTo>
                <a:cubicBezTo>
                  <a:pt x="57424" y="46936"/>
                  <a:pt x="57935" y="46425"/>
                  <a:pt x="58105" y="45829"/>
                </a:cubicBezTo>
                <a:lnTo>
                  <a:pt x="65205" y="45800"/>
                </a:lnTo>
                <a:lnTo>
                  <a:pt x="65205" y="45800"/>
                </a:lnTo>
                <a:cubicBezTo>
                  <a:pt x="65120" y="46255"/>
                  <a:pt x="65120" y="46709"/>
                  <a:pt x="65233" y="47192"/>
                </a:cubicBezTo>
                <a:cubicBezTo>
                  <a:pt x="65604" y="48897"/>
                  <a:pt x="67113" y="50086"/>
                  <a:pt x="68809" y="50086"/>
                </a:cubicBezTo>
                <a:cubicBezTo>
                  <a:pt x="69062" y="50086"/>
                  <a:pt x="69320" y="50059"/>
                  <a:pt x="69578" y="50004"/>
                </a:cubicBezTo>
                <a:cubicBezTo>
                  <a:pt x="70402" y="49833"/>
                  <a:pt x="71112" y="49350"/>
                  <a:pt x="71623" y="48726"/>
                </a:cubicBezTo>
                <a:lnTo>
                  <a:pt x="78751" y="55513"/>
                </a:lnTo>
                <a:cubicBezTo>
                  <a:pt x="78268" y="56336"/>
                  <a:pt x="78070" y="57359"/>
                  <a:pt x="78268" y="58353"/>
                </a:cubicBezTo>
                <a:cubicBezTo>
                  <a:pt x="78325" y="58608"/>
                  <a:pt x="78410" y="58836"/>
                  <a:pt x="78496" y="59034"/>
                </a:cubicBezTo>
                <a:lnTo>
                  <a:pt x="69607" y="64033"/>
                </a:lnTo>
                <a:cubicBezTo>
                  <a:pt x="69607" y="63891"/>
                  <a:pt x="69578" y="63777"/>
                  <a:pt x="69550" y="63635"/>
                </a:cubicBezTo>
                <a:cubicBezTo>
                  <a:pt x="69202" y="62044"/>
                  <a:pt x="67788" y="60954"/>
                  <a:pt x="66222" y="60954"/>
                </a:cubicBezTo>
                <a:cubicBezTo>
                  <a:pt x="65999" y="60954"/>
                  <a:pt x="65773" y="60976"/>
                  <a:pt x="65546" y="61022"/>
                </a:cubicBezTo>
                <a:cubicBezTo>
                  <a:pt x="63955" y="61363"/>
                  <a:pt x="62848" y="62783"/>
                  <a:pt x="62876" y="64345"/>
                </a:cubicBezTo>
                <a:lnTo>
                  <a:pt x="54754" y="63379"/>
                </a:lnTo>
                <a:cubicBezTo>
                  <a:pt x="54754" y="63351"/>
                  <a:pt x="54754" y="63351"/>
                  <a:pt x="54754" y="63323"/>
                </a:cubicBezTo>
                <a:cubicBezTo>
                  <a:pt x="54505" y="62202"/>
                  <a:pt x="53513" y="61430"/>
                  <a:pt x="52410" y="61430"/>
                </a:cubicBezTo>
                <a:cubicBezTo>
                  <a:pt x="52256" y="61430"/>
                  <a:pt x="52099" y="61445"/>
                  <a:pt x="51943" y="61477"/>
                </a:cubicBezTo>
                <a:cubicBezTo>
                  <a:pt x="51431" y="61590"/>
                  <a:pt x="51005" y="61846"/>
                  <a:pt x="50693" y="62187"/>
                </a:cubicBezTo>
                <a:lnTo>
                  <a:pt x="46490" y="60653"/>
                </a:lnTo>
                <a:cubicBezTo>
                  <a:pt x="46490" y="60511"/>
                  <a:pt x="46490" y="60341"/>
                  <a:pt x="46462" y="60199"/>
                </a:cubicBezTo>
                <a:cubicBezTo>
                  <a:pt x="46174" y="58890"/>
                  <a:pt x="45042" y="57992"/>
                  <a:pt x="43755" y="57992"/>
                </a:cubicBezTo>
                <a:cubicBezTo>
                  <a:pt x="43646" y="57992"/>
                  <a:pt x="43535" y="57999"/>
                  <a:pt x="43423" y="58012"/>
                </a:cubicBezTo>
                <a:lnTo>
                  <a:pt x="42798" y="54888"/>
                </a:lnTo>
                <a:cubicBezTo>
                  <a:pt x="43167" y="54661"/>
                  <a:pt x="43366" y="54235"/>
                  <a:pt x="43281" y="53809"/>
                </a:cubicBezTo>
                <a:cubicBezTo>
                  <a:pt x="43182" y="53339"/>
                  <a:pt x="42761" y="53020"/>
                  <a:pt x="42297" y="53020"/>
                </a:cubicBezTo>
                <a:cubicBezTo>
                  <a:pt x="42228" y="53020"/>
                  <a:pt x="42158" y="53027"/>
                  <a:pt x="42088" y="53042"/>
                </a:cubicBezTo>
                <a:cubicBezTo>
                  <a:pt x="41549" y="53156"/>
                  <a:pt x="41208" y="53695"/>
                  <a:pt x="41321" y="54235"/>
                </a:cubicBezTo>
                <a:cubicBezTo>
                  <a:pt x="41407" y="54689"/>
                  <a:pt x="41804" y="55002"/>
                  <a:pt x="42259" y="55030"/>
                </a:cubicBezTo>
                <a:lnTo>
                  <a:pt x="42883" y="58126"/>
                </a:lnTo>
                <a:cubicBezTo>
                  <a:pt x="41605" y="58523"/>
                  <a:pt x="40782" y="59830"/>
                  <a:pt x="40981" y="61164"/>
                </a:cubicBezTo>
                <a:lnTo>
                  <a:pt x="31069" y="64885"/>
                </a:lnTo>
                <a:cubicBezTo>
                  <a:pt x="30388" y="63465"/>
                  <a:pt x="29053" y="62471"/>
                  <a:pt x="27548" y="62272"/>
                </a:cubicBezTo>
                <a:lnTo>
                  <a:pt x="27491" y="57160"/>
                </a:lnTo>
                <a:cubicBezTo>
                  <a:pt x="28002" y="57018"/>
                  <a:pt x="28343" y="56507"/>
                  <a:pt x="28229" y="55967"/>
                </a:cubicBezTo>
                <a:cubicBezTo>
                  <a:pt x="28131" y="55498"/>
                  <a:pt x="27709" y="55179"/>
                  <a:pt x="27246" y="55179"/>
                </a:cubicBezTo>
                <a:cubicBezTo>
                  <a:pt x="27177" y="55179"/>
                  <a:pt x="27107" y="55186"/>
                  <a:pt x="27037" y="55201"/>
                </a:cubicBezTo>
                <a:cubicBezTo>
                  <a:pt x="26497" y="55314"/>
                  <a:pt x="26156" y="55854"/>
                  <a:pt x="26270" y="56393"/>
                </a:cubicBezTo>
                <a:cubicBezTo>
                  <a:pt x="26355" y="56762"/>
                  <a:pt x="26611" y="57018"/>
                  <a:pt x="26923" y="57132"/>
                </a:cubicBezTo>
                <a:lnTo>
                  <a:pt x="26980" y="62215"/>
                </a:lnTo>
                <a:cubicBezTo>
                  <a:pt x="26639" y="62215"/>
                  <a:pt x="26298" y="62243"/>
                  <a:pt x="25929" y="62300"/>
                </a:cubicBezTo>
                <a:cubicBezTo>
                  <a:pt x="24424" y="62641"/>
                  <a:pt x="23231" y="63663"/>
                  <a:pt x="22663" y="64970"/>
                </a:cubicBezTo>
                <a:lnTo>
                  <a:pt x="17125" y="59830"/>
                </a:lnTo>
                <a:cubicBezTo>
                  <a:pt x="17523" y="59091"/>
                  <a:pt x="17693" y="58182"/>
                  <a:pt x="17495" y="57302"/>
                </a:cubicBezTo>
                <a:cubicBezTo>
                  <a:pt x="17381" y="56706"/>
                  <a:pt x="17125" y="56194"/>
                  <a:pt x="16785" y="55768"/>
                </a:cubicBezTo>
                <a:lnTo>
                  <a:pt x="18829" y="54491"/>
                </a:lnTo>
                <a:cubicBezTo>
                  <a:pt x="18986" y="54602"/>
                  <a:pt x="19195" y="54679"/>
                  <a:pt x="19415" y="54679"/>
                </a:cubicBezTo>
                <a:cubicBezTo>
                  <a:pt x="19475" y="54679"/>
                  <a:pt x="19535" y="54673"/>
                  <a:pt x="19596" y="54661"/>
                </a:cubicBezTo>
                <a:cubicBezTo>
                  <a:pt x="20136" y="54547"/>
                  <a:pt x="20477" y="54008"/>
                  <a:pt x="20363" y="53468"/>
                </a:cubicBezTo>
                <a:cubicBezTo>
                  <a:pt x="20263" y="52995"/>
                  <a:pt x="19836" y="52652"/>
                  <a:pt x="19368" y="52652"/>
                </a:cubicBezTo>
                <a:cubicBezTo>
                  <a:pt x="19302" y="52652"/>
                  <a:pt x="19236" y="52659"/>
                  <a:pt x="19170" y="52673"/>
                </a:cubicBezTo>
                <a:cubicBezTo>
                  <a:pt x="18631" y="52787"/>
                  <a:pt x="18290" y="53326"/>
                  <a:pt x="18403" y="53866"/>
                </a:cubicBezTo>
                <a:cubicBezTo>
                  <a:pt x="18432" y="53951"/>
                  <a:pt x="18432" y="54008"/>
                  <a:pt x="18460" y="54065"/>
                </a:cubicBezTo>
                <a:lnTo>
                  <a:pt x="16387" y="55371"/>
                </a:lnTo>
                <a:cubicBezTo>
                  <a:pt x="15710" y="54761"/>
                  <a:pt x="14817" y="54385"/>
                  <a:pt x="13865" y="54385"/>
                </a:cubicBezTo>
                <a:cubicBezTo>
                  <a:pt x="13620" y="54385"/>
                  <a:pt x="13371" y="54410"/>
                  <a:pt x="13121" y="54462"/>
                </a:cubicBezTo>
                <a:cubicBezTo>
                  <a:pt x="11133" y="54888"/>
                  <a:pt x="9884" y="56848"/>
                  <a:pt x="10310" y="58836"/>
                </a:cubicBezTo>
                <a:cubicBezTo>
                  <a:pt x="10338" y="58978"/>
                  <a:pt x="10367" y="59148"/>
                  <a:pt x="10423" y="59290"/>
                </a:cubicBezTo>
                <a:lnTo>
                  <a:pt x="7356" y="60000"/>
                </a:lnTo>
                <a:cubicBezTo>
                  <a:pt x="7168" y="59742"/>
                  <a:pt x="6864" y="59580"/>
                  <a:pt x="6540" y="59580"/>
                </a:cubicBezTo>
                <a:cubicBezTo>
                  <a:pt x="6472" y="59580"/>
                  <a:pt x="6403" y="59588"/>
                  <a:pt x="6334" y="59602"/>
                </a:cubicBezTo>
                <a:cubicBezTo>
                  <a:pt x="5794" y="59716"/>
                  <a:pt x="5454" y="60256"/>
                  <a:pt x="5567" y="60795"/>
                </a:cubicBezTo>
                <a:cubicBezTo>
                  <a:pt x="5666" y="61265"/>
                  <a:pt x="6087" y="61584"/>
                  <a:pt x="6551" y="61584"/>
                </a:cubicBezTo>
                <a:cubicBezTo>
                  <a:pt x="6620" y="61584"/>
                  <a:pt x="6690" y="61577"/>
                  <a:pt x="6760" y="61562"/>
                </a:cubicBezTo>
                <a:cubicBezTo>
                  <a:pt x="7243" y="61448"/>
                  <a:pt x="7583" y="60994"/>
                  <a:pt x="7555" y="60511"/>
                </a:cubicBezTo>
                <a:lnTo>
                  <a:pt x="10651" y="59801"/>
                </a:lnTo>
                <a:cubicBezTo>
                  <a:pt x="10849" y="60142"/>
                  <a:pt x="11076" y="60483"/>
                  <a:pt x="11360" y="60738"/>
                </a:cubicBezTo>
                <a:lnTo>
                  <a:pt x="6476" y="69769"/>
                </a:lnTo>
                <a:cubicBezTo>
                  <a:pt x="6071" y="69546"/>
                  <a:pt x="5623" y="69425"/>
                  <a:pt x="5151" y="69425"/>
                </a:cubicBezTo>
                <a:cubicBezTo>
                  <a:pt x="4962" y="69425"/>
                  <a:pt x="4769" y="69444"/>
                  <a:pt x="4573" y="69485"/>
                </a:cubicBezTo>
                <a:cubicBezTo>
                  <a:pt x="4289" y="69542"/>
                  <a:pt x="4034" y="69627"/>
                  <a:pt x="3806" y="69769"/>
                </a:cubicBezTo>
                <a:lnTo>
                  <a:pt x="1989" y="67043"/>
                </a:lnTo>
                <a:cubicBezTo>
                  <a:pt x="2102" y="66844"/>
                  <a:pt x="2131" y="66617"/>
                  <a:pt x="2074" y="66390"/>
                </a:cubicBezTo>
                <a:cubicBezTo>
                  <a:pt x="1974" y="65916"/>
                  <a:pt x="1569" y="65574"/>
                  <a:pt x="1087" y="65574"/>
                </a:cubicBezTo>
                <a:cubicBezTo>
                  <a:pt x="1020" y="65574"/>
                  <a:pt x="951" y="65581"/>
                  <a:pt x="881" y="65594"/>
                </a:cubicBezTo>
                <a:cubicBezTo>
                  <a:pt x="342" y="65708"/>
                  <a:pt x="1" y="66248"/>
                  <a:pt x="115" y="66787"/>
                </a:cubicBezTo>
                <a:cubicBezTo>
                  <a:pt x="214" y="67261"/>
                  <a:pt x="642" y="67603"/>
                  <a:pt x="1110" y="67603"/>
                </a:cubicBezTo>
                <a:cubicBezTo>
                  <a:pt x="1175" y="67603"/>
                  <a:pt x="1241" y="67596"/>
                  <a:pt x="1307" y="67582"/>
                </a:cubicBezTo>
                <a:cubicBezTo>
                  <a:pt x="1421" y="67554"/>
                  <a:pt x="1506" y="67497"/>
                  <a:pt x="1591" y="67469"/>
                </a:cubicBezTo>
                <a:lnTo>
                  <a:pt x="3352" y="70053"/>
                </a:lnTo>
                <a:cubicBezTo>
                  <a:pt x="2585" y="70706"/>
                  <a:pt x="2188" y="71729"/>
                  <a:pt x="2415" y="72779"/>
                </a:cubicBezTo>
                <a:cubicBezTo>
                  <a:pt x="2688" y="74094"/>
                  <a:pt x="3848" y="74996"/>
                  <a:pt x="5140" y="74996"/>
                </a:cubicBezTo>
                <a:cubicBezTo>
                  <a:pt x="5328" y="74996"/>
                  <a:pt x="5518" y="74977"/>
                  <a:pt x="5709" y="74938"/>
                </a:cubicBezTo>
                <a:cubicBezTo>
                  <a:pt x="6135" y="74824"/>
                  <a:pt x="6533" y="74654"/>
                  <a:pt x="6873" y="74370"/>
                </a:cubicBezTo>
                <a:lnTo>
                  <a:pt x="14002" y="81384"/>
                </a:lnTo>
                <a:cubicBezTo>
                  <a:pt x="13661" y="81753"/>
                  <a:pt x="13490" y="82293"/>
                  <a:pt x="13604" y="82833"/>
                </a:cubicBezTo>
                <a:cubicBezTo>
                  <a:pt x="13776" y="83594"/>
                  <a:pt x="14437" y="84122"/>
                  <a:pt x="15182" y="84122"/>
                </a:cubicBezTo>
                <a:cubicBezTo>
                  <a:pt x="15298" y="84122"/>
                  <a:pt x="15416" y="84109"/>
                  <a:pt x="15535" y="84082"/>
                </a:cubicBezTo>
                <a:cubicBezTo>
                  <a:pt x="16415" y="83912"/>
                  <a:pt x="16983" y="83031"/>
                  <a:pt x="16785" y="82151"/>
                </a:cubicBezTo>
                <a:cubicBezTo>
                  <a:pt x="16635" y="81380"/>
                  <a:pt x="15941" y="80870"/>
                  <a:pt x="15180" y="80870"/>
                </a:cubicBezTo>
                <a:cubicBezTo>
                  <a:pt x="15072" y="80870"/>
                  <a:pt x="14963" y="80880"/>
                  <a:pt x="14854" y="80902"/>
                </a:cubicBezTo>
                <a:cubicBezTo>
                  <a:pt x="14712" y="80930"/>
                  <a:pt x="14570" y="80987"/>
                  <a:pt x="14456" y="81043"/>
                </a:cubicBezTo>
                <a:lnTo>
                  <a:pt x="7243" y="74001"/>
                </a:lnTo>
                <a:cubicBezTo>
                  <a:pt x="7782" y="73376"/>
                  <a:pt x="8038" y="72495"/>
                  <a:pt x="7867" y="71615"/>
                </a:cubicBezTo>
                <a:cubicBezTo>
                  <a:pt x="7725" y="70990"/>
                  <a:pt x="7385" y="70451"/>
                  <a:pt x="6930" y="70082"/>
                </a:cubicBezTo>
                <a:lnTo>
                  <a:pt x="11786" y="61079"/>
                </a:lnTo>
                <a:cubicBezTo>
                  <a:pt x="12413" y="61511"/>
                  <a:pt x="13139" y="61746"/>
                  <a:pt x="13912" y="61746"/>
                </a:cubicBezTo>
                <a:cubicBezTo>
                  <a:pt x="14156" y="61746"/>
                  <a:pt x="14404" y="61723"/>
                  <a:pt x="14655" y="61675"/>
                </a:cubicBezTo>
                <a:cubicBezTo>
                  <a:pt x="15535" y="61477"/>
                  <a:pt x="16302" y="60965"/>
                  <a:pt x="16813" y="60284"/>
                </a:cubicBezTo>
                <a:lnTo>
                  <a:pt x="22436" y="65538"/>
                </a:lnTo>
                <a:cubicBezTo>
                  <a:pt x="22237" y="66248"/>
                  <a:pt x="22209" y="67014"/>
                  <a:pt x="22379" y="67781"/>
                </a:cubicBezTo>
                <a:cubicBezTo>
                  <a:pt x="22823" y="69951"/>
                  <a:pt x="24723" y="71436"/>
                  <a:pt x="26852" y="71436"/>
                </a:cubicBezTo>
                <a:cubicBezTo>
                  <a:pt x="27175" y="71436"/>
                  <a:pt x="27503" y="71402"/>
                  <a:pt x="27832" y="71331"/>
                </a:cubicBezTo>
                <a:cubicBezTo>
                  <a:pt x="30331" y="70791"/>
                  <a:pt x="31921" y="68349"/>
                  <a:pt x="31382" y="65878"/>
                </a:cubicBezTo>
                <a:cubicBezTo>
                  <a:pt x="31353" y="65708"/>
                  <a:pt x="31297" y="65538"/>
                  <a:pt x="31268" y="65396"/>
                </a:cubicBezTo>
                <a:lnTo>
                  <a:pt x="41094" y="61732"/>
                </a:lnTo>
                <a:cubicBezTo>
                  <a:pt x="41321" y="62329"/>
                  <a:pt x="41747" y="62811"/>
                  <a:pt x="42259" y="63152"/>
                </a:cubicBezTo>
                <a:lnTo>
                  <a:pt x="40384" y="65566"/>
                </a:lnTo>
                <a:cubicBezTo>
                  <a:pt x="40085" y="65407"/>
                  <a:pt x="39759" y="65317"/>
                  <a:pt x="39414" y="65317"/>
                </a:cubicBezTo>
                <a:cubicBezTo>
                  <a:pt x="39267" y="65317"/>
                  <a:pt x="39117" y="65333"/>
                  <a:pt x="38964" y="65367"/>
                </a:cubicBezTo>
                <a:cubicBezTo>
                  <a:pt x="37857" y="65594"/>
                  <a:pt x="37118" y="66702"/>
                  <a:pt x="37374" y="67838"/>
                </a:cubicBezTo>
                <a:cubicBezTo>
                  <a:pt x="37571" y="68797"/>
                  <a:pt x="38427" y="69479"/>
                  <a:pt x="39391" y="69479"/>
                </a:cubicBezTo>
                <a:cubicBezTo>
                  <a:pt x="39540" y="69479"/>
                  <a:pt x="39692" y="69463"/>
                  <a:pt x="39845" y="69428"/>
                </a:cubicBezTo>
                <a:cubicBezTo>
                  <a:pt x="40952" y="69201"/>
                  <a:pt x="41662" y="68094"/>
                  <a:pt x="41435" y="66958"/>
                </a:cubicBezTo>
                <a:cubicBezTo>
                  <a:pt x="41350" y="66532"/>
                  <a:pt x="41123" y="66162"/>
                  <a:pt x="40810" y="65878"/>
                </a:cubicBezTo>
                <a:lnTo>
                  <a:pt x="42770" y="63408"/>
                </a:lnTo>
                <a:cubicBezTo>
                  <a:pt x="42912" y="63465"/>
                  <a:pt x="43054" y="63493"/>
                  <a:pt x="43196" y="63521"/>
                </a:cubicBezTo>
                <a:lnTo>
                  <a:pt x="45524" y="74512"/>
                </a:lnTo>
                <a:cubicBezTo>
                  <a:pt x="45297" y="74512"/>
                  <a:pt x="45070" y="74540"/>
                  <a:pt x="44871" y="74597"/>
                </a:cubicBezTo>
                <a:cubicBezTo>
                  <a:pt x="42997" y="74995"/>
                  <a:pt x="41719" y="76698"/>
                  <a:pt x="41833" y="78573"/>
                </a:cubicBezTo>
                <a:lnTo>
                  <a:pt x="38993" y="79936"/>
                </a:lnTo>
                <a:cubicBezTo>
                  <a:pt x="38799" y="79693"/>
                  <a:pt x="38501" y="79554"/>
                  <a:pt x="38188" y="79554"/>
                </a:cubicBezTo>
                <a:cubicBezTo>
                  <a:pt x="38135" y="79554"/>
                  <a:pt x="38081" y="79558"/>
                  <a:pt x="38027" y="79567"/>
                </a:cubicBezTo>
                <a:cubicBezTo>
                  <a:pt x="37487" y="79680"/>
                  <a:pt x="37118" y="80220"/>
                  <a:pt x="37232" y="80760"/>
                </a:cubicBezTo>
                <a:cubicBezTo>
                  <a:pt x="37332" y="81233"/>
                  <a:pt x="37759" y="81575"/>
                  <a:pt x="38227" y="81575"/>
                </a:cubicBezTo>
                <a:cubicBezTo>
                  <a:pt x="38292" y="81575"/>
                  <a:pt x="38359" y="81569"/>
                  <a:pt x="38425" y="81555"/>
                </a:cubicBezTo>
                <a:cubicBezTo>
                  <a:pt x="38936" y="81441"/>
                  <a:pt x="39277" y="80958"/>
                  <a:pt x="39220" y="80447"/>
                </a:cubicBezTo>
                <a:lnTo>
                  <a:pt x="41889" y="79141"/>
                </a:lnTo>
                <a:cubicBezTo>
                  <a:pt x="41889" y="79141"/>
                  <a:pt x="41889" y="79169"/>
                  <a:pt x="41889" y="79169"/>
                </a:cubicBezTo>
                <a:cubicBezTo>
                  <a:pt x="42284" y="80968"/>
                  <a:pt x="43876" y="82211"/>
                  <a:pt x="45645" y="82211"/>
                </a:cubicBezTo>
                <a:cubicBezTo>
                  <a:pt x="45914" y="82211"/>
                  <a:pt x="46188" y="82183"/>
                  <a:pt x="46462" y="82123"/>
                </a:cubicBezTo>
                <a:cubicBezTo>
                  <a:pt x="48535" y="81697"/>
                  <a:pt x="49869" y="79652"/>
                  <a:pt x="49443" y="77579"/>
                </a:cubicBezTo>
                <a:cubicBezTo>
                  <a:pt x="49074" y="75903"/>
                  <a:pt x="47683" y="74711"/>
                  <a:pt x="46092" y="74540"/>
                </a:cubicBezTo>
                <a:lnTo>
                  <a:pt x="43764" y="63578"/>
                </a:lnTo>
                <a:cubicBezTo>
                  <a:pt x="43962" y="63578"/>
                  <a:pt x="44133" y="63550"/>
                  <a:pt x="44303" y="63521"/>
                </a:cubicBezTo>
                <a:cubicBezTo>
                  <a:pt x="45439" y="63266"/>
                  <a:pt x="46291" y="62329"/>
                  <a:pt x="46462" y="61249"/>
                </a:cubicBezTo>
                <a:lnTo>
                  <a:pt x="50352" y="62669"/>
                </a:lnTo>
                <a:cubicBezTo>
                  <a:pt x="50068" y="63152"/>
                  <a:pt x="49983" y="63720"/>
                  <a:pt x="50097" y="64317"/>
                </a:cubicBezTo>
                <a:cubicBezTo>
                  <a:pt x="50182" y="64629"/>
                  <a:pt x="50295" y="64913"/>
                  <a:pt x="50466" y="65169"/>
                </a:cubicBezTo>
                <a:lnTo>
                  <a:pt x="48506" y="67696"/>
                </a:lnTo>
                <a:cubicBezTo>
                  <a:pt x="48386" y="67676"/>
                  <a:pt x="48280" y="67656"/>
                  <a:pt x="48167" y="67656"/>
                </a:cubicBezTo>
                <a:cubicBezTo>
                  <a:pt x="48121" y="67656"/>
                  <a:pt x="48073" y="67659"/>
                  <a:pt x="48023" y="67668"/>
                </a:cubicBezTo>
                <a:cubicBezTo>
                  <a:pt x="47484" y="67781"/>
                  <a:pt x="47143" y="68321"/>
                  <a:pt x="47257" y="68860"/>
                </a:cubicBezTo>
                <a:cubicBezTo>
                  <a:pt x="47356" y="69334"/>
                  <a:pt x="47784" y="69676"/>
                  <a:pt x="48252" y="69676"/>
                </a:cubicBezTo>
                <a:cubicBezTo>
                  <a:pt x="48317" y="69676"/>
                  <a:pt x="48383" y="69669"/>
                  <a:pt x="48449" y="69656"/>
                </a:cubicBezTo>
                <a:cubicBezTo>
                  <a:pt x="48989" y="69542"/>
                  <a:pt x="49330" y="69002"/>
                  <a:pt x="49216" y="68463"/>
                </a:cubicBezTo>
                <a:cubicBezTo>
                  <a:pt x="49188" y="68264"/>
                  <a:pt x="49074" y="68122"/>
                  <a:pt x="48961" y="67980"/>
                </a:cubicBezTo>
                <a:lnTo>
                  <a:pt x="50835" y="65594"/>
                </a:lnTo>
                <a:cubicBezTo>
                  <a:pt x="51268" y="65982"/>
                  <a:pt x="51846" y="66204"/>
                  <a:pt x="52454" y="66204"/>
                </a:cubicBezTo>
                <a:cubicBezTo>
                  <a:pt x="52604" y="66204"/>
                  <a:pt x="52756" y="66191"/>
                  <a:pt x="52908" y="66162"/>
                </a:cubicBezTo>
                <a:cubicBezTo>
                  <a:pt x="53987" y="65935"/>
                  <a:pt x="54754" y="64998"/>
                  <a:pt x="54782" y="63947"/>
                </a:cubicBezTo>
                <a:lnTo>
                  <a:pt x="62905" y="64913"/>
                </a:lnTo>
                <a:cubicBezTo>
                  <a:pt x="62933" y="64970"/>
                  <a:pt x="62933" y="64998"/>
                  <a:pt x="62933" y="65055"/>
                </a:cubicBezTo>
                <a:cubicBezTo>
                  <a:pt x="63271" y="66639"/>
                  <a:pt x="64677" y="67725"/>
                  <a:pt x="66240" y="67725"/>
                </a:cubicBezTo>
                <a:cubicBezTo>
                  <a:pt x="66386" y="67725"/>
                  <a:pt x="66534" y="67715"/>
                  <a:pt x="66682" y="67696"/>
                </a:cubicBezTo>
                <a:lnTo>
                  <a:pt x="68471" y="76187"/>
                </a:lnTo>
                <a:cubicBezTo>
                  <a:pt x="68365" y="76176"/>
                  <a:pt x="68264" y="76169"/>
                  <a:pt x="68164" y="76169"/>
                </a:cubicBezTo>
                <a:cubicBezTo>
                  <a:pt x="68022" y="76169"/>
                  <a:pt x="67882" y="76182"/>
                  <a:pt x="67732" y="76216"/>
                </a:cubicBezTo>
                <a:cubicBezTo>
                  <a:pt x="66454" y="76500"/>
                  <a:pt x="65631" y="77749"/>
                  <a:pt x="65886" y="79027"/>
                </a:cubicBezTo>
                <a:cubicBezTo>
                  <a:pt x="66133" y="80160"/>
                  <a:pt x="67104" y="80929"/>
                  <a:pt x="68209" y="80929"/>
                </a:cubicBezTo>
                <a:cubicBezTo>
                  <a:pt x="68379" y="80929"/>
                  <a:pt x="68552" y="80911"/>
                  <a:pt x="68726" y="80873"/>
                </a:cubicBezTo>
                <a:cubicBezTo>
                  <a:pt x="70004" y="80589"/>
                  <a:pt x="70828" y="79340"/>
                  <a:pt x="70544" y="78062"/>
                </a:cubicBezTo>
                <a:cubicBezTo>
                  <a:pt x="70373" y="77238"/>
                  <a:pt x="69777" y="76585"/>
                  <a:pt x="69039" y="76329"/>
                </a:cubicBezTo>
                <a:lnTo>
                  <a:pt x="67221" y="67582"/>
                </a:lnTo>
                <a:cubicBezTo>
                  <a:pt x="68556" y="67185"/>
                  <a:pt x="69493" y="66020"/>
                  <a:pt x="69607" y="64657"/>
                </a:cubicBezTo>
                <a:lnTo>
                  <a:pt x="78723" y="59546"/>
                </a:lnTo>
                <a:cubicBezTo>
                  <a:pt x="79234" y="60426"/>
                  <a:pt x="80057" y="61051"/>
                  <a:pt x="80995" y="61335"/>
                </a:cubicBezTo>
                <a:lnTo>
                  <a:pt x="80370" y="66787"/>
                </a:lnTo>
                <a:cubicBezTo>
                  <a:pt x="80256" y="66787"/>
                  <a:pt x="80171" y="66816"/>
                  <a:pt x="80057" y="66844"/>
                </a:cubicBezTo>
                <a:cubicBezTo>
                  <a:pt x="78780" y="67100"/>
                  <a:pt x="77956" y="68378"/>
                  <a:pt x="78240" y="69656"/>
                </a:cubicBezTo>
                <a:cubicBezTo>
                  <a:pt x="78439" y="70593"/>
                  <a:pt x="79149" y="71274"/>
                  <a:pt x="80001" y="71473"/>
                </a:cubicBezTo>
                <a:lnTo>
                  <a:pt x="80228" y="74995"/>
                </a:lnTo>
                <a:cubicBezTo>
                  <a:pt x="79773" y="75165"/>
                  <a:pt x="79490" y="75648"/>
                  <a:pt x="79603" y="76130"/>
                </a:cubicBezTo>
                <a:cubicBezTo>
                  <a:pt x="79703" y="76604"/>
                  <a:pt x="80130" y="76946"/>
                  <a:pt x="80598" y="76946"/>
                </a:cubicBezTo>
                <a:cubicBezTo>
                  <a:pt x="80664" y="76946"/>
                  <a:pt x="80730" y="76940"/>
                  <a:pt x="80796" y="76926"/>
                </a:cubicBezTo>
                <a:cubicBezTo>
                  <a:pt x="81335" y="76812"/>
                  <a:pt x="81676" y="76272"/>
                  <a:pt x="81563" y="75733"/>
                </a:cubicBezTo>
                <a:cubicBezTo>
                  <a:pt x="81477" y="75279"/>
                  <a:pt x="81108" y="74966"/>
                  <a:pt x="80654" y="74938"/>
                </a:cubicBezTo>
                <a:lnTo>
                  <a:pt x="80455" y="71530"/>
                </a:lnTo>
                <a:cubicBezTo>
                  <a:pt x="80654" y="71530"/>
                  <a:pt x="80853" y="71530"/>
                  <a:pt x="81051" y="71501"/>
                </a:cubicBezTo>
                <a:cubicBezTo>
                  <a:pt x="81563" y="71388"/>
                  <a:pt x="81989" y="71132"/>
                  <a:pt x="82301" y="70763"/>
                </a:cubicBezTo>
                <a:lnTo>
                  <a:pt x="88776" y="74086"/>
                </a:lnTo>
                <a:cubicBezTo>
                  <a:pt x="88606" y="74483"/>
                  <a:pt x="88577" y="74938"/>
                  <a:pt x="88662" y="75421"/>
                </a:cubicBezTo>
                <a:cubicBezTo>
                  <a:pt x="88908" y="76528"/>
                  <a:pt x="89880" y="77294"/>
                  <a:pt x="90966" y="77294"/>
                </a:cubicBezTo>
                <a:cubicBezTo>
                  <a:pt x="91133" y="77294"/>
                  <a:pt x="91303" y="77276"/>
                  <a:pt x="91474" y="77238"/>
                </a:cubicBezTo>
                <a:cubicBezTo>
                  <a:pt x="92780" y="76954"/>
                  <a:pt x="93575" y="75705"/>
                  <a:pt x="93320" y="74427"/>
                </a:cubicBezTo>
                <a:cubicBezTo>
                  <a:pt x="93071" y="73306"/>
                  <a:pt x="92079" y="72534"/>
                  <a:pt x="90976" y="72534"/>
                </a:cubicBezTo>
                <a:cubicBezTo>
                  <a:pt x="90822" y="72534"/>
                  <a:pt x="90665" y="72549"/>
                  <a:pt x="90508" y="72581"/>
                </a:cubicBezTo>
                <a:cubicBezTo>
                  <a:pt x="89827" y="72723"/>
                  <a:pt x="89287" y="73149"/>
                  <a:pt x="88975" y="73660"/>
                </a:cubicBezTo>
                <a:lnTo>
                  <a:pt x="82585" y="70394"/>
                </a:lnTo>
                <a:cubicBezTo>
                  <a:pt x="82897" y="69911"/>
                  <a:pt x="83011" y="69286"/>
                  <a:pt x="82897" y="68662"/>
                </a:cubicBezTo>
                <a:cubicBezTo>
                  <a:pt x="82670" y="67639"/>
                  <a:pt x="81818" y="66901"/>
                  <a:pt x="80824" y="66816"/>
                </a:cubicBezTo>
                <a:lnTo>
                  <a:pt x="81449" y="61448"/>
                </a:lnTo>
                <a:cubicBezTo>
                  <a:pt x="81673" y="61488"/>
                  <a:pt x="81903" y="61509"/>
                  <a:pt x="82137" y="61509"/>
                </a:cubicBezTo>
                <a:cubicBezTo>
                  <a:pt x="82406" y="61509"/>
                  <a:pt x="82680" y="61481"/>
                  <a:pt x="82954" y="61420"/>
                </a:cubicBezTo>
                <a:cubicBezTo>
                  <a:pt x="83153" y="61391"/>
                  <a:pt x="83323" y="61306"/>
                  <a:pt x="83522" y="61249"/>
                </a:cubicBezTo>
                <a:lnTo>
                  <a:pt x="84175" y="63266"/>
                </a:lnTo>
                <a:cubicBezTo>
                  <a:pt x="83749" y="63436"/>
                  <a:pt x="83465" y="63919"/>
                  <a:pt x="83579" y="64402"/>
                </a:cubicBezTo>
                <a:cubicBezTo>
                  <a:pt x="83678" y="64871"/>
                  <a:pt x="84099" y="65190"/>
                  <a:pt x="84563" y="65190"/>
                </a:cubicBezTo>
                <a:cubicBezTo>
                  <a:pt x="84632" y="65190"/>
                  <a:pt x="84702" y="65183"/>
                  <a:pt x="84772" y="65169"/>
                </a:cubicBezTo>
                <a:cubicBezTo>
                  <a:pt x="85311" y="65055"/>
                  <a:pt x="85652" y="64515"/>
                  <a:pt x="85538" y="63976"/>
                </a:cubicBezTo>
                <a:cubicBezTo>
                  <a:pt x="85453" y="63521"/>
                  <a:pt x="85056" y="63209"/>
                  <a:pt x="84630" y="63209"/>
                </a:cubicBezTo>
                <a:lnTo>
                  <a:pt x="83920" y="61079"/>
                </a:lnTo>
                <a:cubicBezTo>
                  <a:pt x="85311" y="60369"/>
                  <a:pt x="86163" y="58892"/>
                  <a:pt x="86050" y="57302"/>
                </a:cubicBezTo>
                <a:lnTo>
                  <a:pt x="89713" y="57188"/>
                </a:lnTo>
                <a:cubicBezTo>
                  <a:pt x="89713" y="57359"/>
                  <a:pt x="89742" y="57501"/>
                  <a:pt x="89770" y="57671"/>
                </a:cubicBezTo>
                <a:cubicBezTo>
                  <a:pt x="90090" y="59198"/>
                  <a:pt x="91457" y="60277"/>
                  <a:pt x="92981" y="60277"/>
                </a:cubicBezTo>
                <a:cubicBezTo>
                  <a:pt x="93215" y="60277"/>
                  <a:pt x="93452" y="60251"/>
                  <a:pt x="93689" y="60199"/>
                </a:cubicBezTo>
                <a:cubicBezTo>
                  <a:pt x="95478" y="59830"/>
                  <a:pt x="96614" y="58069"/>
                  <a:pt x="96245" y="56280"/>
                </a:cubicBezTo>
                <a:cubicBezTo>
                  <a:pt x="96103" y="55712"/>
                  <a:pt x="95847" y="55201"/>
                  <a:pt x="95506" y="54803"/>
                </a:cubicBezTo>
                <a:lnTo>
                  <a:pt x="101925" y="50458"/>
                </a:lnTo>
                <a:cubicBezTo>
                  <a:pt x="102322" y="51026"/>
                  <a:pt x="102947" y="51395"/>
                  <a:pt x="103629" y="51480"/>
                </a:cubicBezTo>
                <a:lnTo>
                  <a:pt x="103600" y="54405"/>
                </a:lnTo>
                <a:lnTo>
                  <a:pt x="103543" y="54405"/>
                </a:lnTo>
                <a:cubicBezTo>
                  <a:pt x="102975" y="54519"/>
                  <a:pt x="102635" y="55059"/>
                  <a:pt x="102748" y="55598"/>
                </a:cubicBezTo>
                <a:cubicBezTo>
                  <a:pt x="102847" y="56068"/>
                  <a:pt x="103269" y="56387"/>
                  <a:pt x="103732" y="56387"/>
                </a:cubicBezTo>
                <a:cubicBezTo>
                  <a:pt x="103801" y="56387"/>
                  <a:pt x="103871" y="56380"/>
                  <a:pt x="103941" y="56365"/>
                </a:cubicBezTo>
                <a:cubicBezTo>
                  <a:pt x="104481" y="56251"/>
                  <a:pt x="104821" y="55712"/>
                  <a:pt x="104708" y="55172"/>
                </a:cubicBezTo>
                <a:cubicBezTo>
                  <a:pt x="104651" y="54860"/>
                  <a:pt x="104424" y="54604"/>
                  <a:pt x="104140" y="54462"/>
                </a:cubicBezTo>
                <a:lnTo>
                  <a:pt x="104168" y="51509"/>
                </a:lnTo>
                <a:cubicBezTo>
                  <a:pt x="104310" y="51509"/>
                  <a:pt x="104452" y="51509"/>
                  <a:pt x="104594" y="51480"/>
                </a:cubicBezTo>
                <a:cubicBezTo>
                  <a:pt x="104935" y="51395"/>
                  <a:pt x="105219" y="51253"/>
                  <a:pt x="105503" y="51083"/>
                </a:cubicBezTo>
                <a:lnTo>
                  <a:pt x="108882" y="58239"/>
                </a:lnTo>
                <a:cubicBezTo>
                  <a:pt x="108002" y="58807"/>
                  <a:pt x="107548" y="59886"/>
                  <a:pt x="107775" y="60965"/>
                </a:cubicBezTo>
                <a:cubicBezTo>
                  <a:pt x="108024" y="62210"/>
                  <a:pt x="109146" y="63062"/>
                  <a:pt x="110375" y="63062"/>
                </a:cubicBezTo>
                <a:cubicBezTo>
                  <a:pt x="110548" y="63062"/>
                  <a:pt x="110724" y="63045"/>
                  <a:pt x="110899" y="63010"/>
                </a:cubicBezTo>
                <a:cubicBezTo>
                  <a:pt x="110956" y="62982"/>
                  <a:pt x="111012" y="62982"/>
                  <a:pt x="111069" y="62953"/>
                </a:cubicBezTo>
                <a:lnTo>
                  <a:pt x="111438" y="66191"/>
                </a:lnTo>
                <a:cubicBezTo>
                  <a:pt x="110956" y="66361"/>
                  <a:pt x="110672" y="66844"/>
                  <a:pt x="110785" y="67327"/>
                </a:cubicBezTo>
                <a:cubicBezTo>
                  <a:pt x="110885" y="67800"/>
                  <a:pt x="111312" y="68143"/>
                  <a:pt x="111780" y="68143"/>
                </a:cubicBezTo>
                <a:cubicBezTo>
                  <a:pt x="111846" y="68143"/>
                  <a:pt x="111912" y="68136"/>
                  <a:pt x="111978" y="68122"/>
                </a:cubicBezTo>
                <a:cubicBezTo>
                  <a:pt x="112517" y="68008"/>
                  <a:pt x="112858" y="67469"/>
                  <a:pt x="112745" y="66929"/>
                </a:cubicBezTo>
                <a:cubicBezTo>
                  <a:pt x="112659" y="66503"/>
                  <a:pt x="112347" y="66219"/>
                  <a:pt x="111949" y="66134"/>
                </a:cubicBezTo>
                <a:lnTo>
                  <a:pt x="111580" y="62755"/>
                </a:lnTo>
                <a:cubicBezTo>
                  <a:pt x="112603" y="62215"/>
                  <a:pt x="113171" y="61051"/>
                  <a:pt x="112915" y="59886"/>
                </a:cubicBezTo>
                <a:cubicBezTo>
                  <a:pt x="112666" y="58642"/>
                  <a:pt x="111566" y="57790"/>
                  <a:pt x="110323" y="57790"/>
                </a:cubicBezTo>
                <a:cubicBezTo>
                  <a:pt x="110148" y="57790"/>
                  <a:pt x="109970" y="57807"/>
                  <a:pt x="109791" y="57842"/>
                </a:cubicBezTo>
                <a:cubicBezTo>
                  <a:pt x="109649" y="57870"/>
                  <a:pt x="109507" y="57927"/>
                  <a:pt x="109365" y="57984"/>
                </a:cubicBezTo>
                <a:lnTo>
                  <a:pt x="105929" y="50742"/>
                </a:lnTo>
                <a:cubicBezTo>
                  <a:pt x="106468" y="50174"/>
                  <a:pt x="106752" y="49379"/>
                  <a:pt x="106639" y="48555"/>
                </a:cubicBezTo>
                <a:lnTo>
                  <a:pt x="110416" y="47987"/>
                </a:lnTo>
                <a:cubicBezTo>
                  <a:pt x="110611" y="48596"/>
                  <a:pt x="111182" y="49017"/>
                  <a:pt x="111824" y="49017"/>
                </a:cubicBezTo>
                <a:cubicBezTo>
                  <a:pt x="111931" y="49017"/>
                  <a:pt x="112039" y="49005"/>
                  <a:pt x="112148" y="48981"/>
                </a:cubicBezTo>
                <a:cubicBezTo>
                  <a:pt x="112943" y="48811"/>
                  <a:pt x="113455" y="48016"/>
                  <a:pt x="113284" y="47192"/>
                </a:cubicBezTo>
                <a:cubicBezTo>
                  <a:pt x="113284" y="47192"/>
                  <a:pt x="113284" y="47192"/>
                  <a:pt x="113284" y="47164"/>
                </a:cubicBezTo>
                <a:lnTo>
                  <a:pt x="119418" y="44636"/>
                </a:lnTo>
                <a:cubicBezTo>
                  <a:pt x="119943" y="45275"/>
                  <a:pt x="120743" y="45676"/>
                  <a:pt x="121612" y="45676"/>
                </a:cubicBezTo>
                <a:cubicBezTo>
                  <a:pt x="121824" y="45676"/>
                  <a:pt x="122041" y="45652"/>
                  <a:pt x="122258" y="45602"/>
                </a:cubicBezTo>
                <a:cubicBezTo>
                  <a:pt x="123820" y="45289"/>
                  <a:pt x="124814" y="43756"/>
                  <a:pt x="124473" y="42194"/>
                </a:cubicBezTo>
                <a:cubicBezTo>
                  <a:pt x="124360" y="41597"/>
                  <a:pt x="124076" y="41115"/>
                  <a:pt x="123678" y="40717"/>
                </a:cubicBezTo>
                <a:lnTo>
                  <a:pt x="129188" y="33021"/>
                </a:lnTo>
                <a:cubicBezTo>
                  <a:pt x="129546" y="33232"/>
                  <a:pt x="129966" y="33349"/>
                  <a:pt x="130415" y="33349"/>
                </a:cubicBezTo>
                <a:cubicBezTo>
                  <a:pt x="130571" y="33349"/>
                  <a:pt x="130730" y="33334"/>
                  <a:pt x="130892" y="33305"/>
                </a:cubicBezTo>
                <a:cubicBezTo>
                  <a:pt x="132170" y="33021"/>
                  <a:pt x="132993" y="31771"/>
                  <a:pt x="132709" y="30465"/>
                </a:cubicBezTo>
                <a:cubicBezTo>
                  <a:pt x="132463" y="29358"/>
                  <a:pt x="131492" y="28591"/>
                  <a:pt x="130406" y="28591"/>
                </a:cubicBezTo>
                <a:cubicBezTo>
                  <a:pt x="130238" y="28591"/>
                  <a:pt x="130068" y="28610"/>
                  <a:pt x="129898" y="28648"/>
                </a:cubicBezTo>
                <a:cubicBezTo>
                  <a:pt x="128620" y="28903"/>
                  <a:pt x="127796" y="30181"/>
                  <a:pt x="128052" y="31459"/>
                </a:cubicBezTo>
                <a:cubicBezTo>
                  <a:pt x="128137" y="31828"/>
                  <a:pt x="128307" y="32169"/>
                  <a:pt x="128534" y="32453"/>
                </a:cubicBezTo>
                <a:lnTo>
                  <a:pt x="122997" y="40206"/>
                </a:lnTo>
                <a:cubicBezTo>
                  <a:pt x="122713" y="40064"/>
                  <a:pt x="122372" y="39950"/>
                  <a:pt x="122059" y="39922"/>
                </a:cubicBezTo>
                <a:lnTo>
                  <a:pt x="121179" y="26347"/>
                </a:lnTo>
                <a:lnTo>
                  <a:pt x="121179" y="26347"/>
                </a:lnTo>
                <a:cubicBezTo>
                  <a:pt x="121610" y="26439"/>
                  <a:pt x="122057" y="26490"/>
                  <a:pt x="122507" y="26490"/>
                </a:cubicBezTo>
                <a:cubicBezTo>
                  <a:pt x="122888" y="26490"/>
                  <a:pt x="123272" y="26454"/>
                  <a:pt x="123650" y="26376"/>
                </a:cubicBezTo>
                <a:cubicBezTo>
                  <a:pt x="126689" y="25722"/>
                  <a:pt x="128648" y="22741"/>
                  <a:pt x="127995" y="19702"/>
                </a:cubicBezTo>
                <a:cubicBezTo>
                  <a:pt x="127938" y="19390"/>
                  <a:pt x="127824" y="19077"/>
                  <a:pt x="127711" y="18765"/>
                </a:cubicBezTo>
                <a:lnTo>
                  <a:pt x="138389" y="15300"/>
                </a:lnTo>
                <a:cubicBezTo>
                  <a:pt x="138417" y="15414"/>
                  <a:pt x="138417" y="15527"/>
                  <a:pt x="138446" y="15641"/>
                </a:cubicBezTo>
                <a:cubicBezTo>
                  <a:pt x="138818" y="17355"/>
                  <a:pt x="140343" y="18526"/>
                  <a:pt x="142031" y="18526"/>
                </a:cubicBezTo>
                <a:cubicBezTo>
                  <a:pt x="142272" y="18526"/>
                  <a:pt x="142517" y="18502"/>
                  <a:pt x="142762" y="18452"/>
                </a:cubicBezTo>
                <a:cubicBezTo>
                  <a:pt x="144750" y="18026"/>
                  <a:pt x="146000" y="16095"/>
                  <a:pt x="145574" y="14107"/>
                </a:cubicBezTo>
                <a:cubicBezTo>
                  <a:pt x="145228" y="12403"/>
                  <a:pt x="143700" y="11214"/>
                  <a:pt x="142018" y="11214"/>
                </a:cubicBezTo>
                <a:cubicBezTo>
                  <a:pt x="141767" y="11214"/>
                  <a:pt x="141512" y="11240"/>
                  <a:pt x="141257" y="11296"/>
                </a:cubicBezTo>
                <a:cubicBezTo>
                  <a:pt x="139724" y="11637"/>
                  <a:pt x="138644" y="12858"/>
                  <a:pt x="138417" y="14306"/>
                </a:cubicBezTo>
                <a:lnTo>
                  <a:pt x="127285" y="17913"/>
                </a:lnTo>
                <a:cubicBezTo>
                  <a:pt x="126268" y="16280"/>
                  <a:pt x="124462" y="15259"/>
                  <a:pt x="122508" y="15259"/>
                </a:cubicBezTo>
                <a:cubicBezTo>
                  <a:pt x="122117" y="15259"/>
                  <a:pt x="121719" y="15300"/>
                  <a:pt x="121321" y="15385"/>
                </a:cubicBezTo>
                <a:cubicBezTo>
                  <a:pt x="119447" y="15783"/>
                  <a:pt x="117970" y="17089"/>
                  <a:pt x="117288" y="18736"/>
                </a:cubicBezTo>
                <a:lnTo>
                  <a:pt x="103771" y="15044"/>
                </a:lnTo>
                <a:cubicBezTo>
                  <a:pt x="103969" y="14505"/>
                  <a:pt x="104026" y="13880"/>
                  <a:pt x="103913" y="13255"/>
                </a:cubicBezTo>
                <a:cubicBezTo>
                  <a:pt x="103576" y="11700"/>
                  <a:pt x="102197" y="10642"/>
                  <a:pt x="100664" y="10642"/>
                </a:cubicBezTo>
                <a:cubicBezTo>
                  <a:pt x="100517" y="10642"/>
                  <a:pt x="100369" y="10651"/>
                  <a:pt x="100221" y="10671"/>
                </a:cubicBezTo>
                <a:lnTo>
                  <a:pt x="97920" y="4281"/>
                </a:lnTo>
                <a:cubicBezTo>
                  <a:pt x="98858" y="3855"/>
                  <a:pt x="99397" y="2833"/>
                  <a:pt x="99170" y="1782"/>
                </a:cubicBezTo>
                <a:cubicBezTo>
                  <a:pt x="98948" y="719"/>
                  <a:pt x="98015" y="1"/>
                  <a:pt x="96991" y="1"/>
                </a:cubicBezTo>
                <a:close/>
              </a:path>
            </a:pathLst>
          </a:custGeom>
          <a:solidFill>
            <a:srgbClr val="FFFFFF">
              <a:alpha val="34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79" y="1401578"/>
            <a:ext cx="2645893" cy="2962913"/>
          </a:xfrm>
          <a:prstGeom prst="rect">
            <a:avLst/>
          </a:prstGeom>
        </p:spPr>
      </p:pic>
      <p:sp>
        <p:nvSpPr>
          <p:cNvPr id="59" name="Google Shape;642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2441643" y="1750979"/>
            <a:ext cx="2295727" cy="573932"/>
          </a:xfrm>
          <a:prstGeom prst="bentConnector3">
            <a:avLst/>
          </a:prstGeom>
          <a:ln w="19050">
            <a:solidFill>
              <a:srgbClr val="0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93013" y="1466943"/>
            <a:ext cx="3414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smtClean="0"/>
              <a:t>Ôn tập lại kiến thức đã học trong bài</a:t>
            </a:r>
            <a:endParaRPr lang="en-US" sz="2000"/>
          </a:p>
        </p:txBody>
      </p:sp>
      <p:cxnSp>
        <p:nvCxnSpPr>
          <p:cNvPr id="63" name="Elbow Connector 62"/>
          <p:cNvCxnSpPr/>
          <p:nvPr/>
        </p:nvCxnSpPr>
        <p:spPr>
          <a:xfrm flipV="1">
            <a:off x="1475362" y="2931328"/>
            <a:ext cx="3262008" cy="353421"/>
          </a:xfrm>
          <a:prstGeom prst="bentConnector3">
            <a:avLst/>
          </a:prstGeom>
          <a:ln w="19050">
            <a:solidFill>
              <a:srgbClr val="0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893013" y="2654329"/>
            <a:ext cx="3414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smtClean="0"/>
              <a:t>Làm bài tập trong SBT</a:t>
            </a:r>
            <a:endParaRPr lang="en-US" sz="2000"/>
          </a:p>
        </p:txBody>
      </p:sp>
      <p:cxnSp>
        <p:nvCxnSpPr>
          <p:cNvPr id="66" name="Elbow Connector 65"/>
          <p:cNvCxnSpPr/>
          <p:nvPr/>
        </p:nvCxnSpPr>
        <p:spPr>
          <a:xfrm flipV="1">
            <a:off x="2559572" y="3754877"/>
            <a:ext cx="2177798" cy="190725"/>
          </a:xfrm>
          <a:prstGeom prst="bentConnector3">
            <a:avLst/>
          </a:prstGeom>
          <a:ln w="19050">
            <a:solidFill>
              <a:srgbClr val="0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93013" y="3437770"/>
            <a:ext cx="341440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/>
              <a:t>Đọc và tìm hiểu trước nội dung </a:t>
            </a:r>
            <a:r>
              <a:rPr lang="en-US" sz="2000" b="1"/>
              <a:t>Bài 12: Muối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5" grpId="0"/>
      <p:bldP spid="6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39361" y="3061699"/>
            <a:ext cx="1041051" cy="1792679"/>
            <a:chOff x="7065745" y="2418335"/>
            <a:chExt cx="1414667" cy="2436043"/>
          </a:xfrm>
        </p:grpSpPr>
        <p:grpSp>
          <p:nvGrpSpPr>
            <p:cNvPr id="942" name="Google Shape;942;p32"/>
            <p:cNvGrpSpPr/>
            <p:nvPr/>
          </p:nvGrpSpPr>
          <p:grpSpPr>
            <a:xfrm>
              <a:off x="7065745" y="2604693"/>
              <a:ext cx="1140663" cy="2249685"/>
              <a:chOff x="7065745" y="2604693"/>
              <a:chExt cx="1140663" cy="2249685"/>
            </a:xfrm>
          </p:grpSpPr>
          <p:sp>
            <p:nvSpPr>
              <p:cNvPr id="943" name="Google Shape;943;p32"/>
              <p:cNvSpPr/>
              <p:nvPr/>
            </p:nvSpPr>
            <p:spPr>
              <a:xfrm rot="-658466">
                <a:off x="7295930" y="3180377"/>
                <a:ext cx="710429" cy="1040494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27492" extrusionOk="0">
                    <a:moveTo>
                      <a:pt x="11653" y="1"/>
                    </a:moveTo>
                    <a:cubicBezTo>
                      <a:pt x="11195" y="1"/>
                      <a:pt x="10740" y="53"/>
                      <a:pt x="10296" y="182"/>
                    </a:cubicBezTo>
                    <a:cubicBezTo>
                      <a:pt x="9913" y="293"/>
                      <a:pt x="9499" y="513"/>
                      <a:pt x="9414" y="903"/>
                    </a:cubicBezTo>
                    <a:cubicBezTo>
                      <a:pt x="9350" y="1198"/>
                      <a:pt x="9505" y="1506"/>
                      <a:pt x="9729" y="1707"/>
                    </a:cubicBezTo>
                    <a:cubicBezTo>
                      <a:pt x="9954" y="1908"/>
                      <a:pt x="10305" y="1976"/>
                      <a:pt x="10586" y="2088"/>
                    </a:cubicBezTo>
                    <a:cubicBezTo>
                      <a:pt x="9806" y="5373"/>
                      <a:pt x="9112" y="8547"/>
                      <a:pt x="8334" y="11833"/>
                    </a:cubicBezTo>
                    <a:cubicBezTo>
                      <a:pt x="8134" y="11816"/>
                      <a:pt x="7934" y="11808"/>
                      <a:pt x="7734" y="11808"/>
                    </a:cubicBezTo>
                    <a:cubicBezTo>
                      <a:pt x="6085" y="11808"/>
                      <a:pt x="4440" y="12365"/>
                      <a:pt x="3136" y="13376"/>
                    </a:cubicBezTo>
                    <a:cubicBezTo>
                      <a:pt x="1676" y="14509"/>
                      <a:pt x="662" y="16204"/>
                      <a:pt x="353" y="18027"/>
                    </a:cubicBezTo>
                    <a:cubicBezTo>
                      <a:pt x="1" y="20108"/>
                      <a:pt x="569" y="22305"/>
                      <a:pt x="1790" y="24028"/>
                    </a:cubicBezTo>
                    <a:cubicBezTo>
                      <a:pt x="1794" y="24033"/>
                      <a:pt x="1797" y="24039"/>
                      <a:pt x="1802" y="24044"/>
                    </a:cubicBezTo>
                    <a:cubicBezTo>
                      <a:pt x="2491" y="25013"/>
                      <a:pt x="3540" y="25665"/>
                      <a:pt x="4699" y="25927"/>
                    </a:cubicBezTo>
                    <a:lnTo>
                      <a:pt x="11023" y="27363"/>
                    </a:lnTo>
                    <a:cubicBezTo>
                      <a:pt x="11399" y="27448"/>
                      <a:pt x="11783" y="27491"/>
                      <a:pt x="12165" y="27491"/>
                    </a:cubicBezTo>
                    <a:cubicBezTo>
                      <a:pt x="12953" y="27491"/>
                      <a:pt x="13734" y="27307"/>
                      <a:pt x="14431" y="26923"/>
                    </a:cubicBezTo>
                    <a:cubicBezTo>
                      <a:pt x="14554" y="26855"/>
                      <a:pt x="14674" y="26785"/>
                      <a:pt x="14792" y="26711"/>
                    </a:cubicBezTo>
                    <a:cubicBezTo>
                      <a:pt x="17126" y="25273"/>
                      <a:pt x="18731" y="22642"/>
                      <a:pt x="18750" y="19900"/>
                    </a:cubicBezTo>
                    <a:cubicBezTo>
                      <a:pt x="18770" y="17160"/>
                      <a:pt x="17115" y="14428"/>
                      <a:pt x="14597" y="13345"/>
                    </a:cubicBezTo>
                    <a:cubicBezTo>
                      <a:pt x="15262" y="10040"/>
                      <a:pt x="15988" y="6528"/>
                      <a:pt x="16652" y="3223"/>
                    </a:cubicBezTo>
                    <a:cubicBezTo>
                      <a:pt x="16690" y="3219"/>
                      <a:pt x="16728" y="3217"/>
                      <a:pt x="16766" y="3217"/>
                    </a:cubicBezTo>
                    <a:cubicBezTo>
                      <a:pt x="16890" y="3217"/>
                      <a:pt x="17015" y="3233"/>
                      <a:pt x="17136" y="3233"/>
                    </a:cubicBezTo>
                    <a:cubicBezTo>
                      <a:pt x="17244" y="3233"/>
                      <a:pt x="17350" y="3221"/>
                      <a:pt x="17450" y="3174"/>
                    </a:cubicBezTo>
                    <a:cubicBezTo>
                      <a:pt x="17694" y="3061"/>
                      <a:pt x="17910" y="2843"/>
                      <a:pt x="17947" y="2575"/>
                    </a:cubicBezTo>
                    <a:cubicBezTo>
                      <a:pt x="18004" y="2164"/>
                      <a:pt x="17646" y="1818"/>
                      <a:pt x="17298" y="1592"/>
                    </a:cubicBezTo>
                    <a:cubicBezTo>
                      <a:pt x="16386" y="999"/>
                      <a:pt x="15328" y="682"/>
                      <a:pt x="14275" y="412"/>
                    </a:cubicBezTo>
                    <a:cubicBezTo>
                      <a:pt x="13420" y="193"/>
                      <a:pt x="12529" y="1"/>
                      <a:pt x="1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4" name="Google Shape;944;p32"/>
              <p:cNvSpPr/>
              <p:nvPr/>
            </p:nvSpPr>
            <p:spPr>
              <a:xfrm rot="-658466">
                <a:off x="7427194" y="3742670"/>
                <a:ext cx="395843" cy="255203"/>
              </a:xfrm>
              <a:custGeom>
                <a:avLst/>
                <a:gdLst/>
                <a:ahLst/>
                <a:cxnLst/>
                <a:rect l="l" t="t" r="r" b="b"/>
                <a:pathLst>
                  <a:path w="10459" h="6743" extrusionOk="0">
                    <a:moveTo>
                      <a:pt x="3098" y="0"/>
                    </a:moveTo>
                    <a:cubicBezTo>
                      <a:pt x="2043" y="0"/>
                      <a:pt x="997" y="200"/>
                      <a:pt x="0" y="628"/>
                    </a:cubicBezTo>
                    <a:lnTo>
                      <a:pt x="194" y="2282"/>
                    </a:lnTo>
                    <a:lnTo>
                      <a:pt x="1532" y="5018"/>
                    </a:lnTo>
                    <a:lnTo>
                      <a:pt x="9502" y="6743"/>
                    </a:lnTo>
                    <a:lnTo>
                      <a:pt x="10459" y="3007"/>
                    </a:lnTo>
                    <a:cubicBezTo>
                      <a:pt x="8980" y="1816"/>
                      <a:pt x="7309" y="827"/>
                      <a:pt x="5477" y="327"/>
                    </a:cubicBezTo>
                    <a:cubicBezTo>
                      <a:pt x="4690" y="113"/>
                      <a:pt x="3891" y="0"/>
                      <a:pt x="30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 rot="-658466">
                <a:off x="7382707" y="3753692"/>
                <a:ext cx="636021" cy="421239"/>
              </a:xfrm>
              <a:custGeom>
                <a:avLst/>
                <a:gdLst/>
                <a:ahLst/>
                <a:cxnLst/>
                <a:rect l="l" t="t" r="r" b="b"/>
                <a:pathLst>
                  <a:path w="16805" h="11130" extrusionOk="0">
                    <a:moveTo>
                      <a:pt x="1685" y="0"/>
                    </a:moveTo>
                    <a:cubicBezTo>
                      <a:pt x="972" y="848"/>
                      <a:pt x="486" y="1870"/>
                      <a:pt x="303" y="2948"/>
                    </a:cubicBezTo>
                    <a:cubicBezTo>
                      <a:pt x="1" y="4727"/>
                      <a:pt x="526" y="6611"/>
                      <a:pt x="1632" y="8093"/>
                    </a:cubicBezTo>
                    <a:lnTo>
                      <a:pt x="1643" y="8107"/>
                    </a:lnTo>
                    <a:cubicBezTo>
                      <a:pt x="2267" y="8941"/>
                      <a:pt x="3212" y="9506"/>
                      <a:pt x="4252" y="9740"/>
                    </a:cubicBezTo>
                    <a:lnTo>
                      <a:pt x="9930" y="11011"/>
                    </a:lnTo>
                    <a:cubicBezTo>
                      <a:pt x="10280" y="11090"/>
                      <a:pt x="10637" y="11130"/>
                      <a:pt x="10992" y="11130"/>
                    </a:cubicBezTo>
                    <a:cubicBezTo>
                      <a:pt x="11686" y="11130"/>
                      <a:pt x="12371" y="10977"/>
                      <a:pt x="12982" y="10658"/>
                    </a:cubicBezTo>
                    <a:cubicBezTo>
                      <a:pt x="13091" y="10602"/>
                      <a:pt x="13199" y="10542"/>
                      <a:pt x="13304" y="10480"/>
                    </a:cubicBezTo>
                    <a:cubicBezTo>
                      <a:pt x="15385" y="9266"/>
                      <a:pt x="16804" y="7025"/>
                      <a:pt x="16804" y="4681"/>
                    </a:cubicBezTo>
                    <a:cubicBezTo>
                      <a:pt x="16804" y="3982"/>
                      <a:pt x="16670" y="3284"/>
                      <a:pt x="16424" y="2622"/>
                    </a:cubicBezTo>
                    <a:lnTo>
                      <a:pt x="16422" y="2622"/>
                    </a:lnTo>
                    <a:cubicBezTo>
                      <a:pt x="15650" y="2390"/>
                      <a:pt x="14871" y="2305"/>
                      <a:pt x="14089" y="2305"/>
                    </a:cubicBezTo>
                    <a:cubicBezTo>
                      <a:pt x="11966" y="2305"/>
                      <a:pt x="9818" y="2931"/>
                      <a:pt x="7691" y="2931"/>
                    </a:cubicBezTo>
                    <a:cubicBezTo>
                      <a:pt x="6931" y="2931"/>
                      <a:pt x="6174" y="2851"/>
                      <a:pt x="5422" y="2634"/>
                    </a:cubicBezTo>
                    <a:cubicBezTo>
                      <a:pt x="3924" y="2203"/>
                      <a:pt x="2569" y="1284"/>
                      <a:pt x="16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 rot="-709636">
                <a:off x="7135690" y="3976288"/>
                <a:ext cx="989512" cy="785016"/>
              </a:xfrm>
              <a:custGeom>
                <a:avLst/>
                <a:gdLst/>
                <a:ahLst/>
                <a:cxnLst/>
                <a:rect l="l" t="t" r="r" b="b"/>
                <a:pathLst>
                  <a:path w="26144" h="20741" fill="none" extrusionOk="0">
                    <a:moveTo>
                      <a:pt x="26143" y="20741"/>
                    </a:moveTo>
                    <a:lnTo>
                      <a:pt x="25196" y="3683"/>
                    </a:lnTo>
                    <a:cubicBezTo>
                      <a:pt x="15806" y="5717"/>
                      <a:pt x="7767" y="0"/>
                      <a:pt x="7767" y="0"/>
                    </a:cubicBezTo>
                    <a:cubicBezTo>
                      <a:pt x="5179" y="5072"/>
                      <a:pt x="2590" y="10145"/>
                      <a:pt x="0" y="1521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 rot="-658466">
                <a:off x="7633055" y="3537696"/>
                <a:ext cx="11354" cy="52343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383" fill="none" extrusionOk="0">
                    <a:moveTo>
                      <a:pt x="299" y="0"/>
                    </a:moveTo>
                    <a:cubicBezTo>
                      <a:pt x="201" y="461"/>
                      <a:pt x="100" y="921"/>
                      <a:pt x="0" y="138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 rot="-658466">
                <a:off x="7611382" y="3185004"/>
                <a:ext cx="23003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6078" h="1891" extrusionOk="0">
                    <a:moveTo>
                      <a:pt x="1082" y="1"/>
                    </a:moveTo>
                    <a:cubicBezTo>
                      <a:pt x="1025" y="1"/>
                      <a:pt x="967" y="2"/>
                      <a:pt x="910" y="4"/>
                    </a:cubicBezTo>
                    <a:cubicBezTo>
                      <a:pt x="674" y="13"/>
                      <a:pt x="111" y="4"/>
                      <a:pt x="59" y="266"/>
                    </a:cubicBezTo>
                    <a:cubicBezTo>
                      <a:pt x="1" y="556"/>
                      <a:pt x="502" y="754"/>
                      <a:pt x="727" y="866"/>
                    </a:cubicBezTo>
                    <a:cubicBezTo>
                      <a:pt x="1441" y="1225"/>
                      <a:pt x="2224" y="1450"/>
                      <a:pt x="3007" y="1629"/>
                    </a:cubicBezTo>
                    <a:cubicBezTo>
                      <a:pt x="3642" y="1774"/>
                      <a:pt x="4295" y="1890"/>
                      <a:pt x="4938" y="1890"/>
                    </a:cubicBezTo>
                    <a:cubicBezTo>
                      <a:pt x="5164" y="1890"/>
                      <a:pt x="5389" y="1876"/>
                      <a:pt x="5611" y="1843"/>
                    </a:cubicBezTo>
                    <a:cubicBezTo>
                      <a:pt x="5809" y="1813"/>
                      <a:pt x="6039" y="1737"/>
                      <a:pt x="6062" y="1562"/>
                    </a:cubicBezTo>
                    <a:cubicBezTo>
                      <a:pt x="6077" y="1451"/>
                      <a:pt x="5999" y="1343"/>
                      <a:pt x="5909" y="1258"/>
                    </a:cubicBezTo>
                    <a:cubicBezTo>
                      <a:pt x="5659" y="1021"/>
                      <a:pt x="5309" y="891"/>
                      <a:pt x="4969" y="778"/>
                    </a:cubicBezTo>
                    <a:cubicBezTo>
                      <a:pt x="4074" y="484"/>
                      <a:pt x="3153" y="259"/>
                      <a:pt x="2220" y="108"/>
                    </a:cubicBezTo>
                    <a:cubicBezTo>
                      <a:pt x="1844" y="48"/>
                      <a:pt x="1462" y="1"/>
                      <a:pt x="1082" y="1"/>
                    </a:cubicBezTo>
                    <a:close/>
                  </a:path>
                </a:pathLst>
              </a:custGeom>
              <a:solidFill>
                <a:srgbClr val="2C2750">
                  <a:alpha val="7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 rot="-658466">
                <a:off x="7627648" y="3304600"/>
                <a:ext cx="30240" cy="13976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3693" fill="none" extrusionOk="0">
                    <a:moveTo>
                      <a:pt x="798" y="0"/>
                    </a:moveTo>
                    <a:cubicBezTo>
                      <a:pt x="533" y="1231"/>
                      <a:pt x="267" y="2462"/>
                      <a:pt x="1" y="36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 rot="-658466">
                <a:off x="7445136" y="2670521"/>
                <a:ext cx="608998" cy="562598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4865" extrusionOk="0">
                    <a:moveTo>
                      <a:pt x="12357" y="0"/>
                    </a:moveTo>
                    <a:cubicBezTo>
                      <a:pt x="11237" y="0"/>
                      <a:pt x="10146" y="661"/>
                      <a:pt x="9662" y="1715"/>
                    </a:cubicBezTo>
                    <a:cubicBezTo>
                      <a:pt x="9458" y="1046"/>
                      <a:pt x="8924" y="489"/>
                      <a:pt x="8266" y="255"/>
                    </a:cubicBezTo>
                    <a:cubicBezTo>
                      <a:pt x="8028" y="170"/>
                      <a:pt x="7775" y="128"/>
                      <a:pt x="7523" y="128"/>
                    </a:cubicBezTo>
                    <a:cubicBezTo>
                      <a:pt x="7077" y="128"/>
                      <a:pt x="6631" y="257"/>
                      <a:pt x="6261" y="506"/>
                    </a:cubicBezTo>
                    <a:cubicBezTo>
                      <a:pt x="6012" y="673"/>
                      <a:pt x="5793" y="897"/>
                      <a:pt x="5675" y="1174"/>
                    </a:cubicBezTo>
                    <a:cubicBezTo>
                      <a:pt x="5557" y="1449"/>
                      <a:pt x="5625" y="1822"/>
                      <a:pt x="5775" y="2081"/>
                    </a:cubicBezTo>
                    <a:cubicBezTo>
                      <a:pt x="5240" y="1715"/>
                      <a:pt x="4591" y="1529"/>
                      <a:pt x="3942" y="1529"/>
                    </a:cubicBezTo>
                    <a:cubicBezTo>
                      <a:pt x="3739" y="1529"/>
                      <a:pt x="3535" y="1548"/>
                      <a:pt x="3336" y="1584"/>
                    </a:cubicBezTo>
                    <a:cubicBezTo>
                      <a:pt x="2497" y="1739"/>
                      <a:pt x="1728" y="2209"/>
                      <a:pt x="1179" y="2860"/>
                    </a:cubicBezTo>
                    <a:cubicBezTo>
                      <a:pt x="275" y="3932"/>
                      <a:pt x="1" y="5502"/>
                      <a:pt x="489" y="6817"/>
                    </a:cubicBezTo>
                    <a:cubicBezTo>
                      <a:pt x="978" y="8133"/>
                      <a:pt x="2215" y="9193"/>
                      <a:pt x="3600" y="9417"/>
                    </a:cubicBezTo>
                    <a:cubicBezTo>
                      <a:pt x="3543" y="9408"/>
                      <a:pt x="3485" y="9405"/>
                      <a:pt x="3428" y="9405"/>
                    </a:cubicBezTo>
                    <a:cubicBezTo>
                      <a:pt x="2839" y="9405"/>
                      <a:pt x="2276" y="9819"/>
                      <a:pt x="2043" y="10369"/>
                    </a:cubicBezTo>
                    <a:cubicBezTo>
                      <a:pt x="1790" y="10971"/>
                      <a:pt x="1900" y="11688"/>
                      <a:pt x="2233" y="12252"/>
                    </a:cubicBezTo>
                    <a:cubicBezTo>
                      <a:pt x="2555" y="12800"/>
                      <a:pt x="3061" y="13329"/>
                      <a:pt x="3620" y="13634"/>
                    </a:cubicBezTo>
                    <a:lnTo>
                      <a:pt x="9004" y="14865"/>
                    </a:lnTo>
                    <a:cubicBezTo>
                      <a:pt x="9563" y="14646"/>
                      <a:pt x="10040" y="14227"/>
                      <a:pt x="10327" y="13701"/>
                    </a:cubicBezTo>
                    <a:cubicBezTo>
                      <a:pt x="10639" y="13127"/>
                      <a:pt x="10647" y="12468"/>
                      <a:pt x="10477" y="11839"/>
                    </a:cubicBezTo>
                    <a:cubicBezTo>
                      <a:pt x="11017" y="11791"/>
                      <a:pt x="11566" y="11704"/>
                      <a:pt x="12047" y="11453"/>
                    </a:cubicBezTo>
                    <a:cubicBezTo>
                      <a:pt x="12528" y="11201"/>
                      <a:pt x="12935" y="10759"/>
                      <a:pt x="13025" y="10224"/>
                    </a:cubicBezTo>
                    <a:cubicBezTo>
                      <a:pt x="13134" y="9576"/>
                      <a:pt x="12831" y="8918"/>
                      <a:pt x="12486" y="8359"/>
                    </a:cubicBezTo>
                    <a:lnTo>
                      <a:pt x="12486" y="8359"/>
                    </a:lnTo>
                    <a:cubicBezTo>
                      <a:pt x="12496" y="8359"/>
                      <a:pt x="12505" y="8359"/>
                      <a:pt x="12515" y="8359"/>
                    </a:cubicBezTo>
                    <a:cubicBezTo>
                      <a:pt x="13620" y="8359"/>
                      <a:pt x="14679" y="7717"/>
                      <a:pt x="15289" y="6795"/>
                    </a:cubicBezTo>
                    <a:cubicBezTo>
                      <a:pt x="15907" y="5865"/>
                      <a:pt x="16091" y="4686"/>
                      <a:pt x="15913" y="3585"/>
                    </a:cubicBezTo>
                    <a:cubicBezTo>
                      <a:pt x="15674" y="2107"/>
                      <a:pt x="14724" y="696"/>
                      <a:pt x="13323" y="173"/>
                    </a:cubicBezTo>
                    <a:cubicBezTo>
                      <a:pt x="13008" y="56"/>
                      <a:pt x="12681" y="0"/>
                      <a:pt x="12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 rot="-658466">
                <a:off x="7443875" y="2657395"/>
                <a:ext cx="608998" cy="575844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5215" fill="none" extrusionOk="0">
                    <a:moveTo>
                      <a:pt x="3620" y="13984"/>
                    </a:moveTo>
                    <a:cubicBezTo>
                      <a:pt x="3061" y="13679"/>
                      <a:pt x="2555" y="13150"/>
                      <a:pt x="2233" y="12602"/>
                    </a:cubicBezTo>
                    <a:cubicBezTo>
                      <a:pt x="1900" y="12038"/>
                      <a:pt x="1790" y="11321"/>
                      <a:pt x="2043" y="10719"/>
                    </a:cubicBezTo>
                    <a:cubicBezTo>
                      <a:pt x="2298" y="10115"/>
                      <a:pt x="2952" y="9675"/>
                      <a:pt x="3600" y="9767"/>
                    </a:cubicBezTo>
                    <a:cubicBezTo>
                      <a:pt x="2215" y="9543"/>
                      <a:pt x="978" y="8483"/>
                      <a:pt x="489" y="7167"/>
                    </a:cubicBezTo>
                    <a:cubicBezTo>
                      <a:pt x="1" y="5852"/>
                      <a:pt x="275" y="4282"/>
                      <a:pt x="1179" y="3210"/>
                    </a:cubicBezTo>
                    <a:cubicBezTo>
                      <a:pt x="1728" y="2559"/>
                      <a:pt x="2497" y="2089"/>
                      <a:pt x="3336" y="1934"/>
                    </a:cubicBezTo>
                    <a:cubicBezTo>
                      <a:pt x="4173" y="1781"/>
                      <a:pt x="5072" y="1950"/>
                      <a:pt x="5775" y="2431"/>
                    </a:cubicBezTo>
                    <a:cubicBezTo>
                      <a:pt x="5625" y="2172"/>
                      <a:pt x="5557" y="1799"/>
                      <a:pt x="5675" y="1524"/>
                    </a:cubicBezTo>
                    <a:cubicBezTo>
                      <a:pt x="5793" y="1247"/>
                      <a:pt x="6012" y="1023"/>
                      <a:pt x="6261" y="856"/>
                    </a:cubicBezTo>
                    <a:cubicBezTo>
                      <a:pt x="6841" y="466"/>
                      <a:pt x="7608" y="370"/>
                      <a:pt x="8266" y="605"/>
                    </a:cubicBezTo>
                    <a:cubicBezTo>
                      <a:pt x="8924" y="839"/>
                      <a:pt x="9458" y="1396"/>
                      <a:pt x="9662" y="2065"/>
                    </a:cubicBezTo>
                    <a:cubicBezTo>
                      <a:pt x="10286" y="705"/>
                      <a:pt x="11921" y="0"/>
                      <a:pt x="13323" y="523"/>
                    </a:cubicBezTo>
                    <a:cubicBezTo>
                      <a:pt x="14724" y="1046"/>
                      <a:pt x="15674" y="2457"/>
                      <a:pt x="15913" y="3935"/>
                    </a:cubicBezTo>
                    <a:cubicBezTo>
                      <a:pt x="16091" y="5036"/>
                      <a:pt x="15907" y="6215"/>
                      <a:pt x="15289" y="7145"/>
                    </a:cubicBezTo>
                    <a:cubicBezTo>
                      <a:pt x="14674" y="8075"/>
                      <a:pt x="13602" y="8720"/>
                      <a:pt x="12486" y="8709"/>
                    </a:cubicBezTo>
                    <a:cubicBezTo>
                      <a:pt x="12831" y="9268"/>
                      <a:pt x="13134" y="9926"/>
                      <a:pt x="13025" y="10574"/>
                    </a:cubicBezTo>
                    <a:cubicBezTo>
                      <a:pt x="12935" y="11109"/>
                      <a:pt x="12528" y="11551"/>
                      <a:pt x="12047" y="11803"/>
                    </a:cubicBezTo>
                    <a:cubicBezTo>
                      <a:pt x="11566" y="12054"/>
                      <a:pt x="11017" y="12141"/>
                      <a:pt x="10477" y="12189"/>
                    </a:cubicBezTo>
                    <a:cubicBezTo>
                      <a:pt x="10647" y="12818"/>
                      <a:pt x="10639" y="13477"/>
                      <a:pt x="10327" y="14051"/>
                    </a:cubicBezTo>
                    <a:cubicBezTo>
                      <a:pt x="10040" y="14577"/>
                      <a:pt x="9563" y="14996"/>
                      <a:pt x="9004" y="1521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 rot="-658466">
                <a:off x="7376188" y="3050376"/>
                <a:ext cx="138558" cy="173681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4589" extrusionOk="0">
                    <a:moveTo>
                      <a:pt x="1746" y="1"/>
                    </a:moveTo>
                    <a:cubicBezTo>
                      <a:pt x="1720" y="1"/>
                      <a:pt x="1694" y="1"/>
                      <a:pt x="1669" y="3"/>
                    </a:cubicBezTo>
                    <a:cubicBezTo>
                      <a:pt x="1100" y="36"/>
                      <a:pt x="570" y="442"/>
                      <a:pt x="390" y="982"/>
                    </a:cubicBezTo>
                    <a:cubicBezTo>
                      <a:pt x="209" y="1523"/>
                      <a:pt x="390" y="2164"/>
                      <a:pt x="824" y="2532"/>
                    </a:cubicBezTo>
                    <a:cubicBezTo>
                      <a:pt x="394" y="2645"/>
                      <a:pt x="0" y="3186"/>
                      <a:pt x="46" y="3628"/>
                    </a:cubicBezTo>
                    <a:cubicBezTo>
                      <a:pt x="92" y="4070"/>
                      <a:pt x="453" y="4453"/>
                      <a:pt x="886" y="4557"/>
                    </a:cubicBezTo>
                    <a:cubicBezTo>
                      <a:pt x="974" y="4578"/>
                      <a:pt x="1064" y="4588"/>
                      <a:pt x="1154" y="4588"/>
                    </a:cubicBezTo>
                    <a:cubicBezTo>
                      <a:pt x="1505" y="4588"/>
                      <a:pt x="1857" y="4434"/>
                      <a:pt x="2101" y="4177"/>
                    </a:cubicBezTo>
                    <a:cubicBezTo>
                      <a:pt x="2206" y="4211"/>
                      <a:pt x="2322" y="4229"/>
                      <a:pt x="2439" y="4229"/>
                    </a:cubicBezTo>
                    <a:cubicBezTo>
                      <a:pt x="2646" y="4229"/>
                      <a:pt x="2855" y="4173"/>
                      <a:pt x="3004" y="4049"/>
                    </a:cubicBezTo>
                    <a:cubicBezTo>
                      <a:pt x="3238" y="3853"/>
                      <a:pt x="3363" y="3536"/>
                      <a:pt x="3324" y="3234"/>
                    </a:cubicBezTo>
                    <a:cubicBezTo>
                      <a:pt x="3286" y="2932"/>
                      <a:pt x="3084" y="2656"/>
                      <a:pt x="2809" y="2528"/>
                    </a:cubicBezTo>
                    <a:lnTo>
                      <a:pt x="2809" y="2528"/>
                    </a:lnTo>
                    <a:cubicBezTo>
                      <a:pt x="2819" y="2528"/>
                      <a:pt x="2830" y="2528"/>
                      <a:pt x="2840" y="2528"/>
                    </a:cubicBezTo>
                    <a:cubicBezTo>
                      <a:pt x="3238" y="2528"/>
                      <a:pt x="3561" y="2256"/>
                      <a:pt x="3610" y="1858"/>
                    </a:cubicBezTo>
                    <a:cubicBezTo>
                      <a:pt x="3661" y="1448"/>
                      <a:pt x="3455" y="912"/>
                      <a:pt x="3052" y="825"/>
                    </a:cubicBezTo>
                    <a:cubicBezTo>
                      <a:pt x="2821" y="333"/>
                      <a:pt x="2288" y="1"/>
                      <a:pt x="17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 rot="-658466">
                <a:off x="8005714" y="2873576"/>
                <a:ext cx="184051" cy="192528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5087" extrusionOk="0">
                    <a:moveTo>
                      <a:pt x="2288" y="1"/>
                    </a:moveTo>
                    <a:cubicBezTo>
                      <a:pt x="1939" y="1"/>
                      <a:pt x="1589" y="190"/>
                      <a:pt x="1418" y="496"/>
                    </a:cubicBezTo>
                    <a:cubicBezTo>
                      <a:pt x="1238" y="822"/>
                      <a:pt x="1289" y="1192"/>
                      <a:pt x="1551" y="1458"/>
                    </a:cubicBezTo>
                    <a:cubicBezTo>
                      <a:pt x="1450" y="1429"/>
                      <a:pt x="1345" y="1415"/>
                      <a:pt x="1240" y="1415"/>
                    </a:cubicBezTo>
                    <a:cubicBezTo>
                      <a:pt x="948" y="1415"/>
                      <a:pt x="655" y="1522"/>
                      <a:pt x="439" y="1719"/>
                    </a:cubicBezTo>
                    <a:cubicBezTo>
                      <a:pt x="145" y="1984"/>
                      <a:pt x="0" y="2407"/>
                      <a:pt x="69" y="2798"/>
                    </a:cubicBezTo>
                    <a:cubicBezTo>
                      <a:pt x="139" y="3189"/>
                      <a:pt x="421" y="3535"/>
                      <a:pt x="789" y="3684"/>
                    </a:cubicBezTo>
                    <a:cubicBezTo>
                      <a:pt x="719" y="3988"/>
                      <a:pt x="814" y="4401"/>
                      <a:pt x="1029" y="4626"/>
                    </a:cubicBezTo>
                    <a:cubicBezTo>
                      <a:pt x="1245" y="4852"/>
                      <a:pt x="1545" y="4983"/>
                      <a:pt x="1851" y="5045"/>
                    </a:cubicBezTo>
                    <a:cubicBezTo>
                      <a:pt x="1987" y="5072"/>
                      <a:pt x="2125" y="5086"/>
                      <a:pt x="2264" y="5086"/>
                    </a:cubicBezTo>
                    <a:cubicBezTo>
                      <a:pt x="2554" y="5086"/>
                      <a:pt x="2843" y="5024"/>
                      <a:pt x="3099" y="4890"/>
                    </a:cubicBezTo>
                    <a:cubicBezTo>
                      <a:pt x="3479" y="4693"/>
                      <a:pt x="3778" y="4330"/>
                      <a:pt x="3861" y="3911"/>
                    </a:cubicBezTo>
                    <a:cubicBezTo>
                      <a:pt x="3943" y="3491"/>
                      <a:pt x="3791" y="3024"/>
                      <a:pt x="3454" y="2762"/>
                    </a:cubicBezTo>
                    <a:cubicBezTo>
                      <a:pt x="3882" y="2668"/>
                      <a:pt x="4321" y="2498"/>
                      <a:pt x="4573" y="2139"/>
                    </a:cubicBezTo>
                    <a:cubicBezTo>
                      <a:pt x="4862" y="1725"/>
                      <a:pt x="4807" y="1105"/>
                      <a:pt x="4448" y="749"/>
                    </a:cubicBezTo>
                    <a:cubicBezTo>
                      <a:pt x="4233" y="537"/>
                      <a:pt x="3997" y="417"/>
                      <a:pt x="3754" y="417"/>
                    </a:cubicBezTo>
                    <a:cubicBezTo>
                      <a:pt x="3590" y="417"/>
                      <a:pt x="3423" y="472"/>
                      <a:pt x="3257" y="590"/>
                    </a:cubicBezTo>
                    <a:cubicBezTo>
                      <a:pt x="3075" y="264"/>
                      <a:pt x="2730" y="29"/>
                      <a:pt x="2358" y="4"/>
                    </a:cubicBezTo>
                    <a:cubicBezTo>
                      <a:pt x="2335" y="2"/>
                      <a:pt x="2312" y="1"/>
                      <a:pt x="2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954" name="Google Shape;954;p32"/>
              <p:cNvGrpSpPr/>
              <p:nvPr/>
            </p:nvGrpSpPr>
            <p:grpSpPr>
              <a:xfrm>
                <a:off x="7458007" y="4217615"/>
                <a:ext cx="402072" cy="505469"/>
                <a:chOff x="7458007" y="4217615"/>
                <a:chExt cx="402072" cy="505469"/>
              </a:xfrm>
            </p:grpSpPr>
            <p:sp>
              <p:nvSpPr>
                <p:cNvPr id="955" name="Google Shape;955;p32"/>
                <p:cNvSpPr/>
                <p:nvPr/>
              </p:nvSpPr>
              <p:spPr>
                <a:xfrm rot="-712220">
                  <a:off x="7479213" y="4445116"/>
                  <a:ext cx="359658" cy="243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3" h="6436" extrusionOk="0">
                      <a:moveTo>
                        <a:pt x="3312" y="0"/>
                      </a:moveTo>
                      <a:cubicBezTo>
                        <a:pt x="2403" y="0"/>
                        <a:pt x="1608" y="724"/>
                        <a:pt x="1593" y="1669"/>
                      </a:cubicBezTo>
                      <a:cubicBezTo>
                        <a:pt x="1593" y="1679"/>
                        <a:pt x="1593" y="1688"/>
                        <a:pt x="1593" y="1698"/>
                      </a:cubicBezTo>
                      <a:cubicBezTo>
                        <a:pt x="1053" y="1923"/>
                        <a:pt x="591" y="2327"/>
                        <a:pt x="295" y="2832"/>
                      </a:cubicBezTo>
                      <a:cubicBezTo>
                        <a:pt x="1" y="3336"/>
                        <a:pt x="6" y="3956"/>
                        <a:pt x="75" y="4537"/>
                      </a:cubicBezTo>
                      <a:lnTo>
                        <a:pt x="9060" y="6435"/>
                      </a:lnTo>
                      <a:cubicBezTo>
                        <a:pt x="9502" y="5425"/>
                        <a:pt x="9333" y="4202"/>
                        <a:pt x="8756" y="3262"/>
                      </a:cubicBezTo>
                      <a:lnTo>
                        <a:pt x="8762" y="3247"/>
                      </a:lnTo>
                      <a:cubicBezTo>
                        <a:pt x="9175" y="2261"/>
                        <a:pt x="8620" y="1135"/>
                        <a:pt x="7580" y="889"/>
                      </a:cubicBezTo>
                      <a:cubicBezTo>
                        <a:pt x="6276" y="581"/>
                        <a:pt x="4956" y="288"/>
                        <a:pt x="3642" y="32"/>
                      </a:cubicBezTo>
                      <a:cubicBezTo>
                        <a:pt x="3532" y="11"/>
                        <a:pt x="3421" y="0"/>
                        <a:pt x="331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6" name="Google Shape;956;p32"/>
                <p:cNvSpPr/>
                <p:nvPr/>
              </p:nvSpPr>
              <p:spPr>
                <a:xfrm rot="-806706">
                  <a:off x="7597602" y="4229903"/>
                  <a:ext cx="125161" cy="16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7" h="4363" extrusionOk="0">
                      <a:moveTo>
                        <a:pt x="2259" y="0"/>
                      </a:moveTo>
                      <a:cubicBezTo>
                        <a:pt x="2259" y="1"/>
                        <a:pt x="2260" y="1"/>
                        <a:pt x="2260" y="2"/>
                      </a:cubicBezTo>
                      <a:lnTo>
                        <a:pt x="2260" y="2"/>
                      </a:lnTo>
                      <a:cubicBezTo>
                        <a:pt x="2260" y="1"/>
                        <a:pt x="2260" y="1"/>
                        <a:pt x="2261" y="0"/>
                      </a:cubicBezTo>
                      <a:close/>
                      <a:moveTo>
                        <a:pt x="2260" y="2"/>
                      </a:moveTo>
                      <a:cubicBezTo>
                        <a:pt x="2013" y="457"/>
                        <a:pt x="1568" y="765"/>
                        <a:pt x="1150" y="1070"/>
                      </a:cubicBezTo>
                      <a:cubicBezTo>
                        <a:pt x="731" y="1377"/>
                        <a:pt x="304" y="1727"/>
                        <a:pt x="132" y="2215"/>
                      </a:cubicBezTo>
                      <a:cubicBezTo>
                        <a:pt x="0" y="2590"/>
                        <a:pt x="36" y="3009"/>
                        <a:pt x="177" y="3379"/>
                      </a:cubicBezTo>
                      <a:cubicBezTo>
                        <a:pt x="319" y="3750"/>
                        <a:pt x="559" y="4075"/>
                        <a:pt x="832" y="4362"/>
                      </a:cubicBezTo>
                      <a:cubicBezTo>
                        <a:pt x="852" y="4362"/>
                        <a:pt x="872" y="4362"/>
                        <a:pt x="892" y="4362"/>
                      </a:cubicBezTo>
                      <a:cubicBezTo>
                        <a:pt x="1318" y="4362"/>
                        <a:pt x="1794" y="4286"/>
                        <a:pt x="2167" y="4091"/>
                      </a:cubicBezTo>
                      <a:cubicBezTo>
                        <a:pt x="2556" y="3886"/>
                        <a:pt x="2886" y="3561"/>
                        <a:pt x="3067" y="3159"/>
                      </a:cubicBezTo>
                      <a:cubicBezTo>
                        <a:pt x="3307" y="2624"/>
                        <a:pt x="3266" y="1998"/>
                        <a:pt x="3079" y="1441"/>
                      </a:cubicBezTo>
                      <a:cubicBezTo>
                        <a:pt x="2894" y="886"/>
                        <a:pt x="2578" y="494"/>
                        <a:pt x="2260" y="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7" name="Google Shape;957;p32"/>
                <p:cNvSpPr/>
                <p:nvPr/>
              </p:nvSpPr>
              <p:spPr>
                <a:xfrm rot="-806706">
                  <a:off x="7620680" y="4302697"/>
                  <a:ext cx="71418" cy="9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" h="2490" extrusionOk="0">
                      <a:moveTo>
                        <a:pt x="1289" y="1"/>
                      </a:moveTo>
                      <a:lnTo>
                        <a:pt x="1289" y="2"/>
                      </a:lnTo>
                      <a:cubicBezTo>
                        <a:pt x="1148" y="262"/>
                        <a:pt x="894" y="437"/>
                        <a:pt x="656" y="612"/>
                      </a:cubicBezTo>
                      <a:cubicBezTo>
                        <a:pt x="417" y="786"/>
                        <a:pt x="174" y="986"/>
                        <a:pt x="75" y="1265"/>
                      </a:cubicBezTo>
                      <a:cubicBezTo>
                        <a:pt x="0" y="1479"/>
                        <a:pt x="20" y="1717"/>
                        <a:pt x="101" y="1929"/>
                      </a:cubicBezTo>
                      <a:cubicBezTo>
                        <a:pt x="181" y="2140"/>
                        <a:pt x="318" y="2326"/>
                        <a:pt x="474" y="2489"/>
                      </a:cubicBezTo>
                      <a:cubicBezTo>
                        <a:pt x="487" y="2489"/>
                        <a:pt x="500" y="2489"/>
                        <a:pt x="512" y="2489"/>
                      </a:cubicBezTo>
                      <a:cubicBezTo>
                        <a:pt x="754" y="2489"/>
                        <a:pt x="1024" y="2445"/>
                        <a:pt x="1236" y="2334"/>
                      </a:cubicBezTo>
                      <a:cubicBezTo>
                        <a:pt x="1457" y="2218"/>
                        <a:pt x="1646" y="2031"/>
                        <a:pt x="1749" y="1803"/>
                      </a:cubicBezTo>
                      <a:cubicBezTo>
                        <a:pt x="1886" y="1498"/>
                        <a:pt x="1863" y="1140"/>
                        <a:pt x="1756" y="823"/>
                      </a:cubicBezTo>
                      <a:cubicBezTo>
                        <a:pt x="1650" y="507"/>
                        <a:pt x="1469" y="283"/>
                        <a:pt x="1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58" name="Google Shape;958;p32"/>
              <p:cNvSpPr/>
              <p:nvPr/>
            </p:nvSpPr>
            <p:spPr>
              <a:xfrm rot="-658466">
                <a:off x="7570157" y="2882218"/>
                <a:ext cx="39437" cy="126599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3345" fill="none" extrusionOk="0">
                    <a:moveTo>
                      <a:pt x="1042" y="3345"/>
                    </a:moveTo>
                    <a:cubicBezTo>
                      <a:pt x="488" y="3004"/>
                      <a:pt x="110" y="2392"/>
                      <a:pt x="56" y="1745"/>
                    </a:cubicBezTo>
                    <a:cubicBezTo>
                      <a:pt x="0" y="1097"/>
                      <a:pt x="269" y="429"/>
                      <a:pt x="7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 rot="-658466">
                <a:off x="7792153" y="2843762"/>
                <a:ext cx="40761" cy="92158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35" fill="none" extrusionOk="0">
                    <a:moveTo>
                      <a:pt x="752" y="2435"/>
                    </a:moveTo>
                    <a:cubicBezTo>
                      <a:pt x="1008" y="2027"/>
                      <a:pt x="1076" y="1505"/>
                      <a:pt x="934" y="1045"/>
                    </a:cubicBezTo>
                    <a:cubicBezTo>
                      <a:pt x="792" y="585"/>
                      <a:pt x="442" y="193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 rot="-658466">
                <a:off x="7715225" y="3069994"/>
                <a:ext cx="79063" cy="4015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061" fill="none" extrusionOk="0">
                    <a:moveTo>
                      <a:pt x="0" y="1060"/>
                    </a:moveTo>
                    <a:cubicBezTo>
                      <a:pt x="154" y="668"/>
                      <a:pt x="470" y="342"/>
                      <a:pt x="857" y="174"/>
                    </a:cubicBezTo>
                    <a:cubicBezTo>
                      <a:pt x="1244" y="7"/>
                      <a:pt x="1698" y="1"/>
                      <a:pt x="2089" y="1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 rot="-658466">
                <a:off x="7425438" y="3092203"/>
                <a:ext cx="13890" cy="3777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998" fill="none" extrusionOk="0">
                    <a:moveTo>
                      <a:pt x="113" y="997"/>
                    </a:moveTo>
                    <a:cubicBezTo>
                      <a:pt x="1" y="654"/>
                      <a:pt x="103" y="249"/>
                      <a:pt x="367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 rot="-658466">
                <a:off x="8045303" y="2981633"/>
                <a:ext cx="31943" cy="4541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200" fill="none" extrusionOk="0">
                    <a:moveTo>
                      <a:pt x="802" y="1199"/>
                    </a:moveTo>
                    <a:cubicBezTo>
                      <a:pt x="844" y="682"/>
                      <a:pt x="494" y="159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 rot="-658466">
                <a:off x="7494880" y="3932385"/>
                <a:ext cx="56430" cy="4337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146" extrusionOk="0">
                    <a:moveTo>
                      <a:pt x="687" y="1"/>
                    </a:moveTo>
                    <a:cubicBezTo>
                      <a:pt x="577" y="1"/>
                      <a:pt x="465" y="44"/>
                      <a:pt x="367" y="146"/>
                    </a:cubicBezTo>
                    <a:cubicBezTo>
                      <a:pt x="1" y="526"/>
                      <a:pt x="350" y="1146"/>
                      <a:pt x="767" y="1146"/>
                    </a:cubicBezTo>
                    <a:cubicBezTo>
                      <a:pt x="887" y="1146"/>
                      <a:pt x="1012" y="1095"/>
                      <a:pt x="1128" y="973"/>
                    </a:cubicBezTo>
                    <a:cubicBezTo>
                      <a:pt x="1491" y="590"/>
                      <a:pt x="1096" y="1"/>
                      <a:pt x="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 rot="-658466">
                <a:off x="7800866" y="3890492"/>
                <a:ext cx="75202" cy="5968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577" extrusionOk="0">
                    <a:moveTo>
                      <a:pt x="1105" y="0"/>
                    </a:moveTo>
                    <a:cubicBezTo>
                      <a:pt x="553" y="0"/>
                      <a:pt x="1" y="543"/>
                      <a:pt x="400" y="1196"/>
                    </a:cubicBezTo>
                    <a:cubicBezTo>
                      <a:pt x="547" y="1436"/>
                      <a:pt x="830" y="1576"/>
                      <a:pt x="1109" y="1576"/>
                    </a:cubicBezTo>
                    <a:cubicBezTo>
                      <a:pt x="1235" y="1576"/>
                      <a:pt x="1360" y="1548"/>
                      <a:pt x="1471" y="1487"/>
                    </a:cubicBezTo>
                    <a:cubicBezTo>
                      <a:pt x="1830" y="1293"/>
                      <a:pt x="1987" y="795"/>
                      <a:pt x="1798" y="432"/>
                    </a:cubicBezTo>
                    <a:cubicBezTo>
                      <a:pt x="1640" y="128"/>
                      <a:pt x="1372" y="0"/>
                      <a:pt x="1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 rot="-658466">
                <a:off x="7685082" y="4005478"/>
                <a:ext cx="44054" cy="3376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892" extrusionOk="0">
                    <a:moveTo>
                      <a:pt x="684" y="1"/>
                    </a:moveTo>
                    <a:cubicBezTo>
                      <a:pt x="334" y="1"/>
                      <a:pt x="1" y="416"/>
                      <a:pt x="333" y="757"/>
                    </a:cubicBezTo>
                    <a:cubicBezTo>
                      <a:pt x="420" y="846"/>
                      <a:pt x="545" y="892"/>
                      <a:pt x="669" y="892"/>
                    </a:cubicBezTo>
                    <a:cubicBezTo>
                      <a:pt x="781" y="892"/>
                      <a:pt x="893" y="854"/>
                      <a:pt x="976" y="778"/>
                    </a:cubicBezTo>
                    <a:cubicBezTo>
                      <a:pt x="1152" y="616"/>
                      <a:pt x="1163" y="309"/>
                      <a:pt x="997" y="137"/>
                    </a:cubicBezTo>
                    <a:cubicBezTo>
                      <a:pt x="904" y="41"/>
                      <a:pt x="793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 rot="-658466">
                <a:off x="7769433" y="3686054"/>
                <a:ext cx="44054" cy="33722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891" extrusionOk="0">
                    <a:moveTo>
                      <a:pt x="683" y="1"/>
                    </a:moveTo>
                    <a:cubicBezTo>
                      <a:pt x="333" y="1"/>
                      <a:pt x="1" y="415"/>
                      <a:pt x="332" y="756"/>
                    </a:cubicBezTo>
                    <a:cubicBezTo>
                      <a:pt x="419" y="845"/>
                      <a:pt x="544" y="891"/>
                      <a:pt x="668" y="891"/>
                    </a:cubicBezTo>
                    <a:cubicBezTo>
                      <a:pt x="781" y="891"/>
                      <a:pt x="893" y="853"/>
                      <a:pt x="976" y="777"/>
                    </a:cubicBezTo>
                    <a:cubicBezTo>
                      <a:pt x="1151" y="615"/>
                      <a:pt x="1163" y="308"/>
                      <a:pt x="997" y="137"/>
                    </a:cubicBezTo>
                    <a:cubicBezTo>
                      <a:pt x="904" y="41"/>
                      <a:pt x="793" y="1"/>
                      <a:pt x="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 rot="-658466">
                <a:off x="7691641" y="3579159"/>
                <a:ext cx="32057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48" extrusionOk="0">
                    <a:moveTo>
                      <a:pt x="498" y="0"/>
                    </a:moveTo>
                    <a:cubicBezTo>
                      <a:pt x="243" y="0"/>
                      <a:pt x="1" y="301"/>
                      <a:pt x="243" y="550"/>
                    </a:cubicBezTo>
                    <a:cubicBezTo>
                      <a:pt x="306" y="614"/>
                      <a:pt x="397" y="648"/>
                      <a:pt x="487" y="648"/>
                    </a:cubicBezTo>
                    <a:cubicBezTo>
                      <a:pt x="569" y="648"/>
                      <a:pt x="651" y="620"/>
                      <a:pt x="712" y="564"/>
                    </a:cubicBezTo>
                    <a:cubicBezTo>
                      <a:pt x="839" y="447"/>
                      <a:pt x="846" y="223"/>
                      <a:pt x="726" y="99"/>
                    </a:cubicBezTo>
                    <a:cubicBezTo>
                      <a:pt x="659" y="30"/>
                      <a:pt x="577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 rot="-658466">
                <a:off x="7575384" y="3787580"/>
                <a:ext cx="33381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02" extrusionOk="0">
                    <a:moveTo>
                      <a:pt x="466" y="1"/>
                    </a:moveTo>
                    <a:cubicBezTo>
                      <a:pt x="357" y="1"/>
                      <a:pt x="250" y="39"/>
                      <a:pt x="186" y="121"/>
                    </a:cubicBezTo>
                    <a:cubicBezTo>
                      <a:pt x="0" y="359"/>
                      <a:pt x="287" y="602"/>
                      <a:pt x="534" y="602"/>
                    </a:cubicBezTo>
                    <a:cubicBezTo>
                      <a:pt x="569" y="602"/>
                      <a:pt x="603" y="597"/>
                      <a:pt x="635" y="587"/>
                    </a:cubicBezTo>
                    <a:cubicBezTo>
                      <a:pt x="770" y="542"/>
                      <a:pt x="881" y="402"/>
                      <a:pt x="854" y="263"/>
                    </a:cubicBezTo>
                    <a:cubicBezTo>
                      <a:pt x="821" y="96"/>
                      <a:pt x="640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9" name="Google Shape;969;p32"/>
            <p:cNvGrpSpPr/>
            <p:nvPr/>
          </p:nvGrpSpPr>
          <p:grpSpPr>
            <a:xfrm rot="10543015" flipH="1">
              <a:off x="7082356" y="3057855"/>
              <a:ext cx="192735" cy="451653"/>
              <a:chOff x="1121825" y="465125"/>
              <a:chExt cx="167375" cy="392225"/>
            </a:xfrm>
          </p:grpSpPr>
          <p:sp>
            <p:nvSpPr>
              <p:cNvPr id="970" name="Google Shape;970;p32"/>
              <p:cNvSpPr/>
              <p:nvPr/>
            </p:nvSpPr>
            <p:spPr>
              <a:xfrm>
                <a:off x="1121825" y="465125"/>
                <a:ext cx="167375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15448" fill="none" extrusionOk="0">
                    <a:moveTo>
                      <a:pt x="1" y="15447"/>
                    </a:moveTo>
                    <a:cubicBezTo>
                      <a:pt x="60" y="9685"/>
                      <a:pt x="2531" y="3984"/>
                      <a:pt x="669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1176525" y="652950"/>
                <a:ext cx="78150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8176" fill="none" extrusionOk="0">
                    <a:moveTo>
                      <a:pt x="0" y="8175"/>
                    </a:moveTo>
                    <a:cubicBezTo>
                      <a:pt x="302" y="5240"/>
                      <a:pt x="1392" y="2388"/>
                      <a:pt x="312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1230725" y="773200"/>
                <a:ext cx="300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765" fill="none" extrusionOk="0">
                    <a:moveTo>
                      <a:pt x="0" y="2764"/>
                    </a:moveTo>
                    <a:cubicBezTo>
                      <a:pt x="399" y="1843"/>
                      <a:pt x="800" y="922"/>
                      <a:pt x="120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3" name="Google Shape;973;p32"/>
            <p:cNvGrpSpPr/>
            <p:nvPr/>
          </p:nvGrpSpPr>
          <p:grpSpPr>
            <a:xfrm rot="-256985" flipH="1">
              <a:off x="8171418" y="3468480"/>
              <a:ext cx="192735" cy="451653"/>
              <a:chOff x="1121825" y="465125"/>
              <a:chExt cx="167375" cy="392225"/>
            </a:xfrm>
          </p:grpSpPr>
          <p:sp>
            <p:nvSpPr>
              <p:cNvPr id="974" name="Google Shape;974;p32"/>
              <p:cNvSpPr/>
              <p:nvPr/>
            </p:nvSpPr>
            <p:spPr>
              <a:xfrm>
                <a:off x="1121825" y="465125"/>
                <a:ext cx="167375" cy="38620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15448" fill="none" extrusionOk="0">
                    <a:moveTo>
                      <a:pt x="1" y="15447"/>
                    </a:moveTo>
                    <a:cubicBezTo>
                      <a:pt x="60" y="9685"/>
                      <a:pt x="2531" y="3984"/>
                      <a:pt x="669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1176525" y="652950"/>
                <a:ext cx="78150" cy="204400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8176" fill="none" extrusionOk="0">
                    <a:moveTo>
                      <a:pt x="0" y="8175"/>
                    </a:moveTo>
                    <a:cubicBezTo>
                      <a:pt x="302" y="5240"/>
                      <a:pt x="1392" y="2388"/>
                      <a:pt x="312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1230725" y="773200"/>
                <a:ext cx="300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765" fill="none" extrusionOk="0">
                    <a:moveTo>
                      <a:pt x="0" y="2764"/>
                    </a:moveTo>
                    <a:cubicBezTo>
                      <a:pt x="399" y="1843"/>
                      <a:pt x="800" y="922"/>
                      <a:pt x="120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77" name="Google Shape;977;p32"/>
            <p:cNvGrpSpPr/>
            <p:nvPr/>
          </p:nvGrpSpPr>
          <p:grpSpPr>
            <a:xfrm flipH="1">
              <a:off x="8264278" y="2418335"/>
              <a:ext cx="216134" cy="197173"/>
              <a:chOff x="4539963" y="330039"/>
              <a:chExt cx="187698" cy="171231"/>
            </a:xfrm>
          </p:grpSpPr>
          <p:sp>
            <p:nvSpPr>
              <p:cNvPr id="978" name="Google Shape;978;p32"/>
              <p:cNvSpPr/>
              <p:nvPr/>
            </p:nvSpPr>
            <p:spPr>
              <a:xfrm>
                <a:off x="4539963" y="330039"/>
                <a:ext cx="187698" cy="17123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82" extrusionOk="0">
                    <a:moveTo>
                      <a:pt x="1653" y="1"/>
                    </a:moveTo>
                    <a:cubicBezTo>
                      <a:pt x="1558" y="1"/>
                      <a:pt x="1465" y="10"/>
                      <a:pt x="1378" y="28"/>
                    </a:cubicBezTo>
                    <a:cubicBezTo>
                      <a:pt x="766" y="154"/>
                      <a:pt x="251" y="667"/>
                      <a:pt x="125" y="1279"/>
                    </a:cubicBezTo>
                    <a:cubicBezTo>
                      <a:pt x="0" y="1891"/>
                      <a:pt x="272" y="2568"/>
                      <a:pt x="790" y="2918"/>
                    </a:cubicBezTo>
                    <a:cubicBezTo>
                      <a:pt x="1049" y="3093"/>
                      <a:pt x="1362" y="3181"/>
                      <a:pt x="1675" y="3181"/>
                    </a:cubicBezTo>
                    <a:cubicBezTo>
                      <a:pt x="1986" y="3181"/>
                      <a:pt x="2298" y="3094"/>
                      <a:pt x="2556" y="2919"/>
                    </a:cubicBezTo>
                    <a:cubicBezTo>
                      <a:pt x="3071" y="2570"/>
                      <a:pt x="3487" y="1665"/>
                      <a:pt x="3289" y="1042"/>
                    </a:cubicBezTo>
                    <a:cubicBezTo>
                      <a:pt x="3091" y="418"/>
                      <a:pt x="2309" y="1"/>
                      <a:pt x="1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4577469" y="426685"/>
                <a:ext cx="8179" cy="184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2" fill="none" extrusionOk="0">
                    <a:moveTo>
                      <a:pt x="1" y="0"/>
                    </a:moveTo>
                    <a:cubicBezTo>
                      <a:pt x="31" y="121"/>
                      <a:pt x="82" y="238"/>
                      <a:pt x="151" y="34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4578600" y="356138"/>
                <a:ext cx="30673" cy="3530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6" fill="none" extrusionOk="0">
                    <a:moveTo>
                      <a:pt x="569" y="0"/>
                    </a:moveTo>
                    <a:cubicBezTo>
                      <a:pt x="305" y="133"/>
                      <a:pt x="96" y="375"/>
                      <a:pt x="1" y="65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4626976" y="421358"/>
                <a:ext cx="43319" cy="5655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051" fill="none" extrusionOk="0">
                    <a:moveTo>
                      <a:pt x="452" y="992"/>
                    </a:moveTo>
                    <a:cubicBezTo>
                      <a:pt x="551" y="975"/>
                      <a:pt x="634" y="904"/>
                      <a:pt x="689" y="821"/>
                    </a:cubicBezTo>
                    <a:cubicBezTo>
                      <a:pt x="771" y="700"/>
                      <a:pt x="804" y="544"/>
                      <a:pt x="764" y="405"/>
                    </a:cubicBezTo>
                    <a:cubicBezTo>
                      <a:pt x="678" y="113"/>
                      <a:pt x="224" y="0"/>
                      <a:pt x="97" y="317"/>
                    </a:cubicBezTo>
                    <a:cubicBezTo>
                      <a:pt x="1" y="560"/>
                      <a:pt x="114" y="1050"/>
                      <a:pt x="452" y="99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90" name="Google Shape;990;p32"/>
          <p:cNvGrpSpPr/>
          <p:nvPr/>
        </p:nvGrpSpPr>
        <p:grpSpPr>
          <a:xfrm rot="2700000">
            <a:off x="1617858" y="3593182"/>
            <a:ext cx="804468" cy="858208"/>
            <a:chOff x="3199900" y="1208075"/>
            <a:chExt cx="761200" cy="812050"/>
          </a:xfrm>
        </p:grpSpPr>
        <p:sp>
          <p:nvSpPr>
            <p:cNvPr id="991" name="Google Shape;991;p32"/>
            <p:cNvSpPr/>
            <p:nvPr/>
          </p:nvSpPr>
          <p:spPr>
            <a:xfrm>
              <a:off x="3426550" y="1209975"/>
              <a:ext cx="296100" cy="810150"/>
            </a:xfrm>
            <a:custGeom>
              <a:avLst/>
              <a:gdLst/>
              <a:ahLst/>
              <a:cxnLst/>
              <a:rect l="l" t="t" r="r" b="b"/>
              <a:pathLst>
                <a:path w="11844" h="32406" fill="none" extrusionOk="0">
                  <a:moveTo>
                    <a:pt x="29" y="4831"/>
                  </a:moveTo>
                  <a:cubicBezTo>
                    <a:pt x="1" y="3972"/>
                    <a:pt x="1" y="3091"/>
                    <a:pt x="276" y="2276"/>
                  </a:cubicBezTo>
                  <a:cubicBezTo>
                    <a:pt x="551" y="1461"/>
                    <a:pt x="1151" y="711"/>
                    <a:pt x="1976" y="467"/>
                  </a:cubicBezTo>
                  <a:cubicBezTo>
                    <a:pt x="3554" y="1"/>
                    <a:pt x="5002" y="1475"/>
                    <a:pt x="5883" y="2865"/>
                  </a:cubicBezTo>
                  <a:cubicBezTo>
                    <a:pt x="9589" y="8713"/>
                    <a:pt x="10948" y="15736"/>
                    <a:pt x="11612" y="22629"/>
                  </a:cubicBezTo>
                  <a:cubicBezTo>
                    <a:pt x="11750" y="24051"/>
                    <a:pt x="11843" y="25564"/>
                    <a:pt x="11179" y="26831"/>
                  </a:cubicBezTo>
                  <a:cubicBezTo>
                    <a:pt x="8256" y="32405"/>
                    <a:pt x="4399" y="22532"/>
                    <a:pt x="3564" y="20587"/>
                  </a:cubicBezTo>
                  <a:cubicBezTo>
                    <a:pt x="1427" y="15614"/>
                    <a:pt x="210" y="10243"/>
                    <a:pt x="29" y="483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3288800" y="1249100"/>
              <a:ext cx="506475" cy="674475"/>
            </a:xfrm>
            <a:custGeom>
              <a:avLst/>
              <a:gdLst/>
              <a:ahLst/>
              <a:cxnLst/>
              <a:rect l="l" t="t" r="r" b="b"/>
              <a:pathLst>
                <a:path w="20259" h="26979" fill="none" extrusionOk="0">
                  <a:moveTo>
                    <a:pt x="14330" y="2024"/>
                  </a:moveTo>
                  <a:cubicBezTo>
                    <a:pt x="14934" y="1412"/>
                    <a:pt x="15570" y="806"/>
                    <a:pt x="16351" y="444"/>
                  </a:cubicBezTo>
                  <a:cubicBezTo>
                    <a:pt x="17132" y="83"/>
                    <a:pt x="18089" y="0"/>
                    <a:pt x="18834" y="431"/>
                  </a:cubicBezTo>
                  <a:cubicBezTo>
                    <a:pt x="20258" y="1254"/>
                    <a:pt x="20188" y="3319"/>
                    <a:pt x="19786" y="4916"/>
                  </a:cubicBezTo>
                  <a:cubicBezTo>
                    <a:pt x="18098" y="11630"/>
                    <a:pt x="13941" y="17452"/>
                    <a:pt x="9401" y="22679"/>
                  </a:cubicBezTo>
                  <a:cubicBezTo>
                    <a:pt x="8464" y="23758"/>
                    <a:pt x="7430" y="24869"/>
                    <a:pt x="6055" y="25259"/>
                  </a:cubicBezTo>
                  <a:cubicBezTo>
                    <a:pt x="1" y="26978"/>
                    <a:pt x="4503" y="17383"/>
                    <a:pt x="5338" y="15437"/>
                  </a:cubicBezTo>
                  <a:cubicBezTo>
                    <a:pt x="7472" y="10463"/>
                    <a:pt x="10529" y="5883"/>
                    <a:pt x="14329" y="202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3231525" y="1385350"/>
              <a:ext cx="729575" cy="419850"/>
            </a:xfrm>
            <a:custGeom>
              <a:avLst/>
              <a:gdLst/>
              <a:ahLst/>
              <a:cxnLst/>
              <a:rect l="l" t="t" r="r" b="b"/>
              <a:pathLst>
                <a:path w="29183" h="16794" fill="none" extrusionOk="0">
                  <a:moveTo>
                    <a:pt x="2516" y="5980"/>
                  </a:moveTo>
                  <a:cubicBezTo>
                    <a:pt x="1827" y="5465"/>
                    <a:pt x="1141" y="4915"/>
                    <a:pt x="676" y="4192"/>
                  </a:cubicBezTo>
                  <a:cubicBezTo>
                    <a:pt x="212" y="3467"/>
                    <a:pt x="1" y="2530"/>
                    <a:pt x="326" y="1733"/>
                  </a:cubicBezTo>
                  <a:cubicBezTo>
                    <a:pt x="948" y="211"/>
                    <a:pt x="3004" y="1"/>
                    <a:pt x="4640" y="182"/>
                  </a:cubicBezTo>
                  <a:cubicBezTo>
                    <a:pt x="11522" y="944"/>
                    <a:pt x="17853" y="4273"/>
                    <a:pt x="23648" y="8062"/>
                  </a:cubicBezTo>
                  <a:cubicBezTo>
                    <a:pt x="24844" y="8845"/>
                    <a:pt x="26084" y="9718"/>
                    <a:pt x="26657" y="11027"/>
                  </a:cubicBezTo>
                  <a:cubicBezTo>
                    <a:pt x="29182" y="16793"/>
                    <a:pt x="19065" y="13633"/>
                    <a:pt x="17024" y="13070"/>
                  </a:cubicBezTo>
                  <a:cubicBezTo>
                    <a:pt x="11806" y="11630"/>
                    <a:pt x="6852" y="9222"/>
                    <a:pt x="2516" y="598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532600" y="1525600"/>
              <a:ext cx="81475" cy="76775"/>
            </a:xfrm>
            <a:custGeom>
              <a:avLst/>
              <a:gdLst/>
              <a:ahLst/>
              <a:cxnLst/>
              <a:rect l="l" t="t" r="r" b="b"/>
              <a:pathLst>
                <a:path w="3259" h="3071" extrusionOk="0">
                  <a:moveTo>
                    <a:pt x="1460" y="0"/>
                  </a:moveTo>
                  <a:cubicBezTo>
                    <a:pt x="1059" y="0"/>
                    <a:pt x="664" y="128"/>
                    <a:pt x="467" y="441"/>
                  </a:cubicBezTo>
                  <a:cubicBezTo>
                    <a:pt x="123" y="991"/>
                    <a:pt x="0" y="1779"/>
                    <a:pt x="343" y="2348"/>
                  </a:cubicBezTo>
                  <a:cubicBezTo>
                    <a:pt x="543" y="2678"/>
                    <a:pt x="867" y="2939"/>
                    <a:pt x="1246" y="3032"/>
                  </a:cubicBezTo>
                  <a:cubicBezTo>
                    <a:pt x="1351" y="3058"/>
                    <a:pt x="1459" y="3070"/>
                    <a:pt x="1567" y="3070"/>
                  </a:cubicBezTo>
                  <a:cubicBezTo>
                    <a:pt x="2167" y="3070"/>
                    <a:pt x="2766" y="2688"/>
                    <a:pt x="2993" y="2126"/>
                  </a:cubicBezTo>
                  <a:cubicBezTo>
                    <a:pt x="3259" y="1462"/>
                    <a:pt x="2985" y="628"/>
                    <a:pt x="2383" y="242"/>
                  </a:cubicBezTo>
                  <a:cubicBezTo>
                    <a:pt x="2151" y="94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199900" y="1394125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60" y="0"/>
                  </a:moveTo>
                  <a:cubicBezTo>
                    <a:pt x="1059" y="0"/>
                    <a:pt x="664" y="128"/>
                    <a:pt x="467" y="441"/>
                  </a:cubicBezTo>
                  <a:cubicBezTo>
                    <a:pt x="123" y="990"/>
                    <a:pt x="1" y="1779"/>
                    <a:pt x="343" y="2347"/>
                  </a:cubicBezTo>
                  <a:cubicBezTo>
                    <a:pt x="543" y="2678"/>
                    <a:pt x="867" y="2939"/>
                    <a:pt x="1246" y="3032"/>
                  </a:cubicBezTo>
                  <a:cubicBezTo>
                    <a:pt x="1351" y="3057"/>
                    <a:pt x="1458" y="3070"/>
                    <a:pt x="1566" y="3070"/>
                  </a:cubicBezTo>
                  <a:cubicBezTo>
                    <a:pt x="2167" y="3070"/>
                    <a:pt x="2766" y="2688"/>
                    <a:pt x="2993" y="2126"/>
                  </a:cubicBezTo>
                  <a:cubicBezTo>
                    <a:pt x="3259" y="1462"/>
                    <a:pt x="2986" y="628"/>
                    <a:pt x="2383" y="242"/>
                  </a:cubicBezTo>
                  <a:cubicBezTo>
                    <a:pt x="2151" y="93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3715300" y="1218600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59" y="0"/>
                  </a:moveTo>
                  <a:cubicBezTo>
                    <a:pt x="1058" y="0"/>
                    <a:pt x="663" y="127"/>
                    <a:pt x="467" y="441"/>
                  </a:cubicBezTo>
                  <a:cubicBezTo>
                    <a:pt x="122" y="990"/>
                    <a:pt x="0" y="1779"/>
                    <a:pt x="343" y="2348"/>
                  </a:cubicBezTo>
                  <a:cubicBezTo>
                    <a:pt x="542" y="2678"/>
                    <a:pt x="866" y="2939"/>
                    <a:pt x="1244" y="3032"/>
                  </a:cubicBezTo>
                  <a:cubicBezTo>
                    <a:pt x="1350" y="3058"/>
                    <a:pt x="1458" y="3070"/>
                    <a:pt x="1566" y="3070"/>
                  </a:cubicBezTo>
                  <a:cubicBezTo>
                    <a:pt x="2166" y="3070"/>
                    <a:pt x="2765" y="2687"/>
                    <a:pt x="2992" y="2125"/>
                  </a:cubicBezTo>
                  <a:cubicBezTo>
                    <a:pt x="3259" y="1461"/>
                    <a:pt x="2984" y="628"/>
                    <a:pt x="2382" y="242"/>
                  </a:cubicBezTo>
                  <a:cubicBezTo>
                    <a:pt x="2150" y="93"/>
                    <a:pt x="1802" y="0"/>
                    <a:pt x="1459" y="0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3627200" y="1883575"/>
              <a:ext cx="81475" cy="76750"/>
            </a:xfrm>
            <a:custGeom>
              <a:avLst/>
              <a:gdLst/>
              <a:ahLst/>
              <a:cxnLst/>
              <a:rect l="l" t="t" r="r" b="b"/>
              <a:pathLst>
                <a:path w="3259" h="3070" extrusionOk="0">
                  <a:moveTo>
                    <a:pt x="1460" y="0"/>
                  </a:moveTo>
                  <a:cubicBezTo>
                    <a:pt x="1059" y="0"/>
                    <a:pt x="664" y="127"/>
                    <a:pt x="466" y="441"/>
                  </a:cubicBezTo>
                  <a:cubicBezTo>
                    <a:pt x="123" y="990"/>
                    <a:pt x="0" y="1780"/>
                    <a:pt x="343" y="2347"/>
                  </a:cubicBezTo>
                  <a:cubicBezTo>
                    <a:pt x="542" y="2678"/>
                    <a:pt x="867" y="2940"/>
                    <a:pt x="1244" y="3031"/>
                  </a:cubicBezTo>
                  <a:cubicBezTo>
                    <a:pt x="1350" y="3057"/>
                    <a:pt x="1458" y="3069"/>
                    <a:pt x="1565" y="3069"/>
                  </a:cubicBezTo>
                  <a:cubicBezTo>
                    <a:pt x="2166" y="3069"/>
                    <a:pt x="2766" y="2687"/>
                    <a:pt x="2991" y="2125"/>
                  </a:cubicBezTo>
                  <a:cubicBezTo>
                    <a:pt x="3259" y="1461"/>
                    <a:pt x="2985" y="627"/>
                    <a:pt x="2383" y="242"/>
                  </a:cubicBezTo>
                  <a:cubicBezTo>
                    <a:pt x="2151" y="93"/>
                    <a:pt x="1803" y="0"/>
                    <a:pt x="14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3451325" y="1259075"/>
              <a:ext cx="17750" cy="100775"/>
            </a:xfrm>
            <a:custGeom>
              <a:avLst/>
              <a:gdLst/>
              <a:ahLst/>
              <a:cxnLst/>
              <a:rect l="l" t="t" r="r" b="b"/>
              <a:pathLst>
                <a:path w="710" h="4031" fill="none" extrusionOk="0">
                  <a:moveTo>
                    <a:pt x="255" y="4031"/>
                  </a:moveTo>
                  <a:cubicBezTo>
                    <a:pt x="128" y="3342"/>
                    <a:pt x="0" y="2647"/>
                    <a:pt x="29" y="1947"/>
                  </a:cubicBezTo>
                  <a:cubicBezTo>
                    <a:pt x="57" y="1247"/>
                    <a:pt x="254" y="534"/>
                    <a:pt x="709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3822875" y="1622400"/>
              <a:ext cx="54250" cy="88175"/>
            </a:xfrm>
            <a:custGeom>
              <a:avLst/>
              <a:gdLst/>
              <a:ahLst/>
              <a:cxnLst/>
              <a:rect l="l" t="t" r="r" b="b"/>
              <a:pathLst>
                <a:path w="2170" h="3527" fill="none" extrusionOk="0">
                  <a:moveTo>
                    <a:pt x="1" y="1"/>
                  </a:moveTo>
                  <a:cubicBezTo>
                    <a:pt x="1001" y="489"/>
                    <a:pt x="1771" y="1428"/>
                    <a:pt x="2055" y="2505"/>
                  </a:cubicBezTo>
                  <a:cubicBezTo>
                    <a:pt x="2147" y="2855"/>
                    <a:pt x="2170" y="3283"/>
                    <a:pt x="1901" y="35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3338700" y="1699900"/>
              <a:ext cx="33350" cy="105425"/>
            </a:xfrm>
            <a:custGeom>
              <a:avLst/>
              <a:gdLst/>
              <a:ahLst/>
              <a:cxnLst/>
              <a:rect l="l" t="t" r="r" b="b"/>
              <a:pathLst>
                <a:path w="1334" h="4217" fill="none" extrusionOk="0">
                  <a:moveTo>
                    <a:pt x="1" y="4216"/>
                  </a:moveTo>
                  <a:cubicBezTo>
                    <a:pt x="92" y="2731"/>
                    <a:pt x="553" y="1270"/>
                    <a:pt x="133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3727550" y="1429300"/>
              <a:ext cx="15500" cy="49325"/>
            </a:xfrm>
            <a:custGeom>
              <a:avLst/>
              <a:gdLst/>
              <a:ahLst/>
              <a:cxnLst/>
              <a:rect l="l" t="t" r="r" b="b"/>
              <a:pathLst>
                <a:path w="620" h="1973" fill="none" extrusionOk="0">
                  <a:moveTo>
                    <a:pt x="0" y="1972"/>
                  </a:moveTo>
                  <a:cubicBezTo>
                    <a:pt x="207" y="1315"/>
                    <a:pt x="413" y="657"/>
                    <a:pt x="62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002;p32"/>
            <p:cNvSpPr/>
            <p:nvPr/>
          </p:nvSpPr>
          <p:spPr>
            <a:xfrm>
              <a:off x="3268750" y="1450425"/>
              <a:ext cx="23425" cy="33850"/>
            </a:xfrm>
            <a:custGeom>
              <a:avLst/>
              <a:gdLst/>
              <a:ahLst/>
              <a:cxnLst/>
              <a:rect l="l" t="t" r="r" b="b"/>
              <a:pathLst>
                <a:path w="937" h="1354" fill="none" extrusionOk="0">
                  <a:moveTo>
                    <a:pt x="0" y="1354"/>
                  </a:moveTo>
                  <a:cubicBezTo>
                    <a:pt x="499" y="1079"/>
                    <a:pt x="856" y="564"/>
                    <a:pt x="93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1003;p32"/>
            <p:cNvSpPr/>
            <p:nvPr/>
          </p:nvSpPr>
          <p:spPr>
            <a:xfrm>
              <a:off x="3698625" y="1208075"/>
              <a:ext cx="27325" cy="28225"/>
            </a:xfrm>
            <a:custGeom>
              <a:avLst/>
              <a:gdLst/>
              <a:ahLst/>
              <a:cxnLst/>
              <a:rect l="l" t="t" r="r" b="b"/>
              <a:pathLst>
                <a:path w="1093" h="1129" fill="none" extrusionOk="0">
                  <a:moveTo>
                    <a:pt x="1" y="1128"/>
                  </a:moveTo>
                  <a:cubicBezTo>
                    <a:pt x="121" y="590"/>
                    <a:pt x="560" y="138"/>
                    <a:pt x="109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3611525" y="1940475"/>
              <a:ext cx="38500" cy="42725"/>
            </a:xfrm>
            <a:custGeom>
              <a:avLst/>
              <a:gdLst/>
              <a:ahLst/>
              <a:cxnLst/>
              <a:rect l="l" t="t" r="r" b="b"/>
              <a:pathLst>
                <a:path w="1540" h="1709" fill="none" extrusionOk="0">
                  <a:moveTo>
                    <a:pt x="0" y="1"/>
                  </a:moveTo>
                  <a:cubicBezTo>
                    <a:pt x="134" y="798"/>
                    <a:pt x="760" y="1493"/>
                    <a:pt x="1540" y="170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005;p32"/>
            <p:cNvSpPr/>
            <p:nvPr/>
          </p:nvSpPr>
          <p:spPr>
            <a:xfrm>
              <a:off x="3566425" y="1578600"/>
              <a:ext cx="67050" cy="52125"/>
            </a:xfrm>
            <a:custGeom>
              <a:avLst/>
              <a:gdLst/>
              <a:ahLst/>
              <a:cxnLst/>
              <a:rect l="l" t="t" r="r" b="b"/>
              <a:pathLst>
                <a:path w="2682" h="2085" fill="none" extrusionOk="0">
                  <a:moveTo>
                    <a:pt x="0" y="1951"/>
                  </a:moveTo>
                  <a:cubicBezTo>
                    <a:pt x="610" y="2084"/>
                    <a:pt x="1274" y="1945"/>
                    <a:pt x="1778" y="1577"/>
                  </a:cubicBezTo>
                  <a:cubicBezTo>
                    <a:pt x="2283" y="1210"/>
                    <a:pt x="2620" y="621"/>
                    <a:pt x="268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32"/>
            <p:cNvSpPr/>
            <p:nvPr/>
          </p:nvSpPr>
          <p:spPr>
            <a:xfrm>
              <a:off x="3510825" y="1518425"/>
              <a:ext cx="25950" cy="52675"/>
            </a:xfrm>
            <a:custGeom>
              <a:avLst/>
              <a:gdLst/>
              <a:ahLst/>
              <a:cxnLst/>
              <a:rect l="l" t="t" r="r" b="b"/>
              <a:pathLst>
                <a:path w="1038" h="2107" fill="none" extrusionOk="0">
                  <a:moveTo>
                    <a:pt x="257" y="2106"/>
                  </a:moveTo>
                  <a:cubicBezTo>
                    <a:pt x="1" y="1339"/>
                    <a:pt x="343" y="416"/>
                    <a:pt x="103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3528000" y="1703750"/>
              <a:ext cx="12250" cy="40000"/>
            </a:xfrm>
            <a:custGeom>
              <a:avLst/>
              <a:gdLst/>
              <a:ahLst/>
              <a:cxnLst/>
              <a:rect l="l" t="t" r="r" b="b"/>
              <a:pathLst>
                <a:path w="490" h="1600" fill="none" extrusionOk="0">
                  <a:moveTo>
                    <a:pt x="0" y="0"/>
                  </a:moveTo>
                  <a:cubicBezTo>
                    <a:pt x="163" y="533"/>
                    <a:pt x="327" y="1066"/>
                    <a:pt x="490" y="159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1857" y="1335614"/>
            <a:ext cx="767902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rgbClr val="2C2750"/>
                </a:solidFill>
              </a:rPr>
              <a:t>BÀI HỌC KẾT THÚC, </a:t>
            </a:r>
          </a:p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rgbClr val="2C2750"/>
                </a:solidFill>
              </a:rPr>
              <a:t>HẸN GẶP LẠI CÁC EM!</a:t>
            </a:r>
            <a:endParaRPr lang="en-US" sz="4000" b="1">
              <a:solidFill>
                <a:srgbClr val="2C27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>
            <a:spLocks noGrp="1"/>
          </p:cNvSpPr>
          <p:nvPr>
            <p:ph type="title"/>
          </p:nvPr>
        </p:nvSpPr>
        <p:spPr>
          <a:xfrm>
            <a:off x="720000" y="31942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320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oogle Shape;410;p22"/>
          <p:cNvGrpSpPr/>
          <p:nvPr/>
        </p:nvGrpSpPr>
        <p:grpSpPr>
          <a:xfrm>
            <a:off x="3688466" y="1321700"/>
            <a:ext cx="1746702" cy="1606845"/>
            <a:chOff x="3529500" y="1189075"/>
            <a:chExt cx="2085454" cy="1918474"/>
          </a:xfrm>
        </p:grpSpPr>
        <p:sp>
          <p:nvSpPr>
            <p:cNvPr id="64" name="Google Shape;411;p22"/>
            <p:cNvSpPr/>
            <p:nvPr/>
          </p:nvSpPr>
          <p:spPr>
            <a:xfrm>
              <a:off x="3840380" y="1429496"/>
              <a:ext cx="386227" cy="1444401"/>
            </a:xfrm>
            <a:custGeom>
              <a:avLst/>
              <a:gdLst/>
              <a:ahLst/>
              <a:cxnLst/>
              <a:rect l="l" t="t" r="r" b="b"/>
              <a:pathLst>
                <a:path w="10026" h="37495" extrusionOk="0">
                  <a:moveTo>
                    <a:pt x="226" y="0"/>
                  </a:moveTo>
                  <a:lnTo>
                    <a:pt x="226" y="32607"/>
                  </a:lnTo>
                  <a:cubicBezTo>
                    <a:pt x="226" y="32607"/>
                    <a:pt x="0" y="37494"/>
                    <a:pt x="5013" y="37494"/>
                  </a:cubicBezTo>
                  <a:cubicBezTo>
                    <a:pt x="10025" y="37494"/>
                    <a:pt x="9775" y="32607"/>
                    <a:pt x="9775" y="32607"/>
                  </a:cubicBezTo>
                  <a:lnTo>
                    <a:pt x="977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12;p22"/>
            <p:cNvSpPr/>
            <p:nvPr/>
          </p:nvSpPr>
          <p:spPr>
            <a:xfrm>
              <a:off x="3879943" y="1924784"/>
              <a:ext cx="307063" cy="906627"/>
            </a:xfrm>
            <a:custGeom>
              <a:avLst/>
              <a:gdLst/>
              <a:ahLst/>
              <a:cxnLst/>
              <a:rect l="l" t="t" r="r" b="b"/>
              <a:pathLst>
                <a:path w="7971" h="23535" extrusionOk="0">
                  <a:moveTo>
                    <a:pt x="176" y="0"/>
                  </a:moveTo>
                  <a:lnTo>
                    <a:pt x="176" y="9173"/>
                  </a:lnTo>
                  <a:lnTo>
                    <a:pt x="176" y="17720"/>
                  </a:lnTo>
                  <a:lnTo>
                    <a:pt x="176" y="19650"/>
                  </a:lnTo>
                  <a:cubicBezTo>
                    <a:pt x="176" y="19650"/>
                    <a:pt x="1" y="23534"/>
                    <a:pt x="3986" y="23534"/>
                  </a:cubicBezTo>
                  <a:cubicBezTo>
                    <a:pt x="7971" y="23534"/>
                    <a:pt x="7795" y="19650"/>
                    <a:pt x="7795" y="19650"/>
                  </a:cubicBezTo>
                  <a:lnTo>
                    <a:pt x="7795" y="17720"/>
                  </a:lnTo>
                  <a:lnTo>
                    <a:pt x="7795" y="9173"/>
                  </a:lnTo>
                  <a:lnTo>
                    <a:pt x="7795" y="0"/>
                  </a:ln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13;p22"/>
            <p:cNvSpPr/>
            <p:nvPr/>
          </p:nvSpPr>
          <p:spPr>
            <a:xfrm>
              <a:off x="3881869" y="1189075"/>
              <a:ext cx="302248" cy="415196"/>
            </a:xfrm>
            <a:custGeom>
              <a:avLst/>
              <a:gdLst/>
              <a:ahLst/>
              <a:cxnLst/>
              <a:rect l="l" t="t" r="r" b="b"/>
              <a:pathLst>
                <a:path w="7846" h="10778" extrusionOk="0">
                  <a:moveTo>
                    <a:pt x="1555" y="1"/>
                  </a:moveTo>
                  <a:cubicBezTo>
                    <a:pt x="703" y="1"/>
                    <a:pt x="1" y="677"/>
                    <a:pt x="1" y="1529"/>
                  </a:cubicBezTo>
                  <a:lnTo>
                    <a:pt x="1" y="9249"/>
                  </a:lnTo>
                  <a:cubicBezTo>
                    <a:pt x="1" y="10076"/>
                    <a:pt x="703" y="10778"/>
                    <a:pt x="1555" y="10778"/>
                  </a:cubicBezTo>
                  <a:lnTo>
                    <a:pt x="6317" y="10778"/>
                  </a:lnTo>
                  <a:cubicBezTo>
                    <a:pt x="7169" y="10778"/>
                    <a:pt x="7846" y="10076"/>
                    <a:pt x="7846" y="9249"/>
                  </a:cubicBezTo>
                  <a:lnTo>
                    <a:pt x="7846" y="1529"/>
                  </a:lnTo>
                  <a:cubicBezTo>
                    <a:pt x="7846" y="677"/>
                    <a:pt x="7169" y="1"/>
                    <a:pt x="6317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14;p22"/>
            <p:cNvSpPr/>
            <p:nvPr/>
          </p:nvSpPr>
          <p:spPr>
            <a:xfrm>
              <a:off x="3810447" y="1363815"/>
              <a:ext cx="445127" cy="65719"/>
            </a:xfrm>
            <a:custGeom>
              <a:avLst/>
              <a:gdLst/>
              <a:ahLst/>
              <a:cxnLst/>
              <a:rect l="l" t="t" r="r" b="b"/>
              <a:pathLst>
                <a:path w="11555" h="1706" extrusionOk="0">
                  <a:moveTo>
                    <a:pt x="852" y="1"/>
                  </a:moveTo>
                  <a:cubicBezTo>
                    <a:pt x="376" y="1"/>
                    <a:pt x="0" y="377"/>
                    <a:pt x="0" y="853"/>
                  </a:cubicBezTo>
                  <a:cubicBezTo>
                    <a:pt x="0" y="1329"/>
                    <a:pt x="376" y="1705"/>
                    <a:pt x="852" y="1705"/>
                  </a:cubicBezTo>
                  <a:lnTo>
                    <a:pt x="10702" y="1705"/>
                  </a:lnTo>
                  <a:cubicBezTo>
                    <a:pt x="11178" y="1705"/>
                    <a:pt x="11554" y="1329"/>
                    <a:pt x="11554" y="853"/>
                  </a:cubicBezTo>
                  <a:cubicBezTo>
                    <a:pt x="11554" y="377"/>
                    <a:pt x="11178" y="1"/>
                    <a:pt x="1070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15;p22"/>
            <p:cNvSpPr/>
            <p:nvPr/>
          </p:nvSpPr>
          <p:spPr>
            <a:xfrm>
              <a:off x="4379122" y="1429496"/>
              <a:ext cx="386227" cy="1444401"/>
            </a:xfrm>
            <a:custGeom>
              <a:avLst/>
              <a:gdLst/>
              <a:ahLst/>
              <a:cxnLst/>
              <a:rect l="l" t="t" r="r" b="b"/>
              <a:pathLst>
                <a:path w="10026" h="37495" extrusionOk="0">
                  <a:moveTo>
                    <a:pt x="226" y="0"/>
                  </a:moveTo>
                  <a:lnTo>
                    <a:pt x="226" y="32607"/>
                  </a:lnTo>
                  <a:cubicBezTo>
                    <a:pt x="226" y="32607"/>
                    <a:pt x="0" y="37494"/>
                    <a:pt x="5013" y="37494"/>
                  </a:cubicBezTo>
                  <a:cubicBezTo>
                    <a:pt x="10025" y="37494"/>
                    <a:pt x="9800" y="32607"/>
                    <a:pt x="9800" y="32607"/>
                  </a:cubicBezTo>
                  <a:lnTo>
                    <a:pt x="98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16;p22"/>
            <p:cNvSpPr/>
            <p:nvPr/>
          </p:nvSpPr>
          <p:spPr>
            <a:xfrm>
              <a:off x="4418685" y="2278154"/>
              <a:ext cx="307063" cy="553260"/>
            </a:xfrm>
            <a:custGeom>
              <a:avLst/>
              <a:gdLst/>
              <a:ahLst/>
              <a:cxnLst/>
              <a:rect l="l" t="t" r="r" b="b"/>
              <a:pathLst>
                <a:path w="7971" h="14362" extrusionOk="0">
                  <a:moveTo>
                    <a:pt x="176" y="0"/>
                  </a:moveTo>
                  <a:lnTo>
                    <a:pt x="176" y="8547"/>
                  </a:lnTo>
                  <a:lnTo>
                    <a:pt x="176" y="10477"/>
                  </a:lnTo>
                  <a:cubicBezTo>
                    <a:pt x="176" y="10477"/>
                    <a:pt x="1" y="14361"/>
                    <a:pt x="3986" y="14361"/>
                  </a:cubicBezTo>
                  <a:cubicBezTo>
                    <a:pt x="7971" y="14361"/>
                    <a:pt x="7795" y="10477"/>
                    <a:pt x="7795" y="10477"/>
                  </a:cubicBezTo>
                  <a:lnTo>
                    <a:pt x="7795" y="8547"/>
                  </a:lnTo>
                  <a:lnTo>
                    <a:pt x="7795" y="0"/>
                  </a:lnTo>
                  <a:close/>
                </a:path>
              </a:pathLst>
            </a:custGeom>
            <a:solidFill>
              <a:srgbClr val="30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417;p22"/>
            <p:cNvSpPr/>
            <p:nvPr/>
          </p:nvSpPr>
          <p:spPr>
            <a:xfrm>
              <a:off x="4420611" y="1189075"/>
              <a:ext cx="303211" cy="415196"/>
            </a:xfrm>
            <a:custGeom>
              <a:avLst/>
              <a:gdLst/>
              <a:ahLst/>
              <a:cxnLst/>
              <a:rect l="l" t="t" r="r" b="b"/>
              <a:pathLst>
                <a:path w="7871" h="10778" extrusionOk="0">
                  <a:moveTo>
                    <a:pt x="1555" y="1"/>
                  </a:moveTo>
                  <a:cubicBezTo>
                    <a:pt x="703" y="1"/>
                    <a:pt x="1" y="677"/>
                    <a:pt x="1" y="1529"/>
                  </a:cubicBezTo>
                  <a:lnTo>
                    <a:pt x="1" y="9249"/>
                  </a:lnTo>
                  <a:cubicBezTo>
                    <a:pt x="1" y="10076"/>
                    <a:pt x="703" y="10778"/>
                    <a:pt x="1555" y="10778"/>
                  </a:cubicBezTo>
                  <a:lnTo>
                    <a:pt x="6317" y="10778"/>
                  </a:lnTo>
                  <a:cubicBezTo>
                    <a:pt x="7169" y="10778"/>
                    <a:pt x="7871" y="10076"/>
                    <a:pt x="7871" y="9249"/>
                  </a:cubicBezTo>
                  <a:lnTo>
                    <a:pt x="7871" y="1529"/>
                  </a:lnTo>
                  <a:cubicBezTo>
                    <a:pt x="7871" y="677"/>
                    <a:pt x="7169" y="1"/>
                    <a:pt x="6317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418;p22"/>
            <p:cNvSpPr/>
            <p:nvPr/>
          </p:nvSpPr>
          <p:spPr>
            <a:xfrm>
              <a:off x="4350153" y="1363815"/>
              <a:ext cx="444164" cy="65719"/>
            </a:xfrm>
            <a:custGeom>
              <a:avLst/>
              <a:gdLst/>
              <a:ahLst/>
              <a:cxnLst/>
              <a:rect l="l" t="t" r="r" b="b"/>
              <a:pathLst>
                <a:path w="11530" h="1706" extrusionOk="0">
                  <a:moveTo>
                    <a:pt x="827" y="1"/>
                  </a:moveTo>
                  <a:cubicBezTo>
                    <a:pt x="376" y="1"/>
                    <a:pt x="0" y="377"/>
                    <a:pt x="0" y="853"/>
                  </a:cubicBezTo>
                  <a:cubicBezTo>
                    <a:pt x="0" y="1329"/>
                    <a:pt x="376" y="1705"/>
                    <a:pt x="827" y="1705"/>
                  </a:cubicBezTo>
                  <a:lnTo>
                    <a:pt x="10702" y="1705"/>
                  </a:lnTo>
                  <a:cubicBezTo>
                    <a:pt x="11153" y="1705"/>
                    <a:pt x="11529" y="1329"/>
                    <a:pt x="11529" y="853"/>
                  </a:cubicBezTo>
                  <a:cubicBezTo>
                    <a:pt x="11529" y="377"/>
                    <a:pt x="11153" y="1"/>
                    <a:pt x="1070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419;p22"/>
            <p:cNvSpPr/>
            <p:nvPr/>
          </p:nvSpPr>
          <p:spPr>
            <a:xfrm>
              <a:off x="4917865" y="1429496"/>
              <a:ext cx="386227" cy="1444401"/>
            </a:xfrm>
            <a:custGeom>
              <a:avLst/>
              <a:gdLst/>
              <a:ahLst/>
              <a:cxnLst/>
              <a:rect l="l" t="t" r="r" b="b"/>
              <a:pathLst>
                <a:path w="10026" h="37495" extrusionOk="0">
                  <a:moveTo>
                    <a:pt x="251" y="0"/>
                  </a:moveTo>
                  <a:lnTo>
                    <a:pt x="251" y="32607"/>
                  </a:lnTo>
                  <a:cubicBezTo>
                    <a:pt x="251" y="32607"/>
                    <a:pt x="0" y="37494"/>
                    <a:pt x="5013" y="37494"/>
                  </a:cubicBezTo>
                  <a:cubicBezTo>
                    <a:pt x="10025" y="37494"/>
                    <a:pt x="9800" y="32607"/>
                    <a:pt x="9800" y="32607"/>
                  </a:cubicBezTo>
                  <a:lnTo>
                    <a:pt x="98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420;p22"/>
            <p:cNvSpPr/>
            <p:nvPr/>
          </p:nvSpPr>
          <p:spPr>
            <a:xfrm>
              <a:off x="4957428" y="1680511"/>
              <a:ext cx="307063" cy="1150898"/>
            </a:xfrm>
            <a:custGeom>
              <a:avLst/>
              <a:gdLst/>
              <a:ahLst/>
              <a:cxnLst/>
              <a:rect l="l" t="t" r="r" b="b"/>
              <a:pathLst>
                <a:path w="7971" h="29876" extrusionOk="0">
                  <a:moveTo>
                    <a:pt x="176" y="0"/>
                  </a:moveTo>
                  <a:lnTo>
                    <a:pt x="176" y="6341"/>
                  </a:lnTo>
                  <a:lnTo>
                    <a:pt x="176" y="15514"/>
                  </a:lnTo>
                  <a:lnTo>
                    <a:pt x="176" y="24061"/>
                  </a:lnTo>
                  <a:lnTo>
                    <a:pt x="176" y="25991"/>
                  </a:lnTo>
                  <a:cubicBezTo>
                    <a:pt x="176" y="25991"/>
                    <a:pt x="1" y="29875"/>
                    <a:pt x="3986" y="29875"/>
                  </a:cubicBezTo>
                  <a:cubicBezTo>
                    <a:pt x="7971" y="29875"/>
                    <a:pt x="7795" y="25991"/>
                    <a:pt x="7795" y="25991"/>
                  </a:cubicBezTo>
                  <a:lnTo>
                    <a:pt x="7795" y="24061"/>
                  </a:lnTo>
                  <a:lnTo>
                    <a:pt x="7795" y="15514"/>
                  </a:lnTo>
                  <a:lnTo>
                    <a:pt x="7795" y="6341"/>
                  </a:lnTo>
                  <a:lnTo>
                    <a:pt x="7795" y="0"/>
                  </a:lnTo>
                  <a:close/>
                </a:path>
              </a:pathLst>
            </a:custGeom>
            <a:solidFill>
              <a:srgbClr val="FC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421;p22"/>
            <p:cNvSpPr/>
            <p:nvPr/>
          </p:nvSpPr>
          <p:spPr>
            <a:xfrm>
              <a:off x="4960356" y="1189075"/>
              <a:ext cx="302209" cy="415196"/>
            </a:xfrm>
            <a:custGeom>
              <a:avLst/>
              <a:gdLst/>
              <a:ahLst/>
              <a:cxnLst/>
              <a:rect l="l" t="t" r="r" b="b"/>
              <a:pathLst>
                <a:path w="7845" h="10778" extrusionOk="0">
                  <a:moveTo>
                    <a:pt x="1529" y="1"/>
                  </a:moveTo>
                  <a:cubicBezTo>
                    <a:pt x="677" y="1"/>
                    <a:pt x="0" y="677"/>
                    <a:pt x="0" y="1529"/>
                  </a:cubicBezTo>
                  <a:lnTo>
                    <a:pt x="0" y="9249"/>
                  </a:lnTo>
                  <a:cubicBezTo>
                    <a:pt x="0" y="10076"/>
                    <a:pt x="677" y="10778"/>
                    <a:pt x="1529" y="10778"/>
                  </a:cubicBezTo>
                  <a:lnTo>
                    <a:pt x="6291" y="10778"/>
                  </a:lnTo>
                  <a:cubicBezTo>
                    <a:pt x="7143" y="10778"/>
                    <a:pt x="7845" y="10076"/>
                    <a:pt x="7845" y="9249"/>
                  </a:cubicBezTo>
                  <a:lnTo>
                    <a:pt x="7845" y="1529"/>
                  </a:lnTo>
                  <a:cubicBezTo>
                    <a:pt x="7845" y="677"/>
                    <a:pt x="7143" y="1"/>
                    <a:pt x="6291" y="1"/>
                  </a:cubicBezTo>
                  <a:close/>
                </a:path>
              </a:pathLst>
            </a:custGeom>
            <a:solidFill>
              <a:srgbClr val="2D4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422;p22"/>
            <p:cNvSpPr/>
            <p:nvPr/>
          </p:nvSpPr>
          <p:spPr>
            <a:xfrm>
              <a:off x="4888896" y="1363815"/>
              <a:ext cx="445127" cy="65719"/>
            </a:xfrm>
            <a:custGeom>
              <a:avLst/>
              <a:gdLst/>
              <a:ahLst/>
              <a:cxnLst/>
              <a:rect l="l" t="t" r="r" b="b"/>
              <a:pathLst>
                <a:path w="11555" h="1706" extrusionOk="0">
                  <a:moveTo>
                    <a:pt x="853" y="1"/>
                  </a:moveTo>
                  <a:cubicBezTo>
                    <a:pt x="376" y="1"/>
                    <a:pt x="0" y="377"/>
                    <a:pt x="0" y="853"/>
                  </a:cubicBezTo>
                  <a:cubicBezTo>
                    <a:pt x="0" y="1329"/>
                    <a:pt x="376" y="1705"/>
                    <a:pt x="853" y="1705"/>
                  </a:cubicBezTo>
                  <a:lnTo>
                    <a:pt x="10702" y="1705"/>
                  </a:lnTo>
                  <a:cubicBezTo>
                    <a:pt x="11178" y="1705"/>
                    <a:pt x="11554" y="1329"/>
                    <a:pt x="11554" y="853"/>
                  </a:cubicBezTo>
                  <a:cubicBezTo>
                    <a:pt x="11554" y="377"/>
                    <a:pt x="11178" y="1"/>
                    <a:pt x="1070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423;p22"/>
            <p:cNvSpPr/>
            <p:nvPr/>
          </p:nvSpPr>
          <p:spPr>
            <a:xfrm>
              <a:off x="3621184" y="1586862"/>
              <a:ext cx="1902048" cy="1479148"/>
            </a:xfrm>
            <a:custGeom>
              <a:avLst/>
              <a:gdLst/>
              <a:ahLst/>
              <a:cxnLst/>
              <a:rect l="l" t="t" r="r" b="b"/>
              <a:pathLst>
                <a:path w="49375" h="38397" extrusionOk="0">
                  <a:moveTo>
                    <a:pt x="5991" y="0"/>
                  </a:moveTo>
                  <a:cubicBezTo>
                    <a:pt x="2683" y="0"/>
                    <a:pt x="1" y="2682"/>
                    <a:pt x="1" y="5990"/>
                  </a:cubicBezTo>
                  <a:lnTo>
                    <a:pt x="1" y="38397"/>
                  </a:lnTo>
                  <a:lnTo>
                    <a:pt x="2156" y="38397"/>
                  </a:lnTo>
                  <a:lnTo>
                    <a:pt x="2156" y="5990"/>
                  </a:lnTo>
                  <a:cubicBezTo>
                    <a:pt x="2156" y="3860"/>
                    <a:pt x="3886" y="2156"/>
                    <a:pt x="5991" y="2156"/>
                  </a:cubicBezTo>
                  <a:lnTo>
                    <a:pt x="43385" y="2156"/>
                  </a:lnTo>
                  <a:cubicBezTo>
                    <a:pt x="45490" y="2156"/>
                    <a:pt x="47219" y="3860"/>
                    <a:pt x="47219" y="5990"/>
                  </a:cubicBezTo>
                  <a:lnTo>
                    <a:pt x="47219" y="38397"/>
                  </a:lnTo>
                  <a:lnTo>
                    <a:pt x="49375" y="38397"/>
                  </a:lnTo>
                  <a:lnTo>
                    <a:pt x="49375" y="5990"/>
                  </a:lnTo>
                  <a:cubicBezTo>
                    <a:pt x="49375" y="2682"/>
                    <a:pt x="46693" y="0"/>
                    <a:pt x="43385" y="0"/>
                  </a:cubicBez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424;p22"/>
            <p:cNvSpPr/>
            <p:nvPr/>
          </p:nvSpPr>
          <p:spPr>
            <a:xfrm>
              <a:off x="3529500" y="2945292"/>
              <a:ext cx="2085454" cy="162257"/>
            </a:xfrm>
            <a:custGeom>
              <a:avLst/>
              <a:gdLst/>
              <a:ahLst/>
              <a:cxnLst/>
              <a:rect l="l" t="t" r="r" b="b"/>
              <a:pathLst>
                <a:path w="54136" h="4212" extrusionOk="0">
                  <a:moveTo>
                    <a:pt x="0" y="1"/>
                  </a:moveTo>
                  <a:lnTo>
                    <a:pt x="0" y="4211"/>
                  </a:lnTo>
                  <a:lnTo>
                    <a:pt x="54136" y="4211"/>
                  </a:lnTo>
                  <a:lnTo>
                    <a:pt x="54136" y="1"/>
                  </a:lnTo>
                  <a:close/>
                </a:path>
              </a:pathLst>
            </a:custGeom>
            <a:solidFill>
              <a:srgbClr val="56C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8" name="Google Shape;426;p22"/>
          <p:cNvSpPr txBox="1">
            <a:spLocks/>
          </p:cNvSpPr>
          <p:nvPr/>
        </p:nvSpPr>
        <p:spPr>
          <a:xfrm>
            <a:off x="436802" y="3706428"/>
            <a:ext cx="1869900" cy="956700"/>
          </a:xfrm>
          <a:prstGeom prst="rect">
            <a:avLst/>
          </a:prstGeom>
          <a:solidFill>
            <a:srgbClr val="2D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Extra Condensed"/>
              <a:buChar char="●"/>
              <a:defRPr sz="18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72000" marR="7200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Font typeface="Fira Sans Extra Condensed"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smtClean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rPr>
              <a:t>Khái</a:t>
            </a:r>
            <a:r>
              <a:rPr kumimoji="0" lang="vi-VN" sz="2200" b="1" i="0" u="none" strike="noStrike" kern="0" cap="none" spc="0" normalizeH="0" noProof="0" smtClean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rPr>
              <a:t> niệm oxide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 panose="020B0604020202020204" pitchFamily="34" charset="0"/>
              <a:ea typeface="Advent Pro"/>
              <a:cs typeface="Arial" panose="020B0604020202020204" pitchFamily="34" charset="0"/>
              <a:sym typeface="Advent Pro"/>
            </a:endParaRPr>
          </a:p>
        </p:txBody>
      </p:sp>
      <p:sp>
        <p:nvSpPr>
          <p:cNvPr id="79" name="Google Shape;427;p22"/>
          <p:cNvSpPr txBox="1"/>
          <p:nvPr/>
        </p:nvSpPr>
        <p:spPr>
          <a:xfrm>
            <a:off x="436802" y="3025815"/>
            <a:ext cx="18699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smtClean="0">
                <a:solidFill>
                  <a:srgbClr val="B02020"/>
                </a:solidFill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01</a:t>
            </a:r>
            <a:endParaRPr sz="3200" b="1">
              <a:solidFill>
                <a:srgbClr val="B02020"/>
              </a:solidFill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80" name="Google Shape;428;p22"/>
          <p:cNvSpPr txBox="1"/>
          <p:nvPr/>
        </p:nvSpPr>
        <p:spPr>
          <a:xfrm>
            <a:off x="6688693" y="3063882"/>
            <a:ext cx="18699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smtClean="0">
                <a:solidFill>
                  <a:srgbClr val="B02020"/>
                </a:solidFill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03</a:t>
            </a:r>
            <a:endParaRPr sz="3200" b="1">
              <a:solidFill>
                <a:srgbClr val="B02020"/>
              </a:solidFill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cxnSp>
        <p:nvCxnSpPr>
          <p:cNvPr id="81" name="Google Shape;429;p22"/>
          <p:cNvCxnSpPr>
            <a:stCxn id="79" idx="0"/>
          </p:cNvCxnSpPr>
          <p:nvPr/>
        </p:nvCxnSpPr>
        <p:spPr>
          <a:xfrm rot="5400000" flipH="1" flipV="1">
            <a:off x="2106597" y="1335738"/>
            <a:ext cx="955233" cy="2424923"/>
          </a:xfrm>
          <a:prstGeom prst="bentConnector2">
            <a:avLst/>
          </a:prstGeom>
          <a:noFill/>
          <a:ln w="19050" cap="flat" cmpd="sng">
            <a:solidFill>
              <a:srgbClr val="2D406A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82" name="Google Shape;430;p22"/>
          <p:cNvCxnSpPr>
            <a:stCxn id="83" idx="0"/>
          </p:cNvCxnSpPr>
          <p:nvPr/>
        </p:nvCxnSpPr>
        <p:spPr>
          <a:xfrm rot="-5400000">
            <a:off x="4319100" y="2810382"/>
            <a:ext cx="5064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D406A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3" name="Google Shape;431;p22"/>
          <p:cNvSpPr txBox="1"/>
          <p:nvPr/>
        </p:nvSpPr>
        <p:spPr>
          <a:xfrm>
            <a:off x="3637050" y="3063882"/>
            <a:ext cx="18699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smtClean="0">
                <a:solidFill>
                  <a:srgbClr val="B02020"/>
                </a:solidFill>
                <a:latin typeface="Arial" panose="020B0604020202020204" pitchFamily="34" charset="0"/>
                <a:ea typeface="Anton"/>
                <a:cs typeface="Arial" panose="020B0604020202020204" pitchFamily="34" charset="0"/>
                <a:sym typeface="Anton"/>
              </a:rPr>
              <a:t>02</a:t>
            </a:r>
            <a:endParaRPr sz="3200" b="1">
              <a:solidFill>
                <a:srgbClr val="B02020"/>
              </a:solidFill>
              <a:latin typeface="Arial" panose="020B0604020202020204" pitchFamily="34" charset="0"/>
              <a:ea typeface="Anton"/>
              <a:cs typeface="Arial" panose="020B0604020202020204" pitchFamily="34" charset="0"/>
              <a:sym typeface="Anton"/>
            </a:endParaRPr>
          </a:p>
        </p:txBody>
      </p:sp>
      <p:sp>
        <p:nvSpPr>
          <p:cNvPr id="84" name="Google Shape;432;p22"/>
          <p:cNvSpPr txBox="1">
            <a:spLocks/>
          </p:cNvSpPr>
          <p:nvPr/>
        </p:nvSpPr>
        <p:spPr>
          <a:xfrm>
            <a:off x="3637050" y="3707895"/>
            <a:ext cx="1869900" cy="956700"/>
          </a:xfrm>
          <a:prstGeom prst="rect">
            <a:avLst/>
          </a:prstGeom>
          <a:solidFill>
            <a:srgbClr val="30A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Extra Condensed"/>
              <a:buChar char="●"/>
              <a:defRPr sz="18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72000" marR="7200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Font typeface="Fira Sans Extra Condensed"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rPr>
              <a:t>Phân</a:t>
            </a:r>
            <a:r>
              <a:rPr kumimoji="0" lang="vi-VN" sz="2200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rPr>
              <a:t> loại oxide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dvent Pro"/>
              <a:cs typeface="Arial" panose="020B0604020202020204" pitchFamily="34" charset="0"/>
              <a:sym typeface="Advent Pro"/>
            </a:endParaRPr>
          </a:p>
        </p:txBody>
      </p:sp>
      <p:sp>
        <p:nvSpPr>
          <p:cNvPr id="85" name="Google Shape;433;p22"/>
          <p:cNvSpPr txBox="1">
            <a:spLocks/>
          </p:cNvSpPr>
          <p:nvPr/>
        </p:nvSpPr>
        <p:spPr>
          <a:xfrm>
            <a:off x="6283842" y="3706428"/>
            <a:ext cx="2764440" cy="956700"/>
          </a:xfrm>
          <a:prstGeom prst="rect">
            <a:avLst/>
          </a:prstGeom>
          <a:solidFill>
            <a:srgbClr val="FCBF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Extra Condensed"/>
              <a:buChar char="●"/>
              <a:defRPr sz="18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●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Extra Condensed"/>
              <a:buChar char="○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Extra Condensed"/>
              <a:buChar char="■"/>
              <a:defRPr sz="1400" b="0" i="0" u="none" strike="noStrike" cap="none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72000" marR="7200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800"/>
              <a:buFont typeface="Fira Sans Extra Condensed"/>
              <a:buNone/>
              <a:tabLst/>
              <a:defRPr/>
            </a:pPr>
            <a:r>
              <a:rPr lang="vi-VN" sz="2200" b="1" smtClean="0">
                <a:solidFill>
                  <a:srgbClr val="2D406A"/>
                </a:solidFill>
                <a:latin typeface="Arial" panose="020B0604020202020204" pitchFamily="34" charset="0"/>
                <a:ea typeface="Advent Pro"/>
                <a:cs typeface="Arial" panose="020B0604020202020204" pitchFamily="34" charset="0"/>
                <a:sym typeface="Advent Pro"/>
              </a:rPr>
              <a:t>Tính chất hóa học của oxide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 panose="020B0604020202020204" pitchFamily="34" charset="0"/>
              <a:ea typeface="Advent Pro"/>
              <a:cs typeface="Arial" panose="020B0604020202020204" pitchFamily="34" charset="0"/>
              <a:sym typeface="Advent Pro"/>
            </a:endParaRPr>
          </a:p>
        </p:txBody>
      </p:sp>
      <p:cxnSp>
        <p:nvCxnSpPr>
          <p:cNvPr id="86" name="Google Shape;434;p22"/>
          <p:cNvCxnSpPr>
            <a:stCxn id="80" idx="0"/>
          </p:cNvCxnSpPr>
          <p:nvPr/>
        </p:nvCxnSpPr>
        <p:spPr>
          <a:xfrm rot="16200000" flipV="1">
            <a:off x="5989135" y="1429374"/>
            <a:ext cx="993299" cy="2275718"/>
          </a:xfrm>
          <a:prstGeom prst="bentConnector2">
            <a:avLst/>
          </a:prstGeom>
          <a:noFill/>
          <a:ln w="19050" cap="flat" cmpd="sng">
            <a:solidFill>
              <a:srgbClr val="2D406A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5"/>
          <p:cNvSpPr txBox="1">
            <a:spLocks noGrp="1"/>
          </p:cNvSpPr>
          <p:nvPr>
            <p:ph type="title"/>
          </p:nvPr>
        </p:nvSpPr>
        <p:spPr>
          <a:xfrm>
            <a:off x="1358673" y="2417550"/>
            <a:ext cx="6839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smtClean="0">
                <a:latin typeface="Arial" panose="020B0604020202020204" pitchFamily="34" charset="0"/>
                <a:cs typeface="Arial" panose="020B0604020202020204" pitchFamily="34" charset="0"/>
              </a:rPr>
              <a:t>KHÁI NIỆM OXIDE</a:t>
            </a:r>
            <a:endParaRPr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" name="Google Shape;1127;p35"/>
          <p:cNvSpPr txBox="1">
            <a:spLocks noGrp="1"/>
          </p:cNvSpPr>
          <p:nvPr>
            <p:ph type="title" idx="2"/>
          </p:nvPr>
        </p:nvSpPr>
        <p:spPr>
          <a:xfrm>
            <a:off x="1344485" y="1195356"/>
            <a:ext cx="202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2" name="Google Shape;1152;p35"/>
          <p:cNvGrpSpPr/>
          <p:nvPr/>
        </p:nvGrpSpPr>
        <p:grpSpPr>
          <a:xfrm rot="5400000">
            <a:off x="6899834" y="913339"/>
            <a:ext cx="817647" cy="714593"/>
            <a:chOff x="5171214" y="3643147"/>
            <a:chExt cx="1276775" cy="1115854"/>
          </a:xfrm>
        </p:grpSpPr>
        <p:grpSp>
          <p:nvGrpSpPr>
            <p:cNvPr id="1153" name="Google Shape;1153;p35"/>
            <p:cNvGrpSpPr/>
            <p:nvPr/>
          </p:nvGrpSpPr>
          <p:grpSpPr>
            <a:xfrm rot="-9875790">
              <a:off x="5246814" y="3740919"/>
              <a:ext cx="828325" cy="681266"/>
              <a:chOff x="2486400" y="976250"/>
              <a:chExt cx="517075" cy="425275"/>
            </a:xfrm>
          </p:grpSpPr>
          <p:sp>
            <p:nvSpPr>
              <p:cNvPr id="1154" name="Google Shape;1154;p35"/>
              <p:cNvSpPr/>
              <p:nvPr/>
            </p:nvSpPr>
            <p:spPr>
              <a:xfrm>
                <a:off x="2619400" y="976250"/>
                <a:ext cx="384075" cy="384150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6" fill="none" extrusionOk="0">
                    <a:moveTo>
                      <a:pt x="13537" y="4764"/>
                    </a:moveTo>
                    <a:cubicBezTo>
                      <a:pt x="14131" y="5148"/>
                      <a:pt x="14737" y="5546"/>
                      <a:pt x="15362" y="5967"/>
                    </a:cubicBezTo>
                    <a:cubicBezTo>
                      <a:pt x="13204" y="8988"/>
                      <a:pt x="11435" y="12258"/>
                      <a:pt x="9411" y="15366"/>
                    </a:cubicBezTo>
                    <a:cubicBezTo>
                      <a:pt x="6283" y="13349"/>
                      <a:pt x="3392" y="11150"/>
                      <a:pt x="0" y="9587"/>
                    </a:cubicBezTo>
                    <a:cubicBezTo>
                      <a:pt x="2000" y="5603"/>
                      <a:pt x="3846" y="3502"/>
                      <a:pt x="5811" y="0"/>
                    </a:cubicBezTo>
                    <a:cubicBezTo>
                      <a:pt x="7147" y="815"/>
                      <a:pt x="8383" y="1560"/>
                      <a:pt x="9594" y="229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5" name="Google Shape;1155;p35"/>
              <p:cNvSpPr/>
              <p:nvPr/>
            </p:nvSpPr>
            <p:spPr>
              <a:xfrm>
                <a:off x="2900800" y="1059250"/>
                <a:ext cx="1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445" fill="none" extrusionOk="0">
                    <a:moveTo>
                      <a:pt x="1" y="1"/>
                    </a:moveTo>
                    <a:cubicBezTo>
                      <a:pt x="238" y="148"/>
                      <a:pt x="474" y="296"/>
                      <a:pt x="712" y="44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35"/>
              <p:cNvSpPr/>
              <p:nvPr/>
            </p:nvSpPr>
            <p:spPr>
              <a:xfrm>
                <a:off x="2563250" y="1297975"/>
                <a:ext cx="166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04" fill="none" extrusionOk="0">
                    <a:moveTo>
                      <a:pt x="664" y="403"/>
                    </a:moveTo>
                    <a:cubicBezTo>
                      <a:pt x="444" y="267"/>
                      <a:pt x="223" y="133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7" name="Google Shape;1157;p35"/>
              <p:cNvSpPr/>
              <p:nvPr/>
            </p:nvSpPr>
            <p:spPr>
              <a:xfrm>
                <a:off x="2486400" y="1017350"/>
                <a:ext cx="384075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5367" fill="none" extrusionOk="0">
                    <a:moveTo>
                      <a:pt x="1727" y="10456"/>
                    </a:moveTo>
                    <a:cubicBezTo>
                      <a:pt x="1164" y="10149"/>
                      <a:pt x="589" y="9859"/>
                      <a:pt x="1" y="9588"/>
                    </a:cubicBezTo>
                    <a:cubicBezTo>
                      <a:pt x="2000" y="5603"/>
                      <a:pt x="3846" y="3503"/>
                      <a:pt x="5811" y="1"/>
                    </a:cubicBezTo>
                    <a:cubicBezTo>
                      <a:pt x="9234" y="2090"/>
                      <a:pt x="12004" y="3712"/>
                      <a:pt x="15363" y="5967"/>
                    </a:cubicBezTo>
                    <a:cubicBezTo>
                      <a:pt x="13205" y="8987"/>
                      <a:pt x="11435" y="12259"/>
                      <a:pt x="9411" y="15366"/>
                    </a:cubicBezTo>
                    <a:cubicBezTo>
                      <a:pt x="7993" y="14451"/>
                      <a:pt x="6623" y="13499"/>
                      <a:pt x="5231" y="125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8" name="Google Shape;1158;p35"/>
              <p:cNvSpPr/>
              <p:nvPr/>
            </p:nvSpPr>
            <p:spPr>
              <a:xfrm>
                <a:off x="2870450" y="1125400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1"/>
                    </a:moveTo>
                    <a:cubicBezTo>
                      <a:pt x="3425" y="378"/>
                      <a:pt x="1794" y="923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35"/>
              <p:cNvSpPr/>
              <p:nvPr/>
            </p:nvSpPr>
            <p:spPr>
              <a:xfrm>
                <a:off x="2721675" y="1360375"/>
                <a:ext cx="133000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1646" fill="none" extrusionOk="0">
                    <a:moveTo>
                      <a:pt x="5320" y="1"/>
                    </a:moveTo>
                    <a:cubicBezTo>
                      <a:pt x="3470" y="329"/>
                      <a:pt x="1732" y="918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0" name="Google Shape;1160;p35"/>
              <p:cNvSpPr/>
              <p:nvPr/>
            </p:nvSpPr>
            <p:spPr>
              <a:xfrm>
                <a:off x="2631675" y="976250"/>
                <a:ext cx="1330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5" fill="none" extrusionOk="0">
                    <a:moveTo>
                      <a:pt x="5320" y="0"/>
                    </a:moveTo>
                    <a:cubicBezTo>
                      <a:pt x="3534" y="437"/>
                      <a:pt x="1738" y="1046"/>
                      <a:pt x="0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Google Shape;1161;p35"/>
              <p:cNvSpPr/>
              <p:nvPr/>
            </p:nvSpPr>
            <p:spPr>
              <a:xfrm>
                <a:off x="2486400" y="1215925"/>
                <a:ext cx="13302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1646" fill="none" extrusionOk="0">
                    <a:moveTo>
                      <a:pt x="5320" y="0"/>
                    </a:moveTo>
                    <a:cubicBezTo>
                      <a:pt x="3579" y="531"/>
                      <a:pt x="1741" y="1115"/>
                      <a:pt x="1" y="16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2" name="Google Shape;1162;p35"/>
            <p:cNvGrpSpPr/>
            <p:nvPr/>
          </p:nvGrpSpPr>
          <p:grpSpPr>
            <a:xfrm rot="6653607" flipH="1">
              <a:off x="6031941" y="4292087"/>
              <a:ext cx="265000" cy="505851"/>
              <a:chOff x="4108100" y="4738163"/>
              <a:chExt cx="165425" cy="315775"/>
            </a:xfrm>
          </p:grpSpPr>
          <p:sp>
            <p:nvSpPr>
              <p:cNvPr id="1163" name="Google Shape;1163;p35"/>
              <p:cNvSpPr/>
              <p:nvPr/>
            </p:nvSpPr>
            <p:spPr>
              <a:xfrm>
                <a:off x="4153975" y="4738163"/>
                <a:ext cx="119550" cy="249625"/>
              </a:xfrm>
              <a:custGeom>
                <a:avLst/>
                <a:gdLst/>
                <a:ahLst/>
                <a:cxnLst/>
                <a:rect l="l" t="t" r="r" b="b"/>
                <a:pathLst>
                  <a:path w="4782" h="9985" fill="none" extrusionOk="0">
                    <a:moveTo>
                      <a:pt x="1" y="0"/>
                    </a:moveTo>
                    <a:cubicBezTo>
                      <a:pt x="420" y="3737"/>
                      <a:pt x="2132" y="7314"/>
                      <a:pt x="4781" y="998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4" name="Google Shape;1164;p35"/>
              <p:cNvSpPr/>
              <p:nvPr/>
            </p:nvSpPr>
            <p:spPr>
              <a:xfrm>
                <a:off x="4126475" y="4912438"/>
                <a:ext cx="5407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3486" fill="none" extrusionOk="0">
                    <a:moveTo>
                      <a:pt x="0" y="1"/>
                    </a:moveTo>
                    <a:cubicBezTo>
                      <a:pt x="495" y="1284"/>
                      <a:pt x="1233" y="2473"/>
                      <a:pt x="2163" y="34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35"/>
              <p:cNvSpPr/>
              <p:nvPr/>
            </p:nvSpPr>
            <p:spPr>
              <a:xfrm>
                <a:off x="4108100" y="5008888"/>
                <a:ext cx="4217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802" fill="none" extrusionOk="0">
                    <a:moveTo>
                      <a:pt x="1" y="1"/>
                    </a:moveTo>
                    <a:cubicBezTo>
                      <a:pt x="562" y="601"/>
                      <a:pt x="1123" y="1200"/>
                      <a:pt x="1686" y="180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66" name="Google Shape;1166;p35"/>
          <p:cNvGrpSpPr/>
          <p:nvPr/>
        </p:nvGrpSpPr>
        <p:grpSpPr>
          <a:xfrm rot="8999829" flipH="1">
            <a:off x="7428756" y="3574451"/>
            <a:ext cx="85946" cy="78448"/>
            <a:chOff x="4903516" y="76261"/>
            <a:chExt cx="74638" cy="68127"/>
          </a:xfrm>
        </p:grpSpPr>
        <p:sp>
          <p:nvSpPr>
            <p:cNvPr id="1167" name="Google Shape;1167;p35"/>
            <p:cNvSpPr/>
            <p:nvPr/>
          </p:nvSpPr>
          <p:spPr>
            <a:xfrm>
              <a:off x="4903516" y="76261"/>
              <a:ext cx="74638" cy="68127"/>
            </a:xfrm>
            <a:custGeom>
              <a:avLst/>
              <a:gdLst/>
              <a:ahLst/>
              <a:cxnLst/>
              <a:rect l="l" t="t" r="r" b="b"/>
              <a:pathLst>
                <a:path w="1387" h="1266" extrusionOk="0">
                  <a:moveTo>
                    <a:pt x="658" y="1"/>
                  </a:moveTo>
                  <a:cubicBezTo>
                    <a:pt x="620" y="1"/>
                    <a:pt x="583" y="4"/>
                    <a:pt x="548" y="12"/>
                  </a:cubicBezTo>
                  <a:cubicBezTo>
                    <a:pt x="305" y="61"/>
                    <a:pt x="101" y="265"/>
                    <a:pt x="51" y="509"/>
                  </a:cubicBezTo>
                  <a:cubicBezTo>
                    <a:pt x="1" y="752"/>
                    <a:pt x="109" y="1021"/>
                    <a:pt x="315" y="1160"/>
                  </a:cubicBezTo>
                  <a:cubicBezTo>
                    <a:pt x="417" y="1230"/>
                    <a:pt x="542" y="1265"/>
                    <a:pt x="666" y="1265"/>
                  </a:cubicBezTo>
                  <a:cubicBezTo>
                    <a:pt x="790" y="1265"/>
                    <a:pt x="914" y="1230"/>
                    <a:pt x="1017" y="1160"/>
                  </a:cubicBezTo>
                  <a:cubicBezTo>
                    <a:pt x="1221" y="1022"/>
                    <a:pt x="1387" y="662"/>
                    <a:pt x="1309" y="415"/>
                  </a:cubicBezTo>
                  <a:cubicBezTo>
                    <a:pt x="1230" y="166"/>
                    <a:pt x="919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4928808" y="96172"/>
              <a:ext cx="23462" cy="22278"/>
            </a:xfrm>
            <a:custGeom>
              <a:avLst/>
              <a:gdLst/>
              <a:ahLst/>
              <a:cxnLst/>
              <a:rect l="l" t="t" r="r" b="b"/>
              <a:pathLst>
                <a:path w="436" h="414" fill="none" extrusionOk="0">
                  <a:moveTo>
                    <a:pt x="1" y="5"/>
                  </a:moveTo>
                  <a:cubicBezTo>
                    <a:pt x="112" y="0"/>
                    <a:pt x="224" y="41"/>
                    <a:pt x="306" y="116"/>
                  </a:cubicBezTo>
                  <a:cubicBezTo>
                    <a:pt x="386" y="193"/>
                    <a:pt x="435" y="302"/>
                    <a:pt x="436" y="41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69" name="Google Shape;1169;p35"/>
          <p:cNvGrpSpPr/>
          <p:nvPr/>
        </p:nvGrpSpPr>
        <p:grpSpPr>
          <a:xfrm rot="8999829" flipH="1">
            <a:off x="7890857" y="3035043"/>
            <a:ext cx="102986" cy="93939"/>
            <a:chOff x="4919875" y="253357"/>
            <a:chExt cx="89436" cy="81580"/>
          </a:xfrm>
        </p:grpSpPr>
        <p:sp>
          <p:nvSpPr>
            <p:cNvPr id="1170" name="Google Shape;1170;p35"/>
            <p:cNvSpPr/>
            <p:nvPr/>
          </p:nvSpPr>
          <p:spPr>
            <a:xfrm>
              <a:off x="4919875" y="253357"/>
              <a:ext cx="89436" cy="81580"/>
            </a:xfrm>
            <a:custGeom>
              <a:avLst/>
              <a:gdLst/>
              <a:ahLst/>
              <a:cxnLst/>
              <a:rect l="l" t="t" r="r" b="b"/>
              <a:pathLst>
                <a:path w="1662" h="1516" extrusionOk="0">
                  <a:moveTo>
                    <a:pt x="788" y="1"/>
                  </a:moveTo>
                  <a:cubicBezTo>
                    <a:pt x="743" y="1"/>
                    <a:pt x="699" y="5"/>
                    <a:pt x="657" y="14"/>
                  </a:cubicBezTo>
                  <a:cubicBezTo>
                    <a:pt x="366" y="74"/>
                    <a:pt x="121" y="318"/>
                    <a:pt x="60" y="610"/>
                  </a:cubicBezTo>
                  <a:cubicBezTo>
                    <a:pt x="1" y="901"/>
                    <a:pt x="131" y="1223"/>
                    <a:pt x="377" y="1390"/>
                  </a:cubicBezTo>
                  <a:cubicBezTo>
                    <a:pt x="500" y="1474"/>
                    <a:pt x="650" y="1516"/>
                    <a:pt x="799" y="1516"/>
                  </a:cubicBezTo>
                  <a:cubicBezTo>
                    <a:pt x="947" y="1516"/>
                    <a:pt x="1095" y="1474"/>
                    <a:pt x="1218" y="1391"/>
                  </a:cubicBezTo>
                  <a:cubicBezTo>
                    <a:pt x="1462" y="1224"/>
                    <a:pt x="1662" y="793"/>
                    <a:pt x="1568" y="496"/>
                  </a:cubicBezTo>
                  <a:cubicBezTo>
                    <a:pt x="1473" y="199"/>
                    <a:pt x="1100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4949848" y="304855"/>
              <a:ext cx="8341" cy="7103"/>
            </a:xfrm>
            <a:custGeom>
              <a:avLst/>
              <a:gdLst/>
              <a:ahLst/>
              <a:cxnLst/>
              <a:rect l="l" t="t" r="r" b="b"/>
              <a:pathLst>
                <a:path w="155" h="132" fill="none" extrusionOk="0">
                  <a:moveTo>
                    <a:pt x="0" y="0"/>
                  </a:moveTo>
                  <a:cubicBezTo>
                    <a:pt x="40" y="56"/>
                    <a:pt x="93" y="101"/>
                    <a:pt x="155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4945866" y="275742"/>
              <a:ext cx="7426" cy="14099"/>
            </a:xfrm>
            <a:custGeom>
              <a:avLst/>
              <a:gdLst/>
              <a:ahLst/>
              <a:cxnLst/>
              <a:rect l="l" t="t" r="r" b="b"/>
              <a:pathLst>
                <a:path w="138" h="262" fill="none" extrusionOk="0">
                  <a:moveTo>
                    <a:pt x="137" y="1"/>
                  </a:moveTo>
                  <a:cubicBezTo>
                    <a:pt x="61" y="66"/>
                    <a:pt x="12" y="161"/>
                    <a:pt x="0" y="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3" name="Google Shape;1173;p35"/>
          <p:cNvGrpSpPr/>
          <p:nvPr/>
        </p:nvGrpSpPr>
        <p:grpSpPr>
          <a:xfrm rot="8999829" flipH="1">
            <a:off x="7353503" y="2703259"/>
            <a:ext cx="319244" cy="306170"/>
            <a:chOff x="4741273" y="415654"/>
            <a:chExt cx="277242" cy="265888"/>
          </a:xfrm>
        </p:grpSpPr>
        <p:sp>
          <p:nvSpPr>
            <p:cNvPr id="1174" name="Google Shape;1174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8" name="Google Shape;1178;p35"/>
          <p:cNvGrpSpPr/>
          <p:nvPr/>
        </p:nvGrpSpPr>
        <p:grpSpPr>
          <a:xfrm rot="8999829" flipH="1">
            <a:off x="7552338" y="3200628"/>
            <a:ext cx="147725" cy="134712"/>
            <a:chOff x="4716089" y="169625"/>
            <a:chExt cx="128289" cy="116988"/>
          </a:xfrm>
        </p:grpSpPr>
        <p:sp>
          <p:nvSpPr>
            <p:cNvPr id="1179" name="Google Shape;1179;p35"/>
            <p:cNvSpPr/>
            <p:nvPr/>
          </p:nvSpPr>
          <p:spPr>
            <a:xfrm>
              <a:off x="4716089" y="169625"/>
              <a:ext cx="128289" cy="116988"/>
            </a:xfrm>
            <a:custGeom>
              <a:avLst/>
              <a:gdLst/>
              <a:ahLst/>
              <a:cxnLst/>
              <a:rect l="l" t="t" r="r" b="b"/>
              <a:pathLst>
                <a:path w="2384" h="2174" extrusionOk="0">
                  <a:moveTo>
                    <a:pt x="1130" y="1"/>
                  </a:moveTo>
                  <a:cubicBezTo>
                    <a:pt x="1065" y="1"/>
                    <a:pt x="1002" y="6"/>
                    <a:pt x="943" y="19"/>
                  </a:cubicBezTo>
                  <a:cubicBezTo>
                    <a:pt x="525" y="105"/>
                    <a:pt x="172" y="455"/>
                    <a:pt x="87" y="873"/>
                  </a:cubicBezTo>
                  <a:cubicBezTo>
                    <a:pt x="0" y="1293"/>
                    <a:pt x="187" y="1754"/>
                    <a:pt x="541" y="1994"/>
                  </a:cubicBezTo>
                  <a:cubicBezTo>
                    <a:pt x="718" y="2113"/>
                    <a:pt x="932" y="2174"/>
                    <a:pt x="1147" y="2174"/>
                  </a:cubicBezTo>
                  <a:cubicBezTo>
                    <a:pt x="1359" y="2174"/>
                    <a:pt x="1571" y="2114"/>
                    <a:pt x="1748" y="1995"/>
                  </a:cubicBezTo>
                  <a:cubicBezTo>
                    <a:pt x="2099" y="1756"/>
                    <a:pt x="2383" y="1138"/>
                    <a:pt x="2248" y="711"/>
                  </a:cubicBezTo>
                  <a:cubicBezTo>
                    <a:pt x="2113" y="285"/>
                    <a:pt x="1578" y="1"/>
                    <a:pt x="11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4736861" y="228980"/>
              <a:ext cx="22332" cy="32664"/>
            </a:xfrm>
            <a:custGeom>
              <a:avLst/>
              <a:gdLst/>
              <a:ahLst/>
              <a:cxnLst/>
              <a:rect l="l" t="t" r="r" b="b"/>
              <a:pathLst>
                <a:path w="415" h="607" fill="none" extrusionOk="0">
                  <a:moveTo>
                    <a:pt x="0" y="0"/>
                  </a:moveTo>
                  <a:cubicBezTo>
                    <a:pt x="20" y="255"/>
                    <a:pt x="183" y="496"/>
                    <a:pt x="414" y="6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4750421" y="190504"/>
              <a:ext cx="8556" cy="5866"/>
            </a:xfrm>
            <a:custGeom>
              <a:avLst/>
              <a:gdLst/>
              <a:ahLst/>
              <a:cxnLst/>
              <a:rect l="l" t="t" r="r" b="b"/>
              <a:pathLst>
                <a:path w="159" h="109" fill="none" extrusionOk="0">
                  <a:moveTo>
                    <a:pt x="159" y="1"/>
                  </a:moveTo>
                  <a:cubicBezTo>
                    <a:pt x="102" y="29"/>
                    <a:pt x="47" y="65"/>
                    <a:pt x="0" y="1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4784753" y="195294"/>
              <a:ext cx="28736" cy="27122"/>
            </a:xfrm>
            <a:custGeom>
              <a:avLst/>
              <a:gdLst/>
              <a:ahLst/>
              <a:cxnLst/>
              <a:rect l="l" t="t" r="r" b="b"/>
              <a:pathLst>
                <a:path w="534" h="504" fill="none" extrusionOk="0">
                  <a:moveTo>
                    <a:pt x="70" y="55"/>
                  </a:moveTo>
                  <a:cubicBezTo>
                    <a:pt x="3" y="147"/>
                    <a:pt x="0" y="281"/>
                    <a:pt x="67" y="374"/>
                  </a:cubicBezTo>
                  <a:cubicBezTo>
                    <a:pt x="133" y="466"/>
                    <a:pt x="266" y="504"/>
                    <a:pt x="370" y="458"/>
                  </a:cubicBezTo>
                  <a:cubicBezTo>
                    <a:pt x="474" y="412"/>
                    <a:pt x="533" y="283"/>
                    <a:pt x="498" y="175"/>
                  </a:cubicBezTo>
                  <a:cubicBezTo>
                    <a:pt x="460" y="67"/>
                    <a:pt x="331" y="1"/>
                    <a:pt x="223" y="3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3" name="Google Shape;1183;p35"/>
          <p:cNvGrpSpPr/>
          <p:nvPr/>
        </p:nvGrpSpPr>
        <p:grpSpPr>
          <a:xfrm rot="8999829" flipH="1">
            <a:off x="7136138" y="3155548"/>
            <a:ext cx="216134" cy="197173"/>
            <a:chOff x="4539963" y="330039"/>
            <a:chExt cx="187698" cy="171231"/>
          </a:xfrm>
        </p:grpSpPr>
        <p:sp>
          <p:nvSpPr>
            <p:cNvPr id="1184" name="Google Shape;1184;p35"/>
            <p:cNvSpPr/>
            <p:nvPr/>
          </p:nvSpPr>
          <p:spPr>
            <a:xfrm>
              <a:off x="4539963" y="330039"/>
              <a:ext cx="187698" cy="171231"/>
            </a:xfrm>
            <a:custGeom>
              <a:avLst/>
              <a:gdLst/>
              <a:ahLst/>
              <a:cxnLst/>
              <a:rect l="l" t="t" r="r" b="b"/>
              <a:pathLst>
                <a:path w="3488" h="3182" extrusionOk="0">
                  <a:moveTo>
                    <a:pt x="1653" y="1"/>
                  </a:moveTo>
                  <a:cubicBezTo>
                    <a:pt x="1558" y="1"/>
                    <a:pt x="1465" y="10"/>
                    <a:pt x="1378" y="28"/>
                  </a:cubicBezTo>
                  <a:cubicBezTo>
                    <a:pt x="766" y="154"/>
                    <a:pt x="251" y="667"/>
                    <a:pt x="125" y="1279"/>
                  </a:cubicBezTo>
                  <a:cubicBezTo>
                    <a:pt x="0" y="1891"/>
                    <a:pt x="272" y="2568"/>
                    <a:pt x="790" y="2918"/>
                  </a:cubicBezTo>
                  <a:cubicBezTo>
                    <a:pt x="1049" y="3093"/>
                    <a:pt x="1362" y="3181"/>
                    <a:pt x="1675" y="3181"/>
                  </a:cubicBezTo>
                  <a:cubicBezTo>
                    <a:pt x="1986" y="3181"/>
                    <a:pt x="2298" y="3094"/>
                    <a:pt x="2556" y="2919"/>
                  </a:cubicBezTo>
                  <a:cubicBezTo>
                    <a:pt x="3071" y="2570"/>
                    <a:pt x="3487" y="1665"/>
                    <a:pt x="3289" y="1042"/>
                  </a:cubicBezTo>
                  <a:cubicBezTo>
                    <a:pt x="3091" y="418"/>
                    <a:pt x="2309" y="1"/>
                    <a:pt x="165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4577469" y="426685"/>
              <a:ext cx="8179" cy="18404"/>
            </a:xfrm>
            <a:custGeom>
              <a:avLst/>
              <a:gdLst/>
              <a:ahLst/>
              <a:cxnLst/>
              <a:rect l="l" t="t" r="r" b="b"/>
              <a:pathLst>
                <a:path w="152" h="342" fill="none" extrusionOk="0">
                  <a:moveTo>
                    <a:pt x="1" y="0"/>
                  </a:moveTo>
                  <a:cubicBezTo>
                    <a:pt x="31" y="121"/>
                    <a:pt x="82" y="238"/>
                    <a:pt x="151" y="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4578600" y="356138"/>
              <a:ext cx="30673" cy="35301"/>
            </a:xfrm>
            <a:custGeom>
              <a:avLst/>
              <a:gdLst/>
              <a:ahLst/>
              <a:cxnLst/>
              <a:rect l="l" t="t" r="r" b="b"/>
              <a:pathLst>
                <a:path w="570" h="656" fill="none" extrusionOk="0">
                  <a:moveTo>
                    <a:pt x="569" y="0"/>
                  </a:moveTo>
                  <a:cubicBezTo>
                    <a:pt x="305" y="133"/>
                    <a:pt x="96" y="375"/>
                    <a:pt x="1" y="65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4626976" y="421358"/>
              <a:ext cx="43319" cy="56557"/>
            </a:xfrm>
            <a:custGeom>
              <a:avLst/>
              <a:gdLst/>
              <a:ahLst/>
              <a:cxnLst/>
              <a:rect l="l" t="t" r="r" b="b"/>
              <a:pathLst>
                <a:path w="805" h="1051" fill="none" extrusionOk="0">
                  <a:moveTo>
                    <a:pt x="452" y="992"/>
                  </a:moveTo>
                  <a:cubicBezTo>
                    <a:pt x="551" y="975"/>
                    <a:pt x="634" y="904"/>
                    <a:pt x="689" y="821"/>
                  </a:cubicBezTo>
                  <a:cubicBezTo>
                    <a:pt x="771" y="700"/>
                    <a:pt x="804" y="544"/>
                    <a:pt x="764" y="405"/>
                  </a:cubicBezTo>
                  <a:cubicBezTo>
                    <a:pt x="678" y="113"/>
                    <a:pt x="224" y="0"/>
                    <a:pt x="97" y="317"/>
                  </a:cubicBezTo>
                  <a:cubicBezTo>
                    <a:pt x="1" y="560"/>
                    <a:pt x="114" y="1050"/>
                    <a:pt x="452" y="99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8" name="Google Shape;1188;p35"/>
          <p:cNvGrpSpPr/>
          <p:nvPr/>
        </p:nvGrpSpPr>
        <p:grpSpPr>
          <a:xfrm rot="-1200517" flipH="1">
            <a:off x="4857764" y="793121"/>
            <a:ext cx="648383" cy="798971"/>
            <a:chOff x="1231775" y="2273025"/>
            <a:chExt cx="563075" cy="693850"/>
          </a:xfrm>
        </p:grpSpPr>
        <p:sp>
          <p:nvSpPr>
            <p:cNvPr id="1189" name="Google Shape;1189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1659275" y="2897625"/>
              <a:ext cx="88350" cy="69250"/>
            </a:xfrm>
            <a:custGeom>
              <a:avLst/>
              <a:gdLst/>
              <a:ahLst/>
              <a:cxnLst/>
              <a:rect l="l" t="t" r="r" b="b"/>
              <a:pathLst>
                <a:path w="3534" h="2770" fill="none" extrusionOk="0">
                  <a:moveTo>
                    <a:pt x="0" y="1807"/>
                  </a:moveTo>
                  <a:cubicBezTo>
                    <a:pt x="374" y="2190"/>
                    <a:pt x="804" y="2561"/>
                    <a:pt x="1331" y="2655"/>
                  </a:cubicBezTo>
                  <a:cubicBezTo>
                    <a:pt x="1979" y="2770"/>
                    <a:pt x="2652" y="2418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1324850" y="2397275"/>
              <a:ext cx="413625" cy="469100"/>
            </a:xfrm>
            <a:custGeom>
              <a:avLst/>
              <a:gdLst/>
              <a:ahLst/>
              <a:cxnLst/>
              <a:rect l="l" t="t" r="r" b="b"/>
              <a:pathLst>
                <a:path w="16545" h="18764" extrusionOk="0">
                  <a:moveTo>
                    <a:pt x="8457" y="1"/>
                  </a:moveTo>
                  <a:cubicBezTo>
                    <a:pt x="8097" y="1"/>
                    <a:pt x="7738" y="25"/>
                    <a:pt x="7381" y="75"/>
                  </a:cubicBezTo>
                  <a:cubicBezTo>
                    <a:pt x="4651" y="452"/>
                    <a:pt x="2162" y="2320"/>
                    <a:pt x="1081" y="4856"/>
                  </a:cubicBezTo>
                  <a:cubicBezTo>
                    <a:pt x="0" y="7394"/>
                    <a:pt x="389" y="10509"/>
                    <a:pt x="2098" y="12673"/>
                  </a:cubicBezTo>
                  <a:cubicBezTo>
                    <a:pt x="3522" y="14476"/>
                    <a:pt x="5889" y="15627"/>
                    <a:pt x="8199" y="15627"/>
                  </a:cubicBezTo>
                  <a:cubicBezTo>
                    <a:pt x="8291" y="15627"/>
                    <a:pt x="8384" y="15626"/>
                    <a:pt x="8476" y="15622"/>
                  </a:cubicBezTo>
                  <a:cubicBezTo>
                    <a:pt x="8500" y="15621"/>
                    <a:pt x="8524" y="15620"/>
                    <a:pt x="8548" y="15620"/>
                  </a:cubicBezTo>
                  <a:cubicBezTo>
                    <a:pt x="9208" y="15620"/>
                    <a:pt x="9816" y="15981"/>
                    <a:pt x="10113" y="16575"/>
                  </a:cubicBezTo>
                  <a:lnTo>
                    <a:pt x="11210" y="18764"/>
                  </a:lnTo>
                  <a:lnTo>
                    <a:pt x="15833" y="16387"/>
                  </a:lnTo>
                  <a:cubicBezTo>
                    <a:pt x="15405" y="15617"/>
                    <a:pt x="15091" y="14879"/>
                    <a:pt x="14739" y="14131"/>
                  </a:cubicBezTo>
                  <a:cubicBezTo>
                    <a:pt x="14448" y="13513"/>
                    <a:pt x="14540" y="12783"/>
                    <a:pt x="14984" y="12266"/>
                  </a:cubicBezTo>
                  <a:cubicBezTo>
                    <a:pt x="16222" y="10823"/>
                    <a:pt x="16544" y="8842"/>
                    <a:pt x="16447" y="7046"/>
                  </a:cubicBezTo>
                  <a:cubicBezTo>
                    <a:pt x="16375" y="5744"/>
                    <a:pt x="15663" y="3849"/>
                    <a:pt x="14802" y="2868"/>
                  </a:cubicBezTo>
                  <a:cubicBezTo>
                    <a:pt x="13224" y="1069"/>
                    <a:pt x="10844" y="1"/>
                    <a:pt x="8457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1324850" y="2389675"/>
              <a:ext cx="413625" cy="476700"/>
            </a:xfrm>
            <a:custGeom>
              <a:avLst/>
              <a:gdLst/>
              <a:ahLst/>
              <a:cxnLst/>
              <a:rect l="l" t="t" r="r" b="b"/>
              <a:pathLst>
                <a:path w="16545" h="19068" fill="none" extrusionOk="0">
                  <a:moveTo>
                    <a:pt x="11210" y="19068"/>
                  </a:moveTo>
                  <a:lnTo>
                    <a:pt x="10113" y="16879"/>
                  </a:lnTo>
                  <a:cubicBezTo>
                    <a:pt x="9805" y="16263"/>
                    <a:pt x="9163" y="15899"/>
                    <a:pt x="8476" y="15926"/>
                  </a:cubicBezTo>
                  <a:cubicBezTo>
                    <a:pt x="6079" y="16022"/>
                    <a:pt x="3579" y="14852"/>
                    <a:pt x="2098" y="12977"/>
                  </a:cubicBezTo>
                  <a:cubicBezTo>
                    <a:pt x="389" y="10813"/>
                    <a:pt x="0" y="7698"/>
                    <a:pt x="1081" y="5160"/>
                  </a:cubicBezTo>
                  <a:cubicBezTo>
                    <a:pt x="2162" y="2624"/>
                    <a:pt x="4651" y="756"/>
                    <a:pt x="7381" y="379"/>
                  </a:cubicBezTo>
                  <a:cubicBezTo>
                    <a:pt x="10109" y="0"/>
                    <a:pt x="12987" y="1102"/>
                    <a:pt x="14802" y="3172"/>
                  </a:cubicBezTo>
                  <a:cubicBezTo>
                    <a:pt x="15663" y="4153"/>
                    <a:pt x="16375" y="6048"/>
                    <a:pt x="16447" y="7350"/>
                  </a:cubicBezTo>
                  <a:cubicBezTo>
                    <a:pt x="16544" y="9146"/>
                    <a:pt x="16222" y="11127"/>
                    <a:pt x="14984" y="12570"/>
                  </a:cubicBezTo>
                  <a:cubicBezTo>
                    <a:pt x="14540" y="13087"/>
                    <a:pt x="14448" y="13817"/>
                    <a:pt x="14739" y="14435"/>
                  </a:cubicBezTo>
                  <a:cubicBezTo>
                    <a:pt x="15091" y="15183"/>
                    <a:pt x="15405" y="15921"/>
                    <a:pt x="15833" y="166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1466050" y="2648200"/>
              <a:ext cx="175625" cy="199875"/>
            </a:xfrm>
            <a:custGeom>
              <a:avLst/>
              <a:gdLst/>
              <a:ahLst/>
              <a:cxnLst/>
              <a:rect l="l" t="t" r="r" b="b"/>
              <a:pathLst>
                <a:path w="7025" h="7995" fill="none" extrusionOk="0">
                  <a:moveTo>
                    <a:pt x="7025" y="7995"/>
                  </a:moveTo>
                  <a:cubicBezTo>
                    <a:pt x="6107" y="6288"/>
                    <a:pt x="5190" y="4581"/>
                    <a:pt x="4271" y="2874"/>
                  </a:cubicBezTo>
                  <a:cubicBezTo>
                    <a:pt x="3943" y="2263"/>
                    <a:pt x="3609" y="1646"/>
                    <a:pt x="3152" y="1125"/>
                  </a:cubicBezTo>
                  <a:cubicBezTo>
                    <a:pt x="2694" y="603"/>
                    <a:pt x="2093" y="177"/>
                    <a:pt x="1409" y="60"/>
                  </a:cubicBezTo>
                  <a:cubicBezTo>
                    <a:pt x="1059" y="0"/>
                    <a:pt x="667" y="34"/>
                    <a:pt x="395" y="263"/>
                  </a:cubicBezTo>
                  <a:cubicBezTo>
                    <a:pt x="42" y="562"/>
                    <a:pt x="1" y="1131"/>
                    <a:pt x="229" y="1535"/>
                  </a:cubicBezTo>
                  <a:cubicBezTo>
                    <a:pt x="455" y="1939"/>
                    <a:pt x="891" y="2192"/>
                    <a:pt x="1341" y="2302"/>
                  </a:cubicBezTo>
                  <a:cubicBezTo>
                    <a:pt x="1908" y="2441"/>
                    <a:pt x="2509" y="2386"/>
                    <a:pt x="3071" y="2232"/>
                  </a:cubicBezTo>
                  <a:cubicBezTo>
                    <a:pt x="3634" y="2079"/>
                    <a:pt x="4464" y="1674"/>
                    <a:pt x="4993" y="14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1586225" y="2574125"/>
              <a:ext cx="101050" cy="251125"/>
            </a:xfrm>
            <a:custGeom>
              <a:avLst/>
              <a:gdLst/>
              <a:ahLst/>
              <a:cxnLst/>
              <a:rect l="l" t="t" r="r" b="b"/>
              <a:pathLst>
                <a:path w="4042" h="10045" fill="none" extrusionOk="0">
                  <a:moveTo>
                    <a:pt x="4042" y="10044"/>
                  </a:moveTo>
                  <a:cubicBezTo>
                    <a:pt x="3225" y="8287"/>
                    <a:pt x="2408" y="6530"/>
                    <a:pt x="1591" y="4773"/>
                  </a:cubicBezTo>
                  <a:cubicBezTo>
                    <a:pt x="1299" y="4143"/>
                    <a:pt x="1003" y="3506"/>
                    <a:pt x="861" y="2827"/>
                  </a:cubicBezTo>
                  <a:cubicBezTo>
                    <a:pt x="718" y="2149"/>
                    <a:pt x="736" y="1413"/>
                    <a:pt x="1053" y="796"/>
                  </a:cubicBezTo>
                  <a:cubicBezTo>
                    <a:pt x="1215" y="478"/>
                    <a:pt x="1476" y="185"/>
                    <a:pt x="1822" y="105"/>
                  </a:cubicBezTo>
                  <a:cubicBezTo>
                    <a:pt x="2273" y="1"/>
                    <a:pt x="2753" y="309"/>
                    <a:pt x="2941" y="733"/>
                  </a:cubicBezTo>
                  <a:cubicBezTo>
                    <a:pt x="3129" y="1156"/>
                    <a:pt x="3070" y="1656"/>
                    <a:pt x="2888" y="2083"/>
                  </a:cubicBezTo>
                  <a:cubicBezTo>
                    <a:pt x="2660" y="2621"/>
                    <a:pt x="2256" y="3067"/>
                    <a:pt x="1796" y="3427"/>
                  </a:cubicBezTo>
                  <a:cubicBezTo>
                    <a:pt x="1336" y="3786"/>
                    <a:pt x="515" y="4207"/>
                    <a:pt x="0" y="448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1366800" y="2481475"/>
              <a:ext cx="51125" cy="198150"/>
            </a:xfrm>
            <a:custGeom>
              <a:avLst/>
              <a:gdLst/>
              <a:ahLst/>
              <a:cxnLst/>
              <a:rect l="l" t="t" r="r" b="b"/>
              <a:pathLst>
                <a:path w="2045" h="7926" fill="none" extrusionOk="0">
                  <a:moveTo>
                    <a:pt x="1100" y="7926"/>
                  </a:moveTo>
                  <a:cubicBezTo>
                    <a:pt x="329" y="6736"/>
                    <a:pt x="0" y="5268"/>
                    <a:pt x="188" y="3865"/>
                  </a:cubicBezTo>
                  <a:cubicBezTo>
                    <a:pt x="376" y="2460"/>
                    <a:pt x="917" y="1058"/>
                    <a:pt x="204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1442375" y="2434325"/>
              <a:ext cx="59975" cy="25975"/>
            </a:xfrm>
            <a:custGeom>
              <a:avLst/>
              <a:gdLst/>
              <a:ahLst/>
              <a:cxnLst/>
              <a:rect l="l" t="t" r="r" b="b"/>
              <a:pathLst>
                <a:path w="2399" h="1039" fill="none" extrusionOk="0">
                  <a:moveTo>
                    <a:pt x="1" y="1038"/>
                  </a:moveTo>
                  <a:cubicBezTo>
                    <a:pt x="690" y="488"/>
                    <a:pt x="1527" y="126"/>
                    <a:pt x="239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1382475" y="2309950"/>
              <a:ext cx="35975" cy="65850"/>
            </a:xfrm>
            <a:custGeom>
              <a:avLst/>
              <a:gdLst/>
              <a:ahLst/>
              <a:cxnLst/>
              <a:rect l="l" t="t" r="r" b="b"/>
              <a:pathLst>
                <a:path w="1439" h="2634" fill="none" extrusionOk="0">
                  <a:moveTo>
                    <a:pt x="1438" y="2634"/>
                  </a:moveTo>
                  <a:cubicBezTo>
                    <a:pt x="960" y="1756"/>
                    <a:pt x="480" y="878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1571475" y="2273025"/>
              <a:ext cx="3125" cy="75000"/>
            </a:xfrm>
            <a:custGeom>
              <a:avLst/>
              <a:gdLst/>
              <a:ahLst/>
              <a:cxnLst/>
              <a:rect l="l" t="t" r="r" b="b"/>
              <a:pathLst>
                <a:path w="125" h="3000" fill="none" extrusionOk="0">
                  <a:moveTo>
                    <a:pt x="1" y="2999"/>
                  </a:moveTo>
                  <a:cubicBezTo>
                    <a:pt x="43" y="1999"/>
                    <a:pt x="83" y="1000"/>
                    <a:pt x="12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1714275" y="2365500"/>
              <a:ext cx="51175" cy="54900"/>
            </a:xfrm>
            <a:custGeom>
              <a:avLst/>
              <a:gdLst/>
              <a:ahLst/>
              <a:cxnLst/>
              <a:rect l="l" t="t" r="r" b="b"/>
              <a:pathLst>
                <a:path w="2047" h="2196" fill="none" extrusionOk="0">
                  <a:moveTo>
                    <a:pt x="0" y="2195"/>
                  </a:moveTo>
                  <a:cubicBezTo>
                    <a:pt x="682" y="1463"/>
                    <a:pt x="1364" y="731"/>
                    <a:pt x="20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1484125" y="2316900"/>
              <a:ext cx="9775" cy="34675"/>
            </a:xfrm>
            <a:custGeom>
              <a:avLst/>
              <a:gdLst/>
              <a:ahLst/>
              <a:cxnLst/>
              <a:rect l="l" t="t" r="r" b="b"/>
              <a:pathLst>
                <a:path w="391" h="1387" fill="none" extrusionOk="0">
                  <a:moveTo>
                    <a:pt x="391" y="1386"/>
                  </a:moveTo>
                  <a:cubicBezTo>
                    <a:pt x="261" y="924"/>
                    <a:pt x="130" y="463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1651925" y="2345300"/>
              <a:ext cx="17675" cy="31375"/>
            </a:xfrm>
            <a:custGeom>
              <a:avLst/>
              <a:gdLst/>
              <a:ahLst/>
              <a:cxnLst/>
              <a:rect l="l" t="t" r="r" b="b"/>
              <a:pathLst>
                <a:path w="707" h="1255" fill="none" extrusionOk="0">
                  <a:moveTo>
                    <a:pt x="0" y="1255"/>
                  </a:moveTo>
                  <a:cubicBezTo>
                    <a:pt x="235" y="837"/>
                    <a:pt x="471" y="419"/>
                    <a:pt x="70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1761175" y="2460725"/>
              <a:ext cx="33675" cy="12750"/>
            </a:xfrm>
            <a:custGeom>
              <a:avLst/>
              <a:gdLst/>
              <a:ahLst/>
              <a:cxnLst/>
              <a:rect l="l" t="t" r="r" b="b"/>
              <a:pathLst>
                <a:path w="1347" h="510" fill="none" extrusionOk="0">
                  <a:moveTo>
                    <a:pt x="0" y="509"/>
                  </a:moveTo>
                  <a:lnTo>
                    <a:pt x="134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1238350" y="2466425"/>
              <a:ext cx="67875" cy="32050"/>
            </a:xfrm>
            <a:custGeom>
              <a:avLst/>
              <a:gdLst/>
              <a:ahLst/>
              <a:cxnLst/>
              <a:rect l="l" t="t" r="r" b="b"/>
              <a:pathLst>
                <a:path w="2715" h="1282" fill="none" extrusionOk="0">
                  <a:moveTo>
                    <a:pt x="2715" y="1282"/>
                  </a:moveTo>
                  <a:cubicBezTo>
                    <a:pt x="1810" y="854"/>
                    <a:pt x="904" y="427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1231775" y="2658500"/>
              <a:ext cx="72350" cy="19925"/>
            </a:xfrm>
            <a:custGeom>
              <a:avLst/>
              <a:gdLst/>
              <a:ahLst/>
              <a:cxnLst/>
              <a:rect l="l" t="t" r="r" b="b"/>
              <a:pathLst>
                <a:path w="2894" h="797" fill="none" extrusionOk="0">
                  <a:moveTo>
                    <a:pt x="2894" y="0"/>
                  </a:moveTo>
                  <a:cubicBezTo>
                    <a:pt x="1929" y="265"/>
                    <a:pt x="965" y="531"/>
                    <a:pt x="0" y="7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1319150" y="2406600"/>
              <a:ext cx="26225" cy="24775"/>
            </a:xfrm>
            <a:custGeom>
              <a:avLst/>
              <a:gdLst/>
              <a:ahLst/>
              <a:cxnLst/>
              <a:rect l="l" t="t" r="r" b="b"/>
              <a:pathLst>
                <a:path w="1049" h="991" fill="none" extrusionOk="0">
                  <a:moveTo>
                    <a:pt x="1048" y="990"/>
                  </a:moveTo>
                  <a:cubicBezTo>
                    <a:pt x="700" y="661"/>
                    <a:pt x="351" y="331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258325" y="2583000"/>
              <a:ext cx="36000" cy="1100"/>
            </a:xfrm>
            <a:custGeom>
              <a:avLst/>
              <a:gdLst/>
              <a:ahLst/>
              <a:cxnLst/>
              <a:rect l="l" t="t" r="r" b="b"/>
              <a:pathLst>
                <a:path w="1440" h="44" fill="none" extrusionOk="0">
                  <a:moveTo>
                    <a:pt x="1440" y="1"/>
                  </a:moveTo>
                  <a:cubicBezTo>
                    <a:pt x="960" y="15"/>
                    <a:pt x="480" y="29"/>
                    <a:pt x="0" y="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302500" y="2724675"/>
              <a:ext cx="26875" cy="23950"/>
            </a:xfrm>
            <a:custGeom>
              <a:avLst/>
              <a:gdLst/>
              <a:ahLst/>
              <a:cxnLst/>
              <a:rect l="l" t="t" r="r" b="b"/>
              <a:pathLst>
                <a:path w="1075" h="958" fill="none" extrusionOk="0">
                  <a:moveTo>
                    <a:pt x="1075" y="1"/>
                  </a:moveTo>
                  <a:cubicBezTo>
                    <a:pt x="718" y="320"/>
                    <a:pt x="359" y="639"/>
                    <a:pt x="0" y="9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659275" y="2897625"/>
              <a:ext cx="88350" cy="66925"/>
            </a:xfrm>
            <a:custGeom>
              <a:avLst/>
              <a:gdLst/>
              <a:ahLst/>
              <a:cxnLst/>
              <a:rect l="l" t="t" r="r" b="b"/>
              <a:pathLst>
                <a:path w="3534" h="2677" extrusionOk="0">
                  <a:moveTo>
                    <a:pt x="3494" y="0"/>
                  </a:moveTo>
                  <a:lnTo>
                    <a:pt x="0" y="1807"/>
                  </a:lnTo>
                  <a:cubicBezTo>
                    <a:pt x="374" y="2190"/>
                    <a:pt x="804" y="2561"/>
                    <a:pt x="1331" y="2655"/>
                  </a:cubicBezTo>
                  <a:cubicBezTo>
                    <a:pt x="1414" y="2670"/>
                    <a:pt x="1497" y="2677"/>
                    <a:pt x="1580" y="2677"/>
                  </a:cubicBezTo>
                  <a:cubicBezTo>
                    <a:pt x="2146" y="2677"/>
                    <a:pt x="2700" y="2349"/>
                    <a:pt x="3033" y="1881"/>
                  </a:cubicBezTo>
                  <a:cubicBezTo>
                    <a:pt x="3413" y="1344"/>
                    <a:pt x="3533" y="657"/>
                    <a:pt x="3494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602850" y="2832475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2" y="0"/>
                  </a:moveTo>
                  <a:cubicBezTo>
                    <a:pt x="5687" y="0"/>
                    <a:pt x="5652" y="3"/>
                    <a:pt x="5618" y="8"/>
                  </a:cubicBezTo>
                  <a:cubicBezTo>
                    <a:pt x="5450" y="34"/>
                    <a:pt x="5294" y="112"/>
                    <a:pt x="5142" y="189"/>
                  </a:cubicBezTo>
                  <a:lnTo>
                    <a:pt x="5142" y="187"/>
                  </a:lnTo>
                  <a:cubicBezTo>
                    <a:pt x="4619" y="449"/>
                    <a:pt x="4097" y="712"/>
                    <a:pt x="3576" y="974"/>
                  </a:cubicBezTo>
                  <a:cubicBezTo>
                    <a:pt x="2657" y="1434"/>
                    <a:pt x="1739" y="1894"/>
                    <a:pt x="821" y="2355"/>
                  </a:cubicBezTo>
                  <a:cubicBezTo>
                    <a:pt x="557" y="2486"/>
                    <a:pt x="1" y="2728"/>
                    <a:pt x="86" y="3120"/>
                  </a:cubicBezTo>
                  <a:cubicBezTo>
                    <a:pt x="154" y="3435"/>
                    <a:pt x="503" y="3566"/>
                    <a:pt x="783" y="3566"/>
                  </a:cubicBezTo>
                  <a:cubicBezTo>
                    <a:pt x="869" y="3566"/>
                    <a:pt x="949" y="3553"/>
                    <a:pt x="1012" y="3530"/>
                  </a:cubicBezTo>
                  <a:cubicBezTo>
                    <a:pt x="2549" y="2950"/>
                    <a:pt x="4031" y="2035"/>
                    <a:pt x="5492" y="1284"/>
                  </a:cubicBezTo>
                  <a:cubicBezTo>
                    <a:pt x="5717" y="1168"/>
                    <a:pt x="5950" y="1043"/>
                    <a:pt x="6096" y="837"/>
                  </a:cubicBezTo>
                  <a:cubicBezTo>
                    <a:pt x="6243" y="630"/>
                    <a:pt x="6273" y="317"/>
                    <a:pt x="6095" y="138"/>
                  </a:cubicBezTo>
                  <a:cubicBezTo>
                    <a:pt x="5998" y="41"/>
                    <a:pt x="5859" y="0"/>
                    <a:pt x="572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616500" y="2859700"/>
              <a:ext cx="156800" cy="89150"/>
            </a:xfrm>
            <a:custGeom>
              <a:avLst/>
              <a:gdLst/>
              <a:ahLst/>
              <a:cxnLst/>
              <a:rect l="l" t="t" r="r" b="b"/>
              <a:pathLst>
                <a:path w="6272" h="3566" extrusionOk="0">
                  <a:moveTo>
                    <a:pt x="5723" y="0"/>
                  </a:moveTo>
                  <a:cubicBezTo>
                    <a:pt x="5688" y="0"/>
                    <a:pt x="5652" y="3"/>
                    <a:pt x="5618" y="8"/>
                  </a:cubicBezTo>
                  <a:cubicBezTo>
                    <a:pt x="5450" y="34"/>
                    <a:pt x="5294" y="111"/>
                    <a:pt x="5140" y="188"/>
                  </a:cubicBezTo>
                  <a:cubicBezTo>
                    <a:pt x="4619" y="449"/>
                    <a:pt x="4097" y="711"/>
                    <a:pt x="3575" y="973"/>
                  </a:cubicBezTo>
                  <a:cubicBezTo>
                    <a:pt x="2656" y="1433"/>
                    <a:pt x="1739" y="1894"/>
                    <a:pt x="820" y="2354"/>
                  </a:cubicBezTo>
                  <a:cubicBezTo>
                    <a:pt x="557" y="2487"/>
                    <a:pt x="0" y="2728"/>
                    <a:pt x="84" y="3121"/>
                  </a:cubicBezTo>
                  <a:cubicBezTo>
                    <a:pt x="152" y="3435"/>
                    <a:pt x="501" y="3565"/>
                    <a:pt x="780" y="3565"/>
                  </a:cubicBezTo>
                  <a:cubicBezTo>
                    <a:pt x="867" y="3565"/>
                    <a:pt x="947" y="3553"/>
                    <a:pt x="1010" y="3529"/>
                  </a:cubicBezTo>
                  <a:cubicBezTo>
                    <a:pt x="2547" y="2950"/>
                    <a:pt x="4030" y="2034"/>
                    <a:pt x="5490" y="1283"/>
                  </a:cubicBezTo>
                  <a:cubicBezTo>
                    <a:pt x="5717" y="1167"/>
                    <a:pt x="5949" y="1042"/>
                    <a:pt x="6095" y="836"/>
                  </a:cubicBezTo>
                  <a:cubicBezTo>
                    <a:pt x="6242" y="629"/>
                    <a:pt x="6272" y="318"/>
                    <a:pt x="6093" y="137"/>
                  </a:cubicBezTo>
                  <a:cubicBezTo>
                    <a:pt x="5997" y="42"/>
                    <a:pt x="5860" y="0"/>
                    <a:pt x="5723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589225" y="2805250"/>
              <a:ext cx="156825" cy="89175"/>
            </a:xfrm>
            <a:custGeom>
              <a:avLst/>
              <a:gdLst/>
              <a:ahLst/>
              <a:cxnLst/>
              <a:rect l="l" t="t" r="r" b="b"/>
              <a:pathLst>
                <a:path w="6273" h="3567" extrusionOk="0">
                  <a:moveTo>
                    <a:pt x="5724" y="1"/>
                  </a:moveTo>
                  <a:cubicBezTo>
                    <a:pt x="5688" y="1"/>
                    <a:pt x="5653" y="4"/>
                    <a:pt x="5618" y="9"/>
                  </a:cubicBezTo>
                  <a:cubicBezTo>
                    <a:pt x="5450" y="35"/>
                    <a:pt x="5294" y="112"/>
                    <a:pt x="5142" y="188"/>
                  </a:cubicBezTo>
                  <a:cubicBezTo>
                    <a:pt x="4620" y="450"/>
                    <a:pt x="4097" y="711"/>
                    <a:pt x="3575" y="973"/>
                  </a:cubicBezTo>
                  <a:cubicBezTo>
                    <a:pt x="2658" y="1433"/>
                    <a:pt x="1739" y="1895"/>
                    <a:pt x="820" y="2355"/>
                  </a:cubicBezTo>
                  <a:cubicBezTo>
                    <a:pt x="557" y="2487"/>
                    <a:pt x="0" y="2729"/>
                    <a:pt x="86" y="3121"/>
                  </a:cubicBezTo>
                  <a:cubicBezTo>
                    <a:pt x="154" y="3436"/>
                    <a:pt x="503" y="3566"/>
                    <a:pt x="783" y="3566"/>
                  </a:cubicBezTo>
                  <a:cubicBezTo>
                    <a:pt x="869" y="3566"/>
                    <a:pt x="949" y="3554"/>
                    <a:pt x="1012" y="3531"/>
                  </a:cubicBezTo>
                  <a:cubicBezTo>
                    <a:pt x="2549" y="2951"/>
                    <a:pt x="4030" y="2036"/>
                    <a:pt x="5492" y="1284"/>
                  </a:cubicBezTo>
                  <a:cubicBezTo>
                    <a:pt x="5717" y="1168"/>
                    <a:pt x="5950" y="1043"/>
                    <a:pt x="6097" y="836"/>
                  </a:cubicBezTo>
                  <a:cubicBezTo>
                    <a:pt x="6243" y="631"/>
                    <a:pt x="6272" y="318"/>
                    <a:pt x="6094" y="139"/>
                  </a:cubicBezTo>
                  <a:cubicBezTo>
                    <a:pt x="5999" y="42"/>
                    <a:pt x="5861" y="1"/>
                    <a:pt x="5724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5" name="Google Shape;1215;p35"/>
          <p:cNvGrpSpPr/>
          <p:nvPr/>
        </p:nvGrpSpPr>
        <p:grpSpPr>
          <a:xfrm>
            <a:off x="827435" y="778704"/>
            <a:ext cx="169093" cy="196886"/>
            <a:chOff x="4421530" y="2164904"/>
            <a:chExt cx="111694" cy="130052"/>
          </a:xfrm>
        </p:grpSpPr>
        <p:sp>
          <p:nvSpPr>
            <p:cNvPr id="1216" name="Google Shape;1216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8" name="Google Shape;1218;p35"/>
          <p:cNvGrpSpPr/>
          <p:nvPr/>
        </p:nvGrpSpPr>
        <p:grpSpPr>
          <a:xfrm rot="3143434">
            <a:off x="5772812" y="2189255"/>
            <a:ext cx="169094" cy="196886"/>
            <a:chOff x="4421530" y="2164904"/>
            <a:chExt cx="111694" cy="130052"/>
          </a:xfrm>
        </p:grpSpPr>
        <p:sp>
          <p:nvSpPr>
            <p:cNvPr id="1219" name="Google Shape;1219;p35"/>
            <p:cNvSpPr/>
            <p:nvPr/>
          </p:nvSpPr>
          <p:spPr>
            <a:xfrm rot="-658572">
              <a:off x="4431614" y="2172568"/>
              <a:ext cx="91524" cy="114724"/>
            </a:xfrm>
            <a:custGeom>
              <a:avLst/>
              <a:gdLst/>
              <a:ahLst/>
              <a:cxnLst/>
              <a:rect l="l" t="t" r="r" b="b"/>
              <a:pathLst>
                <a:path w="3661" h="4589" extrusionOk="0">
                  <a:moveTo>
                    <a:pt x="1746" y="1"/>
                  </a:moveTo>
                  <a:cubicBezTo>
                    <a:pt x="1720" y="1"/>
                    <a:pt x="1694" y="1"/>
                    <a:pt x="1669" y="3"/>
                  </a:cubicBezTo>
                  <a:cubicBezTo>
                    <a:pt x="1100" y="36"/>
                    <a:pt x="570" y="442"/>
                    <a:pt x="390" y="982"/>
                  </a:cubicBezTo>
                  <a:cubicBezTo>
                    <a:pt x="209" y="1523"/>
                    <a:pt x="390" y="2164"/>
                    <a:pt x="824" y="2532"/>
                  </a:cubicBezTo>
                  <a:cubicBezTo>
                    <a:pt x="394" y="2645"/>
                    <a:pt x="0" y="3186"/>
                    <a:pt x="46" y="3628"/>
                  </a:cubicBezTo>
                  <a:cubicBezTo>
                    <a:pt x="92" y="4070"/>
                    <a:pt x="453" y="4453"/>
                    <a:pt x="886" y="4557"/>
                  </a:cubicBezTo>
                  <a:cubicBezTo>
                    <a:pt x="974" y="4578"/>
                    <a:pt x="1064" y="4588"/>
                    <a:pt x="1154" y="4588"/>
                  </a:cubicBezTo>
                  <a:cubicBezTo>
                    <a:pt x="1505" y="4588"/>
                    <a:pt x="1857" y="4434"/>
                    <a:pt x="2101" y="4177"/>
                  </a:cubicBezTo>
                  <a:cubicBezTo>
                    <a:pt x="2206" y="4211"/>
                    <a:pt x="2322" y="4229"/>
                    <a:pt x="2439" y="4229"/>
                  </a:cubicBezTo>
                  <a:cubicBezTo>
                    <a:pt x="2646" y="4229"/>
                    <a:pt x="2855" y="4173"/>
                    <a:pt x="3004" y="4049"/>
                  </a:cubicBezTo>
                  <a:cubicBezTo>
                    <a:pt x="3238" y="3853"/>
                    <a:pt x="3363" y="3536"/>
                    <a:pt x="3324" y="3234"/>
                  </a:cubicBezTo>
                  <a:cubicBezTo>
                    <a:pt x="3286" y="2932"/>
                    <a:pt x="3084" y="2656"/>
                    <a:pt x="2809" y="2528"/>
                  </a:cubicBezTo>
                  <a:lnTo>
                    <a:pt x="2809" y="2528"/>
                  </a:lnTo>
                  <a:cubicBezTo>
                    <a:pt x="2819" y="2528"/>
                    <a:pt x="2830" y="2528"/>
                    <a:pt x="2840" y="2528"/>
                  </a:cubicBezTo>
                  <a:cubicBezTo>
                    <a:pt x="3238" y="2528"/>
                    <a:pt x="3561" y="2256"/>
                    <a:pt x="3610" y="1858"/>
                  </a:cubicBezTo>
                  <a:cubicBezTo>
                    <a:pt x="3661" y="1448"/>
                    <a:pt x="3455" y="912"/>
                    <a:pt x="3052" y="825"/>
                  </a:cubicBezTo>
                  <a:cubicBezTo>
                    <a:pt x="2821" y="333"/>
                    <a:pt x="2288" y="1"/>
                    <a:pt x="174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-658572">
              <a:off x="4464145" y="2200198"/>
              <a:ext cx="9175" cy="24950"/>
            </a:xfrm>
            <a:custGeom>
              <a:avLst/>
              <a:gdLst/>
              <a:ahLst/>
              <a:cxnLst/>
              <a:rect l="l" t="t" r="r" b="b"/>
              <a:pathLst>
                <a:path w="367" h="998" fill="none" extrusionOk="0">
                  <a:moveTo>
                    <a:pt x="113" y="997"/>
                  </a:moveTo>
                  <a:cubicBezTo>
                    <a:pt x="1" y="654"/>
                    <a:pt x="103" y="249"/>
                    <a:pt x="367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1" name="Google Shape;1221;p35"/>
          <p:cNvGrpSpPr/>
          <p:nvPr/>
        </p:nvGrpSpPr>
        <p:grpSpPr>
          <a:xfrm>
            <a:off x="4955800" y="4450921"/>
            <a:ext cx="319244" cy="306170"/>
            <a:chOff x="4741273" y="415654"/>
            <a:chExt cx="277242" cy="265888"/>
          </a:xfrm>
        </p:grpSpPr>
        <p:sp>
          <p:nvSpPr>
            <p:cNvPr id="1222" name="Google Shape;1222;p35"/>
            <p:cNvSpPr/>
            <p:nvPr/>
          </p:nvSpPr>
          <p:spPr>
            <a:xfrm>
              <a:off x="4741273" y="415654"/>
              <a:ext cx="277242" cy="265888"/>
            </a:xfrm>
            <a:custGeom>
              <a:avLst/>
              <a:gdLst/>
              <a:ahLst/>
              <a:cxnLst/>
              <a:rect l="l" t="t" r="r" b="b"/>
              <a:pathLst>
                <a:path w="5152" h="4941" extrusionOk="0">
                  <a:moveTo>
                    <a:pt x="2285" y="0"/>
                  </a:moveTo>
                  <a:cubicBezTo>
                    <a:pt x="2111" y="0"/>
                    <a:pt x="1942" y="22"/>
                    <a:pt x="1784" y="70"/>
                  </a:cubicBezTo>
                  <a:cubicBezTo>
                    <a:pt x="691" y="403"/>
                    <a:pt x="1" y="1904"/>
                    <a:pt x="206" y="2960"/>
                  </a:cubicBezTo>
                  <a:cubicBezTo>
                    <a:pt x="388" y="3894"/>
                    <a:pt x="1158" y="4686"/>
                    <a:pt x="2087" y="4888"/>
                  </a:cubicBezTo>
                  <a:cubicBezTo>
                    <a:pt x="2248" y="4923"/>
                    <a:pt x="2412" y="4940"/>
                    <a:pt x="2576" y="4940"/>
                  </a:cubicBezTo>
                  <a:cubicBezTo>
                    <a:pt x="3359" y="4940"/>
                    <a:pt x="4143" y="4553"/>
                    <a:pt x="4592" y="3906"/>
                  </a:cubicBezTo>
                  <a:cubicBezTo>
                    <a:pt x="5135" y="3126"/>
                    <a:pt x="5151" y="2013"/>
                    <a:pt x="4627" y="1220"/>
                  </a:cubicBezTo>
                  <a:cubicBezTo>
                    <a:pt x="4193" y="562"/>
                    <a:pt x="3166" y="0"/>
                    <a:pt x="22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4953454" y="483295"/>
              <a:ext cx="31050" cy="90835"/>
            </a:xfrm>
            <a:custGeom>
              <a:avLst/>
              <a:gdLst/>
              <a:ahLst/>
              <a:cxnLst/>
              <a:rect l="l" t="t" r="r" b="b"/>
              <a:pathLst>
                <a:path w="577" h="1688" fill="none" extrusionOk="0">
                  <a:moveTo>
                    <a:pt x="0" y="0"/>
                  </a:moveTo>
                  <a:cubicBezTo>
                    <a:pt x="20" y="21"/>
                    <a:pt x="37" y="44"/>
                    <a:pt x="56" y="66"/>
                  </a:cubicBezTo>
                  <a:cubicBezTo>
                    <a:pt x="417" y="515"/>
                    <a:pt x="576" y="1120"/>
                    <a:pt x="482" y="16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4876126" y="445788"/>
              <a:ext cx="33256" cy="7103"/>
            </a:xfrm>
            <a:custGeom>
              <a:avLst/>
              <a:gdLst/>
              <a:ahLst/>
              <a:cxnLst/>
              <a:rect l="l" t="t" r="r" b="b"/>
              <a:pathLst>
                <a:path w="618" h="132" fill="none" extrusionOk="0">
                  <a:moveTo>
                    <a:pt x="0" y="0"/>
                  </a:moveTo>
                  <a:cubicBezTo>
                    <a:pt x="210" y="11"/>
                    <a:pt x="419" y="56"/>
                    <a:pt x="617" y="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4801381" y="467905"/>
              <a:ext cx="67050" cy="59678"/>
            </a:xfrm>
            <a:custGeom>
              <a:avLst/>
              <a:gdLst/>
              <a:ahLst/>
              <a:cxnLst/>
              <a:rect l="l" t="t" r="r" b="b"/>
              <a:pathLst>
                <a:path w="1246" h="1109" fill="none" extrusionOk="0">
                  <a:moveTo>
                    <a:pt x="154" y="866"/>
                  </a:moveTo>
                  <a:cubicBezTo>
                    <a:pt x="216" y="978"/>
                    <a:pt x="337" y="1047"/>
                    <a:pt x="462" y="1069"/>
                  </a:cubicBezTo>
                  <a:cubicBezTo>
                    <a:pt x="686" y="1109"/>
                    <a:pt x="930" y="996"/>
                    <a:pt x="1041" y="797"/>
                  </a:cubicBezTo>
                  <a:cubicBezTo>
                    <a:pt x="1246" y="425"/>
                    <a:pt x="934" y="1"/>
                    <a:pt x="526" y="24"/>
                  </a:cubicBezTo>
                  <a:cubicBezTo>
                    <a:pt x="180" y="44"/>
                    <a:pt x="1" y="589"/>
                    <a:pt x="154" y="866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60170">
            <a:off x="7425516" y="3062465"/>
            <a:ext cx="1498869" cy="1815682"/>
            <a:chOff x="6185893" y="3441520"/>
            <a:chExt cx="933557" cy="1130881"/>
          </a:xfrm>
        </p:grpSpPr>
        <p:sp>
          <p:nvSpPr>
            <p:cNvPr id="1227" name="Google Shape;1227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E6E6E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fill="none" extrusionOk="0">
                  <a:moveTo>
                    <a:pt x="1" y="514"/>
                  </a:moveTo>
                  <a:cubicBezTo>
                    <a:pt x="544" y="258"/>
                    <a:pt x="1126" y="85"/>
                    <a:pt x="1721" y="1"/>
                  </a:cubicBezTo>
                  <a:cubicBezTo>
                    <a:pt x="3191" y="1192"/>
                    <a:pt x="4342" y="2878"/>
                    <a:pt x="5016" y="4647"/>
                  </a:cubicBezTo>
                  <a:cubicBezTo>
                    <a:pt x="4806" y="5145"/>
                    <a:pt x="4522" y="5614"/>
                    <a:pt x="4175" y="60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-656144">
              <a:off x="6828559" y="3448020"/>
              <a:ext cx="77797" cy="96796"/>
            </a:xfrm>
            <a:custGeom>
              <a:avLst/>
              <a:gdLst/>
              <a:ahLst/>
              <a:cxnLst/>
              <a:rect l="l" t="t" r="r" b="b"/>
              <a:pathLst>
                <a:path w="3112" h="3872" extrusionOk="0">
                  <a:moveTo>
                    <a:pt x="898" y="1"/>
                  </a:moveTo>
                  <a:cubicBezTo>
                    <a:pt x="584" y="104"/>
                    <a:pt x="282" y="243"/>
                    <a:pt x="0" y="416"/>
                  </a:cubicBezTo>
                  <a:lnTo>
                    <a:pt x="2430" y="3871"/>
                  </a:lnTo>
                  <a:cubicBezTo>
                    <a:pt x="2682" y="3702"/>
                    <a:pt x="2912" y="3499"/>
                    <a:pt x="3112" y="3270"/>
                  </a:cubicBezTo>
                  <a:cubicBezTo>
                    <a:pt x="2587" y="2014"/>
                    <a:pt x="1900" y="923"/>
                    <a:pt x="898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-656144">
              <a:off x="6192005" y="4026698"/>
              <a:ext cx="344336" cy="97396"/>
            </a:xfrm>
            <a:custGeom>
              <a:avLst/>
              <a:gdLst/>
              <a:ahLst/>
              <a:cxnLst/>
              <a:rect l="l" t="t" r="r" b="b"/>
              <a:pathLst>
                <a:path w="13774" h="3896" fill="none" extrusionOk="0">
                  <a:moveTo>
                    <a:pt x="13271" y="2334"/>
                  </a:moveTo>
                  <a:lnTo>
                    <a:pt x="970" y="158"/>
                  </a:lnTo>
                  <a:cubicBezTo>
                    <a:pt x="885" y="143"/>
                    <a:pt x="802" y="126"/>
                    <a:pt x="718" y="106"/>
                  </a:cubicBezTo>
                  <a:lnTo>
                    <a:pt x="270" y="1"/>
                  </a:lnTo>
                  <a:cubicBezTo>
                    <a:pt x="248" y="126"/>
                    <a:pt x="185" y="186"/>
                    <a:pt x="163" y="310"/>
                  </a:cubicBezTo>
                  <a:lnTo>
                    <a:pt x="41" y="995"/>
                  </a:lnTo>
                  <a:cubicBezTo>
                    <a:pt x="1" y="1225"/>
                    <a:pt x="139" y="1499"/>
                    <a:pt x="354" y="1592"/>
                  </a:cubicBezTo>
                  <a:cubicBezTo>
                    <a:pt x="361" y="1595"/>
                    <a:pt x="368" y="1597"/>
                    <a:pt x="374" y="1600"/>
                  </a:cubicBezTo>
                  <a:cubicBezTo>
                    <a:pt x="406" y="1612"/>
                    <a:pt x="440" y="1619"/>
                    <a:pt x="473" y="1626"/>
                  </a:cubicBezTo>
                  <a:lnTo>
                    <a:pt x="13003" y="3843"/>
                  </a:lnTo>
                  <a:cubicBezTo>
                    <a:pt x="13304" y="3896"/>
                    <a:pt x="13588" y="3696"/>
                    <a:pt x="13642" y="3395"/>
                  </a:cubicBezTo>
                  <a:cubicBezTo>
                    <a:pt x="13667" y="3255"/>
                    <a:pt x="13694" y="3114"/>
                    <a:pt x="13719" y="2975"/>
                  </a:cubicBezTo>
                  <a:cubicBezTo>
                    <a:pt x="13773" y="2674"/>
                    <a:pt x="13572" y="2388"/>
                    <a:pt x="13271" y="2335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-656144">
              <a:off x="6576467" y="4332297"/>
              <a:ext cx="137594" cy="112845"/>
            </a:xfrm>
            <a:custGeom>
              <a:avLst/>
              <a:gdLst/>
              <a:ahLst/>
              <a:cxnLst/>
              <a:rect l="l" t="t" r="r" b="b"/>
              <a:pathLst>
                <a:path w="5504" h="4514" extrusionOk="0">
                  <a:moveTo>
                    <a:pt x="647" y="1"/>
                  </a:moveTo>
                  <a:lnTo>
                    <a:pt x="1" y="3654"/>
                  </a:lnTo>
                  <a:lnTo>
                    <a:pt x="4857" y="4513"/>
                  </a:lnTo>
                  <a:lnTo>
                    <a:pt x="5503" y="86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  <a:lnTo>
                    <a:pt x="109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-656144">
              <a:off x="6380026" y="3934810"/>
              <a:ext cx="56048" cy="63247"/>
            </a:xfrm>
            <a:custGeom>
              <a:avLst/>
              <a:gdLst/>
              <a:ahLst/>
              <a:cxnLst/>
              <a:rect l="l" t="t" r="r" b="b"/>
              <a:pathLst>
                <a:path w="2242" h="2530" fill="none" extrusionOk="0">
                  <a:moveTo>
                    <a:pt x="1096" y="0"/>
                  </a:moveTo>
                  <a:cubicBezTo>
                    <a:pt x="730" y="353"/>
                    <a:pt x="365" y="705"/>
                    <a:pt x="1" y="1058"/>
                  </a:cubicBezTo>
                  <a:cubicBezTo>
                    <a:pt x="235" y="1577"/>
                    <a:pt x="551" y="2070"/>
                    <a:pt x="890" y="2529"/>
                  </a:cubicBezTo>
                  <a:cubicBezTo>
                    <a:pt x="1341" y="2331"/>
                    <a:pt x="1791" y="2132"/>
                    <a:pt x="2241" y="19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  <a:lnTo>
                    <a:pt x="3409" y="0"/>
                  </a:ln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-656144">
              <a:off x="6396159" y="3841566"/>
              <a:ext cx="144269" cy="135269"/>
            </a:xfrm>
            <a:custGeom>
              <a:avLst/>
              <a:gdLst/>
              <a:ahLst/>
              <a:cxnLst/>
              <a:rect l="l" t="t" r="r" b="b"/>
              <a:pathLst>
                <a:path w="5771" h="5411" fill="none" extrusionOk="0">
                  <a:moveTo>
                    <a:pt x="3409" y="0"/>
                  </a:moveTo>
                  <a:cubicBezTo>
                    <a:pt x="2255" y="981"/>
                    <a:pt x="1154" y="1917"/>
                    <a:pt x="1" y="2898"/>
                  </a:cubicBezTo>
                  <a:cubicBezTo>
                    <a:pt x="170" y="3876"/>
                    <a:pt x="743" y="4799"/>
                    <a:pt x="1525" y="5410"/>
                  </a:cubicBezTo>
                  <a:cubicBezTo>
                    <a:pt x="2894" y="4702"/>
                    <a:pt x="4356" y="3955"/>
                    <a:pt x="5771" y="334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  <a:lnTo>
                    <a:pt x="195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-656144">
              <a:off x="6464752" y="3781228"/>
              <a:ext cx="118320" cy="142194"/>
            </a:xfrm>
            <a:custGeom>
              <a:avLst/>
              <a:gdLst/>
              <a:ahLst/>
              <a:cxnLst/>
              <a:rect l="l" t="t" r="r" b="b"/>
              <a:pathLst>
                <a:path w="4733" h="5688" fill="none" extrusionOk="0">
                  <a:moveTo>
                    <a:pt x="1950" y="0"/>
                  </a:moveTo>
                  <a:cubicBezTo>
                    <a:pt x="1218" y="359"/>
                    <a:pt x="553" y="853"/>
                    <a:pt x="0" y="1453"/>
                  </a:cubicBezTo>
                  <a:cubicBezTo>
                    <a:pt x="934" y="2904"/>
                    <a:pt x="1960" y="4238"/>
                    <a:pt x="2894" y="5687"/>
                  </a:cubicBezTo>
                  <a:cubicBezTo>
                    <a:pt x="3598" y="5451"/>
                    <a:pt x="4238" y="5029"/>
                    <a:pt x="4733" y="44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-656144">
              <a:off x="6777871" y="3453715"/>
              <a:ext cx="125420" cy="150769"/>
            </a:xfrm>
            <a:custGeom>
              <a:avLst/>
              <a:gdLst/>
              <a:ahLst/>
              <a:cxnLst/>
              <a:rect l="l" t="t" r="r" b="b"/>
              <a:pathLst>
                <a:path w="5017" h="6031" extrusionOk="0">
                  <a:moveTo>
                    <a:pt x="1721" y="1"/>
                  </a:moveTo>
                  <a:cubicBezTo>
                    <a:pt x="1126" y="85"/>
                    <a:pt x="544" y="258"/>
                    <a:pt x="1" y="514"/>
                  </a:cubicBezTo>
                  <a:lnTo>
                    <a:pt x="4175" y="6030"/>
                  </a:lnTo>
                  <a:cubicBezTo>
                    <a:pt x="4522" y="5614"/>
                    <a:pt x="4806" y="5145"/>
                    <a:pt x="5016" y="4647"/>
                  </a:cubicBezTo>
                  <a:cubicBezTo>
                    <a:pt x="4342" y="2878"/>
                    <a:pt x="3191" y="1192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-656144">
              <a:off x="6311745" y="3778477"/>
              <a:ext cx="673372" cy="595025"/>
            </a:xfrm>
            <a:custGeom>
              <a:avLst/>
              <a:gdLst/>
              <a:ahLst/>
              <a:cxnLst/>
              <a:rect l="l" t="t" r="r" b="b"/>
              <a:pathLst>
                <a:path w="26936" h="23802" extrusionOk="0">
                  <a:moveTo>
                    <a:pt x="23048" y="0"/>
                  </a:moveTo>
                  <a:cubicBezTo>
                    <a:pt x="22861" y="0"/>
                    <a:pt x="22672" y="41"/>
                    <a:pt x="22494" y="127"/>
                  </a:cubicBezTo>
                  <a:cubicBezTo>
                    <a:pt x="21856" y="434"/>
                    <a:pt x="21586" y="1199"/>
                    <a:pt x="21893" y="1836"/>
                  </a:cubicBezTo>
                  <a:cubicBezTo>
                    <a:pt x="23133" y="4418"/>
                    <a:pt x="24465" y="8356"/>
                    <a:pt x="23765" y="12458"/>
                  </a:cubicBezTo>
                  <a:cubicBezTo>
                    <a:pt x="23142" y="16112"/>
                    <a:pt x="20808" y="19279"/>
                    <a:pt x="17819" y="20527"/>
                  </a:cubicBezTo>
                  <a:cubicBezTo>
                    <a:pt x="16551" y="21056"/>
                    <a:pt x="15266" y="21237"/>
                    <a:pt x="14103" y="21237"/>
                  </a:cubicBezTo>
                  <a:cubicBezTo>
                    <a:pt x="13141" y="21237"/>
                    <a:pt x="12262" y="21113"/>
                    <a:pt x="11546" y="20962"/>
                  </a:cubicBezTo>
                  <a:cubicBezTo>
                    <a:pt x="7299" y="20060"/>
                    <a:pt x="3728" y="16920"/>
                    <a:pt x="2659" y="13147"/>
                  </a:cubicBezTo>
                  <a:cubicBezTo>
                    <a:pt x="2499" y="12582"/>
                    <a:pt x="1986" y="12214"/>
                    <a:pt x="1427" y="12214"/>
                  </a:cubicBezTo>
                  <a:cubicBezTo>
                    <a:pt x="1311" y="12214"/>
                    <a:pt x="1193" y="12230"/>
                    <a:pt x="1076" y="12263"/>
                  </a:cubicBezTo>
                  <a:cubicBezTo>
                    <a:pt x="396" y="12456"/>
                    <a:pt x="1" y="13164"/>
                    <a:pt x="194" y="13844"/>
                  </a:cubicBezTo>
                  <a:cubicBezTo>
                    <a:pt x="1534" y="18580"/>
                    <a:pt x="5783" y="22358"/>
                    <a:pt x="11015" y="23468"/>
                  </a:cubicBezTo>
                  <a:cubicBezTo>
                    <a:pt x="11191" y="23507"/>
                    <a:pt x="11370" y="23541"/>
                    <a:pt x="11546" y="23572"/>
                  </a:cubicBezTo>
                  <a:cubicBezTo>
                    <a:pt x="12410" y="23725"/>
                    <a:pt x="13263" y="23801"/>
                    <a:pt x="14097" y="23801"/>
                  </a:cubicBezTo>
                  <a:cubicBezTo>
                    <a:pt x="15767" y="23801"/>
                    <a:pt x="17360" y="23496"/>
                    <a:pt x="18807" y="22892"/>
                  </a:cubicBezTo>
                  <a:cubicBezTo>
                    <a:pt x="22644" y="21290"/>
                    <a:pt x="25512" y="17456"/>
                    <a:pt x="26291" y="12888"/>
                  </a:cubicBezTo>
                  <a:cubicBezTo>
                    <a:pt x="26935" y="9116"/>
                    <a:pt x="26213" y="4910"/>
                    <a:pt x="24203" y="727"/>
                  </a:cubicBezTo>
                  <a:cubicBezTo>
                    <a:pt x="23983" y="268"/>
                    <a:pt x="23525" y="0"/>
                    <a:pt x="23048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-656144">
              <a:off x="6284169" y="4070065"/>
              <a:ext cx="128895" cy="120245"/>
            </a:xfrm>
            <a:custGeom>
              <a:avLst/>
              <a:gdLst/>
              <a:ahLst/>
              <a:cxnLst/>
              <a:rect l="l" t="t" r="r" b="b"/>
              <a:pathLst>
                <a:path w="5156" h="4810" extrusionOk="0">
                  <a:moveTo>
                    <a:pt x="2599" y="1"/>
                  </a:moveTo>
                  <a:cubicBezTo>
                    <a:pt x="1881" y="1"/>
                    <a:pt x="1160" y="329"/>
                    <a:pt x="667" y="1066"/>
                  </a:cubicBezTo>
                  <a:cubicBezTo>
                    <a:pt x="1" y="2064"/>
                    <a:pt x="232" y="3557"/>
                    <a:pt x="1168" y="4306"/>
                  </a:cubicBezTo>
                  <a:cubicBezTo>
                    <a:pt x="1590" y="4644"/>
                    <a:pt x="2129" y="4810"/>
                    <a:pt x="2668" y="4810"/>
                  </a:cubicBezTo>
                  <a:cubicBezTo>
                    <a:pt x="3326" y="4810"/>
                    <a:pt x="3985" y="4564"/>
                    <a:pt x="4440" y="4087"/>
                  </a:cubicBezTo>
                  <a:cubicBezTo>
                    <a:pt x="4907" y="3596"/>
                    <a:pt x="5156" y="2896"/>
                    <a:pt x="5077" y="2224"/>
                  </a:cubicBezTo>
                  <a:cubicBezTo>
                    <a:pt x="4915" y="859"/>
                    <a:pt x="3762" y="1"/>
                    <a:pt x="2599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-656144">
              <a:off x="6484253" y="3799204"/>
              <a:ext cx="24999" cy="18149"/>
            </a:xfrm>
            <a:custGeom>
              <a:avLst/>
              <a:gdLst/>
              <a:ahLst/>
              <a:cxnLst/>
              <a:rect l="l" t="t" r="r" b="b"/>
              <a:pathLst>
                <a:path w="1000" h="726" fill="none" extrusionOk="0">
                  <a:moveTo>
                    <a:pt x="999" y="1"/>
                  </a:moveTo>
                  <a:cubicBezTo>
                    <a:pt x="703" y="287"/>
                    <a:pt x="366" y="532"/>
                    <a:pt x="0" y="7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-656144">
              <a:off x="6510589" y="3812497"/>
              <a:ext cx="14374" cy="11625"/>
            </a:xfrm>
            <a:custGeom>
              <a:avLst/>
              <a:gdLst/>
              <a:ahLst/>
              <a:cxnLst/>
              <a:rect l="l" t="t" r="r" b="b"/>
              <a:pathLst>
                <a:path w="575" h="465" fill="none" extrusionOk="0">
                  <a:moveTo>
                    <a:pt x="574" y="0"/>
                  </a:moveTo>
                  <a:cubicBezTo>
                    <a:pt x="404" y="178"/>
                    <a:pt x="211" y="334"/>
                    <a:pt x="0" y="46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-656144">
              <a:off x="6556245" y="3869405"/>
              <a:ext cx="25224" cy="19049"/>
            </a:xfrm>
            <a:custGeom>
              <a:avLst/>
              <a:gdLst/>
              <a:ahLst/>
              <a:cxnLst/>
              <a:rect l="l" t="t" r="r" b="b"/>
              <a:pathLst>
                <a:path w="1009" h="762" fill="none" extrusionOk="0">
                  <a:moveTo>
                    <a:pt x="1008" y="1"/>
                  </a:moveTo>
                  <a:cubicBezTo>
                    <a:pt x="694" y="281"/>
                    <a:pt x="357" y="536"/>
                    <a:pt x="1" y="7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-656144">
              <a:off x="6551435" y="3853329"/>
              <a:ext cx="11025" cy="5950"/>
            </a:xfrm>
            <a:custGeom>
              <a:avLst/>
              <a:gdLst/>
              <a:ahLst/>
              <a:cxnLst/>
              <a:rect l="l" t="t" r="r" b="b"/>
              <a:pathLst>
                <a:path w="441" h="238" fill="none" extrusionOk="0">
                  <a:moveTo>
                    <a:pt x="441" y="0"/>
                  </a:moveTo>
                  <a:cubicBezTo>
                    <a:pt x="293" y="80"/>
                    <a:pt x="147" y="159"/>
                    <a:pt x="0" y="2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-656144">
              <a:off x="6445218" y="3858767"/>
              <a:ext cx="40473" cy="28224"/>
            </a:xfrm>
            <a:custGeom>
              <a:avLst/>
              <a:gdLst/>
              <a:ahLst/>
              <a:cxnLst/>
              <a:rect l="l" t="t" r="r" b="b"/>
              <a:pathLst>
                <a:path w="1619" h="1129" fill="none" extrusionOk="0">
                  <a:moveTo>
                    <a:pt x="1619" y="1"/>
                  </a:moveTo>
                  <a:cubicBezTo>
                    <a:pt x="1080" y="377"/>
                    <a:pt x="539" y="753"/>
                    <a:pt x="0" y="112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-656144">
              <a:off x="6481454" y="3868864"/>
              <a:ext cx="9325" cy="7350"/>
            </a:xfrm>
            <a:custGeom>
              <a:avLst/>
              <a:gdLst/>
              <a:ahLst/>
              <a:cxnLst/>
              <a:rect l="l" t="t" r="r" b="b"/>
              <a:pathLst>
                <a:path w="373" h="294" fill="none" extrusionOk="0">
                  <a:moveTo>
                    <a:pt x="372" y="0"/>
                  </a:moveTo>
                  <a:lnTo>
                    <a:pt x="0" y="29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-656144">
              <a:off x="6478407" y="3897157"/>
              <a:ext cx="46598" cy="30549"/>
            </a:xfrm>
            <a:custGeom>
              <a:avLst/>
              <a:gdLst/>
              <a:ahLst/>
              <a:cxnLst/>
              <a:rect l="l" t="t" r="r" b="b"/>
              <a:pathLst>
                <a:path w="1864" h="1222" fill="none" extrusionOk="0">
                  <a:moveTo>
                    <a:pt x="1863" y="1"/>
                  </a:moveTo>
                  <a:cubicBezTo>
                    <a:pt x="1242" y="408"/>
                    <a:pt x="622" y="815"/>
                    <a:pt x="1" y="122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-656144">
              <a:off x="6401666" y="3955320"/>
              <a:ext cx="10150" cy="7075"/>
            </a:xfrm>
            <a:custGeom>
              <a:avLst/>
              <a:gdLst/>
              <a:ahLst/>
              <a:cxnLst/>
              <a:rect l="l" t="t" r="r" b="b"/>
              <a:pathLst>
                <a:path w="406" h="283" fill="none" extrusionOk="0">
                  <a:moveTo>
                    <a:pt x="406" y="1"/>
                  </a:moveTo>
                  <a:cubicBezTo>
                    <a:pt x="286" y="114"/>
                    <a:pt x="149" y="211"/>
                    <a:pt x="0" y="2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-656144">
              <a:off x="6404890" y="3967441"/>
              <a:ext cx="12424" cy="10175"/>
            </a:xfrm>
            <a:custGeom>
              <a:avLst/>
              <a:gdLst/>
              <a:ahLst/>
              <a:cxnLst/>
              <a:rect l="l" t="t" r="r" b="b"/>
              <a:pathLst>
                <a:path w="497" h="407" fill="none" extrusionOk="0">
                  <a:moveTo>
                    <a:pt x="496" y="1"/>
                  </a:moveTo>
                  <a:cubicBezTo>
                    <a:pt x="313" y="112"/>
                    <a:pt x="146" y="249"/>
                    <a:pt x="0" y="4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-656144">
              <a:off x="6843687" y="3804267"/>
              <a:ext cx="16099" cy="43698"/>
            </a:xfrm>
            <a:custGeom>
              <a:avLst/>
              <a:gdLst/>
              <a:ahLst/>
              <a:cxnLst/>
              <a:rect l="l" t="t" r="r" b="b"/>
              <a:pathLst>
                <a:path w="644" h="1748" fill="none" extrusionOk="0">
                  <a:moveTo>
                    <a:pt x="1" y="0"/>
                  </a:moveTo>
                  <a:cubicBezTo>
                    <a:pt x="236" y="575"/>
                    <a:pt x="449" y="1158"/>
                    <a:pt x="644" y="174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-656144">
              <a:off x="6853525" y="3791514"/>
              <a:ext cx="9925" cy="22724"/>
            </a:xfrm>
            <a:custGeom>
              <a:avLst/>
              <a:gdLst/>
              <a:ahLst/>
              <a:cxnLst/>
              <a:rect l="l" t="t" r="r" b="b"/>
              <a:pathLst>
                <a:path w="397" h="909" fill="none" extrusionOk="0">
                  <a:moveTo>
                    <a:pt x="1" y="1"/>
                  </a:moveTo>
                  <a:cubicBezTo>
                    <a:pt x="147" y="298"/>
                    <a:pt x="279" y="599"/>
                    <a:pt x="396" y="90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-656144">
              <a:off x="6353768" y="4188044"/>
              <a:ext cx="18649" cy="38798"/>
            </a:xfrm>
            <a:custGeom>
              <a:avLst/>
              <a:gdLst/>
              <a:ahLst/>
              <a:cxnLst/>
              <a:rect l="l" t="t" r="r" b="b"/>
              <a:pathLst>
                <a:path w="746" h="1552" fill="none" extrusionOk="0">
                  <a:moveTo>
                    <a:pt x="1" y="0"/>
                  </a:moveTo>
                  <a:cubicBezTo>
                    <a:pt x="141" y="561"/>
                    <a:pt x="395" y="1091"/>
                    <a:pt x="745" y="155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-656144">
              <a:off x="6369593" y="4188678"/>
              <a:ext cx="3850" cy="10875"/>
            </a:xfrm>
            <a:custGeom>
              <a:avLst/>
              <a:gdLst/>
              <a:ahLst/>
              <a:cxnLst/>
              <a:rect l="l" t="t" r="r" b="b"/>
              <a:pathLst>
                <a:path w="154" h="435" fill="none" extrusionOk="0">
                  <a:moveTo>
                    <a:pt x="0" y="0"/>
                  </a:moveTo>
                  <a:cubicBezTo>
                    <a:pt x="52" y="145"/>
                    <a:pt x="103" y="290"/>
                    <a:pt x="153" y="4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-656144">
              <a:off x="6389237" y="4179295"/>
              <a:ext cx="21299" cy="48923"/>
            </a:xfrm>
            <a:custGeom>
              <a:avLst/>
              <a:gdLst/>
              <a:ahLst/>
              <a:cxnLst/>
              <a:rect l="l" t="t" r="r" b="b"/>
              <a:pathLst>
                <a:path w="852" h="1957" fill="none" extrusionOk="0">
                  <a:moveTo>
                    <a:pt x="1" y="0"/>
                  </a:moveTo>
                  <a:cubicBezTo>
                    <a:pt x="132" y="705"/>
                    <a:pt x="425" y="1379"/>
                    <a:pt x="851" y="195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-656144">
              <a:off x="6938585" y="4108696"/>
              <a:ext cx="9125" cy="20974"/>
            </a:xfrm>
            <a:custGeom>
              <a:avLst/>
              <a:gdLst/>
              <a:ahLst/>
              <a:cxnLst/>
              <a:rect l="l" t="t" r="r" b="b"/>
              <a:pathLst>
                <a:path w="365" h="839" fill="none" extrusionOk="0">
                  <a:moveTo>
                    <a:pt x="0" y="838"/>
                  </a:moveTo>
                  <a:cubicBezTo>
                    <a:pt x="133" y="565"/>
                    <a:pt x="254" y="285"/>
                    <a:pt x="36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-656144">
              <a:off x="6776414" y="4204376"/>
              <a:ext cx="152544" cy="106021"/>
            </a:xfrm>
            <a:custGeom>
              <a:avLst/>
              <a:gdLst/>
              <a:ahLst/>
              <a:cxnLst/>
              <a:rect l="l" t="t" r="r" b="b"/>
              <a:pathLst>
                <a:path w="6102" h="4241" fill="none" extrusionOk="0">
                  <a:moveTo>
                    <a:pt x="0" y="4241"/>
                  </a:moveTo>
                  <a:cubicBezTo>
                    <a:pt x="2408" y="3505"/>
                    <a:pt x="4557" y="1985"/>
                    <a:pt x="610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-656144">
              <a:off x="6923422" y="4141474"/>
              <a:ext cx="179143" cy="195167"/>
            </a:xfrm>
            <a:custGeom>
              <a:avLst/>
              <a:gdLst/>
              <a:ahLst/>
              <a:cxnLst/>
              <a:rect l="l" t="t" r="r" b="b"/>
              <a:pathLst>
                <a:path w="7166" h="7807" fill="none" extrusionOk="0">
                  <a:moveTo>
                    <a:pt x="1" y="7807"/>
                  </a:moveTo>
                  <a:cubicBezTo>
                    <a:pt x="2986" y="5852"/>
                    <a:pt x="5473" y="3142"/>
                    <a:pt x="716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-656144">
              <a:off x="6954849" y="4320254"/>
              <a:ext cx="148169" cy="69322"/>
            </a:xfrm>
            <a:custGeom>
              <a:avLst/>
              <a:gdLst/>
              <a:ahLst/>
              <a:cxnLst/>
              <a:rect l="l" t="t" r="r" b="b"/>
              <a:pathLst>
                <a:path w="5927" h="2773" fill="none" extrusionOk="0">
                  <a:moveTo>
                    <a:pt x="1" y="2773"/>
                  </a:moveTo>
                  <a:cubicBezTo>
                    <a:pt x="2114" y="2192"/>
                    <a:pt x="4127" y="1249"/>
                    <a:pt x="592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-656144">
              <a:off x="6981010" y="4431316"/>
              <a:ext cx="63147" cy="10900"/>
            </a:xfrm>
            <a:custGeom>
              <a:avLst/>
              <a:gdLst/>
              <a:ahLst/>
              <a:cxnLst/>
              <a:rect l="l" t="t" r="r" b="b"/>
              <a:pathLst>
                <a:path w="2526" h="436" fill="none" extrusionOk="0">
                  <a:moveTo>
                    <a:pt x="0" y="435"/>
                  </a:moveTo>
                  <a:cubicBezTo>
                    <a:pt x="842" y="291"/>
                    <a:pt x="1684" y="146"/>
                    <a:pt x="25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-656144">
              <a:off x="6385682" y="4369777"/>
              <a:ext cx="526128" cy="154119"/>
            </a:xfrm>
            <a:custGeom>
              <a:avLst/>
              <a:gdLst/>
              <a:ahLst/>
              <a:cxnLst/>
              <a:rect l="l" t="t" r="r" b="b"/>
              <a:pathLst>
                <a:path w="21046" h="6165" extrusionOk="0">
                  <a:moveTo>
                    <a:pt x="2966" y="1"/>
                  </a:moveTo>
                  <a:cubicBezTo>
                    <a:pt x="1531" y="1"/>
                    <a:pt x="260" y="1029"/>
                    <a:pt x="1" y="2491"/>
                  </a:cubicBezTo>
                  <a:lnTo>
                    <a:pt x="20755" y="6165"/>
                  </a:lnTo>
                  <a:cubicBezTo>
                    <a:pt x="21046" y="4524"/>
                    <a:pt x="19951" y="2960"/>
                    <a:pt x="18312" y="2669"/>
                  </a:cubicBezTo>
                  <a:lnTo>
                    <a:pt x="3495" y="47"/>
                  </a:lnTo>
                  <a:cubicBezTo>
                    <a:pt x="3317" y="16"/>
                    <a:pt x="3141" y="1"/>
                    <a:pt x="2966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-656144">
              <a:off x="6405365" y="4425048"/>
              <a:ext cx="93921" cy="36448"/>
            </a:xfrm>
            <a:custGeom>
              <a:avLst/>
              <a:gdLst/>
              <a:ahLst/>
              <a:cxnLst/>
              <a:rect l="l" t="t" r="r" b="b"/>
              <a:pathLst>
                <a:path w="3757" h="1458" fill="none" extrusionOk="0">
                  <a:moveTo>
                    <a:pt x="1" y="1458"/>
                  </a:moveTo>
                  <a:cubicBezTo>
                    <a:pt x="96" y="975"/>
                    <a:pt x="445" y="566"/>
                    <a:pt x="873" y="326"/>
                  </a:cubicBezTo>
                  <a:cubicBezTo>
                    <a:pt x="1302" y="85"/>
                    <a:pt x="1804" y="1"/>
                    <a:pt x="2295" y="6"/>
                  </a:cubicBezTo>
                  <a:cubicBezTo>
                    <a:pt x="2787" y="10"/>
                    <a:pt x="3273" y="100"/>
                    <a:pt x="3756" y="1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-656144">
              <a:off x="6426668" y="4448838"/>
              <a:ext cx="30149" cy="17274"/>
            </a:xfrm>
            <a:custGeom>
              <a:avLst/>
              <a:gdLst/>
              <a:ahLst/>
              <a:cxnLst/>
              <a:rect l="l" t="t" r="r" b="b"/>
              <a:pathLst>
                <a:path w="1206" h="691" fill="none" extrusionOk="0">
                  <a:moveTo>
                    <a:pt x="1" y="691"/>
                  </a:moveTo>
                  <a:cubicBezTo>
                    <a:pt x="230" y="266"/>
                    <a:pt x="724" y="1"/>
                    <a:pt x="1205" y="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-656144">
              <a:off x="6823677" y="4412958"/>
              <a:ext cx="57898" cy="51823"/>
            </a:xfrm>
            <a:custGeom>
              <a:avLst/>
              <a:gdLst/>
              <a:ahLst/>
              <a:cxnLst/>
              <a:rect l="l" t="t" r="r" b="b"/>
              <a:pathLst>
                <a:path w="2316" h="2073" fill="none" extrusionOk="0">
                  <a:moveTo>
                    <a:pt x="1" y="0"/>
                  </a:moveTo>
                  <a:cubicBezTo>
                    <a:pt x="561" y="25"/>
                    <a:pt x="1111" y="249"/>
                    <a:pt x="1529" y="623"/>
                  </a:cubicBezTo>
                  <a:cubicBezTo>
                    <a:pt x="1947" y="997"/>
                    <a:pt x="2230" y="1519"/>
                    <a:pt x="2315" y="20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-656144">
              <a:off x="6821805" y="4433771"/>
              <a:ext cx="28649" cy="13899"/>
            </a:xfrm>
            <a:custGeom>
              <a:avLst/>
              <a:gdLst/>
              <a:ahLst/>
              <a:cxnLst/>
              <a:rect l="l" t="t" r="r" b="b"/>
              <a:pathLst>
                <a:path w="1146" h="556" fill="none" extrusionOk="0">
                  <a:moveTo>
                    <a:pt x="1" y="0"/>
                  </a:moveTo>
                  <a:cubicBezTo>
                    <a:pt x="437" y="16"/>
                    <a:pt x="864" y="223"/>
                    <a:pt x="1146" y="55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-656144">
              <a:off x="6466354" y="3495223"/>
              <a:ext cx="443332" cy="386959"/>
            </a:xfrm>
            <a:custGeom>
              <a:avLst/>
              <a:gdLst/>
              <a:ahLst/>
              <a:cxnLst/>
              <a:rect l="l" t="t" r="r" b="b"/>
              <a:pathLst>
                <a:path w="17734" h="15479" extrusionOk="0">
                  <a:moveTo>
                    <a:pt x="13162" y="1"/>
                  </a:moveTo>
                  <a:cubicBezTo>
                    <a:pt x="8238" y="2079"/>
                    <a:pt x="3778" y="5156"/>
                    <a:pt x="1" y="8937"/>
                  </a:cubicBezTo>
                  <a:cubicBezTo>
                    <a:pt x="1425" y="11117"/>
                    <a:pt x="2850" y="13297"/>
                    <a:pt x="4274" y="15479"/>
                  </a:cubicBezTo>
                  <a:cubicBezTo>
                    <a:pt x="9165" y="13070"/>
                    <a:pt x="13810" y="9911"/>
                    <a:pt x="17734" y="6125"/>
                  </a:cubicBezTo>
                  <a:cubicBezTo>
                    <a:pt x="17532" y="3518"/>
                    <a:pt x="15629" y="875"/>
                    <a:pt x="13162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-656144">
              <a:off x="6544391" y="3618190"/>
              <a:ext cx="115545" cy="73197"/>
            </a:xfrm>
            <a:custGeom>
              <a:avLst/>
              <a:gdLst/>
              <a:ahLst/>
              <a:cxnLst/>
              <a:rect l="l" t="t" r="r" b="b"/>
              <a:pathLst>
                <a:path w="4622" h="2928" fill="none" extrusionOk="0">
                  <a:moveTo>
                    <a:pt x="1" y="2928"/>
                  </a:moveTo>
                  <a:cubicBezTo>
                    <a:pt x="1356" y="1695"/>
                    <a:pt x="2925" y="696"/>
                    <a:pt x="462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-656144">
              <a:off x="6512507" y="3742449"/>
              <a:ext cx="16074" cy="19899"/>
            </a:xfrm>
            <a:custGeom>
              <a:avLst/>
              <a:gdLst/>
              <a:ahLst/>
              <a:cxnLst/>
              <a:rect l="l" t="t" r="r" b="b"/>
              <a:pathLst>
                <a:path w="643" h="796" fill="none" extrusionOk="0">
                  <a:moveTo>
                    <a:pt x="0" y="796"/>
                  </a:moveTo>
                  <a:cubicBezTo>
                    <a:pt x="206" y="524"/>
                    <a:pt x="420" y="258"/>
                    <a:pt x="64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-656144">
              <a:off x="6680589" y="3651962"/>
              <a:ext cx="188617" cy="175993"/>
            </a:xfrm>
            <a:custGeom>
              <a:avLst/>
              <a:gdLst/>
              <a:ahLst/>
              <a:cxnLst/>
              <a:rect l="l" t="t" r="r" b="b"/>
              <a:pathLst>
                <a:path w="7545" h="7040" extrusionOk="0">
                  <a:moveTo>
                    <a:pt x="3804" y="1"/>
                  </a:moveTo>
                  <a:cubicBezTo>
                    <a:pt x="2752" y="1"/>
                    <a:pt x="1696" y="480"/>
                    <a:pt x="975" y="1561"/>
                  </a:cubicBezTo>
                  <a:cubicBezTo>
                    <a:pt x="0" y="3021"/>
                    <a:pt x="338" y="5205"/>
                    <a:pt x="1709" y="6303"/>
                  </a:cubicBezTo>
                  <a:cubicBezTo>
                    <a:pt x="2327" y="6798"/>
                    <a:pt x="3114" y="7040"/>
                    <a:pt x="3904" y="7040"/>
                  </a:cubicBezTo>
                  <a:cubicBezTo>
                    <a:pt x="4866" y="7040"/>
                    <a:pt x="5831" y="6681"/>
                    <a:pt x="6497" y="5983"/>
                  </a:cubicBezTo>
                  <a:cubicBezTo>
                    <a:pt x="7182" y="5264"/>
                    <a:pt x="7545" y="4239"/>
                    <a:pt x="7428" y="3253"/>
                  </a:cubicBezTo>
                  <a:cubicBezTo>
                    <a:pt x="7193" y="1256"/>
                    <a:pt x="55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 rot="-656144">
              <a:off x="6661347" y="3700828"/>
              <a:ext cx="8425" cy="20199"/>
            </a:xfrm>
            <a:custGeom>
              <a:avLst/>
              <a:gdLst/>
              <a:ahLst/>
              <a:cxnLst/>
              <a:rect l="l" t="t" r="r" b="b"/>
              <a:pathLst>
                <a:path w="337" h="808" fill="none" extrusionOk="0">
                  <a:moveTo>
                    <a:pt x="0" y="808"/>
                  </a:moveTo>
                  <a:cubicBezTo>
                    <a:pt x="84" y="528"/>
                    <a:pt x="196" y="258"/>
                    <a:pt x="33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-656144">
              <a:off x="6673370" y="3769518"/>
              <a:ext cx="15474" cy="41348"/>
            </a:xfrm>
            <a:custGeom>
              <a:avLst/>
              <a:gdLst/>
              <a:ahLst/>
              <a:cxnLst/>
              <a:rect l="l" t="t" r="r" b="b"/>
              <a:pathLst>
                <a:path w="619" h="1654" fill="none" extrusionOk="0">
                  <a:moveTo>
                    <a:pt x="618" y="1654"/>
                  </a:moveTo>
                  <a:cubicBezTo>
                    <a:pt x="298" y="1153"/>
                    <a:pt x="92" y="587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56144">
              <a:off x="6829261" y="3639272"/>
              <a:ext cx="6475" cy="8200"/>
            </a:xfrm>
            <a:custGeom>
              <a:avLst/>
              <a:gdLst/>
              <a:ahLst/>
              <a:cxnLst/>
              <a:rect l="l" t="t" r="r" b="b"/>
              <a:pathLst>
                <a:path w="259" h="328" fill="none" extrusionOk="0">
                  <a:moveTo>
                    <a:pt x="0" y="0"/>
                  </a:moveTo>
                  <a:cubicBezTo>
                    <a:pt x="99" y="99"/>
                    <a:pt x="187" y="208"/>
                    <a:pt x="259" y="3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 rot="-656144">
              <a:off x="6766968" y="3627104"/>
              <a:ext cx="40673" cy="8325"/>
            </a:xfrm>
            <a:custGeom>
              <a:avLst/>
              <a:gdLst/>
              <a:ahLst/>
              <a:cxnLst/>
              <a:rect l="l" t="t" r="r" b="b"/>
              <a:pathLst>
                <a:path w="1627" h="333" fill="none" extrusionOk="0">
                  <a:moveTo>
                    <a:pt x="0" y="0"/>
                  </a:moveTo>
                  <a:cubicBezTo>
                    <a:pt x="495" y="45"/>
                    <a:pt x="993" y="100"/>
                    <a:pt x="1461" y="268"/>
                  </a:cubicBezTo>
                  <a:cubicBezTo>
                    <a:pt x="1516" y="288"/>
                    <a:pt x="1572" y="309"/>
                    <a:pt x="1626" y="33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 rot="-656144">
              <a:off x="6753161" y="3784868"/>
              <a:ext cx="51248" cy="14499"/>
            </a:xfrm>
            <a:custGeom>
              <a:avLst/>
              <a:gdLst/>
              <a:ahLst/>
              <a:cxnLst/>
              <a:rect l="l" t="t" r="r" b="b"/>
              <a:pathLst>
                <a:path w="2050" h="580" fill="none" extrusionOk="0">
                  <a:moveTo>
                    <a:pt x="0" y="1"/>
                  </a:moveTo>
                  <a:cubicBezTo>
                    <a:pt x="47" y="39"/>
                    <a:pt x="96" y="74"/>
                    <a:pt x="144" y="107"/>
                  </a:cubicBezTo>
                  <a:cubicBezTo>
                    <a:pt x="694" y="479"/>
                    <a:pt x="1419" y="579"/>
                    <a:pt x="2049" y="3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-656144">
              <a:off x="6726390" y="3754917"/>
              <a:ext cx="3875" cy="16649"/>
            </a:xfrm>
            <a:custGeom>
              <a:avLst/>
              <a:gdLst/>
              <a:ahLst/>
              <a:cxnLst/>
              <a:rect l="l" t="t" r="r" b="b"/>
              <a:pathLst>
                <a:path w="155" h="666" fill="none" extrusionOk="0">
                  <a:moveTo>
                    <a:pt x="0" y="0"/>
                  </a:moveTo>
                  <a:cubicBezTo>
                    <a:pt x="17" y="229"/>
                    <a:pt x="70" y="454"/>
                    <a:pt x="155" y="66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56144">
              <a:off x="6830332" y="3738131"/>
              <a:ext cx="3900" cy="13374"/>
            </a:xfrm>
            <a:custGeom>
              <a:avLst/>
              <a:gdLst/>
              <a:ahLst/>
              <a:cxnLst/>
              <a:rect l="l" t="t" r="r" b="b"/>
              <a:pathLst>
                <a:path w="156" h="535" fill="none" extrusionOk="0">
                  <a:moveTo>
                    <a:pt x="156" y="0"/>
                  </a:moveTo>
                  <a:cubicBezTo>
                    <a:pt x="127" y="183"/>
                    <a:pt x="75" y="364"/>
                    <a:pt x="0" y="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 rot="-656144">
              <a:off x="6811166" y="3690842"/>
              <a:ext cx="15574" cy="31549"/>
            </a:xfrm>
            <a:custGeom>
              <a:avLst/>
              <a:gdLst/>
              <a:ahLst/>
              <a:cxnLst/>
              <a:rect l="l" t="t" r="r" b="b"/>
              <a:pathLst>
                <a:path w="623" h="1262" fill="none" extrusionOk="0">
                  <a:moveTo>
                    <a:pt x="1" y="0"/>
                  </a:moveTo>
                  <a:cubicBezTo>
                    <a:pt x="338" y="338"/>
                    <a:pt x="552" y="789"/>
                    <a:pt x="623" y="1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 rot="-656144">
              <a:off x="6736045" y="3701402"/>
              <a:ext cx="82222" cy="76722"/>
            </a:xfrm>
            <a:custGeom>
              <a:avLst/>
              <a:gdLst/>
              <a:ahLst/>
              <a:cxnLst/>
              <a:rect l="l" t="t" r="r" b="b"/>
              <a:pathLst>
                <a:path w="3289" h="3069" extrusionOk="0">
                  <a:moveTo>
                    <a:pt x="1659" y="1"/>
                  </a:moveTo>
                  <a:cubicBezTo>
                    <a:pt x="1201" y="1"/>
                    <a:pt x="740" y="210"/>
                    <a:pt x="426" y="681"/>
                  </a:cubicBezTo>
                  <a:cubicBezTo>
                    <a:pt x="1" y="1317"/>
                    <a:pt x="148" y="2269"/>
                    <a:pt x="745" y="2747"/>
                  </a:cubicBezTo>
                  <a:cubicBezTo>
                    <a:pt x="1014" y="2963"/>
                    <a:pt x="1357" y="3068"/>
                    <a:pt x="1701" y="3068"/>
                  </a:cubicBezTo>
                  <a:cubicBezTo>
                    <a:pt x="2121" y="3068"/>
                    <a:pt x="2541" y="2912"/>
                    <a:pt x="2831" y="2608"/>
                  </a:cubicBezTo>
                  <a:cubicBezTo>
                    <a:pt x="3130" y="2295"/>
                    <a:pt x="3289" y="1848"/>
                    <a:pt x="3238" y="1418"/>
                  </a:cubicBezTo>
                  <a:cubicBezTo>
                    <a:pt x="3136" y="548"/>
                    <a:pt x="2400" y="1"/>
                    <a:pt x="1659" y="1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 rot="-656144">
              <a:off x="6322075" y="4103868"/>
              <a:ext cx="56173" cy="52398"/>
            </a:xfrm>
            <a:custGeom>
              <a:avLst/>
              <a:gdLst/>
              <a:ahLst/>
              <a:cxnLst/>
              <a:rect l="l" t="t" r="r" b="b"/>
              <a:pathLst>
                <a:path w="2247" h="2096" extrusionOk="0">
                  <a:moveTo>
                    <a:pt x="1132" y="0"/>
                  </a:moveTo>
                  <a:cubicBezTo>
                    <a:pt x="819" y="0"/>
                    <a:pt x="505" y="143"/>
                    <a:pt x="290" y="464"/>
                  </a:cubicBezTo>
                  <a:lnTo>
                    <a:pt x="291" y="464"/>
                  </a:lnTo>
                  <a:cubicBezTo>
                    <a:pt x="1" y="899"/>
                    <a:pt x="101" y="1550"/>
                    <a:pt x="509" y="1876"/>
                  </a:cubicBezTo>
                  <a:cubicBezTo>
                    <a:pt x="693" y="2023"/>
                    <a:pt x="927" y="2095"/>
                    <a:pt x="1163" y="2095"/>
                  </a:cubicBezTo>
                  <a:cubicBezTo>
                    <a:pt x="1449" y="2095"/>
                    <a:pt x="1736" y="1989"/>
                    <a:pt x="1934" y="1781"/>
                  </a:cubicBezTo>
                  <a:cubicBezTo>
                    <a:pt x="2139" y="1567"/>
                    <a:pt x="2246" y="1262"/>
                    <a:pt x="2211" y="968"/>
                  </a:cubicBezTo>
                  <a:cubicBezTo>
                    <a:pt x="2141" y="374"/>
                    <a:pt x="1639" y="0"/>
                    <a:pt x="1132" y="0"/>
                  </a:cubicBezTo>
                  <a:close/>
                </a:path>
              </a:pathLst>
            </a:custGeom>
            <a:solidFill>
              <a:srgbClr val="2C2750">
                <a:alpha val="26190"/>
              </a:srgbClr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2" name="Google Shape;1309;p36"/>
          <p:cNvGrpSpPr/>
          <p:nvPr/>
        </p:nvGrpSpPr>
        <p:grpSpPr>
          <a:xfrm>
            <a:off x="151347" y="3663853"/>
            <a:ext cx="1515923" cy="1483003"/>
            <a:chOff x="4010700" y="3777744"/>
            <a:chExt cx="970200" cy="949131"/>
          </a:xfrm>
        </p:grpSpPr>
        <p:grpSp>
          <p:nvGrpSpPr>
            <p:cNvPr id="163" name="Google Shape;1310;p36"/>
            <p:cNvGrpSpPr/>
            <p:nvPr/>
          </p:nvGrpSpPr>
          <p:grpSpPr>
            <a:xfrm>
              <a:off x="4484335" y="3778469"/>
              <a:ext cx="469244" cy="884283"/>
              <a:chOff x="3864835" y="3778469"/>
              <a:chExt cx="469244" cy="884283"/>
            </a:xfrm>
          </p:grpSpPr>
          <p:sp>
            <p:nvSpPr>
              <p:cNvPr id="179" name="Google Shape;1311;p36"/>
              <p:cNvSpPr/>
              <p:nvPr/>
            </p:nvSpPr>
            <p:spPr>
              <a:xfrm rot="608874">
                <a:off x="3936275" y="3800651"/>
                <a:ext cx="326364" cy="839921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5" extrusionOk="0">
                    <a:moveTo>
                      <a:pt x="4309" y="0"/>
                    </a:moveTo>
                    <a:cubicBezTo>
                      <a:pt x="3318" y="0"/>
                      <a:pt x="2340" y="227"/>
                      <a:pt x="1382" y="488"/>
                    </a:cubicBezTo>
                    <a:cubicBezTo>
                      <a:pt x="1062" y="576"/>
                      <a:pt x="734" y="671"/>
                      <a:pt x="467" y="869"/>
                    </a:cubicBezTo>
                    <a:cubicBezTo>
                      <a:pt x="200" y="1067"/>
                      <a:pt x="1" y="1389"/>
                      <a:pt x="43" y="1719"/>
                    </a:cubicBezTo>
                    <a:cubicBezTo>
                      <a:pt x="83" y="2042"/>
                      <a:pt x="440" y="2287"/>
                      <a:pt x="784" y="2287"/>
                    </a:cubicBezTo>
                    <a:cubicBezTo>
                      <a:pt x="792" y="2287"/>
                      <a:pt x="799" y="2287"/>
                      <a:pt x="807" y="2287"/>
                    </a:cubicBezTo>
                    <a:cubicBezTo>
                      <a:pt x="1030" y="5408"/>
                      <a:pt x="1979" y="12544"/>
                      <a:pt x="2646" y="15600"/>
                    </a:cubicBezTo>
                    <a:cubicBezTo>
                      <a:pt x="2936" y="16929"/>
                      <a:pt x="3364" y="18328"/>
                      <a:pt x="4418" y="19190"/>
                    </a:cubicBezTo>
                    <a:cubicBezTo>
                      <a:pt x="4848" y="19541"/>
                      <a:pt x="5424" y="19765"/>
                      <a:pt x="5971" y="19765"/>
                    </a:cubicBezTo>
                    <a:cubicBezTo>
                      <a:pt x="6362" y="19765"/>
                      <a:pt x="6737" y="19650"/>
                      <a:pt x="7033" y="19385"/>
                    </a:cubicBezTo>
                    <a:cubicBezTo>
                      <a:pt x="7660" y="18825"/>
                      <a:pt x="7680" y="17866"/>
                      <a:pt x="7635" y="17027"/>
                    </a:cubicBezTo>
                    <a:cubicBezTo>
                      <a:pt x="7434" y="13158"/>
                      <a:pt x="6150" y="5303"/>
                      <a:pt x="5244" y="1536"/>
                    </a:cubicBezTo>
                    <a:cubicBezTo>
                      <a:pt x="5594" y="1487"/>
                      <a:pt x="5874" y="1325"/>
                      <a:pt x="5898" y="999"/>
                    </a:cubicBezTo>
                    <a:cubicBezTo>
                      <a:pt x="5923" y="672"/>
                      <a:pt x="5698" y="364"/>
                      <a:pt x="5412" y="206"/>
                    </a:cubicBezTo>
                    <a:cubicBezTo>
                      <a:pt x="5125" y="46"/>
                      <a:pt x="4788" y="9"/>
                      <a:pt x="4460" y="2"/>
                    </a:cubicBezTo>
                    <a:cubicBezTo>
                      <a:pt x="4409" y="1"/>
                      <a:pt x="4359" y="0"/>
                      <a:pt x="43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312;p36"/>
              <p:cNvSpPr/>
              <p:nvPr/>
            </p:nvSpPr>
            <p:spPr>
              <a:xfrm rot="608874">
                <a:off x="4024083" y="3818675"/>
                <a:ext cx="198453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1305" extrusionOk="0">
                    <a:moveTo>
                      <a:pt x="3790" y="0"/>
                    </a:moveTo>
                    <a:cubicBezTo>
                      <a:pt x="3575" y="0"/>
                      <a:pt x="3354" y="23"/>
                      <a:pt x="3139" y="51"/>
                    </a:cubicBezTo>
                    <a:cubicBezTo>
                      <a:pt x="2544" y="126"/>
                      <a:pt x="1954" y="244"/>
                      <a:pt x="1379" y="400"/>
                    </a:cubicBezTo>
                    <a:cubicBezTo>
                      <a:pt x="1136" y="465"/>
                      <a:pt x="892" y="539"/>
                      <a:pt x="677" y="649"/>
                    </a:cubicBezTo>
                    <a:cubicBezTo>
                      <a:pt x="431" y="774"/>
                      <a:pt x="1" y="1096"/>
                      <a:pt x="395" y="1237"/>
                    </a:cubicBezTo>
                    <a:cubicBezTo>
                      <a:pt x="534" y="1286"/>
                      <a:pt x="706" y="1304"/>
                      <a:pt x="887" y="1304"/>
                    </a:cubicBezTo>
                    <a:cubicBezTo>
                      <a:pt x="1144" y="1304"/>
                      <a:pt x="1417" y="1268"/>
                      <a:pt x="1634" y="1235"/>
                    </a:cubicBezTo>
                    <a:cubicBezTo>
                      <a:pt x="2141" y="1159"/>
                      <a:pt x="2636" y="1024"/>
                      <a:pt x="3141" y="941"/>
                    </a:cubicBezTo>
                    <a:cubicBezTo>
                      <a:pt x="3563" y="873"/>
                      <a:pt x="4011" y="834"/>
                      <a:pt x="4368" y="643"/>
                    </a:cubicBezTo>
                    <a:cubicBezTo>
                      <a:pt x="4528" y="558"/>
                      <a:pt x="4670" y="425"/>
                      <a:pt x="4644" y="293"/>
                    </a:cubicBezTo>
                    <a:cubicBezTo>
                      <a:pt x="4620" y="168"/>
                      <a:pt x="4457" y="92"/>
                      <a:pt x="4295" y="53"/>
                    </a:cubicBezTo>
                    <a:cubicBezTo>
                      <a:pt x="4134" y="15"/>
                      <a:pt x="3964" y="0"/>
                      <a:pt x="3790" y="0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313;p36"/>
              <p:cNvSpPr/>
              <p:nvPr/>
            </p:nvSpPr>
            <p:spPr>
              <a:xfrm rot="608874">
                <a:off x="4095099" y="4084925"/>
                <a:ext cx="99014" cy="6603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554" extrusionOk="0">
                    <a:moveTo>
                      <a:pt x="1587" y="1"/>
                    </a:moveTo>
                    <a:cubicBezTo>
                      <a:pt x="1553" y="1"/>
                      <a:pt x="1520" y="2"/>
                      <a:pt x="1486" y="3"/>
                    </a:cubicBezTo>
                    <a:cubicBezTo>
                      <a:pt x="951" y="26"/>
                      <a:pt x="424" y="215"/>
                      <a:pt x="0" y="540"/>
                    </a:cubicBezTo>
                    <a:lnTo>
                      <a:pt x="1394" y="1554"/>
                    </a:lnTo>
                    <a:lnTo>
                      <a:pt x="2330" y="264"/>
                    </a:lnTo>
                    <a:cubicBezTo>
                      <a:pt x="2226" y="154"/>
                      <a:pt x="2085" y="81"/>
                      <a:pt x="1938" y="43"/>
                    </a:cubicBezTo>
                    <a:cubicBezTo>
                      <a:pt x="1824" y="12"/>
                      <a:pt x="1705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314;p36"/>
              <p:cNvSpPr/>
              <p:nvPr/>
            </p:nvSpPr>
            <p:spPr>
              <a:xfrm rot="608874">
                <a:off x="4004163" y="4093564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0"/>
                    </a:moveTo>
                    <a:cubicBezTo>
                      <a:pt x="3531" y="1"/>
                      <a:pt x="3531" y="1"/>
                      <a:pt x="3531" y="1"/>
                    </a:cubicBezTo>
                    <a:lnTo>
                      <a:pt x="3531" y="1"/>
                    </a:lnTo>
                    <a:cubicBezTo>
                      <a:pt x="3531" y="1"/>
                      <a:pt x="3531" y="1"/>
                      <a:pt x="3532" y="0"/>
                    </a:cubicBezTo>
                    <a:close/>
                    <a:moveTo>
                      <a:pt x="3531" y="1"/>
                    </a:moveTo>
                    <a:cubicBezTo>
                      <a:pt x="3147" y="321"/>
                      <a:pt x="2615" y="494"/>
                      <a:pt x="2097" y="494"/>
                    </a:cubicBezTo>
                    <a:cubicBezTo>
                      <a:pt x="1885" y="494"/>
                      <a:pt x="1675" y="465"/>
                      <a:pt x="1479" y="405"/>
                    </a:cubicBezTo>
                    <a:cubicBezTo>
                      <a:pt x="1249" y="334"/>
                      <a:pt x="1030" y="224"/>
                      <a:pt x="794" y="186"/>
                    </a:cubicBezTo>
                    <a:cubicBezTo>
                      <a:pt x="736" y="176"/>
                      <a:pt x="678" y="171"/>
                      <a:pt x="620" y="171"/>
                    </a:cubicBezTo>
                    <a:cubicBezTo>
                      <a:pt x="402" y="171"/>
                      <a:pt x="191" y="239"/>
                      <a:pt x="0" y="354"/>
                    </a:cubicBezTo>
                    <a:cubicBezTo>
                      <a:pt x="222" y="2126"/>
                      <a:pt x="442" y="3898"/>
                      <a:pt x="663" y="5670"/>
                    </a:cubicBezTo>
                    <a:cubicBezTo>
                      <a:pt x="899" y="7569"/>
                      <a:pt x="1169" y="9555"/>
                      <a:pt x="2277" y="11117"/>
                    </a:cubicBezTo>
                    <a:cubicBezTo>
                      <a:pt x="2465" y="11382"/>
                      <a:pt x="2680" y="11636"/>
                      <a:pt x="2958" y="11807"/>
                    </a:cubicBezTo>
                    <a:cubicBezTo>
                      <a:pt x="3150" y="11925"/>
                      <a:pt x="3376" y="11999"/>
                      <a:pt x="3599" y="11999"/>
                    </a:cubicBezTo>
                    <a:cubicBezTo>
                      <a:pt x="3698" y="11999"/>
                      <a:pt x="3797" y="11984"/>
                      <a:pt x="3892" y="11953"/>
                    </a:cubicBezTo>
                    <a:cubicBezTo>
                      <a:pt x="4213" y="11845"/>
                      <a:pt x="4449" y="11558"/>
                      <a:pt x="4572" y="11243"/>
                    </a:cubicBezTo>
                    <a:cubicBezTo>
                      <a:pt x="4693" y="10928"/>
                      <a:pt x="4716" y="10583"/>
                      <a:pt x="4726" y="10245"/>
                    </a:cubicBezTo>
                    <a:cubicBezTo>
                      <a:pt x="4831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315;p36"/>
              <p:cNvSpPr/>
              <p:nvPr/>
            </p:nvSpPr>
            <p:spPr>
              <a:xfrm rot="608874">
                <a:off x="4167401" y="3898865"/>
                <a:ext cx="23882" cy="7564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78" fill="none" extrusionOk="0">
                    <a:moveTo>
                      <a:pt x="0" y="178"/>
                    </a:moveTo>
                    <a:cubicBezTo>
                      <a:pt x="190" y="124"/>
                      <a:pt x="376" y="65"/>
                      <a:pt x="562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316;p36"/>
              <p:cNvSpPr/>
              <p:nvPr/>
            </p:nvSpPr>
            <p:spPr>
              <a:xfrm rot="608874">
                <a:off x="4052732" y="3900264"/>
                <a:ext cx="67355" cy="5779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36" fill="none" extrusionOk="0">
                    <a:moveTo>
                      <a:pt x="0" y="136"/>
                    </a:moveTo>
                    <a:cubicBezTo>
                      <a:pt x="531" y="133"/>
                      <a:pt x="1060" y="87"/>
                      <a:pt x="1584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317;p36"/>
              <p:cNvSpPr/>
              <p:nvPr/>
            </p:nvSpPr>
            <p:spPr>
              <a:xfrm rot="608874">
                <a:off x="4053458" y="3954567"/>
                <a:ext cx="2252" cy="15468"/>
              </a:xfrm>
              <a:custGeom>
                <a:avLst/>
                <a:gdLst/>
                <a:ahLst/>
                <a:cxnLst/>
                <a:rect l="l" t="t" r="r" b="b"/>
                <a:pathLst>
                  <a:path w="53" h="364" fill="none" extrusionOk="0">
                    <a:moveTo>
                      <a:pt x="53" y="364"/>
                    </a:moveTo>
                    <a:cubicBezTo>
                      <a:pt x="35" y="243"/>
                      <a:pt x="18" y="121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318;p36"/>
              <p:cNvSpPr/>
              <p:nvPr/>
            </p:nvSpPr>
            <p:spPr>
              <a:xfrm rot="608874">
                <a:off x="4048253" y="4009085"/>
                <a:ext cx="5057" cy="4589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80" fill="none" extrusionOk="0">
                    <a:moveTo>
                      <a:pt x="118" y="1079"/>
                    </a:moveTo>
                    <a:cubicBezTo>
                      <a:pt x="84" y="719"/>
                      <a:pt x="44" y="3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319;p36"/>
              <p:cNvSpPr/>
              <p:nvPr/>
            </p:nvSpPr>
            <p:spPr>
              <a:xfrm rot="608874">
                <a:off x="4068696" y="4410126"/>
                <a:ext cx="55626" cy="5031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4" extrusionOk="0">
                    <a:moveTo>
                      <a:pt x="630" y="0"/>
                    </a:moveTo>
                    <a:cubicBezTo>
                      <a:pt x="553" y="0"/>
                      <a:pt x="476" y="15"/>
                      <a:pt x="405" y="46"/>
                    </a:cubicBezTo>
                    <a:lnTo>
                      <a:pt x="213" y="181"/>
                    </a:lnTo>
                    <a:cubicBezTo>
                      <a:pt x="10" y="392"/>
                      <a:pt x="0" y="761"/>
                      <a:pt x="192" y="982"/>
                    </a:cubicBezTo>
                    <a:cubicBezTo>
                      <a:pt x="305" y="1114"/>
                      <a:pt x="479" y="1184"/>
                      <a:pt x="652" y="1184"/>
                    </a:cubicBezTo>
                    <a:cubicBezTo>
                      <a:pt x="771" y="1184"/>
                      <a:pt x="889" y="1151"/>
                      <a:pt x="987" y="1082"/>
                    </a:cubicBezTo>
                    <a:cubicBezTo>
                      <a:pt x="1227" y="914"/>
                      <a:pt x="1309" y="556"/>
                      <a:pt x="1165" y="301"/>
                    </a:cubicBezTo>
                    <a:cubicBezTo>
                      <a:pt x="1060" y="113"/>
                      <a:pt x="844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320;p36"/>
              <p:cNvSpPr/>
              <p:nvPr/>
            </p:nvSpPr>
            <p:spPr>
              <a:xfrm rot="608874">
                <a:off x="4118749" y="4281873"/>
                <a:ext cx="42155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7" extrusionOk="0">
                    <a:moveTo>
                      <a:pt x="500" y="1"/>
                    </a:moveTo>
                    <a:cubicBezTo>
                      <a:pt x="387" y="1"/>
                      <a:pt x="274" y="40"/>
                      <a:pt x="191" y="118"/>
                    </a:cubicBezTo>
                    <a:lnTo>
                      <a:pt x="90" y="262"/>
                    </a:lnTo>
                    <a:cubicBezTo>
                      <a:pt x="1" y="463"/>
                      <a:pt x="86" y="724"/>
                      <a:pt x="278" y="832"/>
                    </a:cubicBezTo>
                    <a:cubicBezTo>
                      <a:pt x="342" y="869"/>
                      <a:pt x="416" y="887"/>
                      <a:pt x="490" y="887"/>
                    </a:cubicBezTo>
                    <a:cubicBezTo>
                      <a:pt x="634" y="887"/>
                      <a:pt x="781" y="820"/>
                      <a:pt x="864" y="701"/>
                    </a:cubicBezTo>
                    <a:cubicBezTo>
                      <a:pt x="991" y="522"/>
                      <a:pt x="958" y="249"/>
                      <a:pt x="792" y="105"/>
                    </a:cubicBezTo>
                    <a:cubicBezTo>
                      <a:pt x="712" y="35"/>
                      <a:pt x="606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321;p36"/>
              <p:cNvSpPr/>
              <p:nvPr/>
            </p:nvSpPr>
            <p:spPr>
              <a:xfrm rot="608874">
                <a:off x="4074593" y="4133447"/>
                <a:ext cx="33316" cy="2876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7" extrusionOk="0">
                    <a:moveTo>
                      <a:pt x="390" y="0"/>
                    </a:moveTo>
                    <a:cubicBezTo>
                      <a:pt x="328" y="0"/>
                      <a:pt x="267" y="17"/>
                      <a:pt x="215" y="52"/>
                    </a:cubicBezTo>
                    <a:lnTo>
                      <a:pt x="149" y="113"/>
                    </a:lnTo>
                    <a:cubicBezTo>
                      <a:pt x="0" y="288"/>
                      <a:pt x="98" y="605"/>
                      <a:pt x="319" y="667"/>
                    </a:cubicBezTo>
                    <a:cubicBezTo>
                      <a:pt x="344" y="674"/>
                      <a:pt x="370" y="677"/>
                      <a:pt x="395" y="677"/>
                    </a:cubicBezTo>
                    <a:cubicBezTo>
                      <a:pt x="593" y="677"/>
                      <a:pt x="784" y="478"/>
                      <a:pt x="750" y="277"/>
                    </a:cubicBezTo>
                    <a:cubicBezTo>
                      <a:pt x="722" y="113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4" name="Google Shape;1322;p36"/>
            <p:cNvGrpSpPr/>
            <p:nvPr/>
          </p:nvGrpSpPr>
          <p:grpSpPr>
            <a:xfrm>
              <a:off x="4038017" y="3777744"/>
              <a:ext cx="469252" cy="884325"/>
              <a:chOff x="4218492" y="3777744"/>
              <a:chExt cx="469252" cy="884325"/>
            </a:xfrm>
          </p:grpSpPr>
          <p:sp>
            <p:nvSpPr>
              <p:cNvPr id="168" name="Google Shape;1323;p36"/>
              <p:cNvSpPr/>
              <p:nvPr/>
            </p:nvSpPr>
            <p:spPr>
              <a:xfrm rot="608874">
                <a:off x="4289935" y="3799925"/>
                <a:ext cx="326364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19766" extrusionOk="0">
                    <a:moveTo>
                      <a:pt x="4308" y="0"/>
                    </a:moveTo>
                    <a:cubicBezTo>
                      <a:pt x="3317" y="0"/>
                      <a:pt x="2338" y="227"/>
                      <a:pt x="1382" y="488"/>
                    </a:cubicBezTo>
                    <a:cubicBezTo>
                      <a:pt x="1061" y="576"/>
                      <a:pt x="734" y="671"/>
                      <a:pt x="467" y="869"/>
                    </a:cubicBezTo>
                    <a:cubicBezTo>
                      <a:pt x="199" y="1067"/>
                      <a:pt x="0" y="1391"/>
                      <a:pt x="41" y="1720"/>
                    </a:cubicBezTo>
                    <a:cubicBezTo>
                      <a:pt x="82" y="2044"/>
                      <a:pt x="441" y="2289"/>
                      <a:pt x="786" y="2289"/>
                    </a:cubicBezTo>
                    <a:cubicBezTo>
                      <a:pt x="793" y="2289"/>
                      <a:pt x="800" y="2289"/>
                      <a:pt x="807" y="2289"/>
                    </a:cubicBezTo>
                    <a:cubicBezTo>
                      <a:pt x="1029" y="5408"/>
                      <a:pt x="1978" y="12545"/>
                      <a:pt x="2645" y="15601"/>
                    </a:cubicBezTo>
                    <a:cubicBezTo>
                      <a:pt x="2935" y="16931"/>
                      <a:pt x="3364" y="18329"/>
                      <a:pt x="4417" y="19190"/>
                    </a:cubicBezTo>
                    <a:cubicBezTo>
                      <a:pt x="4847" y="19542"/>
                      <a:pt x="5423" y="19766"/>
                      <a:pt x="5970" y="19766"/>
                    </a:cubicBezTo>
                    <a:cubicBezTo>
                      <a:pt x="6361" y="19766"/>
                      <a:pt x="6737" y="19651"/>
                      <a:pt x="7033" y="19387"/>
                    </a:cubicBezTo>
                    <a:cubicBezTo>
                      <a:pt x="7658" y="18825"/>
                      <a:pt x="7679" y="17867"/>
                      <a:pt x="7635" y="17028"/>
                    </a:cubicBezTo>
                    <a:cubicBezTo>
                      <a:pt x="7433" y="13159"/>
                      <a:pt x="6150" y="5305"/>
                      <a:pt x="5242" y="1538"/>
                    </a:cubicBezTo>
                    <a:lnTo>
                      <a:pt x="5242" y="1537"/>
                    </a:lnTo>
                    <a:cubicBezTo>
                      <a:pt x="5592" y="1489"/>
                      <a:pt x="5873" y="1327"/>
                      <a:pt x="5897" y="999"/>
                    </a:cubicBezTo>
                    <a:cubicBezTo>
                      <a:pt x="5922" y="672"/>
                      <a:pt x="5697" y="366"/>
                      <a:pt x="5410" y="206"/>
                    </a:cubicBezTo>
                    <a:cubicBezTo>
                      <a:pt x="5125" y="47"/>
                      <a:pt x="4786" y="10"/>
                      <a:pt x="4459" y="2"/>
                    </a:cubicBezTo>
                    <a:cubicBezTo>
                      <a:pt x="4409" y="1"/>
                      <a:pt x="4358" y="0"/>
                      <a:pt x="4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324;p36"/>
              <p:cNvSpPr/>
              <p:nvPr/>
            </p:nvSpPr>
            <p:spPr>
              <a:xfrm rot="608874">
                <a:off x="4377655" y="3817984"/>
                <a:ext cx="198538" cy="55456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05" extrusionOk="0">
                    <a:moveTo>
                      <a:pt x="3789" y="1"/>
                    </a:moveTo>
                    <a:cubicBezTo>
                      <a:pt x="3575" y="1"/>
                      <a:pt x="3354" y="23"/>
                      <a:pt x="3139" y="50"/>
                    </a:cubicBezTo>
                    <a:cubicBezTo>
                      <a:pt x="2546" y="127"/>
                      <a:pt x="1956" y="244"/>
                      <a:pt x="1381" y="400"/>
                    </a:cubicBezTo>
                    <a:cubicBezTo>
                      <a:pt x="1137" y="466"/>
                      <a:pt x="894" y="539"/>
                      <a:pt x="678" y="649"/>
                    </a:cubicBezTo>
                    <a:lnTo>
                      <a:pt x="678" y="650"/>
                    </a:lnTo>
                    <a:cubicBezTo>
                      <a:pt x="432" y="775"/>
                      <a:pt x="1" y="1096"/>
                      <a:pt x="397" y="1237"/>
                    </a:cubicBezTo>
                    <a:cubicBezTo>
                      <a:pt x="535" y="1286"/>
                      <a:pt x="707" y="1304"/>
                      <a:pt x="889" y="1304"/>
                    </a:cubicBezTo>
                    <a:cubicBezTo>
                      <a:pt x="1145" y="1304"/>
                      <a:pt x="1418" y="1269"/>
                      <a:pt x="1636" y="1236"/>
                    </a:cubicBezTo>
                    <a:cubicBezTo>
                      <a:pt x="2143" y="1158"/>
                      <a:pt x="2637" y="1025"/>
                      <a:pt x="3143" y="942"/>
                    </a:cubicBezTo>
                    <a:cubicBezTo>
                      <a:pt x="3565" y="872"/>
                      <a:pt x="4012" y="834"/>
                      <a:pt x="4370" y="644"/>
                    </a:cubicBezTo>
                    <a:cubicBezTo>
                      <a:pt x="4529" y="558"/>
                      <a:pt x="4671" y="425"/>
                      <a:pt x="4645" y="293"/>
                    </a:cubicBezTo>
                    <a:cubicBezTo>
                      <a:pt x="4621" y="169"/>
                      <a:pt x="4459" y="92"/>
                      <a:pt x="4297" y="54"/>
                    </a:cubicBezTo>
                    <a:cubicBezTo>
                      <a:pt x="4135" y="16"/>
                      <a:pt x="3964" y="1"/>
                      <a:pt x="3789" y="1"/>
                    </a:cubicBezTo>
                    <a:close/>
                  </a:path>
                </a:pathLst>
              </a:custGeom>
              <a:solidFill>
                <a:srgbClr val="2C2750">
                  <a:alpha val="26190"/>
                </a:srgbClr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325;p36"/>
              <p:cNvSpPr/>
              <p:nvPr/>
            </p:nvSpPr>
            <p:spPr>
              <a:xfrm rot="608874">
                <a:off x="4446841" y="4084071"/>
                <a:ext cx="99099" cy="86818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2043" extrusionOk="0">
                    <a:moveTo>
                      <a:pt x="1579" y="1"/>
                    </a:moveTo>
                    <a:cubicBezTo>
                      <a:pt x="1548" y="1"/>
                      <a:pt x="1517" y="1"/>
                      <a:pt x="1487" y="3"/>
                    </a:cubicBezTo>
                    <a:cubicBezTo>
                      <a:pt x="952" y="25"/>
                      <a:pt x="426" y="215"/>
                      <a:pt x="0" y="539"/>
                    </a:cubicBezTo>
                    <a:lnTo>
                      <a:pt x="1791" y="2043"/>
                    </a:lnTo>
                    <a:lnTo>
                      <a:pt x="2331" y="265"/>
                    </a:lnTo>
                    <a:cubicBezTo>
                      <a:pt x="2227" y="154"/>
                      <a:pt x="2086" y="82"/>
                      <a:pt x="1939" y="42"/>
                    </a:cubicBezTo>
                    <a:cubicBezTo>
                      <a:pt x="1822" y="12"/>
                      <a:pt x="1700" y="1"/>
                      <a:pt x="1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326;p36"/>
              <p:cNvSpPr/>
              <p:nvPr/>
            </p:nvSpPr>
            <p:spPr>
              <a:xfrm rot="608874">
                <a:off x="4357778" y="4092873"/>
                <a:ext cx="205338" cy="50990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11999" extrusionOk="0">
                    <a:moveTo>
                      <a:pt x="3531" y="1"/>
                    </a:moveTo>
                    <a:cubicBezTo>
                      <a:pt x="3147" y="321"/>
                      <a:pt x="2614" y="494"/>
                      <a:pt x="2096" y="494"/>
                    </a:cubicBezTo>
                    <a:cubicBezTo>
                      <a:pt x="1884" y="494"/>
                      <a:pt x="1674" y="465"/>
                      <a:pt x="1478" y="405"/>
                    </a:cubicBezTo>
                    <a:cubicBezTo>
                      <a:pt x="1250" y="335"/>
                      <a:pt x="1031" y="225"/>
                      <a:pt x="793" y="185"/>
                    </a:cubicBezTo>
                    <a:cubicBezTo>
                      <a:pt x="736" y="176"/>
                      <a:pt x="678" y="171"/>
                      <a:pt x="621" y="171"/>
                    </a:cubicBezTo>
                    <a:cubicBezTo>
                      <a:pt x="403" y="171"/>
                      <a:pt x="192" y="238"/>
                      <a:pt x="1" y="355"/>
                    </a:cubicBezTo>
                    <a:cubicBezTo>
                      <a:pt x="222" y="2127"/>
                      <a:pt x="442" y="3897"/>
                      <a:pt x="664" y="5669"/>
                    </a:cubicBezTo>
                    <a:cubicBezTo>
                      <a:pt x="900" y="7569"/>
                      <a:pt x="1169" y="9555"/>
                      <a:pt x="2276" y="11116"/>
                    </a:cubicBezTo>
                    <a:cubicBezTo>
                      <a:pt x="2465" y="11382"/>
                      <a:pt x="2680" y="11636"/>
                      <a:pt x="2957" y="11806"/>
                    </a:cubicBezTo>
                    <a:cubicBezTo>
                      <a:pt x="3149" y="11925"/>
                      <a:pt x="3376" y="11998"/>
                      <a:pt x="3599" y="11998"/>
                    </a:cubicBezTo>
                    <a:cubicBezTo>
                      <a:pt x="3699" y="11998"/>
                      <a:pt x="3797" y="11984"/>
                      <a:pt x="3892" y="11952"/>
                    </a:cubicBezTo>
                    <a:cubicBezTo>
                      <a:pt x="4212" y="11846"/>
                      <a:pt x="4450" y="11558"/>
                      <a:pt x="4571" y="11242"/>
                    </a:cubicBezTo>
                    <a:cubicBezTo>
                      <a:pt x="4693" y="10927"/>
                      <a:pt x="4717" y="10583"/>
                      <a:pt x="4727" y="10245"/>
                    </a:cubicBezTo>
                    <a:cubicBezTo>
                      <a:pt x="4832" y="6804"/>
                      <a:pt x="4038" y="3434"/>
                      <a:pt x="35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327;p36"/>
              <p:cNvSpPr/>
              <p:nvPr/>
            </p:nvSpPr>
            <p:spPr>
              <a:xfrm rot="608874">
                <a:off x="4468605" y="3890018"/>
                <a:ext cx="71945" cy="17041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401" fill="none" extrusionOk="0">
                    <a:moveTo>
                      <a:pt x="0" y="401"/>
                    </a:moveTo>
                    <a:cubicBezTo>
                      <a:pt x="576" y="324"/>
                      <a:pt x="1144" y="191"/>
                      <a:pt x="169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328;p36"/>
              <p:cNvSpPr/>
              <p:nvPr/>
            </p:nvSpPr>
            <p:spPr>
              <a:xfrm rot="608874">
                <a:off x="4405858" y="3894177"/>
                <a:ext cx="18655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8" fill="none" extrusionOk="0">
                    <a:moveTo>
                      <a:pt x="1" y="0"/>
                    </a:moveTo>
                    <a:cubicBezTo>
                      <a:pt x="147" y="5"/>
                      <a:pt x="293" y="8"/>
                      <a:pt x="438" y="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329;p36"/>
              <p:cNvSpPr/>
              <p:nvPr/>
            </p:nvSpPr>
            <p:spPr>
              <a:xfrm rot="608874">
                <a:off x="4540852" y="3938523"/>
                <a:ext cx="11431" cy="63021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483" fill="none" extrusionOk="0">
                    <a:moveTo>
                      <a:pt x="268" y="1483"/>
                    </a:moveTo>
                    <a:cubicBezTo>
                      <a:pt x="179" y="988"/>
                      <a:pt x="89" y="49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330;p36"/>
              <p:cNvSpPr/>
              <p:nvPr/>
            </p:nvSpPr>
            <p:spPr>
              <a:xfrm rot="608874">
                <a:off x="4545129" y="4045249"/>
                <a:ext cx="3145" cy="17168"/>
              </a:xfrm>
              <a:custGeom>
                <a:avLst/>
                <a:gdLst/>
                <a:ahLst/>
                <a:cxnLst/>
                <a:rect l="l" t="t" r="r" b="b"/>
                <a:pathLst>
                  <a:path w="74" h="404" fill="none" extrusionOk="0">
                    <a:moveTo>
                      <a:pt x="74" y="404"/>
                    </a:moveTo>
                    <a:cubicBezTo>
                      <a:pt x="50" y="269"/>
                      <a:pt x="26" y="136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331;p36"/>
              <p:cNvSpPr/>
              <p:nvPr/>
            </p:nvSpPr>
            <p:spPr>
              <a:xfrm rot="608874">
                <a:off x="4431706" y="4258504"/>
                <a:ext cx="55626" cy="50357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85" extrusionOk="0">
                    <a:moveTo>
                      <a:pt x="629" y="1"/>
                    </a:moveTo>
                    <a:cubicBezTo>
                      <a:pt x="552" y="1"/>
                      <a:pt x="475" y="15"/>
                      <a:pt x="404" y="47"/>
                    </a:cubicBezTo>
                    <a:lnTo>
                      <a:pt x="212" y="181"/>
                    </a:lnTo>
                    <a:cubicBezTo>
                      <a:pt x="9" y="394"/>
                      <a:pt x="1" y="761"/>
                      <a:pt x="191" y="984"/>
                    </a:cubicBezTo>
                    <a:cubicBezTo>
                      <a:pt x="305" y="1115"/>
                      <a:pt x="479" y="1184"/>
                      <a:pt x="652" y="1184"/>
                    </a:cubicBezTo>
                    <a:cubicBezTo>
                      <a:pt x="771" y="1184"/>
                      <a:pt x="890" y="1151"/>
                      <a:pt x="987" y="1083"/>
                    </a:cubicBezTo>
                    <a:cubicBezTo>
                      <a:pt x="1227" y="915"/>
                      <a:pt x="1309" y="556"/>
                      <a:pt x="1166" y="301"/>
                    </a:cubicBezTo>
                    <a:cubicBezTo>
                      <a:pt x="1059" y="113"/>
                      <a:pt x="843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332;p36"/>
              <p:cNvSpPr/>
              <p:nvPr/>
            </p:nvSpPr>
            <p:spPr>
              <a:xfrm rot="608874">
                <a:off x="4462504" y="4519104"/>
                <a:ext cx="42113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7" extrusionOk="0">
                    <a:moveTo>
                      <a:pt x="500" y="0"/>
                    </a:moveTo>
                    <a:cubicBezTo>
                      <a:pt x="387" y="0"/>
                      <a:pt x="274" y="39"/>
                      <a:pt x="192" y="117"/>
                    </a:cubicBezTo>
                    <a:lnTo>
                      <a:pt x="89" y="262"/>
                    </a:lnTo>
                    <a:cubicBezTo>
                      <a:pt x="0" y="462"/>
                      <a:pt x="87" y="723"/>
                      <a:pt x="278" y="832"/>
                    </a:cubicBezTo>
                    <a:cubicBezTo>
                      <a:pt x="343" y="869"/>
                      <a:pt x="416" y="886"/>
                      <a:pt x="490" y="886"/>
                    </a:cubicBezTo>
                    <a:cubicBezTo>
                      <a:pt x="634" y="886"/>
                      <a:pt x="780" y="820"/>
                      <a:pt x="865" y="701"/>
                    </a:cubicBezTo>
                    <a:cubicBezTo>
                      <a:pt x="991" y="522"/>
                      <a:pt x="959" y="248"/>
                      <a:pt x="793" y="105"/>
                    </a:cubicBezTo>
                    <a:cubicBezTo>
                      <a:pt x="712" y="35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333;p36"/>
              <p:cNvSpPr/>
              <p:nvPr/>
            </p:nvSpPr>
            <p:spPr>
              <a:xfrm rot="608874">
                <a:off x="4482118" y="4374976"/>
                <a:ext cx="33359" cy="2881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8" extrusionOk="0">
                    <a:moveTo>
                      <a:pt x="390" y="1"/>
                    </a:moveTo>
                    <a:cubicBezTo>
                      <a:pt x="329" y="1"/>
                      <a:pt x="268" y="17"/>
                      <a:pt x="216" y="52"/>
                    </a:cubicBezTo>
                    <a:lnTo>
                      <a:pt x="149" y="113"/>
                    </a:lnTo>
                    <a:cubicBezTo>
                      <a:pt x="1" y="289"/>
                      <a:pt x="98" y="606"/>
                      <a:pt x="320" y="667"/>
                    </a:cubicBezTo>
                    <a:cubicBezTo>
                      <a:pt x="345" y="674"/>
                      <a:pt x="370" y="677"/>
                      <a:pt x="396" y="677"/>
                    </a:cubicBezTo>
                    <a:cubicBezTo>
                      <a:pt x="594" y="677"/>
                      <a:pt x="784" y="479"/>
                      <a:pt x="750" y="279"/>
                    </a:cubicBezTo>
                    <a:lnTo>
                      <a:pt x="750" y="277"/>
                    </a:lnTo>
                    <a:cubicBezTo>
                      <a:pt x="722" y="113"/>
                      <a:pt x="553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5" name="Google Shape;1334;p36"/>
            <p:cNvSpPr/>
            <p:nvPr/>
          </p:nvSpPr>
          <p:spPr>
            <a:xfrm>
              <a:off x="4010700" y="4680675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335;p36"/>
            <p:cNvSpPr/>
            <p:nvPr/>
          </p:nvSpPr>
          <p:spPr>
            <a:xfrm>
              <a:off x="4010700" y="4189550"/>
              <a:ext cx="970200" cy="462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336;p36"/>
            <p:cNvSpPr/>
            <p:nvPr/>
          </p:nvSpPr>
          <p:spPr>
            <a:xfrm rot="5400000">
              <a:off x="4252200" y="4442400"/>
              <a:ext cx="487200" cy="189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2703080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70" y="790988"/>
            <a:ext cx="6797329" cy="189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76578" y="2819399"/>
            <a:ext cx="1678976" cy="606176"/>
          </a:xfrm>
          <a:prstGeom prst="roundRect">
            <a:avLst/>
          </a:prstGeom>
          <a:solidFill>
            <a:srgbClr val="E98989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Al</a:t>
            </a:r>
            <a:r>
              <a:rPr lang="en-US" sz="28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000000"/>
                </a:solidFill>
              </a:rPr>
              <a:t>3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82753" y="2792174"/>
            <a:ext cx="1841599" cy="606176"/>
          </a:xfrm>
          <a:prstGeom prst="roundRect">
            <a:avLst/>
          </a:prstGeom>
          <a:solidFill>
            <a:srgbClr val="FFC00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US" sz="3000" b="1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uO</a:t>
            </a:r>
            <a:endParaRPr lang="en-US" sz="30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82017" y="2756450"/>
            <a:ext cx="1818982" cy="606176"/>
          </a:xfrm>
          <a:prstGeom prst="roundRect">
            <a:avLst/>
          </a:prstGeom>
          <a:solidFill>
            <a:schemeClr val="accent1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</a:t>
            </a:r>
            <a:r>
              <a:rPr lang="en-US" sz="3000" b="1" baseline="-25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rắn</a:t>
            </a:r>
            <a:endParaRPr lang="en-US" sz="3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6978" y="3730506"/>
            <a:ext cx="73377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oxide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0217" y="94960"/>
            <a:ext cx="2176671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OXIDE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9644" y="58978"/>
            <a:ext cx="8692445" cy="17472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Tx/>
              <a:buChar char="-"/>
            </a:pPr>
            <a:r>
              <a:rPr lang="vi-VN" sz="3200" b="1" dirty="0" smtClean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KHÁI NIỆM:</a:t>
            </a:r>
            <a:r>
              <a:rPr lang="en-US" sz="3200" b="1" dirty="0" smtClean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Oxide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CTHH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3200" baseline="-25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8643" y="2078376"/>
            <a:ext cx="6472719" cy="686292"/>
            <a:chOff x="698643" y="2078376"/>
            <a:chExt cx="6472719" cy="686292"/>
          </a:xfrm>
        </p:grpSpPr>
        <p:sp>
          <p:nvSpPr>
            <p:cNvPr id="4" name="Rectangle 3"/>
            <p:cNvSpPr/>
            <p:nvPr/>
          </p:nvSpPr>
          <p:spPr>
            <a:xfrm>
              <a:off x="1458929" y="2181554"/>
              <a:ext cx="57124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i="1" smtClean="0">
                  <a:solidFill>
                    <a:srgbClr val="002060"/>
                  </a:solidFill>
                </a:rPr>
                <a:t>Trong </a:t>
              </a:r>
              <a:r>
                <a:rPr lang="en-US" sz="2200" i="1">
                  <a:solidFill>
                    <a:srgbClr val="002060"/>
                  </a:solidFill>
                </a:rPr>
                <a:t>các chất sau đây, chất nào là </a:t>
              </a:r>
              <a:r>
                <a:rPr lang="en-US" sz="2200" i="1" smtClean="0">
                  <a:solidFill>
                    <a:srgbClr val="002060"/>
                  </a:solidFill>
                </a:rPr>
                <a:t>oxide</a:t>
              </a:r>
              <a:r>
                <a:rPr lang="vi-VN" sz="2200" i="1" smtClean="0">
                  <a:solidFill>
                    <a:srgbClr val="002060"/>
                  </a:solidFill>
                </a:rPr>
                <a:t>?</a:t>
              </a:r>
              <a:endParaRPr lang="en-US" sz="2200" i="1">
                <a:solidFill>
                  <a:srgbClr val="00206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43" y="2078376"/>
              <a:ext cx="657546" cy="686292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626724" y="3117421"/>
            <a:ext cx="1444305" cy="14443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857" y="3591623"/>
            <a:ext cx="125066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vi-VN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vi-VN" sz="24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5899"/>
            <a:ext cx="487363" cy="48736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20575" y="3117421"/>
            <a:ext cx="1444305" cy="14443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14426" y="3117780"/>
            <a:ext cx="1444305" cy="14443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9338" y="3591622"/>
            <a:ext cx="11544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02873" y="3117421"/>
            <a:ext cx="1444305" cy="14443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vi-VN" sz="2400" baseline="-25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8989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8989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CC93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8989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8989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CC93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7" grpId="0" animBg="1"/>
      <p:bldP spid="17" grpId="1" animBg="1"/>
      <p:bldP spid="19" grpId="0" animBg="1"/>
      <p:bldP spid="13" grpId="0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2675" y="114098"/>
            <a:ext cx="7911860" cy="1015663"/>
            <a:chOff x="502675" y="272144"/>
            <a:chExt cx="7911860" cy="1015663"/>
          </a:xfrm>
        </p:grpSpPr>
        <p:sp>
          <p:nvSpPr>
            <p:cNvPr id="6" name="Rectangle 5"/>
            <p:cNvSpPr/>
            <p:nvPr/>
          </p:nvSpPr>
          <p:spPr>
            <a:xfrm>
              <a:off x="1464068" y="272144"/>
              <a:ext cx="695046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đốt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phi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oxygen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oxide. </a:t>
              </a:r>
              <a:endParaRPr lang="vi-V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675" y="272144"/>
              <a:ext cx="709676" cy="89723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808250" y="1145180"/>
            <a:ext cx="62620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oxide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tỏa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5788" y="1095528"/>
            <a:ext cx="1284270" cy="875115"/>
            <a:chOff x="585627" y="1256088"/>
            <a:chExt cx="1284270" cy="8751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27" y="1256088"/>
              <a:ext cx="1284270" cy="8751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2852" y="1493590"/>
              <a:ext cx="1006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 smtClean="0">
                  <a:solidFill>
                    <a:srgbClr val="C00000"/>
                  </a:solidFill>
                </a:rPr>
                <a:t>Ví dụ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Al + O2. Đốt cháy bột nhô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2351" y="1699178"/>
            <a:ext cx="6622137" cy="33620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4253500" y="3231500"/>
            <a:ext cx="729465" cy="729465"/>
            <a:chOff x="4253500" y="3231500"/>
            <a:chExt cx="729465" cy="729465"/>
          </a:xfrm>
        </p:grpSpPr>
        <p:sp>
          <p:nvSpPr>
            <p:cNvPr id="13" name="Oval 12"/>
            <p:cNvSpPr/>
            <p:nvPr/>
          </p:nvSpPr>
          <p:spPr>
            <a:xfrm>
              <a:off x="4253500" y="3231500"/>
              <a:ext cx="729465" cy="7294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5400000">
              <a:off x="4466829" y="3439412"/>
              <a:ext cx="385004" cy="31849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hí nghiệm hoá học- C + 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9987" y="0"/>
            <a:ext cx="2894013" cy="51435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332260" y="2207017"/>
            <a:ext cx="729465" cy="729465"/>
            <a:chOff x="4253500" y="3231500"/>
            <a:chExt cx="729465" cy="729465"/>
          </a:xfrm>
        </p:grpSpPr>
        <p:sp>
          <p:nvSpPr>
            <p:cNvPr id="31" name="Oval 30"/>
            <p:cNvSpPr/>
            <p:nvPr/>
          </p:nvSpPr>
          <p:spPr>
            <a:xfrm>
              <a:off x="4253500" y="3231500"/>
              <a:ext cx="729465" cy="7294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5400000">
              <a:off x="4466829" y="3439412"/>
              <a:ext cx="385004" cy="318499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5277" y="320396"/>
            <a:ext cx="5751815" cy="1063589"/>
            <a:chOff x="135277" y="320396"/>
            <a:chExt cx="5751815" cy="1063589"/>
          </a:xfrm>
        </p:grpSpPr>
        <p:sp>
          <p:nvSpPr>
            <p:cNvPr id="15" name="Rectangle 14"/>
            <p:cNvSpPr/>
            <p:nvPr/>
          </p:nvSpPr>
          <p:spPr>
            <a:xfrm>
              <a:off x="1125020" y="368322"/>
              <a:ext cx="476207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Từ lâu, con người đã biết đốt cháy than để phục vụ cho đời sống và sản xuất.</a:t>
              </a:r>
              <a:endParaRPr lang="en-US" sz="20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77" y="320396"/>
              <a:ext cx="1063589" cy="1063589"/>
            </a:xfrm>
            <a:prstGeom prst="rect">
              <a:avLst/>
            </a:prstGeom>
          </p:spPr>
        </p:pic>
      </p:grpSp>
      <p:sp>
        <p:nvSpPr>
          <p:cNvPr id="18" name="Rounded Rectangular Callout 17"/>
          <p:cNvSpPr/>
          <p:nvPr/>
        </p:nvSpPr>
        <p:spPr>
          <a:xfrm>
            <a:off x="726616" y="1674206"/>
            <a:ext cx="4935177" cy="1530850"/>
          </a:xfrm>
          <a:prstGeom prst="wedgeRoundRectCallout">
            <a:avLst>
              <a:gd name="adj1" fmla="val 60976"/>
              <a:gd name="adj2" fmla="val 42688"/>
              <a:gd name="adj3" fmla="val 16667"/>
            </a:avLst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lập sơ đồ phản ứng và hoàn thành phương trình hóa học của phản </a:t>
            </a:r>
            <a:r>
              <a:rPr lang="vi-VN" sz="20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trong video.</a:t>
            </a:r>
            <a:endParaRPr lang="en-US" sz="20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6616" y="3423016"/>
            <a:ext cx="5183327" cy="1077218"/>
            <a:chOff x="726616" y="3423016"/>
            <a:chExt cx="5183327" cy="1077218"/>
          </a:xfrm>
        </p:grpSpPr>
        <p:sp>
          <p:nvSpPr>
            <p:cNvPr id="35" name="Rectangle: Rounded Corners 18">
              <a:extLst>
                <a:ext uri="{FF2B5EF4-FFF2-40B4-BE49-F238E27FC236}">
                  <a16:creationId xmlns:a16="http://schemas.microsoft.com/office/drawing/2014/main" xmlns="" id="{DDB7EB14-7EA5-DE20-2F67-FC346C86CF9A}"/>
                </a:ext>
              </a:extLst>
            </p:cNvPr>
            <p:cNvSpPr/>
            <p:nvPr/>
          </p:nvSpPr>
          <p:spPr>
            <a:xfrm>
              <a:off x="726616" y="3649898"/>
              <a:ext cx="944500" cy="850336"/>
            </a:xfrm>
            <a:prstGeom prst="roundRect">
              <a:avLst/>
            </a:prstGeom>
            <a:solidFill>
              <a:srgbClr val="FFC800"/>
            </a:solidFill>
            <a:ln w="28575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</a:t>
              </a:r>
              <a:endPara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6" name="Plus Sign 19">
              <a:extLst>
                <a:ext uri="{FF2B5EF4-FFF2-40B4-BE49-F238E27FC236}">
                  <a16:creationId xmlns:a16="http://schemas.microsoft.com/office/drawing/2014/main" xmlns="" id="{3DBD9C2C-F9E7-DAC4-9377-CC60FC3595F0}"/>
                </a:ext>
              </a:extLst>
            </p:cNvPr>
            <p:cNvSpPr/>
            <p:nvPr/>
          </p:nvSpPr>
          <p:spPr>
            <a:xfrm>
              <a:off x="1851091" y="3800616"/>
              <a:ext cx="512552" cy="544996"/>
            </a:xfrm>
            <a:prstGeom prst="mathPlus">
              <a:avLst>
                <a:gd name="adj1" fmla="val 20285"/>
              </a:avLst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Rectangle: Rounded Corners 20">
              <a:extLst>
                <a:ext uri="{FF2B5EF4-FFF2-40B4-BE49-F238E27FC236}">
                  <a16:creationId xmlns:a16="http://schemas.microsoft.com/office/drawing/2014/main" xmlns="" id="{DD507422-F438-9402-9440-6A4A8BC34C8F}"/>
                </a:ext>
              </a:extLst>
            </p:cNvPr>
            <p:cNvSpPr/>
            <p:nvPr/>
          </p:nvSpPr>
          <p:spPr>
            <a:xfrm>
              <a:off x="2555227" y="3649898"/>
              <a:ext cx="944500" cy="850336"/>
            </a:xfrm>
            <a:prstGeom prst="roundRect">
              <a:avLst/>
            </a:prstGeom>
            <a:solidFill>
              <a:srgbClr val="FFC800"/>
            </a:solidFill>
            <a:ln w="28575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en-US" sz="32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6D0EA62E-E894-AC87-418E-39D167EBE441}"/>
                </a:ext>
              </a:extLst>
            </p:cNvPr>
            <p:cNvGrpSpPr/>
            <p:nvPr/>
          </p:nvGrpSpPr>
          <p:grpSpPr>
            <a:xfrm>
              <a:off x="3691311" y="3423016"/>
              <a:ext cx="802940" cy="1077218"/>
              <a:chOff x="3954584" y="2096964"/>
              <a:chExt cx="614573" cy="1077218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1C34BFCC-3782-CA70-032E-8DD67D7A3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4584" y="2760014"/>
                <a:ext cx="614573" cy="572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1A8791F-830B-B73E-4F9F-733A94EB6EF9}"/>
                  </a:ext>
                </a:extLst>
              </p:cNvPr>
              <p:cNvSpPr txBox="1"/>
              <p:nvPr/>
            </p:nvSpPr>
            <p:spPr>
              <a:xfrm>
                <a:off x="3992503" y="2096964"/>
                <a:ext cx="43766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en-US" sz="3200" b="0" i="0" u="none" strike="noStrike" kern="0" cap="none" spc="0" normalizeH="0" baseline="30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1" name="Rectangle: Rounded Corners 26">
              <a:extLst>
                <a:ext uri="{FF2B5EF4-FFF2-40B4-BE49-F238E27FC236}">
                  <a16:creationId xmlns:a16="http://schemas.microsoft.com/office/drawing/2014/main" xmlns="" id="{5DE130B8-623E-DDDD-E873-3F8D0AADD5FA}"/>
                </a:ext>
              </a:extLst>
            </p:cNvPr>
            <p:cNvSpPr/>
            <p:nvPr/>
          </p:nvSpPr>
          <p:spPr>
            <a:xfrm>
              <a:off x="4675551" y="3647946"/>
              <a:ext cx="1234392" cy="850336"/>
            </a:xfrm>
            <a:prstGeom prst="roundRect">
              <a:avLst/>
            </a:prstGeom>
            <a:solidFill>
              <a:srgbClr val="FFC800"/>
            </a:solidFill>
            <a:ln w="28575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</a:t>
              </a:r>
              <a:r>
                <a:rPr kumimoji="0" 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lang="vi-VN" sz="3200" baseline="-25000">
                  <a:solidFill>
                    <a:srgbClr val="000000"/>
                  </a:solidFill>
                  <a:latin typeface="Arial"/>
                </a:rPr>
                <a:t>2</a:t>
              </a:r>
              <a:endPara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Science Subject for Middle School: The cell and its types by Slidesgo">
  <a:themeElements>
    <a:clrScheme name="Simple Light">
      <a:dk1>
        <a:srgbClr val="2C2750"/>
      </a:dk1>
      <a:lt1>
        <a:srgbClr val="FFFFFF"/>
      </a:lt1>
      <a:dk2>
        <a:srgbClr val="DB3B3B"/>
      </a:dk2>
      <a:lt2>
        <a:srgbClr val="1980AD"/>
      </a:lt2>
      <a:accent1>
        <a:srgbClr val="6AA84F"/>
      </a:accent1>
      <a:accent2>
        <a:srgbClr val="FF9335"/>
      </a:accent2>
      <a:accent3>
        <a:srgbClr val="C8E7F4"/>
      </a:accent3>
      <a:accent4>
        <a:srgbClr val="FFC800"/>
      </a:accent4>
      <a:accent5>
        <a:srgbClr val="FFFFFF"/>
      </a:accent5>
      <a:accent6>
        <a:srgbClr val="FFFFFF"/>
      </a:accent6>
      <a:hlink>
        <a:srgbClr val="2C27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1374</Words>
  <Application>Microsoft Office PowerPoint</Application>
  <PresentationFormat>On-screen Show (16:9)</PresentationFormat>
  <Paragraphs>198</Paragraphs>
  <Slides>36</Slides>
  <Notes>25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Arial</vt:lpstr>
      <vt:lpstr>Calibri</vt:lpstr>
      <vt:lpstr>Advent Pro</vt:lpstr>
      <vt:lpstr>Nunito Light</vt:lpstr>
      <vt:lpstr>Bebas Neue</vt:lpstr>
      <vt:lpstr>DM Sans</vt:lpstr>
      <vt:lpstr>Wingdings</vt:lpstr>
      <vt:lpstr>PT Sans</vt:lpstr>
      <vt:lpstr>Lilita One</vt:lpstr>
      <vt:lpstr>Anaheim</vt:lpstr>
      <vt:lpstr>Inter</vt:lpstr>
      <vt:lpstr>Times New Roman</vt:lpstr>
      <vt:lpstr>Poppins</vt:lpstr>
      <vt:lpstr>Anton</vt:lpstr>
      <vt:lpstr>Open Sans</vt:lpstr>
      <vt:lpstr>Fira Sans Extra Condensed</vt:lpstr>
      <vt:lpstr>Inter Light</vt:lpstr>
      <vt:lpstr>Science Subject for Middle School: The cell and its types by Slidesgo</vt:lpstr>
      <vt:lpstr>Office Theme</vt:lpstr>
      <vt:lpstr>PowerPoint Presentation</vt:lpstr>
      <vt:lpstr>KHỞI ĐỘNG</vt:lpstr>
      <vt:lpstr>BÀI 11:</vt:lpstr>
      <vt:lpstr>NỘI DUNG BÀI HỌC</vt:lpstr>
      <vt:lpstr>KHÁI NIỆM 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LOẠI OXIDE</vt:lpstr>
      <vt:lpstr>PowerPoint Presentation</vt:lpstr>
      <vt:lpstr>PowerPoint Presentation</vt:lpstr>
      <vt:lpstr>TÍNH CHẤT HÓA HỌC CỦA 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Đẹp Dịu Hiền Huế Thị</dc:creator>
  <cp:lastModifiedBy>DELL</cp:lastModifiedBy>
  <cp:revision>56</cp:revision>
  <dcterms:modified xsi:type="dcterms:W3CDTF">2024-11-11T07:17:14Z</dcterms:modified>
</cp:coreProperties>
</file>