
<file path=[Content_Types].xml><?xml version="1.0" encoding="utf-8"?>
<Types xmlns="http://schemas.openxmlformats.org/package/2006/content-types">
  <Default Extension="png" ContentType="image/png"/>
  <Default Extension="mp3" ContentType="audio/unknown"/>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45"/>
  </p:notesMasterIdLst>
  <p:sldIdLst>
    <p:sldId id="271" r:id="rId3"/>
    <p:sldId id="261" r:id="rId4"/>
    <p:sldId id="348" r:id="rId5"/>
    <p:sldId id="259" r:id="rId6"/>
    <p:sldId id="346" r:id="rId7"/>
    <p:sldId id="315" r:id="rId8"/>
    <p:sldId id="263" r:id="rId9"/>
    <p:sldId id="314" r:id="rId10"/>
    <p:sldId id="349" r:id="rId11"/>
    <p:sldId id="353" r:id="rId12"/>
    <p:sldId id="264" r:id="rId13"/>
    <p:sldId id="317" r:id="rId14"/>
    <p:sldId id="350" r:id="rId15"/>
    <p:sldId id="351" r:id="rId16"/>
    <p:sldId id="283" r:id="rId17"/>
    <p:sldId id="321" r:id="rId18"/>
    <p:sldId id="324" r:id="rId19"/>
    <p:sldId id="322" r:id="rId20"/>
    <p:sldId id="323" r:id="rId21"/>
    <p:sldId id="325" r:id="rId22"/>
    <p:sldId id="326" r:id="rId23"/>
    <p:sldId id="328" r:id="rId24"/>
    <p:sldId id="329" r:id="rId25"/>
    <p:sldId id="330" r:id="rId26"/>
    <p:sldId id="267" r:id="rId27"/>
    <p:sldId id="257" r:id="rId28"/>
    <p:sldId id="331" r:id="rId29"/>
    <p:sldId id="335" r:id="rId30"/>
    <p:sldId id="333" r:id="rId31"/>
    <p:sldId id="336" r:id="rId32"/>
    <p:sldId id="337" r:id="rId33"/>
    <p:sldId id="338" r:id="rId34"/>
    <p:sldId id="354" r:id="rId35"/>
    <p:sldId id="341" r:id="rId36"/>
    <p:sldId id="342" r:id="rId37"/>
    <p:sldId id="355" r:id="rId38"/>
    <p:sldId id="268" r:id="rId39"/>
    <p:sldId id="343" r:id="rId40"/>
    <p:sldId id="270" r:id="rId41"/>
    <p:sldId id="344" r:id="rId42"/>
    <p:sldId id="286" r:id="rId43"/>
    <p:sldId id="345" r:id="rId44"/>
  </p:sldIdLst>
  <p:sldSz cx="9144000" cy="5143500" type="screen16x9"/>
  <p:notesSz cx="6858000" cy="9144000"/>
  <p:embeddedFontLst>
    <p:embeddedFont>
      <p:font typeface="Lexend Medium" charset="0"/>
      <p:regular r:id="rId46"/>
      <p:bold r:id="rId47"/>
    </p:embeddedFont>
    <p:embeddedFont>
      <p:font typeface="Lexend SemiBold" charset="0"/>
      <p:regular r:id="rId48"/>
      <p:bold r:id="rId49"/>
    </p:embeddedFont>
    <p:embeddedFont>
      <p:font typeface="Open Sans" charset="0"/>
      <p:regular r:id="rId50"/>
      <p:bold r:id="rId51"/>
      <p:italic r:id="rId52"/>
      <p:boldItalic r:id="rId53"/>
    </p:embeddedFont>
    <p:embeddedFont>
      <p:font typeface="Lexend" charset="0"/>
      <p:regular r:id="rId54"/>
      <p:bold r:id="rId55"/>
    </p:embeddedFont>
    <p:embeddedFont>
      <p:font typeface="Calibri Light" charset="0"/>
      <p:regular r:id="rId56"/>
      <p:italic r:id="rId57"/>
    </p:embeddedFont>
    <p:embeddedFont>
      <p:font typeface="Calibri" pitchFamily="34" charset="0"/>
      <p:regular r:id="rId58"/>
      <p:bold r:id="rId59"/>
      <p:italic r:id="rId60"/>
      <p:boldItalic r:id="rId61"/>
    </p:embeddedFont>
    <p:embeddedFont>
      <p:font typeface="Lato" charset="0"/>
      <p:regular r:id="rId62"/>
      <p:bold r:id="rId63"/>
      <p:italic r:id="rId64"/>
      <p:boldItalic r:id="rId65"/>
    </p:embeddedFont>
    <p:embeddedFont>
      <p:font typeface="Libre Franklin"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F68F7028-315E-43C8-B456-BEE765B266A6}">
  <a:tblStyle styleId="{F68F7028-315E-43C8-B456-BEE765B266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2" autoAdjust="0"/>
    <p:restoredTop sz="94660"/>
  </p:normalViewPr>
  <p:slideViewPr>
    <p:cSldViewPr snapToGrid="0">
      <p:cViewPr varScale="1">
        <p:scale>
          <a:sx n="92" d="100"/>
          <a:sy n="92" d="100"/>
        </p:scale>
        <p:origin x="-74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6.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762453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b82166ee16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b82166ee1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e2e0c3d65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e2e0c3d65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235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e2e0c3d65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e2e0c3d65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4495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b82166ee16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b82166ee16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b82166ee16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b82166ee16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e2f71aa2d6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9" name="Google Shape;1649;ge2f71aa2d6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e2f71aa2d6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9" name="Google Shape;1649;ge2f71aa2d6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799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e4e679f104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4" name="Google Shape;2234;ge4e679f10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b82166ee16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b82166ee1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b82166ee1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b82166ee1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05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e2e0c3d65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e2e0c3d65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b82166ee1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b82166ee1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ge4dfb9da4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6" name="Google Shape;1966;ge4dfb9da4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b82166ee1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b82166ee1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2931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a:off x="8051369" y="115880"/>
            <a:ext cx="1628904" cy="503412"/>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txBox="1">
            <a:spLocks noGrp="1"/>
          </p:cNvSpPr>
          <p:nvPr>
            <p:ph type="title"/>
          </p:nvPr>
        </p:nvSpPr>
        <p:spPr>
          <a:xfrm>
            <a:off x="1761375" y="2150850"/>
            <a:ext cx="3858900" cy="13287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54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00" name="Google Shape;100;p3"/>
          <p:cNvSpPr txBox="1">
            <a:spLocks noGrp="1"/>
          </p:cNvSpPr>
          <p:nvPr>
            <p:ph type="title" idx="2" hasCustomPrompt="1"/>
          </p:nvPr>
        </p:nvSpPr>
        <p:spPr>
          <a:xfrm>
            <a:off x="1761375" y="844300"/>
            <a:ext cx="3858900" cy="11421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8000">
                <a:solidFill>
                  <a:schemeClr val="lt2"/>
                </a:solidFill>
                <a:latin typeface="Arial" panose="020B0604020202020204" pitchFamily="34" charset="0"/>
                <a:cs typeface="Arial" panose="020B0604020202020204" pitchFamily="34" charset="0"/>
              </a:defRPr>
            </a:lvl1pPr>
            <a:lvl2pPr lvl="1" algn="ctr" rtl="0">
              <a:spcBef>
                <a:spcPts val="0"/>
              </a:spcBef>
              <a:spcAft>
                <a:spcPts val="0"/>
              </a:spcAft>
              <a:buClr>
                <a:schemeClr val="lt2"/>
              </a:buClr>
              <a:buSzPts val="12000"/>
              <a:buNone/>
              <a:defRPr sz="12000">
                <a:solidFill>
                  <a:schemeClr val="lt2"/>
                </a:solidFill>
              </a:defRPr>
            </a:lvl2pPr>
            <a:lvl3pPr lvl="2" algn="ctr" rtl="0">
              <a:spcBef>
                <a:spcPts val="0"/>
              </a:spcBef>
              <a:spcAft>
                <a:spcPts val="0"/>
              </a:spcAft>
              <a:buClr>
                <a:schemeClr val="lt2"/>
              </a:buClr>
              <a:buSzPts val="12000"/>
              <a:buNone/>
              <a:defRPr sz="12000">
                <a:solidFill>
                  <a:schemeClr val="lt2"/>
                </a:solidFill>
              </a:defRPr>
            </a:lvl3pPr>
            <a:lvl4pPr lvl="3" algn="ctr" rtl="0">
              <a:spcBef>
                <a:spcPts val="0"/>
              </a:spcBef>
              <a:spcAft>
                <a:spcPts val="0"/>
              </a:spcAft>
              <a:buClr>
                <a:schemeClr val="lt2"/>
              </a:buClr>
              <a:buSzPts val="12000"/>
              <a:buNone/>
              <a:defRPr sz="12000">
                <a:solidFill>
                  <a:schemeClr val="lt2"/>
                </a:solidFill>
              </a:defRPr>
            </a:lvl4pPr>
            <a:lvl5pPr lvl="4" algn="ctr" rtl="0">
              <a:spcBef>
                <a:spcPts val="0"/>
              </a:spcBef>
              <a:spcAft>
                <a:spcPts val="0"/>
              </a:spcAft>
              <a:buClr>
                <a:schemeClr val="lt2"/>
              </a:buClr>
              <a:buSzPts val="12000"/>
              <a:buNone/>
              <a:defRPr sz="12000">
                <a:solidFill>
                  <a:schemeClr val="lt2"/>
                </a:solidFill>
              </a:defRPr>
            </a:lvl5pPr>
            <a:lvl6pPr lvl="5" algn="ctr" rtl="0">
              <a:spcBef>
                <a:spcPts val="0"/>
              </a:spcBef>
              <a:spcAft>
                <a:spcPts val="0"/>
              </a:spcAft>
              <a:buClr>
                <a:schemeClr val="lt2"/>
              </a:buClr>
              <a:buSzPts val="12000"/>
              <a:buNone/>
              <a:defRPr sz="12000">
                <a:solidFill>
                  <a:schemeClr val="lt2"/>
                </a:solidFill>
              </a:defRPr>
            </a:lvl6pPr>
            <a:lvl7pPr lvl="6" algn="ctr" rtl="0">
              <a:spcBef>
                <a:spcPts val="0"/>
              </a:spcBef>
              <a:spcAft>
                <a:spcPts val="0"/>
              </a:spcAft>
              <a:buClr>
                <a:schemeClr val="lt2"/>
              </a:buClr>
              <a:buSzPts val="12000"/>
              <a:buNone/>
              <a:defRPr sz="12000">
                <a:solidFill>
                  <a:schemeClr val="lt2"/>
                </a:solidFill>
              </a:defRPr>
            </a:lvl7pPr>
            <a:lvl8pPr lvl="7" algn="ctr" rtl="0">
              <a:spcBef>
                <a:spcPts val="0"/>
              </a:spcBef>
              <a:spcAft>
                <a:spcPts val="0"/>
              </a:spcAft>
              <a:buClr>
                <a:schemeClr val="lt2"/>
              </a:buClr>
              <a:buSzPts val="12000"/>
              <a:buNone/>
              <a:defRPr sz="12000">
                <a:solidFill>
                  <a:schemeClr val="lt2"/>
                </a:solidFill>
              </a:defRPr>
            </a:lvl8pPr>
            <a:lvl9pPr lvl="8" algn="ctr" rtl="0">
              <a:spcBef>
                <a:spcPts val="0"/>
              </a:spcBef>
              <a:spcAft>
                <a:spcPts val="0"/>
              </a:spcAft>
              <a:buClr>
                <a:schemeClr val="lt2"/>
              </a:buClr>
              <a:buSzPts val="12000"/>
              <a:buNone/>
              <a:defRPr sz="12000">
                <a:solidFill>
                  <a:schemeClr val="lt2"/>
                </a:solidFill>
              </a:defRPr>
            </a:lvl9pPr>
          </a:lstStyle>
          <a:p>
            <a:r>
              <a:rPr dirty="0"/>
              <a:t>xx%</a:t>
            </a:r>
          </a:p>
        </p:txBody>
      </p:sp>
      <p:sp>
        <p:nvSpPr>
          <p:cNvPr id="101" name="Google Shape;101;p3"/>
          <p:cNvSpPr txBox="1">
            <a:spLocks noGrp="1"/>
          </p:cNvSpPr>
          <p:nvPr>
            <p:ph type="subTitle" idx="1"/>
          </p:nvPr>
        </p:nvSpPr>
        <p:spPr>
          <a:xfrm>
            <a:off x="1761375" y="3576875"/>
            <a:ext cx="4227900" cy="278400"/>
          </a:xfrm>
          <a:prstGeom prst="rect">
            <a:avLst/>
          </a:prstGeom>
        </p:spPr>
        <p:txBody>
          <a:bodyPr spcFirstLastPara="1" wrap="square" lIns="0" tIns="0" rIns="0" bIns="0" anchor="t" anchorCtr="0">
            <a:noAutofit/>
          </a:bodyPr>
          <a:lstStyle>
            <a:lvl1pPr marR="182880" lvl="0"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Tree>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7">
    <p:spTree>
      <p:nvGrpSpPr>
        <p:cNvPr id="1" name="Shape 544"/>
        <p:cNvGrpSpPr/>
        <p:nvPr/>
      </p:nvGrpSpPr>
      <p:grpSpPr>
        <a:xfrm>
          <a:off x="0" y="0"/>
          <a:ext cx="0" cy="0"/>
          <a:chOff x="0" y="0"/>
          <a:chExt cx="0" cy="0"/>
        </a:xfrm>
      </p:grpSpPr>
      <p:grpSp>
        <p:nvGrpSpPr>
          <p:cNvPr id="545" name="Google Shape;545;p19"/>
          <p:cNvGrpSpPr/>
          <p:nvPr/>
        </p:nvGrpSpPr>
        <p:grpSpPr>
          <a:xfrm>
            <a:off x="4762060" y="-43750"/>
            <a:ext cx="3585731" cy="2819199"/>
            <a:chOff x="6451063" y="-3"/>
            <a:chExt cx="2230626" cy="1753778"/>
          </a:xfrm>
        </p:grpSpPr>
        <p:sp>
          <p:nvSpPr>
            <p:cNvPr id="546" name="Google Shape;546;p19"/>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19"/>
          <p:cNvSpPr/>
          <p:nvPr/>
        </p:nvSpPr>
        <p:spPr>
          <a:xfrm rot="10674473" flipH="1">
            <a:off x="1709488" y="3432741"/>
            <a:ext cx="7848141" cy="7534164"/>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rot="1368521">
            <a:off x="3704884" y="1701932"/>
            <a:ext cx="4984359" cy="86774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rot="1368521">
            <a:off x="-3634366" y="-2266343"/>
            <a:ext cx="4984359" cy="86774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713225" y="-888090"/>
            <a:ext cx="3528382" cy="133459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txBox="1">
            <a:spLocks noGrp="1"/>
          </p:cNvSpPr>
          <p:nvPr>
            <p:ph type="title"/>
          </p:nvPr>
        </p:nvSpPr>
        <p:spPr>
          <a:xfrm>
            <a:off x="713225" y="1425625"/>
            <a:ext cx="6015000" cy="1128000"/>
          </a:xfrm>
          <a:prstGeom prst="rect">
            <a:avLst/>
          </a:prstGeom>
        </p:spPr>
        <p:txBody>
          <a:bodyPr spcFirstLastPara="1" wrap="square" lIns="0" tIns="0" rIns="0" bIns="0" anchor="t" anchorCtr="0">
            <a:noAutofit/>
          </a:bodyPr>
          <a:lstStyle>
            <a:lvl1pPr lvl="0" algn="l"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567" name="Google Shape;567;p19"/>
          <p:cNvSpPr txBox="1">
            <a:spLocks noGrp="1"/>
          </p:cNvSpPr>
          <p:nvPr>
            <p:ph type="subTitle" idx="1"/>
          </p:nvPr>
        </p:nvSpPr>
        <p:spPr>
          <a:xfrm>
            <a:off x="713225" y="2733700"/>
            <a:ext cx="5146500" cy="647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Font typeface="Lato"/>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dirty="0"/>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20">
    <p:spTree>
      <p:nvGrpSpPr>
        <p:cNvPr id="1" name="Shape 767"/>
        <p:cNvGrpSpPr/>
        <p:nvPr/>
      </p:nvGrpSpPr>
      <p:grpSpPr>
        <a:xfrm>
          <a:off x="0" y="0"/>
          <a:ext cx="0" cy="0"/>
          <a:chOff x="0" y="0"/>
          <a:chExt cx="0" cy="0"/>
        </a:xfrm>
      </p:grpSpPr>
      <p:grpSp>
        <p:nvGrpSpPr>
          <p:cNvPr id="768" name="Google Shape;768;p26"/>
          <p:cNvGrpSpPr/>
          <p:nvPr/>
        </p:nvGrpSpPr>
        <p:grpSpPr>
          <a:xfrm>
            <a:off x="-1917940" y="2807775"/>
            <a:ext cx="3585731" cy="2819199"/>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5" name="Google Shape;785;p26"/>
          <p:cNvSpPr/>
          <p:nvPr/>
        </p:nvSpPr>
        <p:spPr>
          <a:xfrm rot="2019084">
            <a:off x="-1156394" y="-691422"/>
            <a:ext cx="4352941" cy="3416708"/>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26"/>
          <p:cNvGrpSpPr/>
          <p:nvPr/>
        </p:nvGrpSpPr>
        <p:grpSpPr>
          <a:xfrm>
            <a:off x="5066960" y="-1676175"/>
            <a:ext cx="3585731" cy="2819199"/>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26"/>
          <p:cNvSpPr txBox="1">
            <a:spLocks noGrp="1"/>
          </p:cNvSpPr>
          <p:nvPr>
            <p:ph type="title"/>
          </p:nvPr>
        </p:nvSpPr>
        <p:spPr>
          <a:xfrm>
            <a:off x="4063450" y="2299425"/>
            <a:ext cx="4593300" cy="13287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54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804" name="Google Shape;804;p26"/>
          <p:cNvSpPr txBox="1">
            <a:spLocks noGrp="1"/>
          </p:cNvSpPr>
          <p:nvPr>
            <p:ph type="title" idx="2" hasCustomPrompt="1"/>
          </p:nvPr>
        </p:nvSpPr>
        <p:spPr>
          <a:xfrm>
            <a:off x="5216500" y="1069075"/>
            <a:ext cx="2287200" cy="11421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8000">
                <a:solidFill>
                  <a:schemeClr val="lt2"/>
                </a:solidFill>
                <a:latin typeface="Arial" panose="020B0604020202020204" pitchFamily="34" charset="0"/>
                <a:cs typeface="Arial" panose="020B0604020202020204" pitchFamily="34" charset="0"/>
              </a:defRPr>
            </a:lvl1pPr>
            <a:lvl2pPr lvl="1" algn="ctr" rtl="0">
              <a:spcBef>
                <a:spcPts val="0"/>
              </a:spcBef>
              <a:spcAft>
                <a:spcPts val="0"/>
              </a:spcAft>
              <a:buClr>
                <a:schemeClr val="lt2"/>
              </a:buClr>
              <a:buSzPts val="12000"/>
              <a:buNone/>
              <a:defRPr sz="12000">
                <a:solidFill>
                  <a:schemeClr val="lt2"/>
                </a:solidFill>
              </a:defRPr>
            </a:lvl2pPr>
            <a:lvl3pPr lvl="2" algn="ctr" rtl="0">
              <a:spcBef>
                <a:spcPts val="0"/>
              </a:spcBef>
              <a:spcAft>
                <a:spcPts val="0"/>
              </a:spcAft>
              <a:buClr>
                <a:schemeClr val="lt2"/>
              </a:buClr>
              <a:buSzPts val="12000"/>
              <a:buNone/>
              <a:defRPr sz="12000">
                <a:solidFill>
                  <a:schemeClr val="lt2"/>
                </a:solidFill>
              </a:defRPr>
            </a:lvl3pPr>
            <a:lvl4pPr lvl="3" algn="ctr" rtl="0">
              <a:spcBef>
                <a:spcPts val="0"/>
              </a:spcBef>
              <a:spcAft>
                <a:spcPts val="0"/>
              </a:spcAft>
              <a:buClr>
                <a:schemeClr val="lt2"/>
              </a:buClr>
              <a:buSzPts val="12000"/>
              <a:buNone/>
              <a:defRPr sz="12000">
                <a:solidFill>
                  <a:schemeClr val="lt2"/>
                </a:solidFill>
              </a:defRPr>
            </a:lvl4pPr>
            <a:lvl5pPr lvl="4" algn="ctr" rtl="0">
              <a:spcBef>
                <a:spcPts val="0"/>
              </a:spcBef>
              <a:spcAft>
                <a:spcPts val="0"/>
              </a:spcAft>
              <a:buClr>
                <a:schemeClr val="lt2"/>
              </a:buClr>
              <a:buSzPts val="12000"/>
              <a:buNone/>
              <a:defRPr sz="12000">
                <a:solidFill>
                  <a:schemeClr val="lt2"/>
                </a:solidFill>
              </a:defRPr>
            </a:lvl5pPr>
            <a:lvl6pPr lvl="5" algn="ctr" rtl="0">
              <a:spcBef>
                <a:spcPts val="0"/>
              </a:spcBef>
              <a:spcAft>
                <a:spcPts val="0"/>
              </a:spcAft>
              <a:buClr>
                <a:schemeClr val="lt2"/>
              </a:buClr>
              <a:buSzPts val="12000"/>
              <a:buNone/>
              <a:defRPr sz="12000">
                <a:solidFill>
                  <a:schemeClr val="lt2"/>
                </a:solidFill>
              </a:defRPr>
            </a:lvl6pPr>
            <a:lvl7pPr lvl="6" algn="ctr" rtl="0">
              <a:spcBef>
                <a:spcPts val="0"/>
              </a:spcBef>
              <a:spcAft>
                <a:spcPts val="0"/>
              </a:spcAft>
              <a:buClr>
                <a:schemeClr val="lt2"/>
              </a:buClr>
              <a:buSzPts val="12000"/>
              <a:buNone/>
              <a:defRPr sz="12000">
                <a:solidFill>
                  <a:schemeClr val="lt2"/>
                </a:solidFill>
              </a:defRPr>
            </a:lvl7pPr>
            <a:lvl8pPr lvl="7" algn="ctr" rtl="0">
              <a:spcBef>
                <a:spcPts val="0"/>
              </a:spcBef>
              <a:spcAft>
                <a:spcPts val="0"/>
              </a:spcAft>
              <a:buClr>
                <a:schemeClr val="lt2"/>
              </a:buClr>
              <a:buSzPts val="12000"/>
              <a:buNone/>
              <a:defRPr sz="12000">
                <a:solidFill>
                  <a:schemeClr val="lt2"/>
                </a:solidFill>
              </a:defRPr>
            </a:lvl8pPr>
            <a:lvl9pPr lvl="8" algn="ctr" rtl="0">
              <a:spcBef>
                <a:spcPts val="0"/>
              </a:spcBef>
              <a:spcAft>
                <a:spcPts val="0"/>
              </a:spcAft>
              <a:buClr>
                <a:schemeClr val="lt2"/>
              </a:buClr>
              <a:buSzPts val="12000"/>
              <a:buNone/>
              <a:defRPr sz="12000">
                <a:solidFill>
                  <a:schemeClr val="lt2"/>
                </a:solidFill>
              </a:defRPr>
            </a:lvl9pPr>
          </a:lstStyle>
          <a:p>
            <a:r>
              <a:rPr dirty="0"/>
              <a:t>xx%</a:t>
            </a:r>
          </a:p>
        </p:txBody>
      </p:sp>
      <p:sp>
        <p:nvSpPr>
          <p:cNvPr id="805" name="Google Shape;805;p26"/>
          <p:cNvSpPr txBox="1">
            <a:spLocks noGrp="1"/>
          </p:cNvSpPr>
          <p:nvPr>
            <p:ph type="subTitle" idx="1"/>
          </p:nvPr>
        </p:nvSpPr>
        <p:spPr>
          <a:xfrm>
            <a:off x="4064950" y="3801650"/>
            <a:ext cx="4590300" cy="278400"/>
          </a:xfrm>
          <a:prstGeom prst="rect">
            <a:avLst/>
          </a:prstGeom>
        </p:spPr>
        <p:txBody>
          <a:bodyPr spcFirstLastPara="1" wrap="square" lIns="0" tIns="0" rIns="0" bIns="0" anchor="t" anchorCtr="0">
            <a:noAutofit/>
          </a:bodyPr>
          <a:lstStyle>
            <a:lvl1pPr marR="182880"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Tree>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ive columns">
  <p:cSld name="CUSTOM_16">
    <p:spTree>
      <p:nvGrpSpPr>
        <p:cNvPr id="1" name="Shape 898"/>
        <p:cNvGrpSpPr/>
        <p:nvPr/>
      </p:nvGrpSpPr>
      <p:grpSpPr>
        <a:xfrm>
          <a:off x="0" y="0"/>
          <a:ext cx="0" cy="0"/>
          <a:chOff x="0" y="0"/>
          <a:chExt cx="0" cy="0"/>
        </a:xfrm>
      </p:grpSpPr>
      <p:sp>
        <p:nvSpPr>
          <p:cNvPr id="899" name="Google Shape;899;p31"/>
          <p:cNvSpPr/>
          <p:nvPr/>
        </p:nvSpPr>
        <p:spPr>
          <a:xfrm>
            <a:off x="-978775" y="2850623"/>
            <a:ext cx="3384001" cy="127993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1"/>
          <p:cNvSpPr/>
          <p:nvPr/>
        </p:nvSpPr>
        <p:spPr>
          <a:xfrm>
            <a:off x="6552550" y="-496827"/>
            <a:ext cx="3384001" cy="127993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1"/>
          <p:cNvSpPr/>
          <p:nvPr/>
        </p:nvSpPr>
        <p:spPr>
          <a:xfrm rot="1017938">
            <a:off x="6866943" y="1034425"/>
            <a:ext cx="2194227" cy="5116922"/>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solidFill>
                <a:schemeClr val="dk1"/>
              </a:solidFill>
              <a:latin typeface="Arial" panose="020B0604020202020204" pitchFamily="34" charset="0"/>
              <a:ea typeface="Libre Franklin"/>
              <a:cs typeface="Arial" panose="020B0604020202020204" pitchFamily="34" charset="0"/>
              <a:sym typeface="Libre Franklin"/>
            </a:endParaRPr>
          </a:p>
        </p:txBody>
      </p:sp>
      <p:grpSp>
        <p:nvGrpSpPr>
          <p:cNvPr id="902" name="Google Shape;902;p31"/>
          <p:cNvGrpSpPr/>
          <p:nvPr/>
        </p:nvGrpSpPr>
        <p:grpSpPr>
          <a:xfrm>
            <a:off x="7118485" y="3426862"/>
            <a:ext cx="3585731" cy="2819199"/>
            <a:chOff x="6451063" y="-3"/>
            <a:chExt cx="2230626" cy="1753778"/>
          </a:xfrm>
        </p:grpSpPr>
        <p:sp>
          <p:nvSpPr>
            <p:cNvPr id="903" name="Google Shape;903;p31"/>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1"/>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1"/>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1"/>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1"/>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1"/>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1"/>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1"/>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1"/>
          <p:cNvGrpSpPr/>
          <p:nvPr/>
        </p:nvGrpSpPr>
        <p:grpSpPr>
          <a:xfrm>
            <a:off x="-1386240" y="-1026600"/>
            <a:ext cx="3585731" cy="2819199"/>
            <a:chOff x="6451063" y="-3"/>
            <a:chExt cx="2230626" cy="1753778"/>
          </a:xfrm>
        </p:grpSpPr>
        <p:sp>
          <p:nvSpPr>
            <p:cNvPr id="920" name="Google Shape;920;p31"/>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1"/>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1"/>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1"/>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1"/>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1"/>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1"/>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1"/>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1"/>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1"/>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1"/>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 name="Google Shape;936;p31"/>
          <p:cNvSpPr/>
          <p:nvPr/>
        </p:nvSpPr>
        <p:spPr>
          <a:xfrm rot="-4790437">
            <a:off x="-2643104" y="-1528512"/>
            <a:ext cx="4881019" cy="5716866"/>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1"/>
          <p:cNvSpPr/>
          <p:nvPr/>
        </p:nvSpPr>
        <p:spPr>
          <a:xfrm rot="-4790437">
            <a:off x="5870170" y="1517743"/>
            <a:ext cx="4633253" cy="547829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1"/>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939" name="Google Shape;939;p31"/>
          <p:cNvSpPr txBox="1">
            <a:spLocks noGrp="1"/>
          </p:cNvSpPr>
          <p:nvPr>
            <p:ph type="subTitle" idx="1"/>
          </p:nvPr>
        </p:nvSpPr>
        <p:spPr>
          <a:xfrm>
            <a:off x="713224" y="2380700"/>
            <a:ext cx="2469000" cy="572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940" name="Google Shape;940;p31"/>
          <p:cNvSpPr txBox="1">
            <a:spLocks noGrp="1"/>
          </p:cNvSpPr>
          <p:nvPr>
            <p:ph type="subTitle" idx="2"/>
          </p:nvPr>
        </p:nvSpPr>
        <p:spPr>
          <a:xfrm>
            <a:off x="713224" y="190875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941" name="Google Shape;941;p31"/>
          <p:cNvSpPr txBox="1">
            <a:spLocks noGrp="1"/>
          </p:cNvSpPr>
          <p:nvPr>
            <p:ph type="subTitle" idx="3"/>
          </p:nvPr>
        </p:nvSpPr>
        <p:spPr>
          <a:xfrm>
            <a:off x="3337499" y="2380700"/>
            <a:ext cx="2469000" cy="572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942" name="Google Shape;942;p31"/>
          <p:cNvSpPr txBox="1">
            <a:spLocks noGrp="1"/>
          </p:cNvSpPr>
          <p:nvPr>
            <p:ph type="subTitle" idx="4"/>
          </p:nvPr>
        </p:nvSpPr>
        <p:spPr>
          <a:xfrm>
            <a:off x="3337499" y="190875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943" name="Google Shape;943;p31"/>
          <p:cNvSpPr txBox="1">
            <a:spLocks noGrp="1"/>
          </p:cNvSpPr>
          <p:nvPr>
            <p:ph type="subTitle" idx="5"/>
          </p:nvPr>
        </p:nvSpPr>
        <p:spPr>
          <a:xfrm>
            <a:off x="5961774" y="2380700"/>
            <a:ext cx="2469000" cy="572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944" name="Google Shape;944;p31"/>
          <p:cNvSpPr txBox="1">
            <a:spLocks noGrp="1"/>
          </p:cNvSpPr>
          <p:nvPr>
            <p:ph type="subTitle" idx="6"/>
          </p:nvPr>
        </p:nvSpPr>
        <p:spPr>
          <a:xfrm>
            <a:off x="5961774" y="190875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945" name="Google Shape;945;p31"/>
          <p:cNvSpPr txBox="1">
            <a:spLocks noGrp="1"/>
          </p:cNvSpPr>
          <p:nvPr>
            <p:ph type="subTitle" idx="7"/>
          </p:nvPr>
        </p:nvSpPr>
        <p:spPr>
          <a:xfrm>
            <a:off x="2025363" y="4123151"/>
            <a:ext cx="2469000" cy="5760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Clr>
                <a:schemeClr val="accent1"/>
              </a:buClr>
              <a:buSzPts val="1600"/>
              <a:buFont typeface="Open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946" name="Google Shape;946;p31"/>
          <p:cNvSpPr txBox="1">
            <a:spLocks noGrp="1"/>
          </p:cNvSpPr>
          <p:nvPr>
            <p:ph type="subTitle" idx="8"/>
          </p:nvPr>
        </p:nvSpPr>
        <p:spPr>
          <a:xfrm>
            <a:off x="2025363" y="365860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947" name="Google Shape;947;p31"/>
          <p:cNvSpPr txBox="1">
            <a:spLocks noGrp="1"/>
          </p:cNvSpPr>
          <p:nvPr>
            <p:ph type="subTitle" idx="9"/>
          </p:nvPr>
        </p:nvSpPr>
        <p:spPr>
          <a:xfrm>
            <a:off x="4649638" y="4123151"/>
            <a:ext cx="2469000" cy="576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948" name="Google Shape;948;p31"/>
          <p:cNvSpPr txBox="1">
            <a:spLocks noGrp="1"/>
          </p:cNvSpPr>
          <p:nvPr>
            <p:ph type="subTitle" idx="13"/>
          </p:nvPr>
        </p:nvSpPr>
        <p:spPr>
          <a:xfrm>
            <a:off x="4649638" y="365860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23">
    <p:spTree>
      <p:nvGrpSpPr>
        <p:cNvPr id="1" name="Shape 1175"/>
        <p:cNvGrpSpPr/>
        <p:nvPr/>
      </p:nvGrpSpPr>
      <p:grpSpPr>
        <a:xfrm>
          <a:off x="0" y="0"/>
          <a:ext cx="0" cy="0"/>
          <a:chOff x="0" y="0"/>
          <a:chExt cx="0" cy="0"/>
        </a:xfrm>
      </p:grpSpPr>
      <p:sp>
        <p:nvSpPr>
          <p:cNvPr id="1176" name="Google Shape;1176;p37"/>
          <p:cNvSpPr/>
          <p:nvPr/>
        </p:nvSpPr>
        <p:spPr>
          <a:xfrm rot="2019062">
            <a:off x="7104558" y="-880088"/>
            <a:ext cx="6927405" cy="806058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rot="2019062">
            <a:off x="6947085" y="-684995"/>
            <a:ext cx="3225524" cy="607131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273198" y="3419909"/>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601912" y="3656544"/>
            <a:ext cx="98282" cy="12998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1625144" y="3531879"/>
            <a:ext cx="98574" cy="12998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7"/>
          <p:cNvSpPr/>
          <p:nvPr/>
        </p:nvSpPr>
        <p:spPr>
          <a:xfrm>
            <a:off x="2477672" y="4473913"/>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7"/>
          <p:cNvSpPr/>
          <p:nvPr/>
        </p:nvSpPr>
        <p:spPr>
          <a:xfrm>
            <a:off x="1636260" y="4755827"/>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7"/>
          <p:cNvSpPr/>
          <p:nvPr/>
        </p:nvSpPr>
        <p:spPr>
          <a:xfrm>
            <a:off x="1516450" y="4905588"/>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7"/>
          <p:cNvSpPr/>
          <p:nvPr/>
        </p:nvSpPr>
        <p:spPr>
          <a:xfrm>
            <a:off x="195158" y="462209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7"/>
          <p:cNvSpPr/>
          <p:nvPr/>
        </p:nvSpPr>
        <p:spPr>
          <a:xfrm>
            <a:off x="1712895" y="3381475"/>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7"/>
          <p:cNvSpPr/>
          <p:nvPr/>
        </p:nvSpPr>
        <p:spPr>
          <a:xfrm>
            <a:off x="8737556" y="984902"/>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7"/>
          <p:cNvSpPr/>
          <p:nvPr/>
        </p:nvSpPr>
        <p:spPr>
          <a:xfrm>
            <a:off x="6808210" y="75921"/>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7"/>
          <p:cNvSpPr/>
          <p:nvPr/>
        </p:nvSpPr>
        <p:spPr>
          <a:xfrm>
            <a:off x="7518640" y="598681"/>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7"/>
          <p:cNvSpPr/>
          <p:nvPr/>
        </p:nvSpPr>
        <p:spPr>
          <a:xfrm>
            <a:off x="7959558" y="-6740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7"/>
          <p:cNvSpPr/>
          <p:nvPr/>
        </p:nvSpPr>
        <p:spPr>
          <a:xfrm>
            <a:off x="7420476" y="422770"/>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7"/>
          <p:cNvSpPr/>
          <p:nvPr/>
        </p:nvSpPr>
        <p:spPr>
          <a:xfrm>
            <a:off x="7856480" y="1381184"/>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7"/>
          <p:cNvSpPr/>
          <p:nvPr/>
        </p:nvSpPr>
        <p:spPr>
          <a:xfrm>
            <a:off x="6572699" y="3752850"/>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23_1">
    <p:spTree>
      <p:nvGrpSpPr>
        <p:cNvPr id="1" name="Shape 1193"/>
        <p:cNvGrpSpPr/>
        <p:nvPr/>
      </p:nvGrpSpPr>
      <p:grpSpPr>
        <a:xfrm>
          <a:off x="0" y="0"/>
          <a:ext cx="0" cy="0"/>
          <a:chOff x="0" y="0"/>
          <a:chExt cx="0" cy="0"/>
        </a:xfrm>
      </p:grpSpPr>
      <p:sp>
        <p:nvSpPr>
          <p:cNvPr id="1194" name="Google Shape;1194;p38"/>
          <p:cNvSpPr/>
          <p:nvPr/>
        </p:nvSpPr>
        <p:spPr>
          <a:xfrm>
            <a:off x="6215386" y="-1276350"/>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a:off x="-809264" y="3699975"/>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a:off x="273198" y="3419909"/>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a:off x="601912" y="3656544"/>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a:off x="1636107" y="3511404"/>
            <a:ext cx="98573"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a:off x="2477672" y="4473913"/>
            <a:ext cx="151866" cy="203112"/>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a:off x="1636260" y="4755827"/>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a:off x="1516450" y="4905588"/>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a:off x="195158" y="4622095"/>
            <a:ext cx="152626" cy="202761"/>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a:off x="1712895" y="3381475"/>
            <a:ext cx="98280" cy="12992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a:off x="8737556" y="984902"/>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6808210" y="75921"/>
            <a:ext cx="98280" cy="130514"/>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8"/>
          <p:cNvSpPr/>
          <p:nvPr/>
        </p:nvSpPr>
        <p:spPr>
          <a:xfrm>
            <a:off x="7518640" y="598681"/>
            <a:ext cx="151924"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8"/>
          <p:cNvSpPr/>
          <p:nvPr/>
        </p:nvSpPr>
        <p:spPr>
          <a:xfrm>
            <a:off x="7959558" y="-67405"/>
            <a:ext cx="152626" cy="202761"/>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7420476" y="422770"/>
            <a:ext cx="98924" cy="129987"/>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7856480" y="1381184"/>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7646403" y="3432654"/>
            <a:ext cx="2101853" cy="1827821"/>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6768661" y="2741456"/>
            <a:ext cx="1595431" cy="2096098"/>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 name="Google Shape;50;p2"/>
          <p:cNvSpPr/>
          <p:nvPr/>
        </p:nvSpPr>
        <p:spPr>
          <a:xfrm rot="10800000">
            <a:off x="6168872" y="1245450"/>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10800000">
            <a:off x="6483199" y="3291189"/>
            <a:ext cx="148525" cy="199324"/>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10800000">
            <a:off x="960554" y="95250"/>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flipH="1">
            <a:off x="3662408" y="4185927"/>
            <a:ext cx="3081622" cy="116562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92812" y="5541442"/>
            <a:ext cx="46" cy="46"/>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966304" y="5602731"/>
            <a:ext cx="46" cy="46"/>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txBox="1">
            <a:spLocks noGrp="1"/>
          </p:cNvSpPr>
          <p:nvPr>
            <p:ph type="ctrTitle"/>
          </p:nvPr>
        </p:nvSpPr>
        <p:spPr>
          <a:xfrm>
            <a:off x="1103550" y="867325"/>
            <a:ext cx="6936900" cy="26232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65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94" name="Google Shape;94;p2"/>
          <p:cNvSpPr txBox="1">
            <a:spLocks noGrp="1"/>
          </p:cNvSpPr>
          <p:nvPr>
            <p:ph type="subTitle" idx="1"/>
          </p:nvPr>
        </p:nvSpPr>
        <p:spPr>
          <a:xfrm>
            <a:off x="1101900" y="3706100"/>
            <a:ext cx="6940200" cy="2577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3409483524"/>
      </p:ext>
    </p:extLst>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6FEF54-67A4-A36E-2C37-CC9C6FF82C01}"/>
              </a:ext>
            </a:extLst>
          </p:cNvPr>
          <p:cNvSpPr>
            <a:spLocks noGrp="1"/>
          </p:cNvSpPr>
          <p:nvPr>
            <p:ph type="dt" sz="half" idx="10"/>
          </p:nvPr>
        </p:nvSpPr>
        <p:spPr>
          <a:xfrm>
            <a:off x="628650" y="4767263"/>
            <a:ext cx="2057400" cy="273844"/>
          </a:xfrm>
          <a:prstGeom prst="rect">
            <a:avLst/>
          </a:prstGeom>
        </p:spPr>
        <p:txBody>
          <a:bodyPr/>
          <a:lstStyle/>
          <a:p>
            <a:fld id="{3E7A662F-ADB8-46B8-818A-62BC133FFAB9}" type="datetimeFigureOut">
              <a:rPr lang="en-US" smtClean="0"/>
              <a:t>2/4/2025</a:t>
            </a:fld>
            <a:endParaRPr lang="en-US"/>
          </a:p>
        </p:txBody>
      </p:sp>
      <p:sp>
        <p:nvSpPr>
          <p:cNvPr id="5" name="Footer Placeholder 4">
            <a:extLst>
              <a:ext uri="{FF2B5EF4-FFF2-40B4-BE49-F238E27FC236}">
                <a16:creationId xmlns="" xmlns:a16="http://schemas.microsoft.com/office/drawing/2014/main" id="{4F1338B9-C07F-FEFB-49D0-23A92A3154F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86B5C84-5290-50AB-44C7-5A2CF4DF84E0}"/>
              </a:ext>
            </a:extLst>
          </p:cNvPr>
          <p:cNvSpPr>
            <a:spLocks noGrp="1"/>
          </p:cNvSpPr>
          <p:nvPr>
            <p:ph type="sldNum" sz="quarter" idx="12"/>
          </p:nvPr>
        </p:nvSpPr>
        <p:spPr>
          <a:xfrm>
            <a:off x="6457950" y="4767263"/>
            <a:ext cx="2057400" cy="273844"/>
          </a:xfrm>
          <a:prstGeom prst="rect">
            <a:avLst/>
          </a:prstGeom>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06861960"/>
      </p:ext>
    </p:extLst>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7693BC-AF92-CC9F-F0F6-A63CC5065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D3A3BDB1-0840-E4E1-4729-CCBE8E5A41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2/4/2025</a:t>
            </a:fld>
            <a:endParaRPr lang="en-US"/>
          </a:p>
        </p:txBody>
      </p:sp>
      <p:sp>
        <p:nvSpPr>
          <p:cNvPr id="5" name="Footer Placeholder 4">
            <a:extLst>
              <a:ext uri="{FF2B5EF4-FFF2-40B4-BE49-F238E27FC236}">
                <a16:creationId xmlns=""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501747947"/>
      </p:ext>
    </p:extLst>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2/4/2025</a:t>
            </a:fld>
            <a:endParaRPr lang="en-US"/>
          </a:p>
        </p:txBody>
      </p:sp>
      <p:sp>
        <p:nvSpPr>
          <p:cNvPr id="5" name="Footer Placeholder 4">
            <a:extLst>
              <a:ext uri="{FF2B5EF4-FFF2-40B4-BE49-F238E27FC236}">
                <a16:creationId xmlns=""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949340302"/>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6471E5-DF2E-0B05-9BB6-D9805214AB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7CDD26D5-F523-2AD4-BE79-989A632471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2/4/2025</a:t>
            </a:fld>
            <a:endParaRPr lang="en-US"/>
          </a:p>
        </p:txBody>
      </p:sp>
      <p:sp>
        <p:nvSpPr>
          <p:cNvPr id="5" name="Footer Placeholder 4">
            <a:extLst>
              <a:ext uri="{FF2B5EF4-FFF2-40B4-BE49-F238E27FC236}">
                <a16:creationId xmlns=""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228924022"/>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5"/>
        <p:cNvGrpSpPr/>
        <p:nvPr/>
      </p:nvGrpSpPr>
      <p:grpSpPr>
        <a:xfrm>
          <a:off x="0" y="0"/>
          <a:ext cx="0" cy="0"/>
          <a:chOff x="0" y="0"/>
          <a:chExt cx="0" cy="0"/>
        </a:xfrm>
      </p:grpSpPr>
      <p:sp>
        <p:nvSpPr>
          <p:cNvPr id="131" name="Google Shape;131;p5"/>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spcBef>
                <a:spcPts val="0"/>
              </a:spcBef>
              <a:spcAft>
                <a:spcPts val="0"/>
              </a:spcAft>
              <a:buSzPts val="3600"/>
              <a:buNone/>
              <a:defRPr>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32" name="Google Shape;132;p5"/>
          <p:cNvSpPr txBox="1">
            <a:spLocks noGrp="1"/>
          </p:cNvSpPr>
          <p:nvPr>
            <p:ph type="subTitle" idx="1"/>
          </p:nvPr>
        </p:nvSpPr>
        <p:spPr>
          <a:xfrm>
            <a:off x="1348625" y="3064999"/>
            <a:ext cx="3200400" cy="783900"/>
          </a:xfrm>
          <a:prstGeom prst="rect">
            <a:avLst/>
          </a:prstGeom>
        </p:spPr>
        <p:txBody>
          <a:bodyPr spcFirstLastPara="1" wrap="square" lIns="0" tIns="0" rIns="0" bIns="0" anchor="t" anchorCtr="0">
            <a:noAutofit/>
          </a:bodyPr>
          <a:lstStyle>
            <a:lvl1pPr marR="182880"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133" name="Google Shape;133;p5"/>
          <p:cNvSpPr txBox="1">
            <a:spLocks noGrp="1"/>
          </p:cNvSpPr>
          <p:nvPr>
            <p:ph type="subTitle" idx="2"/>
          </p:nvPr>
        </p:nvSpPr>
        <p:spPr>
          <a:xfrm>
            <a:off x="1348621" y="2593488"/>
            <a:ext cx="32004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134" name="Google Shape;134;p5"/>
          <p:cNvSpPr txBox="1">
            <a:spLocks noGrp="1"/>
          </p:cNvSpPr>
          <p:nvPr>
            <p:ph type="subTitle" idx="3"/>
          </p:nvPr>
        </p:nvSpPr>
        <p:spPr>
          <a:xfrm>
            <a:off x="4594979" y="3063648"/>
            <a:ext cx="3200400" cy="786600"/>
          </a:xfrm>
          <a:prstGeom prst="rect">
            <a:avLst/>
          </a:prstGeom>
        </p:spPr>
        <p:txBody>
          <a:bodyPr spcFirstLastPara="1" wrap="square" lIns="0" tIns="0" rIns="0" bIns="0" anchor="t" anchorCtr="0">
            <a:noAutofit/>
          </a:bodyPr>
          <a:lstStyle>
            <a:lvl1pPr marR="274320"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135" name="Google Shape;135;p5"/>
          <p:cNvSpPr txBox="1">
            <a:spLocks noGrp="1"/>
          </p:cNvSpPr>
          <p:nvPr>
            <p:ph type="subTitle" idx="4"/>
          </p:nvPr>
        </p:nvSpPr>
        <p:spPr>
          <a:xfrm>
            <a:off x="4594979" y="2593488"/>
            <a:ext cx="32004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Tree>
  </p:cSld>
  <p:clrMapOvr>
    <a:masterClrMapping/>
  </p:clrMapOvr>
  <p:transition spd="med">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F09708F-40F8-02D9-9E08-3081FA9A478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BEDAC71-91D4-0CCA-B5C6-B860CE3A32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2/4/2025</a:t>
            </a:fld>
            <a:endParaRPr lang="en-US"/>
          </a:p>
        </p:txBody>
      </p:sp>
      <p:sp>
        <p:nvSpPr>
          <p:cNvPr id="6" name="Footer Placeholder 5">
            <a:extLst>
              <a:ext uri="{FF2B5EF4-FFF2-40B4-BE49-F238E27FC236}">
                <a16:creationId xmlns=""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747101993"/>
      </p:ext>
    </p:extLst>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62AADF-8A58-BB8E-E058-A8A6F7CB768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E5ACF5C-C4EA-C5ED-B796-3AF0194E3F2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28866CA-9EAA-B2E7-0CA4-23C2B9BE1CC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DE5AA61-3D09-2AEC-00EE-88C753CD334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E2378F0-596B-A615-EAA1-80966A4772A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2/4/2025</a:t>
            </a:fld>
            <a:endParaRPr lang="en-US"/>
          </a:p>
        </p:txBody>
      </p:sp>
      <p:sp>
        <p:nvSpPr>
          <p:cNvPr id="8" name="Footer Placeholder 7">
            <a:extLst>
              <a:ext uri="{FF2B5EF4-FFF2-40B4-BE49-F238E27FC236}">
                <a16:creationId xmlns=""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323408238"/>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2/4/2025</a:t>
            </a:fld>
            <a:endParaRPr lang="en-US"/>
          </a:p>
        </p:txBody>
      </p:sp>
      <p:sp>
        <p:nvSpPr>
          <p:cNvPr id="4" name="Footer Placeholder 3">
            <a:extLst>
              <a:ext uri="{FF2B5EF4-FFF2-40B4-BE49-F238E27FC236}">
                <a16:creationId xmlns=""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809319787"/>
      </p:ext>
    </p:extLst>
  </p:cSld>
  <p:clrMapOvr>
    <a:masterClrMapping/>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2/4/2025</a:t>
            </a:fld>
            <a:endParaRPr lang="en-US"/>
          </a:p>
        </p:txBody>
      </p:sp>
      <p:sp>
        <p:nvSpPr>
          <p:cNvPr id="3" name="Footer Placeholder 2">
            <a:extLst>
              <a:ext uri="{FF2B5EF4-FFF2-40B4-BE49-F238E27FC236}">
                <a16:creationId xmlns=""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036569757"/>
      </p:ext>
    </p:extLst>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1E0625-3FDF-3F0A-D514-E1092C1DA3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739B1D21-3F22-CD13-CA06-34557532E0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38C4C45-995B-8A6E-3410-3FE2ABC92C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2/4/2025</a:t>
            </a:fld>
            <a:endParaRPr lang="en-US"/>
          </a:p>
        </p:txBody>
      </p:sp>
      <p:sp>
        <p:nvSpPr>
          <p:cNvPr id="6" name="Footer Placeholder 5">
            <a:extLst>
              <a:ext uri="{FF2B5EF4-FFF2-40B4-BE49-F238E27FC236}">
                <a16:creationId xmlns=""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75000447"/>
      </p:ext>
    </p:extLst>
  </p:cSld>
  <p:clrMapOvr>
    <a:masterClrMapping/>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5979C2-6668-E0F2-9323-011DFBF724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A80B6CD-8876-D6A7-8784-6DFFAC8F7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085A2E31-90F8-108C-AD05-C79AEF11FF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2/4/2025</a:t>
            </a:fld>
            <a:endParaRPr lang="en-US"/>
          </a:p>
        </p:txBody>
      </p:sp>
      <p:sp>
        <p:nvSpPr>
          <p:cNvPr id="6" name="Footer Placeholder 5">
            <a:extLst>
              <a:ext uri="{FF2B5EF4-FFF2-40B4-BE49-F238E27FC236}">
                <a16:creationId xmlns=""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889899433"/>
      </p:ext>
    </p:extLst>
  </p:cSld>
  <p:clrMapOvr>
    <a:masterClrMapping/>
  </p:clrMapOvr>
  <p:transition spd="med">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2/4/2025</a:t>
            </a:fld>
            <a:endParaRPr lang="en-US"/>
          </a:p>
        </p:txBody>
      </p:sp>
      <p:sp>
        <p:nvSpPr>
          <p:cNvPr id="5" name="Footer Placeholder 4">
            <a:extLst>
              <a:ext uri="{FF2B5EF4-FFF2-40B4-BE49-F238E27FC236}">
                <a16:creationId xmlns=""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075355552"/>
      </p:ext>
    </p:extLst>
  </p:cSld>
  <p:clrMapOvr>
    <a:masterClrMapping/>
  </p:clrMapOvr>
  <p:transition spd="med">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934B22-C4FD-20C9-8E63-1B549246433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D9EAE1C-3141-B001-93FF-8DE85AA0B9C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2/4/2025</a:t>
            </a:fld>
            <a:endParaRPr lang="en-US"/>
          </a:p>
        </p:txBody>
      </p:sp>
      <p:sp>
        <p:nvSpPr>
          <p:cNvPr id="5" name="Footer Placeholder 4">
            <a:extLst>
              <a:ext uri="{FF2B5EF4-FFF2-40B4-BE49-F238E27FC236}">
                <a16:creationId xmlns=""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073463603"/>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5"/>
        <p:cNvGrpSpPr/>
        <p:nvPr/>
      </p:nvGrpSpPr>
      <p:grpSpPr>
        <a:xfrm>
          <a:off x="0" y="0"/>
          <a:ext cx="0" cy="0"/>
          <a:chOff x="0" y="0"/>
          <a:chExt cx="0" cy="0"/>
        </a:xfrm>
      </p:grpSpPr>
      <p:sp>
        <p:nvSpPr>
          <p:cNvPr id="149" name="Google Shape;149;p7"/>
          <p:cNvSpPr/>
          <p:nvPr/>
        </p:nvSpPr>
        <p:spPr>
          <a:xfrm>
            <a:off x="237756" y="2223452"/>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258240" y="34779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431850" y="-258787"/>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55" name="Google Shape;155;p7"/>
          <p:cNvSpPr txBox="1">
            <a:spLocks noGrp="1"/>
          </p:cNvSpPr>
          <p:nvPr>
            <p:ph type="subTitle" idx="1"/>
          </p:nvPr>
        </p:nvSpPr>
        <p:spPr>
          <a:xfrm>
            <a:off x="2991575" y="1544050"/>
            <a:ext cx="4982100" cy="2259000"/>
          </a:xfrm>
          <a:prstGeom prst="rect">
            <a:avLst/>
          </a:prstGeom>
        </p:spPr>
        <p:txBody>
          <a:bodyPr spcFirstLastPara="1" wrap="square" lIns="0" tIns="0" rIns="0" bIns="0" anchor="t" anchorCtr="0">
            <a:noAutofit/>
          </a:bodyPr>
          <a:lstStyle>
            <a:lvl1pPr marR="182880" lvl="0" rtl="0">
              <a:lnSpc>
                <a:spcPct val="100000"/>
              </a:lnSpc>
              <a:spcBef>
                <a:spcPts val="0"/>
              </a:spcBef>
              <a:spcAft>
                <a:spcPts val="0"/>
              </a:spcAft>
              <a:buClr>
                <a:schemeClr val="accent1"/>
              </a:buClr>
              <a:buSzPts val="1600"/>
              <a:buChar char="●"/>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dirty="0"/>
          </a:p>
        </p:txBody>
      </p:sp>
    </p:spTree>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6"/>
        <p:cNvGrpSpPr/>
        <p:nvPr/>
      </p:nvGrpSpPr>
      <p:grpSpPr>
        <a:xfrm>
          <a:off x="0" y="0"/>
          <a:ext cx="0" cy="0"/>
          <a:chOff x="0" y="0"/>
          <a:chExt cx="0" cy="0"/>
        </a:xfrm>
      </p:grpSpPr>
      <p:sp>
        <p:nvSpPr>
          <p:cNvPr id="157" name="Google Shape;157;p8"/>
          <p:cNvSpPr/>
          <p:nvPr/>
        </p:nvSpPr>
        <p:spPr>
          <a:xfrm>
            <a:off x="4307553" y="-287627"/>
            <a:ext cx="5122780" cy="193762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rot="2019084">
            <a:off x="471655" y="-1305294"/>
            <a:ext cx="2396574" cy="1883884"/>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rot="2019084">
            <a:off x="-2923287" y="-949811"/>
            <a:ext cx="2453729" cy="4618583"/>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rot="2019084">
            <a:off x="6257993" y="4581375"/>
            <a:ext cx="1202079" cy="1023990"/>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rot="2019084">
            <a:off x="6010007" y="4587285"/>
            <a:ext cx="1054544" cy="1069821"/>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 name="Google Shape;170;p8"/>
          <p:cNvGrpSpPr/>
          <p:nvPr/>
        </p:nvGrpSpPr>
        <p:grpSpPr>
          <a:xfrm>
            <a:off x="-813315" y="1162150"/>
            <a:ext cx="3585731" cy="2819199"/>
            <a:chOff x="6451063" y="-3"/>
            <a:chExt cx="2230626" cy="1753778"/>
          </a:xfrm>
        </p:grpSpPr>
        <p:sp>
          <p:nvSpPr>
            <p:cNvPr id="171" name="Google Shape;171;p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8"/>
          <p:cNvSpPr txBox="1">
            <a:spLocks noGrp="1"/>
          </p:cNvSpPr>
          <p:nvPr>
            <p:ph type="title"/>
          </p:nvPr>
        </p:nvSpPr>
        <p:spPr>
          <a:xfrm>
            <a:off x="713250" y="1650000"/>
            <a:ext cx="7717500" cy="1843500"/>
          </a:xfrm>
          <a:prstGeom prst="rect">
            <a:avLst/>
          </a:prstGeom>
        </p:spPr>
        <p:txBody>
          <a:bodyPr spcFirstLastPara="1" wrap="square" lIns="0" tIns="0" rIns="0" bIns="0" anchor="t" anchorCtr="0">
            <a:noAutofit/>
          </a:bodyPr>
          <a:lstStyle>
            <a:lvl1pPr lvl="0">
              <a:lnSpc>
                <a:spcPct val="80000"/>
              </a:lnSpc>
              <a:spcBef>
                <a:spcPts val="0"/>
              </a:spcBef>
              <a:spcAft>
                <a:spcPts val="0"/>
              </a:spcAft>
              <a:buSzPts val="4800"/>
              <a:buNone/>
              <a:defRPr sz="80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8"/>
        <p:cNvGrpSpPr/>
        <p:nvPr/>
      </p:nvGrpSpPr>
      <p:grpSpPr>
        <a:xfrm>
          <a:off x="0" y="0"/>
          <a:ext cx="0" cy="0"/>
          <a:chOff x="0" y="0"/>
          <a:chExt cx="0" cy="0"/>
        </a:xfrm>
      </p:grpSpPr>
      <p:grpSp>
        <p:nvGrpSpPr>
          <p:cNvPr id="189" name="Google Shape;189;p9"/>
          <p:cNvGrpSpPr/>
          <p:nvPr/>
        </p:nvGrpSpPr>
        <p:grpSpPr>
          <a:xfrm>
            <a:off x="7934733" y="-84598"/>
            <a:ext cx="1478374" cy="1178771"/>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9"/>
          <p:cNvGrpSpPr/>
          <p:nvPr/>
        </p:nvGrpSpPr>
        <p:grpSpPr>
          <a:xfrm rot="7005741" flipH="1">
            <a:off x="-447920" y="4139758"/>
            <a:ext cx="1504132" cy="954857"/>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9"/>
          <p:cNvSpPr txBox="1">
            <a:spLocks noGrp="1"/>
          </p:cNvSpPr>
          <p:nvPr>
            <p:ph type="title"/>
          </p:nvPr>
        </p:nvSpPr>
        <p:spPr>
          <a:xfrm>
            <a:off x="3170275" y="1644900"/>
            <a:ext cx="5260500" cy="9057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6000">
                <a:latin typeface="Arial" panose="020B0604020202020204" pitchFamily="34" charset="0"/>
                <a:cs typeface="Arial" panose="020B0604020202020204" pitchFamily="34" charset="0"/>
              </a:defRPr>
            </a:lvl1pPr>
            <a:lvl2pPr lvl="1" algn="r">
              <a:spcBef>
                <a:spcPts val="0"/>
              </a:spcBef>
              <a:spcAft>
                <a:spcPts val="0"/>
              </a:spcAft>
              <a:buSzPts val="4200"/>
              <a:buNone/>
              <a:defRPr sz="4200"/>
            </a:lvl2pPr>
            <a:lvl3pPr lvl="2" algn="r">
              <a:spcBef>
                <a:spcPts val="0"/>
              </a:spcBef>
              <a:spcAft>
                <a:spcPts val="0"/>
              </a:spcAft>
              <a:buSzPts val="4200"/>
              <a:buNone/>
              <a:defRPr sz="4200"/>
            </a:lvl3pPr>
            <a:lvl4pPr lvl="3" algn="r">
              <a:spcBef>
                <a:spcPts val="0"/>
              </a:spcBef>
              <a:spcAft>
                <a:spcPts val="0"/>
              </a:spcAft>
              <a:buSzPts val="4200"/>
              <a:buNone/>
              <a:defRPr sz="4200"/>
            </a:lvl4pPr>
            <a:lvl5pPr lvl="4" algn="r">
              <a:spcBef>
                <a:spcPts val="0"/>
              </a:spcBef>
              <a:spcAft>
                <a:spcPts val="0"/>
              </a:spcAft>
              <a:buSzPts val="4200"/>
              <a:buNone/>
              <a:defRPr sz="4200"/>
            </a:lvl5pPr>
            <a:lvl6pPr lvl="5" algn="r">
              <a:spcBef>
                <a:spcPts val="0"/>
              </a:spcBef>
              <a:spcAft>
                <a:spcPts val="0"/>
              </a:spcAft>
              <a:buSzPts val="4200"/>
              <a:buNone/>
              <a:defRPr sz="4200"/>
            </a:lvl6pPr>
            <a:lvl7pPr lvl="6" algn="r">
              <a:spcBef>
                <a:spcPts val="0"/>
              </a:spcBef>
              <a:spcAft>
                <a:spcPts val="0"/>
              </a:spcAft>
              <a:buSzPts val="4200"/>
              <a:buNone/>
              <a:defRPr sz="4200"/>
            </a:lvl7pPr>
            <a:lvl8pPr lvl="7" algn="r">
              <a:spcBef>
                <a:spcPts val="0"/>
              </a:spcBef>
              <a:spcAft>
                <a:spcPts val="0"/>
              </a:spcAft>
              <a:buSzPts val="4200"/>
              <a:buNone/>
              <a:defRPr sz="4200"/>
            </a:lvl8pPr>
            <a:lvl9pPr lvl="8" algn="r">
              <a:spcBef>
                <a:spcPts val="0"/>
              </a:spcBef>
              <a:spcAft>
                <a:spcPts val="0"/>
              </a:spcAft>
              <a:buSzPts val="4200"/>
              <a:buNone/>
              <a:defRPr sz="4200"/>
            </a:lvl9pPr>
          </a:lstStyle>
          <a:p>
            <a:endParaRPr dirty="0"/>
          </a:p>
        </p:txBody>
      </p:sp>
      <p:sp>
        <p:nvSpPr>
          <p:cNvPr id="220" name="Google Shape;220;p9"/>
          <p:cNvSpPr txBox="1">
            <a:spLocks noGrp="1"/>
          </p:cNvSpPr>
          <p:nvPr>
            <p:ph type="subTitle" idx="1"/>
          </p:nvPr>
        </p:nvSpPr>
        <p:spPr>
          <a:xfrm>
            <a:off x="3172975" y="2700900"/>
            <a:ext cx="5257800" cy="7977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atin typeface="Arial" panose="020B0604020202020204" pitchFamily="34" charset="0"/>
                <a:cs typeface="Arial" panose="020B0604020202020204" pitchFamily="34" charset="0"/>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a:endParaRPr dirty="0"/>
          </a:p>
        </p:txBody>
      </p:sp>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4"/>
        <p:cNvGrpSpPr/>
        <p:nvPr/>
      </p:nvGrpSpPr>
      <p:grpSpPr>
        <a:xfrm>
          <a:off x="0" y="0"/>
          <a:ext cx="0" cy="0"/>
          <a:chOff x="0" y="0"/>
          <a:chExt cx="0" cy="0"/>
        </a:xfrm>
      </p:grpSpPr>
      <p:sp>
        <p:nvSpPr>
          <p:cNvPr id="255" name="Google Shape;255;p11"/>
          <p:cNvSpPr/>
          <p:nvPr/>
        </p:nvSpPr>
        <p:spPr>
          <a:xfrm>
            <a:off x="4511950" y="-185478"/>
            <a:ext cx="3384001" cy="127993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a:off x="1019300" y="3361298"/>
            <a:ext cx="3384001" cy="127993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rot="10800000" flipH="1">
            <a:off x="-1094780" y="901076"/>
            <a:ext cx="3499300" cy="4920444"/>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rot="10800000" flipH="1">
            <a:off x="-1202485" y="1761438"/>
            <a:ext cx="2111062" cy="3753636"/>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rot="10800000" flipH="1">
            <a:off x="7400652" y="-784038"/>
            <a:ext cx="2408224" cy="3064031"/>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rot="9431479" flipH="1">
            <a:off x="-598737" y="-137329"/>
            <a:ext cx="2813193" cy="731015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7823535" y="17614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flipH="1">
            <a:off x="8271579" y="1532847"/>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flipH="1">
            <a:off x="7887379" y="997834"/>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1051260" y="33877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1499304" y="3159147"/>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11"/>
          <p:cNvGrpSpPr/>
          <p:nvPr/>
        </p:nvGrpSpPr>
        <p:grpSpPr>
          <a:xfrm rot="10800000" flipH="1">
            <a:off x="-442540" y="-1503564"/>
            <a:ext cx="3585731" cy="2819199"/>
            <a:chOff x="6451063" y="-3"/>
            <a:chExt cx="2230626" cy="1753778"/>
          </a:xfrm>
        </p:grpSpPr>
        <p:sp>
          <p:nvSpPr>
            <p:cNvPr id="268" name="Google Shape;268;p11"/>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11"/>
          <p:cNvGrpSpPr/>
          <p:nvPr/>
        </p:nvGrpSpPr>
        <p:grpSpPr>
          <a:xfrm rot="10800000" flipH="1">
            <a:off x="5363010" y="3387761"/>
            <a:ext cx="3585731" cy="2819199"/>
            <a:chOff x="6451063" y="-3"/>
            <a:chExt cx="2230626" cy="1753778"/>
          </a:xfrm>
        </p:grpSpPr>
        <p:sp>
          <p:nvSpPr>
            <p:cNvPr id="285" name="Google Shape;285;p11"/>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11"/>
          <p:cNvSpPr/>
          <p:nvPr/>
        </p:nvSpPr>
        <p:spPr>
          <a:xfrm rot="2019084">
            <a:off x="7739345" y="3684132"/>
            <a:ext cx="2190078" cy="192648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rot="2019084">
            <a:off x="5839035" y="4420128"/>
            <a:ext cx="2003430" cy="1580480"/>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rot="2019084">
            <a:off x="6257993" y="4581375"/>
            <a:ext cx="1202079" cy="1023990"/>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rot="2019084">
            <a:off x="6010007" y="4587285"/>
            <a:ext cx="1054544" cy="1069821"/>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rot="2019084">
            <a:off x="8092810" y="3526381"/>
            <a:ext cx="1759211" cy="1614239"/>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rot="2019084">
            <a:off x="7599306" y="4326145"/>
            <a:ext cx="1422154" cy="867587"/>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txBox="1">
            <a:spLocks noGrp="1"/>
          </p:cNvSpPr>
          <p:nvPr>
            <p:ph type="title" hasCustomPrompt="1"/>
          </p:nvPr>
        </p:nvSpPr>
        <p:spPr>
          <a:xfrm>
            <a:off x="1490625" y="1874401"/>
            <a:ext cx="5986200" cy="975900"/>
          </a:xfrm>
          <a:prstGeom prst="rect">
            <a:avLst/>
          </a:prstGeom>
        </p:spPr>
        <p:txBody>
          <a:bodyPr spcFirstLastPara="1" wrap="square" lIns="0" tIns="0" rIns="0" bIns="0" anchor="t" anchorCtr="0">
            <a:noAutofit/>
          </a:bodyPr>
          <a:lstStyle>
            <a:lvl1pPr lvl="0" algn="ctr">
              <a:spcBef>
                <a:spcPts val="0"/>
              </a:spcBef>
              <a:spcAft>
                <a:spcPts val="0"/>
              </a:spcAft>
              <a:buSzPts val="12000"/>
              <a:buNone/>
              <a:defRPr sz="6000">
                <a:latin typeface="Arial" panose="020B0604020202020204" pitchFamily="34" charset="0"/>
                <a:cs typeface="Arial" panose="020B0604020202020204" pitchFamily="3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308" name="Google Shape;308;p11"/>
          <p:cNvSpPr txBox="1">
            <a:spLocks noGrp="1"/>
          </p:cNvSpPr>
          <p:nvPr>
            <p:ph type="subTitle" idx="1"/>
          </p:nvPr>
        </p:nvSpPr>
        <p:spPr>
          <a:xfrm>
            <a:off x="1489125" y="2941500"/>
            <a:ext cx="5989200" cy="327600"/>
          </a:xfrm>
          <a:prstGeom prst="rect">
            <a:avLst/>
          </a:prstGeom>
        </p:spPr>
        <p:txBody>
          <a:bodyPr spcFirstLastPara="1" wrap="square" lIns="0" tIns="0" rIns="0" bIns="0" anchor="t" anchorCtr="0">
            <a:noAutofit/>
          </a:bodyPr>
          <a:lstStyle>
            <a:lvl1pPr marR="182880"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6">
    <p:spTree>
      <p:nvGrpSpPr>
        <p:cNvPr id="1" name="Shape 329"/>
        <p:cNvGrpSpPr/>
        <p:nvPr/>
      </p:nvGrpSpPr>
      <p:grpSpPr>
        <a:xfrm>
          <a:off x="0" y="0"/>
          <a:ext cx="0" cy="0"/>
          <a:chOff x="0" y="0"/>
          <a:chExt cx="0" cy="0"/>
        </a:xfrm>
      </p:grpSpPr>
      <p:grpSp>
        <p:nvGrpSpPr>
          <p:cNvPr id="349" name="Google Shape;349;p14"/>
          <p:cNvGrpSpPr/>
          <p:nvPr/>
        </p:nvGrpSpPr>
        <p:grpSpPr>
          <a:xfrm>
            <a:off x="135636" y="2843680"/>
            <a:ext cx="1602760" cy="2318981"/>
            <a:chOff x="389800" y="2651475"/>
            <a:chExt cx="1828174" cy="2645125"/>
          </a:xfrm>
        </p:grpSpPr>
        <p:sp>
          <p:nvSpPr>
            <p:cNvPr id="350" name="Google Shape;350;p14"/>
            <p:cNvSpPr/>
            <p:nvPr/>
          </p:nvSpPr>
          <p:spPr>
            <a:xfrm>
              <a:off x="1418976" y="4611289"/>
              <a:ext cx="456406" cy="685310"/>
            </a:xfrm>
            <a:custGeom>
              <a:avLst/>
              <a:gdLst/>
              <a:ahLst/>
              <a:cxnLst/>
              <a:rect l="l" t="t" r="r" b="b"/>
              <a:pathLst>
                <a:path w="3585" h="5383" extrusionOk="0">
                  <a:moveTo>
                    <a:pt x="1" y="1"/>
                  </a:moveTo>
                  <a:lnTo>
                    <a:pt x="1" y="5382"/>
                  </a:lnTo>
                  <a:lnTo>
                    <a:pt x="3584" y="5382"/>
                  </a:lnTo>
                  <a:lnTo>
                    <a:pt x="35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961168" y="4611289"/>
              <a:ext cx="457934" cy="685310"/>
            </a:xfrm>
            <a:custGeom>
              <a:avLst/>
              <a:gdLst/>
              <a:ahLst/>
              <a:cxnLst/>
              <a:rect l="l" t="t" r="r" b="b"/>
              <a:pathLst>
                <a:path w="3597" h="5383" extrusionOk="0">
                  <a:moveTo>
                    <a:pt x="1" y="1"/>
                  </a:moveTo>
                  <a:lnTo>
                    <a:pt x="1" y="5382"/>
                  </a:lnTo>
                  <a:lnTo>
                    <a:pt x="3597" y="5382"/>
                  </a:lnTo>
                  <a:lnTo>
                    <a:pt x="35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417044" y="3696565"/>
              <a:ext cx="629166" cy="572004"/>
            </a:xfrm>
            <a:custGeom>
              <a:avLst/>
              <a:gdLst/>
              <a:ahLst/>
              <a:cxnLst/>
              <a:rect l="l" t="t" r="r" b="b"/>
              <a:pathLst>
                <a:path w="4942" h="4493" extrusionOk="0">
                  <a:moveTo>
                    <a:pt x="2471" y="0"/>
                  </a:moveTo>
                  <a:cubicBezTo>
                    <a:pt x="1897" y="0"/>
                    <a:pt x="1322" y="221"/>
                    <a:pt x="882" y="661"/>
                  </a:cubicBezTo>
                  <a:cubicBezTo>
                    <a:pt x="1" y="1530"/>
                    <a:pt x="1" y="2959"/>
                    <a:pt x="882" y="3840"/>
                  </a:cubicBezTo>
                  <a:cubicBezTo>
                    <a:pt x="1322" y="4275"/>
                    <a:pt x="1897" y="4492"/>
                    <a:pt x="2471" y="4492"/>
                  </a:cubicBezTo>
                  <a:cubicBezTo>
                    <a:pt x="3046" y="4492"/>
                    <a:pt x="3620" y="4275"/>
                    <a:pt x="4061" y="3840"/>
                  </a:cubicBezTo>
                  <a:cubicBezTo>
                    <a:pt x="4942" y="2959"/>
                    <a:pt x="4942" y="1530"/>
                    <a:pt x="4061" y="661"/>
                  </a:cubicBezTo>
                  <a:cubicBezTo>
                    <a:pt x="3620" y="221"/>
                    <a:pt x="3046" y="0"/>
                    <a:pt x="2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1418976" y="2669553"/>
              <a:ext cx="754948" cy="504911"/>
            </a:xfrm>
            <a:custGeom>
              <a:avLst/>
              <a:gdLst/>
              <a:ahLst/>
              <a:cxnLst/>
              <a:rect l="l" t="t" r="r" b="b"/>
              <a:pathLst>
                <a:path w="5930" h="3966" extrusionOk="0">
                  <a:moveTo>
                    <a:pt x="1" y="1"/>
                  </a:moveTo>
                  <a:lnTo>
                    <a:pt x="1" y="3966"/>
                  </a:lnTo>
                  <a:lnTo>
                    <a:pt x="5930" y="3966"/>
                  </a:lnTo>
                  <a:cubicBezTo>
                    <a:pt x="4620"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1418976" y="3171283"/>
              <a:ext cx="798998" cy="1537141"/>
            </a:xfrm>
            <a:custGeom>
              <a:avLst/>
              <a:gdLst/>
              <a:ahLst/>
              <a:cxnLst/>
              <a:rect l="l" t="t" r="r" b="b"/>
              <a:pathLst>
                <a:path w="6276" h="12074" extrusionOk="0">
                  <a:moveTo>
                    <a:pt x="1" y="1"/>
                  </a:moveTo>
                  <a:lnTo>
                    <a:pt x="1" y="13"/>
                  </a:lnTo>
                  <a:lnTo>
                    <a:pt x="1" y="10859"/>
                  </a:lnTo>
                  <a:lnTo>
                    <a:pt x="2120" y="10859"/>
                  </a:lnTo>
                  <a:cubicBezTo>
                    <a:pt x="2120" y="10859"/>
                    <a:pt x="2122" y="10859"/>
                    <a:pt x="2125" y="10859"/>
                  </a:cubicBezTo>
                  <a:cubicBezTo>
                    <a:pt x="2220" y="10859"/>
                    <a:pt x="3493" y="10881"/>
                    <a:pt x="3584" y="12074"/>
                  </a:cubicBezTo>
                  <a:cubicBezTo>
                    <a:pt x="5811" y="10407"/>
                    <a:pt x="6275" y="6811"/>
                    <a:pt x="6275" y="2323"/>
                  </a:cubicBezTo>
                  <a:cubicBezTo>
                    <a:pt x="6275" y="1430"/>
                    <a:pt x="6144" y="668"/>
                    <a:pt x="5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1418976" y="4553745"/>
              <a:ext cx="456406" cy="285047"/>
            </a:xfrm>
            <a:custGeom>
              <a:avLst/>
              <a:gdLst/>
              <a:ahLst/>
              <a:cxnLst/>
              <a:rect l="l" t="t" r="r" b="b"/>
              <a:pathLst>
                <a:path w="3585" h="2239" extrusionOk="0">
                  <a:moveTo>
                    <a:pt x="2125" y="0"/>
                  </a:moveTo>
                  <a:cubicBezTo>
                    <a:pt x="2122" y="0"/>
                    <a:pt x="2120" y="0"/>
                    <a:pt x="2120" y="0"/>
                  </a:cubicBezTo>
                  <a:lnTo>
                    <a:pt x="1" y="0"/>
                  </a:lnTo>
                  <a:lnTo>
                    <a:pt x="1" y="2239"/>
                  </a:lnTo>
                  <a:cubicBezTo>
                    <a:pt x="1525" y="2239"/>
                    <a:pt x="2691" y="1882"/>
                    <a:pt x="3584" y="1215"/>
                  </a:cubicBezTo>
                  <a:cubicBezTo>
                    <a:pt x="3493" y="22"/>
                    <a:pt x="2220" y="0"/>
                    <a:pt x="2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618704" y="2669553"/>
              <a:ext cx="800398" cy="2170763"/>
            </a:xfrm>
            <a:custGeom>
              <a:avLst/>
              <a:gdLst/>
              <a:ahLst/>
              <a:cxnLst/>
              <a:rect l="l" t="t" r="r" b="b"/>
              <a:pathLst>
                <a:path w="6287" h="17051" extrusionOk="0">
                  <a:moveTo>
                    <a:pt x="6287" y="1"/>
                  </a:moveTo>
                  <a:cubicBezTo>
                    <a:pt x="6287" y="1"/>
                    <a:pt x="0" y="1"/>
                    <a:pt x="0" y="6276"/>
                  </a:cubicBezTo>
                  <a:cubicBezTo>
                    <a:pt x="0" y="12562"/>
                    <a:pt x="893" y="17051"/>
                    <a:pt x="6287" y="17051"/>
                  </a:cubicBezTo>
                  <a:lnTo>
                    <a:pt x="62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1519042" y="3568491"/>
              <a:ext cx="485178" cy="485178"/>
            </a:xfrm>
            <a:custGeom>
              <a:avLst/>
              <a:gdLst/>
              <a:ahLst/>
              <a:cxnLst/>
              <a:rect l="l" t="t" r="r" b="b"/>
              <a:pathLst>
                <a:path w="3811" h="3811" extrusionOk="0">
                  <a:moveTo>
                    <a:pt x="1905" y="0"/>
                  </a:moveTo>
                  <a:cubicBezTo>
                    <a:pt x="846" y="0"/>
                    <a:pt x="0" y="858"/>
                    <a:pt x="0" y="1905"/>
                  </a:cubicBezTo>
                  <a:cubicBezTo>
                    <a:pt x="0" y="2965"/>
                    <a:pt x="846" y="3810"/>
                    <a:pt x="1905" y="3810"/>
                  </a:cubicBezTo>
                  <a:cubicBezTo>
                    <a:pt x="2953" y="3810"/>
                    <a:pt x="3810" y="2965"/>
                    <a:pt x="3810" y="1905"/>
                  </a:cubicBezTo>
                  <a:cubicBezTo>
                    <a:pt x="3810" y="858"/>
                    <a:pt x="2953" y="0"/>
                    <a:pt x="1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389800" y="2651475"/>
              <a:ext cx="1029301" cy="1068640"/>
            </a:xfrm>
            <a:custGeom>
              <a:avLst/>
              <a:gdLst/>
              <a:ahLst/>
              <a:cxnLst/>
              <a:rect l="l" t="t" r="r" b="b"/>
              <a:pathLst>
                <a:path w="8085" h="8394" extrusionOk="0">
                  <a:moveTo>
                    <a:pt x="6967" y="1"/>
                  </a:moveTo>
                  <a:cubicBezTo>
                    <a:pt x="5930" y="1"/>
                    <a:pt x="4308" y="323"/>
                    <a:pt x="2691" y="1941"/>
                  </a:cubicBezTo>
                  <a:cubicBezTo>
                    <a:pt x="0" y="4632"/>
                    <a:pt x="1834" y="8394"/>
                    <a:pt x="1834" y="8394"/>
                  </a:cubicBezTo>
                  <a:cubicBezTo>
                    <a:pt x="1834" y="8394"/>
                    <a:pt x="1798" y="6429"/>
                    <a:pt x="3584" y="4632"/>
                  </a:cubicBezTo>
                  <a:cubicBezTo>
                    <a:pt x="5382" y="2834"/>
                    <a:pt x="8085" y="2834"/>
                    <a:pt x="8085" y="2834"/>
                  </a:cubicBezTo>
                  <a:lnTo>
                    <a:pt x="8085" y="143"/>
                  </a:lnTo>
                  <a:cubicBezTo>
                    <a:pt x="8085" y="143"/>
                    <a:pt x="7654" y="1"/>
                    <a:pt x="6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846080" y="3696438"/>
              <a:ext cx="456279" cy="204333"/>
            </a:xfrm>
            <a:custGeom>
              <a:avLst/>
              <a:gdLst/>
              <a:ahLst/>
              <a:cxnLst/>
              <a:rect l="l" t="t" r="r" b="b"/>
              <a:pathLst>
                <a:path w="3584" h="1605" extrusionOk="0">
                  <a:moveTo>
                    <a:pt x="1861" y="1"/>
                  </a:moveTo>
                  <a:cubicBezTo>
                    <a:pt x="799" y="1"/>
                    <a:pt x="0" y="805"/>
                    <a:pt x="0" y="805"/>
                  </a:cubicBezTo>
                  <a:cubicBezTo>
                    <a:pt x="0" y="805"/>
                    <a:pt x="799" y="1604"/>
                    <a:pt x="1861" y="1604"/>
                  </a:cubicBezTo>
                  <a:cubicBezTo>
                    <a:pt x="2392" y="1604"/>
                    <a:pt x="2989" y="1404"/>
                    <a:pt x="3584" y="805"/>
                  </a:cubicBezTo>
                  <a:cubicBezTo>
                    <a:pt x="2989" y="202"/>
                    <a:pt x="2392" y="1"/>
                    <a:pt x="1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1647880" y="3697329"/>
              <a:ext cx="227503" cy="227503"/>
            </a:xfrm>
            <a:custGeom>
              <a:avLst/>
              <a:gdLst/>
              <a:ahLst/>
              <a:cxnLst/>
              <a:rect l="l" t="t" r="r" b="b"/>
              <a:pathLst>
                <a:path w="1787" h="1787" extrusionOk="0">
                  <a:moveTo>
                    <a:pt x="893" y="0"/>
                  </a:moveTo>
                  <a:cubicBezTo>
                    <a:pt x="405" y="0"/>
                    <a:pt x="0" y="405"/>
                    <a:pt x="0" y="893"/>
                  </a:cubicBezTo>
                  <a:cubicBezTo>
                    <a:pt x="0" y="1393"/>
                    <a:pt x="405" y="1786"/>
                    <a:pt x="893" y="1786"/>
                  </a:cubicBezTo>
                  <a:cubicBezTo>
                    <a:pt x="1382" y="1786"/>
                    <a:pt x="1786" y="1393"/>
                    <a:pt x="1786" y="893"/>
                  </a:cubicBezTo>
                  <a:cubicBezTo>
                    <a:pt x="1786" y="405"/>
                    <a:pt x="1382"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817180" y="3524696"/>
              <a:ext cx="491289" cy="156082"/>
            </a:xfrm>
            <a:custGeom>
              <a:avLst/>
              <a:gdLst/>
              <a:ahLst/>
              <a:cxnLst/>
              <a:rect l="l" t="t" r="r" b="b"/>
              <a:pathLst>
                <a:path w="3859" h="1226" extrusionOk="0">
                  <a:moveTo>
                    <a:pt x="2404" y="0"/>
                  </a:moveTo>
                  <a:cubicBezTo>
                    <a:pt x="969" y="0"/>
                    <a:pt x="58" y="1026"/>
                    <a:pt x="48" y="1035"/>
                  </a:cubicBezTo>
                  <a:cubicBezTo>
                    <a:pt x="1" y="1083"/>
                    <a:pt x="25" y="1154"/>
                    <a:pt x="60" y="1202"/>
                  </a:cubicBezTo>
                  <a:cubicBezTo>
                    <a:pt x="72" y="1214"/>
                    <a:pt x="108" y="1225"/>
                    <a:pt x="132" y="1225"/>
                  </a:cubicBezTo>
                  <a:cubicBezTo>
                    <a:pt x="168" y="1225"/>
                    <a:pt x="203" y="1214"/>
                    <a:pt x="227" y="1178"/>
                  </a:cubicBezTo>
                  <a:cubicBezTo>
                    <a:pt x="236" y="1169"/>
                    <a:pt x="1076" y="229"/>
                    <a:pt x="2407" y="229"/>
                  </a:cubicBezTo>
                  <a:cubicBezTo>
                    <a:pt x="2793" y="229"/>
                    <a:pt x="3220" y="308"/>
                    <a:pt x="3680" y="511"/>
                  </a:cubicBezTo>
                  <a:cubicBezTo>
                    <a:pt x="3696" y="521"/>
                    <a:pt x="3713" y="525"/>
                    <a:pt x="3729" y="525"/>
                  </a:cubicBezTo>
                  <a:cubicBezTo>
                    <a:pt x="3770" y="525"/>
                    <a:pt x="3809" y="495"/>
                    <a:pt x="3835" y="452"/>
                  </a:cubicBezTo>
                  <a:cubicBezTo>
                    <a:pt x="3858" y="392"/>
                    <a:pt x="3835" y="332"/>
                    <a:pt x="3775" y="309"/>
                  </a:cubicBezTo>
                  <a:cubicBezTo>
                    <a:pt x="3280" y="87"/>
                    <a:pt x="2820" y="0"/>
                    <a:pt x="2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1305288" y="4209625"/>
              <a:ext cx="113815" cy="77404"/>
            </a:xfrm>
            <a:custGeom>
              <a:avLst/>
              <a:gdLst/>
              <a:ahLst/>
              <a:cxnLst/>
              <a:rect l="l" t="t" r="r" b="b"/>
              <a:pathLst>
                <a:path w="894" h="608" extrusionOk="0">
                  <a:moveTo>
                    <a:pt x="1" y="1"/>
                  </a:moveTo>
                  <a:lnTo>
                    <a:pt x="894" y="608"/>
                  </a:lnTo>
                  <a:lnTo>
                    <a:pt x="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980901" y="3703440"/>
              <a:ext cx="189565" cy="189565"/>
            </a:xfrm>
            <a:custGeom>
              <a:avLst/>
              <a:gdLst/>
              <a:ahLst/>
              <a:cxnLst/>
              <a:rect l="l" t="t" r="r" b="b"/>
              <a:pathLst>
                <a:path w="1489" h="1489" extrusionOk="0">
                  <a:moveTo>
                    <a:pt x="739" y="0"/>
                  </a:moveTo>
                  <a:cubicBezTo>
                    <a:pt x="334" y="0"/>
                    <a:pt x="1" y="333"/>
                    <a:pt x="1" y="738"/>
                  </a:cubicBezTo>
                  <a:cubicBezTo>
                    <a:pt x="1" y="1155"/>
                    <a:pt x="334" y="1488"/>
                    <a:pt x="739" y="1488"/>
                  </a:cubicBezTo>
                  <a:cubicBezTo>
                    <a:pt x="1156" y="1488"/>
                    <a:pt x="1489" y="1155"/>
                    <a:pt x="1489" y="738"/>
                  </a:cubicBezTo>
                  <a:cubicBezTo>
                    <a:pt x="1489" y="333"/>
                    <a:pt x="1156"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1418976" y="4353613"/>
              <a:ext cx="269897" cy="31955"/>
            </a:xfrm>
            <a:custGeom>
              <a:avLst/>
              <a:gdLst/>
              <a:ahLst/>
              <a:cxnLst/>
              <a:rect l="l" t="t" r="r" b="b"/>
              <a:pathLst>
                <a:path w="2120" h="251" extrusionOk="0">
                  <a:moveTo>
                    <a:pt x="1" y="1"/>
                  </a:moveTo>
                  <a:lnTo>
                    <a:pt x="1" y="251"/>
                  </a:lnTo>
                  <a:lnTo>
                    <a:pt x="2120" y="251"/>
                  </a:lnTo>
                  <a:lnTo>
                    <a:pt x="21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1020368" y="3742778"/>
              <a:ext cx="110760" cy="110760"/>
            </a:xfrm>
            <a:custGeom>
              <a:avLst/>
              <a:gdLst/>
              <a:ahLst/>
              <a:cxnLst/>
              <a:rect l="l" t="t" r="r" b="b"/>
              <a:pathLst>
                <a:path w="870" h="870" extrusionOk="0">
                  <a:moveTo>
                    <a:pt x="429" y="1"/>
                  </a:moveTo>
                  <a:cubicBezTo>
                    <a:pt x="191" y="1"/>
                    <a:pt x="0" y="203"/>
                    <a:pt x="0" y="441"/>
                  </a:cubicBezTo>
                  <a:cubicBezTo>
                    <a:pt x="0" y="679"/>
                    <a:pt x="191" y="870"/>
                    <a:pt x="429" y="870"/>
                  </a:cubicBezTo>
                  <a:cubicBezTo>
                    <a:pt x="667" y="870"/>
                    <a:pt x="869" y="679"/>
                    <a:pt x="869" y="441"/>
                  </a:cubicBezTo>
                  <a:cubicBezTo>
                    <a:pt x="869" y="203"/>
                    <a:pt x="667" y="1"/>
                    <a:pt x="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1705424" y="3756401"/>
              <a:ext cx="110887" cy="110760"/>
            </a:xfrm>
            <a:custGeom>
              <a:avLst/>
              <a:gdLst/>
              <a:ahLst/>
              <a:cxnLst/>
              <a:rect l="l" t="t" r="r" b="b"/>
              <a:pathLst>
                <a:path w="871" h="870" extrusionOk="0">
                  <a:moveTo>
                    <a:pt x="441" y="1"/>
                  </a:moveTo>
                  <a:cubicBezTo>
                    <a:pt x="203" y="1"/>
                    <a:pt x="1" y="191"/>
                    <a:pt x="1" y="429"/>
                  </a:cubicBezTo>
                  <a:cubicBezTo>
                    <a:pt x="1" y="667"/>
                    <a:pt x="203" y="870"/>
                    <a:pt x="441" y="870"/>
                  </a:cubicBezTo>
                  <a:cubicBezTo>
                    <a:pt x="680" y="870"/>
                    <a:pt x="870" y="667"/>
                    <a:pt x="870" y="429"/>
                  </a:cubicBezTo>
                  <a:cubicBezTo>
                    <a:pt x="870" y="191"/>
                    <a:pt x="680" y="1"/>
                    <a:pt x="441" y="1"/>
                  </a:cubicBezTo>
                  <a:close/>
                </a:path>
              </a:pathLst>
            </a:custGeom>
            <a:solidFill>
              <a:srgbClr val="227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767148" y="5109963"/>
              <a:ext cx="600394" cy="186636"/>
            </a:xfrm>
            <a:custGeom>
              <a:avLst/>
              <a:gdLst/>
              <a:ahLst/>
              <a:cxnLst/>
              <a:rect l="l" t="t" r="r" b="b"/>
              <a:pathLst>
                <a:path w="4716" h="1466" extrusionOk="0">
                  <a:moveTo>
                    <a:pt x="1049" y="1"/>
                  </a:moveTo>
                  <a:lnTo>
                    <a:pt x="1" y="1465"/>
                  </a:lnTo>
                  <a:lnTo>
                    <a:pt x="4716" y="1465"/>
                  </a:lnTo>
                  <a:lnTo>
                    <a:pt x="10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1126417" y="4358960"/>
              <a:ext cx="292686" cy="131257"/>
            </a:xfrm>
            <a:custGeom>
              <a:avLst/>
              <a:gdLst/>
              <a:ahLst/>
              <a:cxnLst/>
              <a:rect l="l" t="t" r="r" b="b"/>
              <a:pathLst>
                <a:path w="2299" h="1031" extrusionOk="0">
                  <a:moveTo>
                    <a:pt x="109" y="1"/>
                  </a:moveTo>
                  <a:cubicBezTo>
                    <a:pt x="93" y="1"/>
                    <a:pt x="77" y="6"/>
                    <a:pt x="60" y="18"/>
                  </a:cubicBezTo>
                  <a:cubicBezTo>
                    <a:pt x="13" y="42"/>
                    <a:pt x="1" y="90"/>
                    <a:pt x="36" y="137"/>
                  </a:cubicBezTo>
                  <a:cubicBezTo>
                    <a:pt x="48" y="161"/>
                    <a:pt x="572" y="1030"/>
                    <a:pt x="2299" y="1030"/>
                  </a:cubicBezTo>
                  <a:lnTo>
                    <a:pt x="2299" y="852"/>
                  </a:lnTo>
                  <a:cubicBezTo>
                    <a:pt x="679" y="852"/>
                    <a:pt x="191" y="42"/>
                    <a:pt x="179" y="42"/>
                  </a:cubicBezTo>
                  <a:cubicBezTo>
                    <a:pt x="164" y="19"/>
                    <a:pt x="13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1761568" y="3568491"/>
              <a:ext cx="242653" cy="483651"/>
            </a:xfrm>
            <a:custGeom>
              <a:avLst/>
              <a:gdLst/>
              <a:ahLst/>
              <a:cxnLst/>
              <a:rect l="l" t="t" r="r" b="b"/>
              <a:pathLst>
                <a:path w="1906" h="3799" extrusionOk="0">
                  <a:moveTo>
                    <a:pt x="0" y="0"/>
                  </a:moveTo>
                  <a:lnTo>
                    <a:pt x="0" y="3798"/>
                  </a:lnTo>
                  <a:cubicBezTo>
                    <a:pt x="1048" y="3798"/>
                    <a:pt x="1905" y="2953"/>
                    <a:pt x="1905" y="1893"/>
                  </a:cubicBezTo>
                  <a:cubicBezTo>
                    <a:pt x="1905" y="834"/>
                    <a:pt x="1036"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700564" y="3879255"/>
              <a:ext cx="260731" cy="262259"/>
            </a:xfrm>
            <a:custGeom>
              <a:avLst/>
              <a:gdLst/>
              <a:ahLst/>
              <a:cxnLst/>
              <a:rect l="l" t="t" r="r" b="b"/>
              <a:pathLst>
                <a:path w="2048" h="2060" extrusionOk="0">
                  <a:moveTo>
                    <a:pt x="1024" y="0"/>
                  </a:moveTo>
                  <a:cubicBezTo>
                    <a:pt x="453" y="0"/>
                    <a:pt x="0" y="464"/>
                    <a:pt x="0" y="1036"/>
                  </a:cubicBezTo>
                  <a:cubicBezTo>
                    <a:pt x="0" y="1596"/>
                    <a:pt x="453" y="2060"/>
                    <a:pt x="1024" y="2060"/>
                  </a:cubicBezTo>
                  <a:cubicBezTo>
                    <a:pt x="1596" y="2060"/>
                    <a:pt x="2048" y="1596"/>
                    <a:pt x="2048" y="1036"/>
                  </a:cubicBezTo>
                  <a:cubicBezTo>
                    <a:pt x="2048" y="464"/>
                    <a:pt x="1596"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1417448" y="3106100"/>
              <a:ext cx="741326" cy="38066"/>
            </a:xfrm>
            <a:custGeom>
              <a:avLst/>
              <a:gdLst/>
              <a:ahLst/>
              <a:cxnLst/>
              <a:rect l="l" t="t" r="r" b="b"/>
              <a:pathLst>
                <a:path w="5823" h="299" extrusionOk="0">
                  <a:moveTo>
                    <a:pt x="1" y="1"/>
                  </a:moveTo>
                  <a:lnTo>
                    <a:pt x="1" y="299"/>
                  </a:lnTo>
                  <a:lnTo>
                    <a:pt x="882" y="299"/>
                  </a:lnTo>
                  <a:lnTo>
                    <a:pt x="882" y="1"/>
                  </a:lnTo>
                  <a:close/>
                  <a:moveTo>
                    <a:pt x="1763" y="1"/>
                  </a:moveTo>
                  <a:lnTo>
                    <a:pt x="1763" y="299"/>
                  </a:lnTo>
                  <a:lnTo>
                    <a:pt x="2644" y="299"/>
                  </a:lnTo>
                  <a:lnTo>
                    <a:pt x="2644" y="1"/>
                  </a:lnTo>
                  <a:close/>
                  <a:moveTo>
                    <a:pt x="3501" y="1"/>
                  </a:moveTo>
                  <a:lnTo>
                    <a:pt x="3501" y="299"/>
                  </a:lnTo>
                  <a:lnTo>
                    <a:pt x="4382" y="299"/>
                  </a:lnTo>
                  <a:lnTo>
                    <a:pt x="4382" y="1"/>
                  </a:lnTo>
                  <a:close/>
                  <a:moveTo>
                    <a:pt x="5263" y="1"/>
                  </a:moveTo>
                  <a:lnTo>
                    <a:pt x="5263" y="299"/>
                  </a:lnTo>
                  <a:lnTo>
                    <a:pt x="5823" y="299"/>
                  </a:lnTo>
                  <a:lnTo>
                    <a:pt x="582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1417448" y="5034214"/>
              <a:ext cx="457934" cy="38066"/>
            </a:xfrm>
            <a:custGeom>
              <a:avLst/>
              <a:gdLst/>
              <a:ahLst/>
              <a:cxnLst/>
              <a:rect l="l" t="t" r="r" b="b"/>
              <a:pathLst>
                <a:path w="3597" h="299" extrusionOk="0">
                  <a:moveTo>
                    <a:pt x="1" y="1"/>
                  </a:moveTo>
                  <a:lnTo>
                    <a:pt x="1" y="298"/>
                  </a:lnTo>
                  <a:lnTo>
                    <a:pt x="882" y="298"/>
                  </a:lnTo>
                  <a:lnTo>
                    <a:pt x="882" y="1"/>
                  </a:lnTo>
                  <a:close/>
                  <a:moveTo>
                    <a:pt x="1763" y="1"/>
                  </a:moveTo>
                  <a:lnTo>
                    <a:pt x="1763" y="298"/>
                  </a:lnTo>
                  <a:lnTo>
                    <a:pt x="2644" y="298"/>
                  </a:lnTo>
                  <a:lnTo>
                    <a:pt x="2644" y="1"/>
                  </a:lnTo>
                  <a:close/>
                  <a:moveTo>
                    <a:pt x="3525" y="1"/>
                  </a:moveTo>
                  <a:lnTo>
                    <a:pt x="3525" y="298"/>
                  </a:lnTo>
                  <a:lnTo>
                    <a:pt x="3596" y="298"/>
                  </a:lnTo>
                  <a:lnTo>
                    <a:pt x="35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4"/>
          <p:cNvSpPr/>
          <p:nvPr/>
        </p:nvSpPr>
        <p:spPr>
          <a:xfrm>
            <a:off x="761275" y="539500"/>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txBox="1">
            <a:spLocks noGrp="1"/>
          </p:cNvSpPr>
          <p:nvPr>
            <p:ph type="title"/>
          </p:nvPr>
        </p:nvSpPr>
        <p:spPr>
          <a:xfrm>
            <a:off x="2293400" y="3084719"/>
            <a:ext cx="5769900" cy="4557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sz="25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75" name="Google Shape;375;p14"/>
          <p:cNvSpPr txBox="1">
            <a:spLocks noGrp="1"/>
          </p:cNvSpPr>
          <p:nvPr>
            <p:ph type="subTitle" idx="1"/>
          </p:nvPr>
        </p:nvSpPr>
        <p:spPr>
          <a:xfrm>
            <a:off x="2294900" y="1603081"/>
            <a:ext cx="5766900" cy="130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Font typeface="Lato"/>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dirty="0"/>
          </a:p>
        </p:txBody>
      </p:sp>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397"/>
        <p:cNvGrpSpPr/>
        <p:nvPr/>
      </p:nvGrpSpPr>
      <p:grpSpPr>
        <a:xfrm>
          <a:off x="0" y="0"/>
          <a:ext cx="0" cy="0"/>
          <a:chOff x="0" y="0"/>
          <a:chExt cx="0" cy="0"/>
        </a:xfrm>
      </p:grpSpPr>
      <p:sp>
        <p:nvSpPr>
          <p:cNvPr id="414" name="Google Shape;414;p16"/>
          <p:cNvSpPr/>
          <p:nvPr/>
        </p:nvSpPr>
        <p:spPr>
          <a:xfrm>
            <a:off x="8690423" y="88559"/>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9019137" y="325194"/>
            <a:ext cx="98282" cy="12998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427" name="Google Shape;427;p16"/>
          <p:cNvSpPr txBox="1">
            <a:spLocks noGrp="1"/>
          </p:cNvSpPr>
          <p:nvPr>
            <p:ph type="subTitle" idx="1"/>
          </p:nvPr>
        </p:nvSpPr>
        <p:spPr>
          <a:xfrm>
            <a:off x="713225" y="3065452"/>
            <a:ext cx="2469000" cy="802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428" name="Google Shape;428;p16"/>
          <p:cNvSpPr txBox="1">
            <a:spLocks noGrp="1"/>
          </p:cNvSpPr>
          <p:nvPr>
            <p:ph type="subTitle" idx="2"/>
          </p:nvPr>
        </p:nvSpPr>
        <p:spPr>
          <a:xfrm>
            <a:off x="713224" y="259350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429" name="Google Shape;429;p16"/>
          <p:cNvSpPr txBox="1">
            <a:spLocks noGrp="1"/>
          </p:cNvSpPr>
          <p:nvPr>
            <p:ph type="subTitle" idx="3"/>
          </p:nvPr>
        </p:nvSpPr>
        <p:spPr>
          <a:xfrm>
            <a:off x="3337500" y="3065452"/>
            <a:ext cx="2469000" cy="802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430" name="Google Shape;430;p16"/>
          <p:cNvSpPr txBox="1">
            <a:spLocks noGrp="1"/>
          </p:cNvSpPr>
          <p:nvPr>
            <p:ph type="subTitle" idx="4"/>
          </p:nvPr>
        </p:nvSpPr>
        <p:spPr>
          <a:xfrm>
            <a:off x="3337499" y="259350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431" name="Google Shape;431;p16"/>
          <p:cNvSpPr txBox="1">
            <a:spLocks noGrp="1"/>
          </p:cNvSpPr>
          <p:nvPr>
            <p:ph type="subTitle" idx="5"/>
          </p:nvPr>
        </p:nvSpPr>
        <p:spPr>
          <a:xfrm>
            <a:off x="5961775" y="3065452"/>
            <a:ext cx="2469000" cy="802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432" name="Google Shape;432;p16"/>
          <p:cNvSpPr txBox="1">
            <a:spLocks noGrp="1"/>
          </p:cNvSpPr>
          <p:nvPr>
            <p:ph type="subTitle" idx="6"/>
          </p:nvPr>
        </p:nvSpPr>
        <p:spPr>
          <a:xfrm>
            <a:off x="5961774" y="259350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7" r:id="rId6"/>
    <p:sldLayoutId id="2147483658" r:id="rId7"/>
    <p:sldLayoutId id="2147483660" r:id="rId8"/>
    <p:sldLayoutId id="2147483662" r:id="rId9"/>
    <p:sldLayoutId id="2147483665" r:id="rId10"/>
    <p:sldLayoutId id="2147483672" r:id="rId11"/>
    <p:sldLayoutId id="2147483677" r:id="rId12"/>
    <p:sldLayoutId id="2147483683" r:id="rId13"/>
    <p:sldLayoutId id="2147483684" r:id="rId14"/>
    <p:sldLayoutId id="2147483699" r:id="rId15"/>
    <p:sldLayoutId id="2147483700" r:id="rId16"/>
  </p:sldLayoutIdLst>
  <p:transition spd="med">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AF27F12-8837-2B33-CED8-292B49EB47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1C00B7A-46BB-67FC-329A-5ED05D94F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963C1A-4EE7-BC6E-5365-7BAEC323EB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t>2/4/2025</a:t>
            </a:fld>
            <a:endParaRPr lang="en-US"/>
          </a:p>
        </p:txBody>
      </p:sp>
      <p:sp>
        <p:nvSpPr>
          <p:cNvPr id="5" name="Footer Placeholder 4">
            <a:extLst>
              <a:ext uri="{FF2B5EF4-FFF2-40B4-BE49-F238E27FC236}">
                <a16:creationId xmlns="" xmlns:a16="http://schemas.microsoft.com/office/drawing/2014/main" id="{7C2F39F5-EBF4-CCB9-4C46-C73F1B529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9373C51-22E2-A174-FD82-15FFD0774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31376723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med">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49.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5.sv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57.svg"/><Relationship Id="rId7" Type="http://schemas.openxmlformats.org/officeDocument/2006/relationships/image" Target="../media/image39.png"/><Relationship Id="rId12" Type="http://schemas.openxmlformats.org/officeDocument/2006/relationships/slide" Target="slide27.xml"/><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65.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slide" Target="slide30.xml"/><Relationship Id="rId7" Type="http://schemas.openxmlformats.org/officeDocument/2006/relationships/image" Target="../media/image39.png"/><Relationship Id="rId12" Type="http://schemas.openxmlformats.org/officeDocument/2006/relationships/image" Target="../media/image37.png"/><Relationship Id="rId17" Type="http://schemas.openxmlformats.org/officeDocument/2006/relationships/image" Target="../media/image49.png"/><Relationship Id="rId2" Type="http://schemas.openxmlformats.org/officeDocument/2006/relationships/audio" Target="../media/audio1.wav"/><Relationship Id="rId16" Type="http://schemas.openxmlformats.org/officeDocument/2006/relationships/image" Target="../media/image48.png"/><Relationship Id="rId20" Type="http://schemas.openxmlformats.org/officeDocument/2006/relationships/slide" Target="slide29.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44.png"/><Relationship Id="rId5" Type="http://schemas.openxmlformats.org/officeDocument/2006/relationships/image" Target="../media/image36.png"/><Relationship Id="rId15" Type="http://schemas.openxmlformats.org/officeDocument/2006/relationships/image" Target="../media/image47.png"/><Relationship Id="rId23" Type="http://schemas.openxmlformats.org/officeDocument/2006/relationships/slide" Target="slide32.xml"/><Relationship Id="rId10" Type="http://schemas.openxmlformats.org/officeDocument/2006/relationships/slide" Target="slide7.xml"/><Relationship Id="rId19" Type="http://schemas.openxmlformats.org/officeDocument/2006/relationships/slide" Target="slide28.xml"/><Relationship Id="rId4" Type="http://schemas.openxmlformats.org/officeDocument/2006/relationships/image" Target="../media/image57.sv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75.svg"/><Relationship Id="rId12"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slide" Target="slide27.xml"/><Relationship Id="rId5" Type="http://schemas.openxmlformats.org/officeDocument/2006/relationships/slideLayout" Target="../slideLayouts/slideLayout17.xml"/><Relationship Id="rId10" Type="http://schemas.openxmlformats.org/officeDocument/2006/relationships/image" Target="../media/image53.png"/><Relationship Id="rId4" Type="http://schemas.openxmlformats.org/officeDocument/2006/relationships/audio" Target="../media/media2.mp3"/><Relationship Id="rId9" Type="http://schemas.openxmlformats.org/officeDocument/2006/relationships/image" Target="../media/image77.sv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2.mp3"/><Relationship Id="rId7" Type="http://schemas.openxmlformats.org/officeDocument/2006/relationships/image" Target="../media/image75.svg"/><Relationship Id="rId12"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slide" Target="slide27.xml"/><Relationship Id="rId5" Type="http://schemas.openxmlformats.org/officeDocument/2006/relationships/slideLayout" Target="../slideLayouts/slideLayout17.xml"/><Relationship Id="rId10" Type="http://schemas.openxmlformats.org/officeDocument/2006/relationships/image" Target="../media/image53.png"/><Relationship Id="rId4" Type="http://schemas.openxmlformats.org/officeDocument/2006/relationships/audio" Target="../media/media2.mp3"/><Relationship Id="rId9" Type="http://schemas.openxmlformats.org/officeDocument/2006/relationships/image" Target="../media/image77.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75.svg"/><Relationship Id="rId3" Type="http://schemas.microsoft.com/office/2007/relationships/media" Target="../media/media2.mp3"/><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11" Type="http://schemas.openxmlformats.org/officeDocument/2006/relationships/slide" Target="slide27.xml"/><Relationship Id="rId5" Type="http://schemas.openxmlformats.org/officeDocument/2006/relationships/slideLayout" Target="../slideLayouts/slideLayout17.xml"/><Relationship Id="rId10" Type="http://schemas.openxmlformats.org/officeDocument/2006/relationships/image" Target="../media/image77.svg"/><Relationship Id="rId4" Type="http://schemas.openxmlformats.org/officeDocument/2006/relationships/audio" Target="../media/media2.mp3"/><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microsoft.com/office/2007/relationships/media" Target="../media/media2.mp3"/><Relationship Id="rId7" Type="http://schemas.openxmlformats.org/officeDocument/2006/relationships/image" Target="../media/image75.svg"/><Relationship Id="rId12"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slide" Target="slide27.xml"/><Relationship Id="rId5" Type="http://schemas.openxmlformats.org/officeDocument/2006/relationships/slideLayout" Target="../slideLayouts/slideLayout17.xml"/><Relationship Id="rId10" Type="http://schemas.openxmlformats.org/officeDocument/2006/relationships/image" Target="../media/image53.png"/><Relationship Id="rId4" Type="http://schemas.openxmlformats.org/officeDocument/2006/relationships/audio" Target="../media/media2.mp3"/><Relationship Id="rId9" Type="http://schemas.openxmlformats.org/officeDocument/2006/relationships/image" Target="../media/image77.sv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2.mp3"/><Relationship Id="rId7" Type="http://schemas.openxmlformats.org/officeDocument/2006/relationships/image" Target="../media/image75.svg"/><Relationship Id="rId12"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slide" Target="slide27.xml"/><Relationship Id="rId5" Type="http://schemas.openxmlformats.org/officeDocument/2006/relationships/slideLayout" Target="../slideLayouts/slideLayout17.xml"/><Relationship Id="rId10" Type="http://schemas.openxmlformats.org/officeDocument/2006/relationships/image" Target="../media/image53.png"/><Relationship Id="rId4" Type="http://schemas.openxmlformats.org/officeDocument/2006/relationships/audio" Target="../media/media2.mp3"/><Relationship Id="rId9" Type="http://schemas.openxmlformats.org/officeDocument/2006/relationships/image" Target="../media/image77.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88.svg"/></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jp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56"/>
          <p:cNvSpPr txBox="1">
            <a:spLocks noGrp="1"/>
          </p:cNvSpPr>
          <p:nvPr>
            <p:ph type="title"/>
          </p:nvPr>
        </p:nvSpPr>
        <p:spPr>
          <a:xfrm>
            <a:off x="685765" y="1626987"/>
            <a:ext cx="8011667" cy="1889525"/>
          </a:xfrm>
          <a:prstGeom prst="rect">
            <a:avLst/>
          </a:prstGeom>
        </p:spPr>
        <p:txBody>
          <a:bodyPr spcFirstLastPara="1" wrap="square" lIns="0" tIns="0" rIns="0" bIns="0" anchor="t" anchorCtr="0">
            <a:noAutofit/>
          </a:bodyPr>
          <a:lstStyle/>
          <a:p>
            <a:pPr lvl="0">
              <a:lnSpc>
                <a:spcPct val="150000"/>
              </a:lnSpc>
            </a:pPr>
            <a:r>
              <a:rPr lang="en-US" sz="4800" dirty="0"/>
              <a:t>CHÀO MỪNG CÁC EM ĐẾN VỚI BÀI GIẢNG HÔM NAY</a:t>
            </a: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3F71A1E-6798-4090-AF90-09125089849D}"/>
              </a:ext>
            </a:extLst>
          </p:cNvPr>
          <p:cNvSpPr/>
          <p:nvPr/>
        </p:nvSpPr>
        <p:spPr>
          <a:xfrm>
            <a:off x="0" y="0"/>
            <a:ext cx="9144000" cy="4871829"/>
          </a:xfrm>
          <a:prstGeom prst="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C1EF896E-B0C3-4F3F-A93D-4EDB488F995F}"/>
              </a:ext>
            </a:extLst>
          </p:cNvPr>
          <p:cNvSpPr/>
          <p:nvPr/>
        </p:nvSpPr>
        <p:spPr>
          <a:xfrm>
            <a:off x="0" y="4871830"/>
            <a:ext cx="9144000" cy="271668"/>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3B1AE87B-FBCF-45E3-AADF-09E254E1C5AE}"/>
              </a:ext>
            </a:extLst>
          </p:cNvPr>
          <p:cNvSpPr txBox="1"/>
          <p:nvPr/>
        </p:nvSpPr>
        <p:spPr>
          <a:xfrm>
            <a:off x="210140" y="255182"/>
            <a:ext cx="5172351" cy="4616648"/>
          </a:xfrm>
          <a:prstGeom prst="rect">
            <a:avLst/>
          </a:prstGeom>
          <a:noFill/>
        </p:spPr>
        <p:txBody>
          <a:bodyPr wrap="square" rtlCol="0">
            <a:spAutoFit/>
          </a:bodyPr>
          <a:lstStyle/>
          <a:p>
            <a:pPr algn="ctr">
              <a:lnSpc>
                <a:spcPct val="150000"/>
              </a:lnSpc>
            </a:pPr>
            <a:r>
              <a:rPr lang="vi-VN" sz="3600" b="1" dirty="0">
                <a:solidFill>
                  <a:srgbClr val="C00000"/>
                </a:solidFill>
                <a:latin typeface="+mj-lt"/>
              </a:rPr>
              <a:t>Luyện tập 1</a:t>
            </a:r>
            <a:endParaRPr lang="en-US" sz="3600" b="1" dirty="0">
              <a:solidFill>
                <a:srgbClr val="C00000"/>
              </a:solidFill>
              <a:latin typeface="+mj-lt"/>
            </a:endParaRPr>
          </a:p>
          <a:p>
            <a:pPr algn="just">
              <a:lnSpc>
                <a:spcPct val="150000"/>
              </a:lnSpc>
            </a:pPr>
            <a:r>
              <a:rPr lang="vi-VN" sz="3200" dirty="0">
                <a:latin typeface="+mj-lt"/>
              </a:rPr>
              <a:t>Dùng các kí hiệu cho ở bảng 21.1, vẽ sơ đồ mạch điện hình 21.1 gồm: hai pin, một công tắc, một đèn LED, một ampe kế.</a:t>
            </a:r>
            <a:endParaRPr lang="en-US" sz="3200" dirty="0">
              <a:latin typeface="+mj-lt"/>
            </a:endParaRPr>
          </a:p>
        </p:txBody>
      </p:sp>
      <p:sp>
        <p:nvSpPr>
          <p:cNvPr id="9" name="Rectangle: Rounded Corners 8">
            <a:extLst>
              <a:ext uri="{FF2B5EF4-FFF2-40B4-BE49-F238E27FC236}">
                <a16:creationId xmlns="" xmlns:a16="http://schemas.microsoft.com/office/drawing/2014/main" id="{92E63D09-25B4-4567-820D-1F98E8AAED3C}"/>
              </a:ext>
            </a:extLst>
          </p:cNvPr>
          <p:cNvSpPr/>
          <p:nvPr/>
        </p:nvSpPr>
        <p:spPr>
          <a:xfrm>
            <a:off x="5455227" y="267145"/>
            <a:ext cx="3688773" cy="4200946"/>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0465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3" name="Subtitle 2">
            <a:extLst>
              <a:ext uri="{FF2B5EF4-FFF2-40B4-BE49-F238E27FC236}">
                <a16:creationId xmlns="" xmlns:a16="http://schemas.microsoft.com/office/drawing/2014/main" id="{09848887-555D-47B2-A0A2-D9C2B2429F9D}"/>
              </a:ext>
            </a:extLst>
          </p:cNvPr>
          <p:cNvSpPr>
            <a:spLocks noGrp="1"/>
          </p:cNvSpPr>
          <p:nvPr>
            <p:ph type="subTitle" idx="1"/>
          </p:nvPr>
        </p:nvSpPr>
        <p:spPr>
          <a:xfrm>
            <a:off x="531541" y="916674"/>
            <a:ext cx="8080917" cy="668194"/>
          </a:xfrm>
        </p:spPr>
        <p:txBody>
          <a:bodyPr/>
          <a:lstStyle/>
          <a:p>
            <a:pPr algn="just">
              <a:lnSpc>
                <a:spcPct val="150000"/>
              </a:lnSpc>
            </a:pPr>
            <a:r>
              <a:rPr lang="en-US" sz="2200" i="1" dirty="0" err="1">
                <a:latin typeface="Times New Roman" pitchFamily="18" charset="0"/>
                <a:cs typeface="Times New Roman" pitchFamily="18" charset="0"/>
              </a:rPr>
              <a:t>Chuẩn</a:t>
            </a:r>
            <a:r>
              <a:rPr lang="en-US" sz="2200" i="1" dirty="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bị</a:t>
            </a:r>
            <a:r>
              <a:rPr lang="en-US" sz="2200" i="1"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Hai</a:t>
            </a:r>
            <a:r>
              <a:rPr lang="en-US" sz="2200" dirty="0" smtClean="0">
                <a:latin typeface="Times New Roman" pitchFamily="18" charset="0"/>
                <a:cs typeface="Times New Roman" pitchFamily="18" charset="0"/>
              </a:rPr>
              <a:t> </a:t>
            </a:r>
            <a:r>
              <a:rPr lang="en-US" sz="2200" dirty="0">
                <a:latin typeface="Times New Roman" pitchFamily="18" charset="0"/>
                <a:cs typeface="Times New Roman" pitchFamily="18" charset="0"/>
              </a:rPr>
              <a:t>pin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lắp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hai</a:t>
            </a:r>
            <a:r>
              <a:rPr lang="en-US" sz="2200" dirty="0">
                <a:latin typeface="Times New Roman" pitchFamily="18" charset="0"/>
                <a:cs typeface="Times New Roman" pitchFamily="18" charset="0"/>
              </a:rPr>
              <a:t> pin, </a:t>
            </a:r>
            <a:r>
              <a:rPr lang="en-US" sz="2200" dirty="0" err="1">
                <a:latin typeface="Times New Roman" pitchFamily="18" charset="0"/>
                <a:cs typeface="Times New Roman" pitchFamily="18" charset="0"/>
              </a:rPr>
              <a:t>công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tắc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dẫy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dẫn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đèn</a:t>
            </a:r>
            <a:r>
              <a:rPr lang="en-US" sz="2200" dirty="0">
                <a:latin typeface="Times New Roman" pitchFamily="18" charset="0"/>
                <a:cs typeface="Times New Roman" pitchFamily="18" charset="0"/>
              </a:rPr>
              <a:t>.</a:t>
            </a:r>
          </a:p>
        </p:txBody>
      </p:sp>
      <p:sp>
        <p:nvSpPr>
          <p:cNvPr id="5" name="Subtitle 4">
            <a:extLst>
              <a:ext uri="{FF2B5EF4-FFF2-40B4-BE49-F238E27FC236}">
                <a16:creationId xmlns="" xmlns:a16="http://schemas.microsoft.com/office/drawing/2014/main" id="{A164EFAD-4811-4304-86FE-B5F4ADBE1DC3}"/>
              </a:ext>
            </a:extLst>
          </p:cNvPr>
          <p:cNvSpPr>
            <a:spLocks noGrp="1"/>
          </p:cNvSpPr>
          <p:nvPr>
            <p:ph type="subTitle" idx="2"/>
          </p:nvPr>
        </p:nvSpPr>
        <p:spPr>
          <a:xfrm>
            <a:off x="2605633" y="652007"/>
            <a:ext cx="3667945" cy="388239"/>
          </a:xfrm>
        </p:spPr>
        <p:txBody>
          <a:bodyPr/>
          <a:lstStyle/>
          <a:p>
            <a:r>
              <a:rPr lang="en-US" b="1" dirty="0" err="1">
                <a:solidFill>
                  <a:srgbClr val="C00000"/>
                </a:solidFill>
              </a:rPr>
              <a:t>Thực</a:t>
            </a:r>
            <a:r>
              <a:rPr lang="en-US" b="1" dirty="0">
                <a:solidFill>
                  <a:srgbClr val="C00000"/>
                </a:solidFill>
              </a:rPr>
              <a:t> </a:t>
            </a:r>
            <a:r>
              <a:rPr lang="en-US" b="1" dirty="0" err="1">
                <a:solidFill>
                  <a:srgbClr val="C00000"/>
                </a:solidFill>
              </a:rPr>
              <a:t>hành</a:t>
            </a:r>
            <a:endParaRPr lang="en-US" b="1" dirty="0">
              <a:solidFill>
                <a:srgbClr val="C00000"/>
              </a:solidFill>
            </a:endParaRPr>
          </a:p>
        </p:txBody>
      </p:sp>
      <p:sp>
        <p:nvSpPr>
          <p:cNvPr id="14" name="Rectangle 13">
            <a:extLst>
              <a:ext uri="{FF2B5EF4-FFF2-40B4-BE49-F238E27FC236}">
                <a16:creationId xmlns="" xmlns:a16="http://schemas.microsoft.com/office/drawing/2014/main" id="{504D84C6-25C2-4162-8E77-1F5B48CAEF0A}"/>
              </a:ext>
            </a:extLst>
          </p:cNvPr>
          <p:cNvSpPr/>
          <p:nvPr/>
        </p:nvSpPr>
        <p:spPr>
          <a:xfrm>
            <a:off x="0" y="-6828"/>
            <a:ext cx="5724939" cy="658835"/>
          </a:xfrm>
          <a:prstGeom prst="rect">
            <a:avLst/>
          </a:prstGeom>
        </p:spPr>
        <p:txBody>
          <a:bodyPr wrap="square">
            <a:spAutoFit/>
          </a:bodyPr>
          <a:lstStyle/>
          <a:p>
            <a:pPr lvl="0" algn="ctr">
              <a:lnSpc>
                <a:spcPct val="150000"/>
              </a:lnSpc>
            </a:pPr>
            <a:r>
              <a:rPr lang="en-US" sz="2800" b="1" dirty="0">
                <a:solidFill>
                  <a:schemeClr val="tx2"/>
                </a:solidFill>
              </a:rPr>
              <a:t>2. </a:t>
            </a:r>
            <a:r>
              <a:rPr lang="vi-VN" sz="2800" b="1" dirty="0">
                <a:solidFill>
                  <a:schemeClr val="bg2"/>
                </a:solidFill>
              </a:rPr>
              <a:t>Mắc mạch điện theo sơ đồ</a:t>
            </a:r>
            <a:endParaRPr lang="vi-VN" sz="2800" b="1" dirty="0">
              <a:solidFill>
                <a:schemeClr val="bg2"/>
              </a:solidFill>
              <a:sym typeface="Lexend"/>
            </a:endParaRPr>
          </a:p>
        </p:txBody>
      </p:sp>
      <p:sp>
        <p:nvSpPr>
          <p:cNvPr id="17" name="Rectangle 16">
            <a:extLst>
              <a:ext uri="{FF2B5EF4-FFF2-40B4-BE49-F238E27FC236}">
                <a16:creationId xmlns="" xmlns:a16="http://schemas.microsoft.com/office/drawing/2014/main" id="{99D9E039-A2BC-4172-A683-8332811F8C4B}"/>
              </a:ext>
            </a:extLst>
          </p:cNvPr>
          <p:cNvSpPr/>
          <p:nvPr/>
        </p:nvSpPr>
        <p:spPr>
          <a:xfrm>
            <a:off x="330677" y="2950211"/>
            <a:ext cx="7790697" cy="2677656"/>
          </a:xfrm>
          <a:prstGeom prst="rect">
            <a:avLst/>
          </a:prstGeom>
        </p:spPr>
        <p:txBody>
          <a:bodyPr wrap="square">
            <a:spAutoFit/>
          </a:bodyPr>
          <a:lstStyle/>
          <a:p>
            <a:pPr marL="111125" indent="15875" algn="just">
              <a:lnSpc>
                <a:spcPct val="150000"/>
              </a:lnSpc>
            </a:pPr>
            <a:r>
              <a:rPr lang="en-US" sz="1600" i="1" dirty="0" err="1"/>
              <a:t>Tiến</a:t>
            </a:r>
            <a:r>
              <a:rPr lang="en-US" sz="1600" i="1" dirty="0"/>
              <a:t> </a:t>
            </a:r>
            <a:r>
              <a:rPr lang="en-US" sz="1600" i="1" dirty="0" err="1"/>
              <a:t>hành</a:t>
            </a:r>
            <a:r>
              <a:rPr lang="en-US" sz="1600" i="1" dirty="0"/>
              <a:t>:</a:t>
            </a:r>
          </a:p>
          <a:p>
            <a:pPr marL="396875" indent="-285750" algn="just">
              <a:lnSpc>
                <a:spcPct val="150000"/>
              </a:lnSpc>
              <a:buClrTx/>
              <a:buFont typeface="Arial" panose="020B0604020202020204" pitchFamily="34" charset="0"/>
              <a:buChar char="•"/>
            </a:pPr>
            <a:r>
              <a:rPr lang="en-US" sz="1600" dirty="0" err="1"/>
              <a:t>Vẽ</a:t>
            </a:r>
            <a:r>
              <a:rPr lang="en-US" sz="1600" dirty="0"/>
              <a:t> s</a:t>
            </a:r>
            <a:r>
              <a:rPr lang="vi-VN" sz="1600" dirty="0"/>
              <a:t>ơ</a:t>
            </a:r>
            <a:r>
              <a:rPr lang="en-US" sz="1600" dirty="0"/>
              <a:t> </a:t>
            </a:r>
            <a:r>
              <a:rPr lang="en-US" sz="1600" dirty="0" err="1"/>
              <a:t>đồ</a:t>
            </a:r>
            <a:r>
              <a:rPr lang="en-US" sz="1600" dirty="0"/>
              <a:t> </a:t>
            </a:r>
            <a:r>
              <a:rPr lang="en-US" sz="1600" dirty="0" err="1"/>
              <a:t>mạch</a:t>
            </a:r>
            <a:r>
              <a:rPr lang="en-US" sz="1600" dirty="0"/>
              <a:t> </a:t>
            </a:r>
            <a:r>
              <a:rPr lang="en-US" sz="1600" dirty="0" err="1"/>
              <a:t>điện</a:t>
            </a:r>
            <a:r>
              <a:rPr lang="en-US" sz="1600" dirty="0"/>
              <a:t> </a:t>
            </a:r>
            <a:r>
              <a:rPr lang="en-US" sz="1600" dirty="0" err="1"/>
              <a:t>với</a:t>
            </a:r>
            <a:r>
              <a:rPr lang="en-US" sz="1600" dirty="0"/>
              <a:t> </a:t>
            </a:r>
            <a:r>
              <a:rPr lang="en-US" sz="1600" dirty="0" err="1"/>
              <a:t>các</a:t>
            </a:r>
            <a:r>
              <a:rPr lang="en-US" sz="1600" dirty="0"/>
              <a:t> </a:t>
            </a:r>
            <a:r>
              <a:rPr lang="en-US" sz="1600" dirty="0" err="1"/>
              <a:t>thiết</a:t>
            </a:r>
            <a:r>
              <a:rPr lang="en-US" sz="1600" dirty="0"/>
              <a:t> </a:t>
            </a:r>
            <a:r>
              <a:rPr lang="en-US" sz="1600" dirty="0" err="1"/>
              <a:t>bị</a:t>
            </a:r>
            <a:r>
              <a:rPr lang="en-US" sz="1600" dirty="0"/>
              <a:t> </a:t>
            </a:r>
            <a:r>
              <a:rPr lang="en-US" sz="1600" dirty="0" err="1"/>
              <a:t>đã</a:t>
            </a:r>
            <a:r>
              <a:rPr lang="en-US" sz="1600" dirty="0"/>
              <a:t> </a:t>
            </a:r>
            <a:r>
              <a:rPr lang="en-US" sz="1600" dirty="0" err="1"/>
              <a:t>cho</a:t>
            </a:r>
            <a:r>
              <a:rPr lang="en-US" sz="1600" dirty="0"/>
              <a:t>.</a:t>
            </a:r>
          </a:p>
          <a:p>
            <a:pPr marL="396875" indent="-285750" algn="just">
              <a:lnSpc>
                <a:spcPct val="150000"/>
              </a:lnSpc>
              <a:buClrTx/>
              <a:buFont typeface="Arial" panose="020B0604020202020204" pitchFamily="34" charset="0"/>
              <a:buChar char="•"/>
            </a:pPr>
            <a:r>
              <a:rPr lang="en-US" sz="1600" dirty="0" err="1"/>
              <a:t>Mắc</a:t>
            </a:r>
            <a:r>
              <a:rPr lang="en-US" sz="1600" dirty="0"/>
              <a:t> </a:t>
            </a:r>
            <a:r>
              <a:rPr lang="en-US" sz="1600" dirty="0" err="1"/>
              <a:t>mạch</a:t>
            </a:r>
            <a:r>
              <a:rPr lang="en-US" sz="1600" dirty="0"/>
              <a:t> </a:t>
            </a:r>
            <a:r>
              <a:rPr lang="en-US" sz="1600" dirty="0" err="1"/>
              <a:t>điện</a:t>
            </a:r>
            <a:r>
              <a:rPr lang="en-US" sz="1600" dirty="0"/>
              <a:t> </a:t>
            </a:r>
            <a:r>
              <a:rPr lang="en-US" sz="1600" dirty="0" err="1"/>
              <a:t>theo</a:t>
            </a:r>
            <a:r>
              <a:rPr lang="en-US" sz="1600" dirty="0"/>
              <a:t> s</a:t>
            </a:r>
            <a:r>
              <a:rPr lang="vi-VN" sz="1600" dirty="0"/>
              <a:t>ơ</a:t>
            </a:r>
            <a:r>
              <a:rPr lang="en-US" sz="1600" dirty="0"/>
              <a:t> </a:t>
            </a:r>
            <a:r>
              <a:rPr lang="en-US" sz="1600" dirty="0" err="1"/>
              <a:t>đồ</a:t>
            </a:r>
            <a:r>
              <a:rPr lang="en-US" sz="1600" dirty="0"/>
              <a:t> </a:t>
            </a:r>
            <a:r>
              <a:rPr lang="en-US" sz="1600" dirty="0" err="1"/>
              <a:t>đã</a:t>
            </a:r>
            <a:r>
              <a:rPr lang="en-US" sz="1600" dirty="0"/>
              <a:t> </a:t>
            </a:r>
            <a:r>
              <a:rPr lang="en-US" sz="1600" dirty="0" err="1"/>
              <a:t>vẽ</a:t>
            </a:r>
            <a:r>
              <a:rPr lang="en-US" sz="1600" dirty="0"/>
              <a:t> </a:t>
            </a:r>
            <a:r>
              <a:rPr lang="en-US" sz="1600" dirty="0" err="1"/>
              <a:t>khi</a:t>
            </a:r>
            <a:r>
              <a:rPr lang="en-US" sz="1600" dirty="0"/>
              <a:t> </a:t>
            </a:r>
            <a:r>
              <a:rPr lang="en-US" sz="1600" dirty="0" err="1"/>
              <a:t>công</a:t>
            </a:r>
            <a:r>
              <a:rPr lang="en-US" sz="1600" dirty="0"/>
              <a:t> </a:t>
            </a:r>
            <a:r>
              <a:rPr lang="en-US" sz="1600" dirty="0" err="1"/>
              <a:t>tắc</a:t>
            </a:r>
            <a:r>
              <a:rPr lang="en-US" sz="1600" dirty="0"/>
              <a:t> </a:t>
            </a:r>
            <a:r>
              <a:rPr lang="en-US" sz="1600" dirty="0" err="1"/>
              <a:t>đang</a:t>
            </a:r>
            <a:r>
              <a:rPr lang="en-US" sz="1600" dirty="0"/>
              <a:t> </a:t>
            </a:r>
            <a:r>
              <a:rPr lang="en-US" sz="1600" dirty="0" err="1"/>
              <a:t>mở</a:t>
            </a:r>
            <a:r>
              <a:rPr lang="en-US" sz="1600" dirty="0"/>
              <a:t>.</a:t>
            </a:r>
          </a:p>
          <a:p>
            <a:pPr marL="396875" indent="-285750" algn="just">
              <a:lnSpc>
                <a:spcPct val="150000"/>
              </a:lnSpc>
              <a:buClrTx/>
              <a:buFont typeface="Arial" panose="020B0604020202020204" pitchFamily="34" charset="0"/>
              <a:buChar char="•"/>
            </a:pPr>
            <a:r>
              <a:rPr lang="en-US" sz="1600" dirty="0" err="1"/>
              <a:t>Đóng</a:t>
            </a:r>
            <a:r>
              <a:rPr lang="en-US" sz="1600" dirty="0"/>
              <a:t> </a:t>
            </a:r>
            <a:r>
              <a:rPr lang="en-US" sz="1600" dirty="0" err="1"/>
              <a:t>và</a:t>
            </a:r>
            <a:r>
              <a:rPr lang="en-US" sz="1600" dirty="0"/>
              <a:t> </a:t>
            </a:r>
            <a:r>
              <a:rPr lang="en-US" sz="1600" dirty="0" err="1"/>
              <a:t>mở</a:t>
            </a:r>
            <a:r>
              <a:rPr lang="en-US" sz="1600" dirty="0"/>
              <a:t> </a:t>
            </a:r>
            <a:r>
              <a:rPr lang="en-US" sz="1600" dirty="0" err="1"/>
              <a:t>công</a:t>
            </a:r>
            <a:r>
              <a:rPr lang="en-US" sz="1600" dirty="0"/>
              <a:t> </a:t>
            </a:r>
            <a:r>
              <a:rPr lang="en-US" sz="1600" dirty="0" err="1"/>
              <a:t>tắc</a:t>
            </a:r>
            <a:r>
              <a:rPr lang="en-US" sz="1600" dirty="0"/>
              <a:t>.</a:t>
            </a:r>
          </a:p>
          <a:p>
            <a:pPr marL="396875" indent="-285750" algn="just">
              <a:lnSpc>
                <a:spcPct val="150000"/>
              </a:lnSpc>
              <a:buClrTx/>
              <a:buFont typeface="Arial" panose="020B0604020202020204" pitchFamily="34" charset="0"/>
              <a:buChar char="•"/>
            </a:pPr>
            <a:r>
              <a:rPr lang="en-US" sz="1600" dirty="0"/>
              <a:t>Quan </a:t>
            </a:r>
            <a:r>
              <a:rPr lang="en-US" sz="1600" dirty="0" err="1"/>
              <a:t>sát</a:t>
            </a:r>
            <a:r>
              <a:rPr lang="en-US" sz="1600" dirty="0"/>
              <a:t> </a:t>
            </a:r>
            <a:r>
              <a:rPr lang="en-US" sz="1600" dirty="0" err="1"/>
              <a:t>bóng</a:t>
            </a:r>
            <a:r>
              <a:rPr lang="en-US" sz="1600" dirty="0"/>
              <a:t> </a:t>
            </a:r>
            <a:r>
              <a:rPr lang="en-US" sz="1600" dirty="0" err="1"/>
              <a:t>đèn</a:t>
            </a:r>
            <a:r>
              <a:rPr lang="en-US" sz="1600" dirty="0"/>
              <a:t> </a:t>
            </a:r>
            <a:r>
              <a:rPr lang="en-US" sz="1600" dirty="0" err="1"/>
              <a:t>và</a:t>
            </a:r>
            <a:r>
              <a:rPr lang="en-US" sz="1600" dirty="0"/>
              <a:t> </a:t>
            </a:r>
            <a:r>
              <a:rPr lang="en-US" sz="1600" dirty="0" err="1"/>
              <a:t>mô</a:t>
            </a:r>
            <a:r>
              <a:rPr lang="en-US" sz="1600" dirty="0"/>
              <a:t> </a:t>
            </a:r>
            <a:r>
              <a:rPr lang="en-US" sz="1600" dirty="0" err="1"/>
              <a:t>tả</a:t>
            </a:r>
            <a:r>
              <a:rPr lang="en-US" sz="1600" dirty="0"/>
              <a:t> </a:t>
            </a:r>
            <a:r>
              <a:rPr lang="en-US" sz="1600" dirty="0" err="1"/>
              <a:t>hiện</a:t>
            </a:r>
            <a:r>
              <a:rPr lang="en-US" sz="1600" dirty="0"/>
              <a:t> t</a:t>
            </a:r>
            <a:r>
              <a:rPr lang="vi-VN" sz="1600" dirty="0"/>
              <a:t>ư</a:t>
            </a:r>
            <a:r>
              <a:rPr lang="en-US" sz="1600" dirty="0" err="1"/>
              <a:t>ợng</a:t>
            </a:r>
            <a:r>
              <a:rPr lang="en-US" sz="1600" dirty="0"/>
              <a:t> </a:t>
            </a:r>
            <a:r>
              <a:rPr lang="en-US" sz="1600" dirty="0" err="1"/>
              <a:t>khi</a:t>
            </a:r>
            <a:r>
              <a:rPr lang="en-US" sz="1600" dirty="0"/>
              <a:t> </a:t>
            </a:r>
            <a:r>
              <a:rPr lang="en-US" sz="1600" dirty="0" err="1"/>
              <a:t>đóng</a:t>
            </a:r>
            <a:r>
              <a:rPr lang="en-US" sz="1600" dirty="0"/>
              <a:t> </a:t>
            </a:r>
            <a:r>
              <a:rPr lang="en-US" sz="1600" dirty="0" err="1"/>
              <a:t>và</a:t>
            </a:r>
            <a:r>
              <a:rPr lang="en-US" sz="1600" dirty="0"/>
              <a:t> </a:t>
            </a:r>
            <a:r>
              <a:rPr lang="en-US" sz="1600" dirty="0" err="1"/>
              <a:t>mở</a:t>
            </a:r>
            <a:r>
              <a:rPr lang="en-US" sz="1600" dirty="0"/>
              <a:t> </a:t>
            </a:r>
            <a:r>
              <a:rPr lang="en-US" sz="1600" dirty="0" err="1"/>
              <a:t>công</a:t>
            </a:r>
            <a:r>
              <a:rPr lang="en-US" sz="1600" dirty="0"/>
              <a:t> </a:t>
            </a:r>
            <a:r>
              <a:rPr lang="en-US" sz="1600" dirty="0" err="1"/>
              <a:t>tắc</a:t>
            </a:r>
            <a:r>
              <a:rPr lang="en-US" sz="1600" dirty="0" smtClean="0"/>
              <a:t>.</a:t>
            </a:r>
          </a:p>
          <a:p>
            <a:pPr marL="396875" indent="-285750" algn="just">
              <a:lnSpc>
                <a:spcPct val="150000"/>
              </a:lnSpc>
              <a:buClrTx/>
              <a:buFont typeface="Arial" panose="020B0604020202020204" pitchFamily="34" charset="0"/>
              <a:buChar char="•"/>
            </a:pPr>
            <a:r>
              <a:rPr lang="en-US" sz="1600" dirty="0" err="1" smtClean="0"/>
              <a:t>Chỉ</a:t>
            </a:r>
            <a:r>
              <a:rPr lang="en-US" sz="1600" dirty="0" smtClean="0"/>
              <a:t> </a:t>
            </a:r>
            <a:r>
              <a:rPr lang="en-US" sz="1600" dirty="0" err="1" smtClean="0"/>
              <a:t>ra</a:t>
            </a:r>
            <a:r>
              <a:rPr lang="en-US" sz="1600" dirty="0" smtClean="0"/>
              <a:t> </a:t>
            </a:r>
            <a:r>
              <a:rPr lang="en-US" sz="1600" dirty="0" err="1" smtClean="0"/>
              <a:t>chiều</a:t>
            </a:r>
            <a:r>
              <a:rPr lang="en-US" sz="1600" dirty="0" smtClean="0"/>
              <a:t> </a:t>
            </a:r>
            <a:r>
              <a:rPr lang="en-US" sz="1600" dirty="0" err="1" smtClean="0"/>
              <a:t>dòng</a:t>
            </a:r>
            <a:r>
              <a:rPr lang="en-US" sz="1600" dirty="0" smtClean="0"/>
              <a:t> </a:t>
            </a:r>
            <a:r>
              <a:rPr lang="en-US" sz="1600" dirty="0" err="1" smtClean="0"/>
              <a:t>điện</a:t>
            </a:r>
            <a:r>
              <a:rPr lang="en-US" sz="1600" dirty="0" smtClean="0"/>
              <a:t> </a:t>
            </a:r>
            <a:r>
              <a:rPr lang="en-US" sz="1600" dirty="0" err="1" smtClean="0"/>
              <a:t>chạy</a:t>
            </a:r>
            <a:r>
              <a:rPr lang="en-US" sz="1600" dirty="0" smtClean="0"/>
              <a:t> </a:t>
            </a:r>
            <a:r>
              <a:rPr lang="en-US" sz="1600" dirty="0" err="1" smtClean="0"/>
              <a:t>trong</a:t>
            </a:r>
            <a:r>
              <a:rPr lang="en-US" sz="1600" dirty="0" smtClean="0"/>
              <a:t> </a:t>
            </a:r>
            <a:r>
              <a:rPr lang="en-US" sz="1600" dirty="0" err="1" smtClean="0"/>
              <a:t>mạch</a:t>
            </a:r>
            <a:r>
              <a:rPr lang="en-US" sz="1600" dirty="0" smtClean="0"/>
              <a:t> </a:t>
            </a:r>
            <a:r>
              <a:rPr lang="en-US" sz="1600" dirty="0" err="1" smtClean="0"/>
              <a:t>điện</a:t>
            </a:r>
            <a:r>
              <a:rPr lang="en-US" sz="1600" dirty="0" smtClean="0"/>
              <a:t> </a:t>
            </a:r>
            <a:r>
              <a:rPr lang="en-US" sz="1600" dirty="0" err="1" smtClean="0"/>
              <a:t>đã</a:t>
            </a:r>
            <a:r>
              <a:rPr lang="en-US" sz="1600" dirty="0" smtClean="0"/>
              <a:t> </a:t>
            </a:r>
            <a:r>
              <a:rPr lang="en-US" sz="1600" dirty="0" err="1" smtClean="0"/>
              <a:t>mắc</a:t>
            </a:r>
            <a:endParaRPr lang="en-US" sz="1600" dirty="0" smtClean="0"/>
          </a:p>
          <a:p>
            <a:pPr marL="396875" indent="-285750" algn="just">
              <a:lnSpc>
                <a:spcPct val="150000"/>
              </a:lnSpc>
              <a:buClrTx/>
              <a:buFont typeface="Arial" panose="020B0604020202020204" pitchFamily="34" charset="0"/>
              <a:buChar char="•"/>
            </a:pPr>
            <a:endParaRPr lang="en-US" sz="1600" dirty="0"/>
          </a:p>
        </p:txBody>
      </p:sp>
      <p:pic>
        <p:nvPicPr>
          <p:cNvPr id="19" name="Picture 18" descr="A pair of batteries with wires&#10;&#10;Description generated with high confidence">
            <a:extLst>
              <a:ext uri="{FF2B5EF4-FFF2-40B4-BE49-F238E27FC236}">
                <a16:creationId xmlns="" xmlns:a16="http://schemas.microsoft.com/office/drawing/2014/main" id="{509257EE-9091-448C-92FE-F55274BE3937}"/>
              </a:ext>
            </a:extLst>
          </p:cNvPr>
          <p:cNvPicPr>
            <a:picLocks noChangeAspect="1"/>
          </p:cNvPicPr>
          <p:nvPr/>
        </p:nvPicPr>
        <p:blipFill>
          <a:blip r:embed="rId3"/>
          <a:stretch>
            <a:fillRect/>
          </a:stretch>
        </p:blipFill>
        <p:spPr>
          <a:xfrm>
            <a:off x="1881110" y="1450721"/>
            <a:ext cx="1737194" cy="1737194"/>
          </a:xfrm>
          <a:prstGeom prst="rect">
            <a:avLst/>
          </a:prstGeom>
        </p:spPr>
      </p:pic>
      <p:pic>
        <p:nvPicPr>
          <p:cNvPr id="21" name="Picture 20" descr="A group of yellow batteries&#10;&#10;Description generated with very high confidence">
            <a:extLst>
              <a:ext uri="{FF2B5EF4-FFF2-40B4-BE49-F238E27FC236}">
                <a16:creationId xmlns="" xmlns:a16="http://schemas.microsoft.com/office/drawing/2014/main" id="{D6DA931C-0F39-484E-896D-016DB2B76542}"/>
              </a:ext>
            </a:extLst>
          </p:cNvPr>
          <p:cNvPicPr>
            <a:picLocks noChangeAspect="1"/>
          </p:cNvPicPr>
          <p:nvPr/>
        </p:nvPicPr>
        <p:blipFill>
          <a:blip r:embed="rId4"/>
          <a:stretch>
            <a:fillRect/>
          </a:stretch>
        </p:blipFill>
        <p:spPr>
          <a:xfrm>
            <a:off x="71743" y="1377047"/>
            <a:ext cx="1893339" cy="1893339"/>
          </a:xfrm>
          <a:prstGeom prst="rect">
            <a:avLst/>
          </a:prstGeom>
        </p:spPr>
      </p:pic>
      <p:pic>
        <p:nvPicPr>
          <p:cNvPr id="25" name="Picture 24" descr="A blue cable with a black background&#10;&#10;Description generated with high confidence">
            <a:extLst>
              <a:ext uri="{FF2B5EF4-FFF2-40B4-BE49-F238E27FC236}">
                <a16:creationId xmlns="" xmlns:a16="http://schemas.microsoft.com/office/drawing/2014/main" id="{F46892F0-2F8B-416A-8A35-3BFE7AF12D8A}"/>
              </a:ext>
            </a:extLst>
          </p:cNvPr>
          <p:cNvPicPr>
            <a:picLocks noChangeAspect="1"/>
          </p:cNvPicPr>
          <p:nvPr/>
        </p:nvPicPr>
        <p:blipFill>
          <a:blip r:embed="rId5"/>
          <a:stretch>
            <a:fillRect/>
          </a:stretch>
        </p:blipFill>
        <p:spPr>
          <a:xfrm rot="4595255">
            <a:off x="5674205" y="1858463"/>
            <a:ext cx="1818827" cy="808638"/>
          </a:xfrm>
          <a:prstGeom prst="rect">
            <a:avLst/>
          </a:prstGeom>
        </p:spPr>
      </p:pic>
      <p:pic>
        <p:nvPicPr>
          <p:cNvPr id="28" name="Picture 27" descr="A black box with a light bulb and red knobs&#10;&#10;Description generated with high confidence">
            <a:extLst>
              <a:ext uri="{FF2B5EF4-FFF2-40B4-BE49-F238E27FC236}">
                <a16:creationId xmlns="" xmlns:a16="http://schemas.microsoft.com/office/drawing/2014/main" id="{21A195F9-4C80-4C45-97E5-8C044E4F3F37}"/>
              </a:ext>
            </a:extLst>
          </p:cNvPr>
          <p:cNvPicPr>
            <a:picLocks noChangeAspect="1"/>
          </p:cNvPicPr>
          <p:nvPr/>
        </p:nvPicPr>
        <p:blipFill>
          <a:blip r:embed="rId6"/>
          <a:stretch>
            <a:fillRect/>
          </a:stretch>
        </p:blipFill>
        <p:spPr>
          <a:xfrm>
            <a:off x="6704795" y="1474774"/>
            <a:ext cx="2136284" cy="1478187"/>
          </a:xfrm>
          <a:prstGeom prst="rect">
            <a:avLst/>
          </a:prstGeom>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380942" y="1356409"/>
            <a:ext cx="975435" cy="193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09C399-EE7B-456A-A873-CA52A47E8BA0}"/>
              </a:ext>
            </a:extLst>
          </p:cNvPr>
          <p:cNvSpPr>
            <a:spLocks noGrp="1"/>
          </p:cNvSpPr>
          <p:nvPr>
            <p:ph type="title"/>
          </p:nvPr>
        </p:nvSpPr>
        <p:spPr>
          <a:xfrm>
            <a:off x="2342124" y="0"/>
            <a:ext cx="4137021" cy="501180"/>
          </a:xfrm>
        </p:spPr>
        <p:txBody>
          <a:bodyPr/>
          <a:lstStyle/>
          <a:p>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endParaRPr lang="en-US" sz="2400" dirty="0">
              <a:latin typeface="Times New Roman" pitchFamily="18" charset="0"/>
              <a:cs typeface="Times New Roman" pitchFamily="18" charset="0"/>
            </a:endParaRPr>
          </a:p>
        </p:txBody>
      </p:sp>
      <p:sp>
        <p:nvSpPr>
          <p:cNvPr id="3" name="Subtitle 2">
            <a:extLst>
              <a:ext uri="{FF2B5EF4-FFF2-40B4-BE49-F238E27FC236}">
                <a16:creationId xmlns="" xmlns:a16="http://schemas.microsoft.com/office/drawing/2014/main" id="{3BCDB924-5AEE-4848-9764-4977D42E8ED9}"/>
              </a:ext>
            </a:extLst>
          </p:cNvPr>
          <p:cNvSpPr>
            <a:spLocks noGrp="1"/>
          </p:cNvSpPr>
          <p:nvPr>
            <p:ph type="subTitle" idx="1"/>
          </p:nvPr>
        </p:nvSpPr>
        <p:spPr>
          <a:xfrm>
            <a:off x="5798126" y="1230417"/>
            <a:ext cx="3345873" cy="872034"/>
          </a:xfrm>
        </p:spPr>
        <p:txBody>
          <a:bodyPr/>
          <a:lstStyle/>
          <a:p>
            <a:pPr marL="454025" indent="-342900" algn="just">
              <a:lnSpc>
                <a:spcPct val="150000"/>
              </a:lnSpc>
              <a:buClrTx/>
              <a:buFont typeface="Arial" pitchFamily="34" charset="0"/>
              <a:buChar char="•"/>
            </a:pP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tắc</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a:t>
            </a:r>
          </a:p>
          <a:p>
            <a:pPr marL="396875" indent="-285750" algn="just">
              <a:lnSpc>
                <a:spcPct val="150000"/>
              </a:lnSpc>
              <a:buClrTx/>
              <a:buFont typeface="Wingdings" panose="05000000000000000000" pitchFamily="2" charset="2"/>
              <a:buChar char="§"/>
            </a:pP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đóng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tắc</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a:t>
            </a:r>
          </a:p>
        </p:txBody>
      </p:sp>
      <p:sp>
        <p:nvSpPr>
          <p:cNvPr id="13" name="TextBox 12">
            <a:extLst>
              <a:ext uri="{FF2B5EF4-FFF2-40B4-BE49-F238E27FC236}">
                <a16:creationId xmlns="" xmlns:a16="http://schemas.microsoft.com/office/drawing/2014/main" id="{CFDCBDFF-778C-49DC-8063-EC6E49F529F2}"/>
              </a:ext>
            </a:extLst>
          </p:cNvPr>
          <p:cNvSpPr txBox="1"/>
          <p:nvPr/>
        </p:nvSpPr>
        <p:spPr>
          <a:xfrm>
            <a:off x="200600" y="569216"/>
            <a:ext cx="8597752" cy="64633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vi-VN" sz="2400" dirty="0">
                <a:latin typeface="Times New Roman" pitchFamily="18" charset="0"/>
                <a:cs typeface="Times New Roman" pitchFamily="18" charset="0"/>
              </a:rPr>
              <a:t>Sơ đồ mạch điện gồm: 2 pin, 1 công tắc, 1 bóng đèn và dây nối.</a:t>
            </a:r>
            <a:endParaRPr lang="en-US" sz="2400" dirty="0">
              <a:latin typeface="Times New Roman" pitchFamily="18" charset="0"/>
              <a:cs typeface="Times New Roman" pitchFamily="18" charset="0"/>
            </a:endParaRPr>
          </a:p>
        </p:txBody>
      </p:sp>
      <p:sp>
        <p:nvSpPr>
          <p:cNvPr id="14" name="Rectangle: Rounded Corners 13">
            <a:extLst>
              <a:ext uri="{FF2B5EF4-FFF2-40B4-BE49-F238E27FC236}">
                <a16:creationId xmlns="" xmlns:a16="http://schemas.microsoft.com/office/drawing/2014/main" id="{67B848D3-4296-4FB2-B78A-CD7BF7AE02C0}"/>
              </a:ext>
            </a:extLst>
          </p:cNvPr>
          <p:cNvSpPr/>
          <p:nvPr/>
        </p:nvSpPr>
        <p:spPr>
          <a:xfrm>
            <a:off x="405245" y="1025750"/>
            <a:ext cx="5296308" cy="2803971"/>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8" name="Rectangle 7">
            <a:extLst>
              <a:ext uri="{FF2B5EF4-FFF2-40B4-BE49-F238E27FC236}">
                <a16:creationId xmlns="" xmlns:a16="http://schemas.microsoft.com/office/drawing/2014/main" id="{8E92FEDA-1493-4F25-8207-D89A4B8BBFA2}"/>
              </a:ext>
            </a:extLst>
          </p:cNvPr>
          <p:cNvSpPr/>
          <p:nvPr/>
        </p:nvSpPr>
        <p:spPr>
          <a:xfrm>
            <a:off x="405245" y="3829721"/>
            <a:ext cx="8378896" cy="1200329"/>
          </a:xfrm>
          <a:prstGeom prst="rect">
            <a:avLst/>
          </a:prstGeom>
        </p:spPr>
        <p:txBody>
          <a:bodyPr wrap="square">
            <a:spAutoFit/>
          </a:bodyPr>
          <a:lstStyle/>
          <a:p>
            <a:pPr marL="342900" indent="-342900">
              <a:lnSpc>
                <a:spcPct val="150000"/>
              </a:lnSpc>
              <a:buFont typeface="Arial" pitchFamily="34" charset="0"/>
              <a:buChar char="•"/>
            </a:pPr>
            <a:r>
              <a:rPr lang="vi-VN" sz="2400" dirty="0">
                <a:latin typeface="Times New Roman" pitchFamily="18" charset="0"/>
                <a:cs typeface="Times New Roman" pitchFamily="18" charset="0"/>
              </a:rPr>
              <a:t>Chiều dòng điện chạy từ cực dương của nguồn điện đi qua các thiết bị điện và tới cực âm của nguồn điện.</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37161882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 xmlns:a16="http://schemas.microsoft.com/office/drawing/2014/main" id="{D3BACF00-A890-4CFB-88C1-D64E8C6B38C7}"/>
              </a:ext>
            </a:extLst>
          </p:cNvPr>
          <p:cNvSpPr/>
          <p:nvPr/>
        </p:nvSpPr>
        <p:spPr>
          <a:xfrm>
            <a:off x="290723" y="652007"/>
            <a:ext cx="8572721" cy="2986853"/>
          </a:xfrm>
          <a:prstGeom prst="roundRect">
            <a:avLst/>
          </a:prstGeom>
          <a:noFill/>
          <a:ln w="9525" cap="flat" cmpd="sng" algn="ctr">
            <a:solidFill>
              <a:schemeClr val="accent6">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just">
              <a:lnSpc>
                <a:spcPct val="150000"/>
              </a:lnSpc>
            </a:pPr>
            <a:r>
              <a:rPr lang="en-US" sz="3200" b="1" dirty="0" err="1" smtClean="0">
                <a:solidFill>
                  <a:srgbClr val="FF0000"/>
                </a:solidFill>
                <a:latin typeface="Times New Roman" pitchFamily="18" charset="0"/>
                <a:cs typeface="Times New Roman" pitchFamily="18" charset="0"/>
              </a:rPr>
              <a:t>Bài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tập</a:t>
            </a:r>
            <a:r>
              <a:rPr lang="en-US" sz="3200" b="1" dirty="0" smtClean="0">
                <a:solidFill>
                  <a:srgbClr val="FF0000"/>
                </a:solidFill>
                <a:latin typeface="Times New Roman" pitchFamily="18" charset="0"/>
                <a:cs typeface="Times New Roman" pitchFamily="18" charset="0"/>
              </a:rPr>
              <a:t> 2. </a:t>
            </a:r>
            <a:r>
              <a:rPr lang="en-US" sz="3200" dirty="0" smtClean="0">
                <a:solidFill>
                  <a:srgbClr val="FF0000"/>
                </a:solidFill>
                <a:latin typeface="Times New Roman" pitchFamily="18" charset="0"/>
                <a:cs typeface="Times New Roman" pitchFamily="18" charset="0"/>
              </a:rPr>
              <a:t>V</a:t>
            </a:r>
            <a:r>
              <a:rPr lang="vi-VN" sz="3200" dirty="0" smtClean="0">
                <a:solidFill>
                  <a:srgbClr val="FF0000"/>
                </a:solidFill>
                <a:latin typeface="Times New Roman" pitchFamily="18" charset="0"/>
                <a:cs typeface="Times New Roman" pitchFamily="18" charset="0"/>
              </a:rPr>
              <a:t>ẽ </a:t>
            </a:r>
            <a:r>
              <a:rPr lang="vi-VN" sz="3200" dirty="0">
                <a:solidFill>
                  <a:srgbClr val="FF0000"/>
                </a:solidFill>
                <a:latin typeface="Times New Roman" pitchFamily="18" charset="0"/>
                <a:cs typeface="Times New Roman" pitchFamily="18" charset="0"/>
              </a:rPr>
              <a:t>sơ đồ mạch điện gồm: một nguồn điện, một công tắc, một bóng </a:t>
            </a:r>
            <a:r>
              <a:rPr lang="vi-VN" sz="3200" dirty="0" smtClean="0">
                <a:solidFill>
                  <a:srgbClr val="FF0000"/>
                </a:solidFill>
                <a:latin typeface="Times New Roman" pitchFamily="18" charset="0"/>
                <a:cs typeface="Times New Roman" pitchFamily="18" charset="0"/>
              </a:rPr>
              <a:t>đèn</a:t>
            </a:r>
            <a:r>
              <a:rPr lang="en-US" sz="3200" dirty="0" smtClean="0">
                <a:solidFill>
                  <a:srgbClr val="FF0000"/>
                </a:solidFill>
                <a:latin typeface="Times New Roman" pitchFamily="18" charset="0"/>
                <a:cs typeface="Times New Roman" pitchFamily="18" charset="0"/>
              </a:rPr>
              <a:t>, </a:t>
            </a:r>
            <a:r>
              <a:rPr lang="vi-VN" sz="3200" dirty="0" smtClean="0">
                <a:solidFill>
                  <a:srgbClr val="FF0000"/>
                </a:solidFill>
                <a:latin typeface="Times New Roman" pitchFamily="18" charset="0"/>
                <a:cs typeface="Times New Roman" pitchFamily="18" charset="0"/>
              </a:rPr>
              <a:t>các </a:t>
            </a:r>
            <a:r>
              <a:rPr lang="vi-VN" sz="3200" dirty="0">
                <a:solidFill>
                  <a:srgbClr val="FF0000"/>
                </a:solidFill>
                <a:latin typeface="Times New Roman" pitchFamily="18" charset="0"/>
                <a:cs typeface="Times New Roman" pitchFamily="18" charset="0"/>
              </a:rPr>
              <a:t>dây dẫn </a:t>
            </a:r>
            <a:r>
              <a:rPr lang="vi-VN" sz="3200" dirty="0" smtClean="0">
                <a:solidFill>
                  <a:srgbClr val="FF0000"/>
                </a:solidFill>
                <a:latin typeface="Times New Roman" pitchFamily="18" charset="0"/>
                <a:cs typeface="Times New Roman" pitchFamily="18" charset="0"/>
              </a:rPr>
              <a:t>điện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kí</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hiệu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chiều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dòng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điện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trong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sơ</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đồ</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mạch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điện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trên</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28630439"/>
      </p:ext>
    </p:extLst>
  </p:cSld>
  <p:clrMapOvr>
    <a:masterClrMapping/>
  </p:clrMapOvr>
  <p:transition spd="med">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4388"/>
            <a:ext cx="9050482" cy="3102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 xmlns:a16="http://schemas.microsoft.com/office/drawing/2014/main" id="{0D09C399-EE7B-456A-A873-CA52A47E8BA0}"/>
              </a:ext>
            </a:extLst>
          </p:cNvPr>
          <p:cNvSpPr>
            <a:spLocks noGrp="1"/>
          </p:cNvSpPr>
          <p:nvPr>
            <p:ph type="title"/>
          </p:nvPr>
        </p:nvSpPr>
        <p:spPr>
          <a:xfrm>
            <a:off x="2352515" y="238991"/>
            <a:ext cx="4137021" cy="501180"/>
          </a:xfrm>
        </p:spPr>
        <p:txBody>
          <a:bodyPr/>
          <a:lstStyle/>
          <a:p>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659470766"/>
      </p:ext>
    </p:extLst>
  </p:cSld>
  <p:clrMapOvr>
    <a:masterClrMapping/>
  </p:clrMapOvr>
  <p:transition spd="med">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sp>
        <p:nvSpPr>
          <p:cNvPr id="1968" name="Google Shape;1968;p68"/>
          <p:cNvSpPr txBox="1">
            <a:spLocks noGrp="1"/>
          </p:cNvSpPr>
          <p:nvPr>
            <p:ph type="title"/>
          </p:nvPr>
        </p:nvSpPr>
        <p:spPr>
          <a:xfrm>
            <a:off x="2748621" y="2114146"/>
            <a:ext cx="6264920" cy="1328700"/>
          </a:xfrm>
          <a:prstGeom prst="rect">
            <a:avLst/>
          </a:prstGeom>
        </p:spPr>
        <p:txBody>
          <a:bodyPr spcFirstLastPara="1" wrap="square" lIns="0" tIns="0" rIns="0" bIns="0" anchor="ctr" anchorCtr="0">
            <a:noAutofit/>
          </a:bodyPr>
          <a:lstStyle/>
          <a:p>
            <a:pPr marL="0" lvl="0" indent="0" rtl="0">
              <a:lnSpc>
                <a:spcPct val="150000"/>
              </a:lnSpc>
              <a:spcBef>
                <a:spcPts val="0"/>
              </a:spcBef>
              <a:spcAft>
                <a:spcPts val="0"/>
              </a:spcAft>
              <a:buNone/>
            </a:pPr>
            <a:r>
              <a:rPr lang="en-US" sz="4000" dirty="0"/>
              <a:t>CÔNG DỤNG CỦA</a:t>
            </a:r>
            <a:br>
              <a:rPr lang="en-US" sz="4000" dirty="0"/>
            </a:br>
            <a:r>
              <a:rPr lang="en-US" sz="4000" dirty="0"/>
              <a:t> MỘT SỐ THIẾT BỊ ĐIỆN</a:t>
            </a:r>
            <a:endParaRPr sz="4000" dirty="0"/>
          </a:p>
        </p:txBody>
      </p:sp>
      <p:sp>
        <p:nvSpPr>
          <p:cNvPr id="1969" name="Google Shape;1969;p68"/>
          <p:cNvSpPr txBox="1">
            <a:spLocks noGrp="1"/>
          </p:cNvSpPr>
          <p:nvPr>
            <p:ph type="title" idx="2"/>
          </p:nvPr>
        </p:nvSpPr>
        <p:spPr>
          <a:xfrm>
            <a:off x="6306738" y="869530"/>
            <a:ext cx="2287200" cy="1142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II</a:t>
            </a:r>
            <a:endParaRPr dirty="0"/>
          </a:p>
        </p:txBody>
      </p:sp>
      <p:grpSp>
        <p:nvGrpSpPr>
          <p:cNvPr id="1971" name="Google Shape;1971;p68"/>
          <p:cNvGrpSpPr/>
          <p:nvPr/>
        </p:nvGrpSpPr>
        <p:grpSpPr>
          <a:xfrm>
            <a:off x="-368203" y="741892"/>
            <a:ext cx="3469411" cy="3503685"/>
            <a:chOff x="562100" y="759600"/>
            <a:chExt cx="3469411" cy="3503685"/>
          </a:xfrm>
        </p:grpSpPr>
        <p:sp>
          <p:nvSpPr>
            <p:cNvPr id="1972" name="Google Shape;1972;p68"/>
            <p:cNvSpPr/>
            <p:nvPr/>
          </p:nvSpPr>
          <p:spPr>
            <a:xfrm>
              <a:off x="1312496" y="2086571"/>
              <a:ext cx="485430" cy="478581"/>
            </a:xfrm>
            <a:custGeom>
              <a:avLst/>
              <a:gdLst/>
              <a:ahLst/>
              <a:cxnLst/>
              <a:rect l="l" t="t" r="r" b="b"/>
              <a:pathLst>
                <a:path w="5954" h="5870" extrusionOk="0">
                  <a:moveTo>
                    <a:pt x="0" y="0"/>
                  </a:moveTo>
                  <a:lnTo>
                    <a:pt x="0" y="5870"/>
                  </a:lnTo>
                  <a:lnTo>
                    <a:pt x="5953" y="5870"/>
                  </a:lnTo>
                  <a:lnTo>
                    <a:pt x="5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8"/>
            <p:cNvSpPr/>
            <p:nvPr/>
          </p:nvSpPr>
          <p:spPr>
            <a:xfrm>
              <a:off x="1391090" y="2163209"/>
              <a:ext cx="329137" cy="324326"/>
            </a:xfrm>
            <a:custGeom>
              <a:avLst/>
              <a:gdLst/>
              <a:ahLst/>
              <a:cxnLst/>
              <a:rect l="l" t="t" r="r" b="b"/>
              <a:pathLst>
                <a:path w="4037" h="3978" extrusionOk="0">
                  <a:moveTo>
                    <a:pt x="0" y="1"/>
                  </a:moveTo>
                  <a:lnTo>
                    <a:pt x="0" y="3977"/>
                  </a:lnTo>
                  <a:lnTo>
                    <a:pt x="4037" y="3977"/>
                  </a:lnTo>
                  <a:lnTo>
                    <a:pt x="40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8"/>
            <p:cNvSpPr/>
            <p:nvPr/>
          </p:nvSpPr>
          <p:spPr>
            <a:xfrm>
              <a:off x="1376497" y="1972023"/>
              <a:ext cx="11740" cy="114631"/>
            </a:xfrm>
            <a:custGeom>
              <a:avLst/>
              <a:gdLst/>
              <a:ahLst/>
              <a:cxnLst/>
              <a:rect l="l" t="t" r="r" b="b"/>
              <a:pathLst>
                <a:path w="144" h="1406" extrusionOk="0">
                  <a:moveTo>
                    <a:pt x="49" y="0"/>
                  </a:moveTo>
                  <a:lnTo>
                    <a:pt x="49" y="595"/>
                  </a:lnTo>
                  <a:lnTo>
                    <a:pt x="1" y="595"/>
                  </a:lnTo>
                  <a:lnTo>
                    <a:pt x="1" y="1405"/>
                  </a:lnTo>
                  <a:lnTo>
                    <a:pt x="144" y="1405"/>
                  </a:lnTo>
                  <a:lnTo>
                    <a:pt x="144" y="595"/>
                  </a:lnTo>
                  <a:lnTo>
                    <a:pt x="108" y="595"/>
                  </a:lnTo>
                  <a:lnTo>
                    <a:pt x="1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8"/>
            <p:cNvSpPr/>
            <p:nvPr/>
          </p:nvSpPr>
          <p:spPr>
            <a:xfrm>
              <a:off x="1410494" y="1972023"/>
              <a:ext cx="13697" cy="114631"/>
            </a:xfrm>
            <a:custGeom>
              <a:avLst/>
              <a:gdLst/>
              <a:ahLst/>
              <a:cxnLst/>
              <a:rect l="l" t="t" r="r" b="b"/>
              <a:pathLst>
                <a:path w="168" h="1406" extrusionOk="0">
                  <a:moveTo>
                    <a:pt x="48" y="0"/>
                  </a:moveTo>
                  <a:lnTo>
                    <a:pt x="48" y="595"/>
                  </a:lnTo>
                  <a:lnTo>
                    <a:pt x="1" y="595"/>
                  </a:lnTo>
                  <a:lnTo>
                    <a:pt x="1" y="1405"/>
                  </a:lnTo>
                  <a:lnTo>
                    <a:pt x="167" y="1405"/>
                  </a:lnTo>
                  <a:lnTo>
                    <a:pt x="167" y="595"/>
                  </a:lnTo>
                  <a:lnTo>
                    <a:pt x="120" y="595"/>
                  </a:lnTo>
                  <a:lnTo>
                    <a:pt x="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8"/>
            <p:cNvSpPr/>
            <p:nvPr/>
          </p:nvSpPr>
          <p:spPr>
            <a:xfrm>
              <a:off x="1445471" y="1972023"/>
              <a:ext cx="13616" cy="114631"/>
            </a:xfrm>
            <a:custGeom>
              <a:avLst/>
              <a:gdLst/>
              <a:ahLst/>
              <a:cxnLst/>
              <a:rect l="l" t="t" r="r" b="b"/>
              <a:pathLst>
                <a:path w="167" h="1406" extrusionOk="0">
                  <a:moveTo>
                    <a:pt x="48" y="0"/>
                  </a:moveTo>
                  <a:lnTo>
                    <a:pt x="48" y="595"/>
                  </a:lnTo>
                  <a:lnTo>
                    <a:pt x="0" y="595"/>
                  </a:lnTo>
                  <a:lnTo>
                    <a:pt x="0" y="1405"/>
                  </a:lnTo>
                  <a:lnTo>
                    <a:pt x="167" y="1405"/>
                  </a:lnTo>
                  <a:lnTo>
                    <a:pt x="167" y="595"/>
                  </a:lnTo>
                  <a:lnTo>
                    <a:pt x="119" y="595"/>
                  </a:lnTo>
                  <a:lnTo>
                    <a:pt x="1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8"/>
            <p:cNvSpPr/>
            <p:nvPr/>
          </p:nvSpPr>
          <p:spPr>
            <a:xfrm>
              <a:off x="1480365" y="1972023"/>
              <a:ext cx="12719" cy="114631"/>
            </a:xfrm>
            <a:custGeom>
              <a:avLst/>
              <a:gdLst/>
              <a:ahLst/>
              <a:cxnLst/>
              <a:rect l="l" t="t" r="r" b="b"/>
              <a:pathLst>
                <a:path w="156" h="1406" extrusionOk="0">
                  <a:moveTo>
                    <a:pt x="48" y="0"/>
                  </a:moveTo>
                  <a:lnTo>
                    <a:pt x="48" y="595"/>
                  </a:lnTo>
                  <a:lnTo>
                    <a:pt x="1" y="595"/>
                  </a:lnTo>
                  <a:lnTo>
                    <a:pt x="1" y="1405"/>
                  </a:lnTo>
                  <a:lnTo>
                    <a:pt x="156" y="1405"/>
                  </a:lnTo>
                  <a:lnTo>
                    <a:pt x="156" y="595"/>
                  </a:lnTo>
                  <a:lnTo>
                    <a:pt x="108" y="595"/>
                  </a:lnTo>
                  <a:lnTo>
                    <a:pt x="1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8"/>
            <p:cNvSpPr/>
            <p:nvPr/>
          </p:nvSpPr>
          <p:spPr>
            <a:xfrm>
              <a:off x="1514363" y="1972023"/>
              <a:ext cx="13697" cy="114631"/>
            </a:xfrm>
            <a:custGeom>
              <a:avLst/>
              <a:gdLst/>
              <a:ahLst/>
              <a:cxnLst/>
              <a:rect l="l" t="t" r="r" b="b"/>
              <a:pathLst>
                <a:path w="168" h="1406" extrusionOk="0">
                  <a:moveTo>
                    <a:pt x="48" y="0"/>
                  </a:moveTo>
                  <a:lnTo>
                    <a:pt x="48" y="595"/>
                  </a:lnTo>
                  <a:lnTo>
                    <a:pt x="1" y="595"/>
                  </a:lnTo>
                  <a:lnTo>
                    <a:pt x="1" y="1405"/>
                  </a:lnTo>
                  <a:lnTo>
                    <a:pt x="167" y="1405"/>
                  </a:lnTo>
                  <a:lnTo>
                    <a:pt x="167" y="595"/>
                  </a:lnTo>
                  <a:lnTo>
                    <a:pt x="120" y="595"/>
                  </a:lnTo>
                  <a:lnTo>
                    <a:pt x="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8"/>
            <p:cNvSpPr/>
            <p:nvPr/>
          </p:nvSpPr>
          <p:spPr>
            <a:xfrm>
              <a:off x="1550317" y="1972023"/>
              <a:ext cx="12637" cy="114631"/>
            </a:xfrm>
            <a:custGeom>
              <a:avLst/>
              <a:gdLst/>
              <a:ahLst/>
              <a:cxnLst/>
              <a:rect l="l" t="t" r="r" b="b"/>
              <a:pathLst>
                <a:path w="155" h="1406" extrusionOk="0">
                  <a:moveTo>
                    <a:pt x="36" y="0"/>
                  </a:moveTo>
                  <a:lnTo>
                    <a:pt x="36" y="595"/>
                  </a:lnTo>
                  <a:lnTo>
                    <a:pt x="0" y="595"/>
                  </a:lnTo>
                  <a:lnTo>
                    <a:pt x="0" y="1405"/>
                  </a:lnTo>
                  <a:lnTo>
                    <a:pt x="155" y="1405"/>
                  </a:lnTo>
                  <a:lnTo>
                    <a:pt x="155" y="595"/>
                  </a:lnTo>
                  <a:lnTo>
                    <a:pt x="119" y="595"/>
                  </a:lnTo>
                  <a:lnTo>
                    <a:pt x="1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8"/>
            <p:cNvSpPr/>
            <p:nvPr/>
          </p:nvSpPr>
          <p:spPr>
            <a:xfrm>
              <a:off x="1585212" y="1972023"/>
              <a:ext cx="13697" cy="114631"/>
            </a:xfrm>
            <a:custGeom>
              <a:avLst/>
              <a:gdLst/>
              <a:ahLst/>
              <a:cxnLst/>
              <a:rect l="l" t="t" r="r" b="b"/>
              <a:pathLst>
                <a:path w="168" h="1406" extrusionOk="0">
                  <a:moveTo>
                    <a:pt x="48" y="0"/>
                  </a:moveTo>
                  <a:lnTo>
                    <a:pt x="48" y="595"/>
                  </a:lnTo>
                  <a:lnTo>
                    <a:pt x="1" y="595"/>
                  </a:lnTo>
                  <a:lnTo>
                    <a:pt x="1" y="1405"/>
                  </a:lnTo>
                  <a:lnTo>
                    <a:pt x="167" y="1405"/>
                  </a:lnTo>
                  <a:lnTo>
                    <a:pt x="167" y="595"/>
                  </a:lnTo>
                  <a:lnTo>
                    <a:pt x="108" y="595"/>
                  </a:lnTo>
                  <a:lnTo>
                    <a:pt x="1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8"/>
            <p:cNvSpPr/>
            <p:nvPr/>
          </p:nvSpPr>
          <p:spPr>
            <a:xfrm>
              <a:off x="1620188" y="1972023"/>
              <a:ext cx="12719" cy="114631"/>
            </a:xfrm>
            <a:custGeom>
              <a:avLst/>
              <a:gdLst/>
              <a:ahLst/>
              <a:cxnLst/>
              <a:rect l="l" t="t" r="r" b="b"/>
              <a:pathLst>
                <a:path w="156" h="1406" extrusionOk="0">
                  <a:moveTo>
                    <a:pt x="48" y="0"/>
                  </a:moveTo>
                  <a:lnTo>
                    <a:pt x="48" y="595"/>
                  </a:lnTo>
                  <a:lnTo>
                    <a:pt x="0" y="595"/>
                  </a:lnTo>
                  <a:lnTo>
                    <a:pt x="0" y="1405"/>
                  </a:lnTo>
                  <a:lnTo>
                    <a:pt x="155" y="1405"/>
                  </a:lnTo>
                  <a:lnTo>
                    <a:pt x="155" y="595"/>
                  </a:lnTo>
                  <a:lnTo>
                    <a:pt x="108" y="595"/>
                  </a:lnTo>
                  <a:lnTo>
                    <a:pt x="1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8"/>
            <p:cNvSpPr/>
            <p:nvPr/>
          </p:nvSpPr>
          <p:spPr>
            <a:xfrm>
              <a:off x="1654186" y="1972023"/>
              <a:ext cx="13616" cy="114631"/>
            </a:xfrm>
            <a:custGeom>
              <a:avLst/>
              <a:gdLst/>
              <a:ahLst/>
              <a:cxnLst/>
              <a:rect l="l" t="t" r="r" b="b"/>
              <a:pathLst>
                <a:path w="167" h="1406" extrusionOk="0">
                  <a:moveTo>
                    <a:pt x="48" y="0"/>
                  </a:moveTo>
                  <a:lnTo>
                    <a:pt x="48" y="595"/>
                  </a:lnTo>
                  <a:lnTo>
                    <a:pt x="0" y="595"/>
                  </a:lnTo>
                  <a:lnTo>
                    <a:pt x="0" y="1405"/>
                  </a:lnTo>
                  <a:lnTo>
                    <a:pt x="167" y="1405"/>
                  </a:lnTo>
                  <a:lnTo>
                    <a:pt x="167" y="595"/>
                  </a:lnTo>
                  <a:lnTo>
                    <a:pt x="119" y="595"/>
                  </a:lnTo>
                  <a:lnTo>
                    <a:pt x="1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8"/>
            <p:cNvSpPr/>
            <p:nvPr/>
          </p:nvSpPr>
          <p:spPr>
            <a:xfrm>
              <a:off x="1689080" y="1972023"/>
              <a:ext cx="13697" cy="114631"/>
            </a:xfrm>
            <a:custGeom>
              <a:avLst/>
              <a:gdLst/>
              <a:ahLst/>
              <a:cxnLst/>
              <a:rect l="l" t="t" r="r" b="b"/>
              <a:pathLst>
                <a:path w="168" h="1406" extrusionOk="0">
                  <a:moveTo>
                    <a:pt x="48" y="0"/>
                  </a:moveTo>
                  <a:lnTo>
                    <a:pt x="48" y="595"/>
                  </a:lnTo>
                  <a:lnTo>
                    <a:pt x="1" y="595"/>
                  </a:lnTo>
                  <a:lnTo>
                    <a:pt x="1" y="1405"/>
                  </a:lnTo>
                  <a:lnTo>
                    <a:pt x="167" y="1405"/>
                  </a:lnTo>
                  <a:lnTo>
                    <a:pt x="167" y="595"/>
                  </a:lnTo>
                  <a:lnTo>
                    <a:pt x="120" y="595"/>
                  </a:lnTo>
                  <a:lnTo>
                    <a:pt x="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8"/>
            <p:cNvSpPr/>
            <p:nvPr/>
          </p:nvSpPr>
          <p:spPr>
            <a:xfrm>
              <a:off x="1725035" y="1972023"/>
              <a:ext cx="11740" cy="114631"/>
            </a:xfrm>
            <a:custGeom>
              <a:avLst/>
              <a:gdLst/>
              <a:ahLst/>
              <a:cxnLst/>
              <a:rect l="l" t="t" r="r" b="b"/>
              <a:pathLst>
                <a:path w="144" h="1406" extrusionOk="0">
                  <a:moveTo>
                    <a:pt x="36" y="0"/>
                  </a:moveTo>
                  <a:lnTo>
                    <a:pt x="36" y="595"/>
                  </a:lnTo>
                  <a:lnTo>
                    <a:pt x="0" y="595"/>
                  </a:lnTo>
                  <a:lnTo>
                    <a:pt x="0" y="1405"/>
                  </a:lnTo>
                  <a:lnTo>
                    <a:pt x="143" y="1405"/>
                  </a:lnTo>
                  <a:lnTo>
                    <a:pt x="143" y="595"/>
                  </a:lnTo>
                  <a:lnTo>
                    <a:pt x="95" y="595"/>
                  </a:lnTo>
                  <a:lnTo>
                    <a:pt x="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8"/>
            <p:cNvSpPr/>
            <p:nvPr/>
          </p:nvSpPr>
          <p:spPr>
            <a:xfrm>
              <a:off x="1376497" y="2565067"/>
              <a:ext cx="11740" cy="113653"/>
            </a:xfrm>
            <a:custGeom>
              <a:avLst/>
              <a:gdLst/>
              <a:ahLst/>
              <a:cxnLst/>
              <a:rect l="l" t="t" r="r" b="b"/>
              <a:pathLst>
                <a:path w="144" h="1394" extrusionOk="0">
                  <a:moveTo>
                    <a:pt x="1" y="1"/>
                  </a:moveTo>
                  <a:lnTo>
                    <a:pt x="1" y="799"/>
                  </a:lnTo>
                  <a:lnTo>
                    <a:pt x="49" y="799"/>
                  </a:lnTo>
                  <a:lnTo>
                    <a:pt x="49" y="1394"/>
                  </a:lnTo>
                  <a:lnTo>
                    <a:pt x="108" y="1394"/>
                  </a:lnTo>
                  <a:lnTo>
                    <a:pt x="108" y="799"/>
                  </a:lnTo>
                  <a:lnTo>
                    <a:pt x="144" y="799"/>
                  </a:lnTo>
                  <a:lnTo>
                    <a:pt x="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8"/>
            <p:cNvSpPr/>
            <p:nvPr/>
          </p:nvSpPr>
          <p:spPr>
            <a:xfrm>
              <a:off x="1410494" y="2565067"/>
              <a:ext cx="13697" cy="113653"/>
            </a:xfrm>
            <a:custGeom>
              <a:avLst/>
              <a:gdLst/>
              <a:ahLst/>
              <a:cxnLst/>
              <a:rect l="l" t="t" r="r" b="b"/>
              <a:pathLst>
                <a:path w="168" h="1394" extrusionOk="0">
                  <a:moveTo>
                    <a:pt x="1" y="1"/>
                  </a:moveTo>
                  <a:lnTo>
                    <a:pt x="1" y="799"/>
                  </a:lnTo>
                  <a:lnTo>
                    <a:pt x="48" y="799"/>
                  </a:lnTo>
                  <a:lnTo>
                    <a:pt x="48" y="1394"/>
                  </a:lnTo>
                  <a:lnTo>
                    <a:pt x="120" y="1394"/>
                  </a:lnTo>
                  <a:lnTo>
                    <a:pt x="120"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8"/>
            <p:cNvSpPr/>
            <p:nvPr/>
          </p:nvSpPr>
          <p:spPr>
            <a:xfrm>
              <a:off x="1445471" y="2565067"/>
              <a:ext cx="13616" cy="113653"/>
            </a:xfrm>
            <a:custGeom>
              <a:avLst/>
              <a:gdLst/>
              <a:ahLst/>
              <a:cxnLst/>
              <a:rect l="l" t="t" r="r" b="b"/>
              <a:pathLst>
                <a:path w="167" h="1394" extrusionOk="0">
                  <a:moveTo>
                    <a:pt x="0" y="1"/>
                  </a:moveTo>
                  <a:lnTo>
                    <a:pt x="0" y="799"/>
                  </a:lnTo>
                  <a:lnTo>
                    <a:pt x="48" y="799"/>
                  </a:lnTo>
                  <a:lnTo>
                    <a:pt x="48" y="1394"/>
                  </a:lnTo>
                  <a:lnTo>
                    <a:pt x="119" y="1394"/>
                  </a:lnTo>
                  <a:lnTo>
                    <a:pt x="119"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8"/>
            <p:cNvSpPr/>
            <p:nvPr/>
          </p:nvSpPr>
          <p:spPr>
            <a:xfrm>
              <a:off x="1480365" y="2565067"/>
              <a:ext cx="12719" cy="113653"/>
            </a:xfrm>
            <a:custGeom>
              <a:avLst/>
              <a:gdLst/>
              <a:ahLst/>
              <a:cxnLst/>
              <a:rect l="l" t="t" r="r" b="b"/>
              <a:pathLst>
                <a:path w="156" h="1394" extrusionOk="0">
                  <a:moveTo>
                    <a:pt x="1" y="1"/>
                  </a:moveTo>
                  <a:lnTo>
                    <a:pt x="1" y="799"/>
                  </a:lnTo>
                  <a:lnTo>
                    <a:pt x="48" y="799"/>
                  </a:lnTo>
                  <a:lnTo>
                    <a:pt x="48" y="1394"/>
                  </a:lnTo>
                  <a:lnTo>
                    <a:pt x="108" y="1394"/>
                  </a:lnTo>
                  <a:lnTo>
                    <a:pt x="108" y="799"/>
                  </a:lnTo>
                  <a:lnTo>
                    <a:pt x="156" y="799"/>
                  </a:lnTo>
                  <a:lnTo>
                    <a:pt x="1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8"/>
            <p:cNvSpPr/>
            <p:nvPr/>
          </p:nvSpPr>
          <p:spPr>
            <a:xfrm>
              <a:off x="1514363" y="2565067"/>
              <a:ext cx="13697" cy="113653"/>
            </a:xfrm>
            <a:custGeom>
              <a:avLst/>
              <a:gdLst/>
              <a:ahLst/>
              <a:cxnLst/>
              <a:rect l="l" t="t" r="r" b="b"/>
              <a:pathLst>
                <a:path w="168" h="1394" extrusionOk="0">
                  <a:moveTo>
                    <a:pt x="1" y="1"/>
                  </a:moveTo>
                  <a:lnTo>
                    <a:pt x="1" y="799"/>
                  </a:lnTo>
                  <a:lnTo>
                    <a:pt x="48" y="799"/>
                  </a:lnTo>
                  <a:lnTo>
                    <a:pt x="48" y="1394"/>
                  </a:lnTo>
                  <a:lnTo>
                    <a:pt x="120" y="1394"/>
                  </a:lnTo>
                  <a:lnTo>
                    <a:pt x="120"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8"/>
            <p:cNvSpPr/>
            <p:nvPr/>
          </p:nvSpPr>
          <p:spPr>
            <a:xfrm>
              <a:off x="1550317" y="2565067"/>
              <a:ext cx="12637" cy="113653"/>
            </a:xfrm>
            <a:custGeom>
              <a:avLst/>
              <a:gdLst/>
              <a:ahLst/>
              <a:cxnLst/>
              <a:rect l="l" t="t" r="r" b="b"/>
              <a:pathLst>
                <a:path w="155" h="1394" extrusionOk="0">
                  <a:moveTo>
                    <a:pt x="0" y="1"/>
                  </a:moveTo>
                  <a:lnTo>
                    <a:pt x="0" y="799"/>
                  </a:lnTo>
                  <a:lnTo>
                    <a:pt x="36" y="799"/>
                  </a:lnTo>
                  <a:lnTo>
                    <a:pt x="36" y="1394"/>
                  </a:lnTo>
                  <a:lnTo>
                    <a:pt x="119" y="1394"/>
                  </a:lnTo>
                  <a:lnTo>
                    <a:pt x="119" y="799"/>
                  </a:lnTo>
                  <a:lnTo>
                    <a:pt x="155" y="799"/>
                  </a:lnTo>
                  <a:lnTo>
                    <a:pt x="1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8"/>
            <p:cNvSpPr/>
            <p:nvPr/>
          </p:nvSpPr>
          <p:spPr>
            <a:xfrm>
              <a:off x="1585212" y="2565067"/>
              <a:ext cx="13697" cy="113653"/>
            </a:xfrm>
            <a:custGeom>
              <a:avLst/>
              <a:gdLst/>
              <a:ahLst/>
              <a:cxnLst/>
              <a:rect l="l" t="t" r="r" b="b"/>
              <a:pathLst>
                <a:path w="168" h="1394" extrusionOk="0">
                  <a:moveTo>
                    <a:pt x="1" y="1"/>
                  </a:moveTo>
                  <a:lnTo>
                    <a:pt x="1" y="799"/>
                  </a:lnTo>
                  <a:lnTo>
                    <a:pt x="48" y="799"/>
                  </a:lnTo>
                  <a:lnTo>
                    <a:pt x="48" y="1394"/>
                  </a:lnTo>
                  <a:lnTo>
                    <a:pt x="108" y="1394"/>
                  </a:lnTo>
                  <a:lnTo>
                    <a:pt x="108"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8"/>
            <p:cNvSpPr/>
            <p:nvPr/>
          </p:nvSpPr>
          <p:spPr>
            <a:xfrm>
              <a:off x="1620188" y="2565067"/>
              <a:ext cx="12719" cy="113653"/>
            </a:xfrm>
            <a:custGeom>
              <a:avLst/>
              <a:gdLst/>
              <a:ahLst/>
              <a:cxnLst/>
              <a:rect l="l" t="t" r="r" b="b"/>
              <a:pathLst>
                <a:path w="156" h="1394" extrusionOk="0">
                  <a:moveTo>
                    <a:pt x="0" y="1"/>
                  </a:moveTo>
                  <a:lnTo>
                    <a:pt x="0" y="799"/>
                  </a:lnTo>
                  <a:lnTo>
                    <a:pt x="48" y="799"/>
                  </a:lnTo>
                  <a:lnTo>
                    <a:pt x="48" y="1394"/>
                  </a:lnTo>
                  <a:lnTo>
                    <a:pt x="108" y="1394"/>
                  </a:lnTo>
                  <a:lnTo>
                    <a:pt x="108" y="799"/>
                  </a:lnTo>
                  <a:lnTo>
                    <a:pt x="155" y="799"/>
                  </a:lnTo>
                  <a:lnTo>
                    <a:pt x="1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8"/>
            <p:cNvSpPr/>
            <p:nvPr/>
          </p:nvSpPr>
          <p:spPr>
            <a:xfrm>
              <a:off x="1654186" y="2565067"/>
              <a:ext cx="13616" cy="113653"/>
            </a:xfrm>
            <a:custGeom>
              <a:avLst/>
              <a:gdLst/>
              <a:ahLst/>
              <a:cxnLst/>
              <a:rect l="l" t="t" r="r" b="b"/>
              <a:pathLst>
                <a:path w="167" h="1394" extrusionOk="0">
                  <a:moveTo>
                    <a:pt x="0" y="1"/>
                  </a:moveTo>
                  <a:lnTo>
                    <a:pt x="0" y="799"/>
                  </a:lnTo>
                  <a:lnTo>
                    <a:pt x="48" y="799"/>
                  </a:lnTo>
                  <a:lnTo>
                    <a:pt x="48" y="1394"/>
                  </a:lnTo>
                  <a:lnTo>
                    <a:pt x="119" y="1394"/>
                  </a:lnTo>
                  <a:lnTo>
                    <a:pt x="119"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8"/>
            <p:cNvSpPr/>
            <p:nvPr/>
          </p:nvSpPr>
          <p:spPr>
            <a:xfrm>
              <a:off x="1689080" y="2565067"/>
              <a:ext cx="13697" cy="113653"/>
            </a:xfrm>
            <a:custGeom>
              <a:avLst/>
              <a:gdLst/>
              <a:ahLst/>
              <a:cxnLst/>
              <a:rect l="l" t="t" r="r" b="b"/>
              <a:pathLst>
                <a:path w="168" h="1394" extrusionOk="0">
                  <a:moveTo>
                    <a:pt x="1" y="1"/>
                  </a:moveTo>
                  <a:lnTo>
                    <a:pt x="1" y="799"/>
                  </a:lnTo>
                  <a:lnTo>
                    <a:pt x="48" y="799"/>
                  </a:lnTo>
                  <a:lnTo>
                    <a:pt x="48" y="1394"/>
                  </a:lnTo>
                  <a:lnTo>
                    <a:pt x="120" y="1394"/>
                  </a:lnTo>
                  <a:lnTo>
                    <a:pt x="120"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8"/>
            <p:cNvSpPr/>
            <p:nvPr/>
          </p:nvSpPr>
          <p:spPr>
            <a:xfrm>
              <a:off x="1725035" y="2565067"/>
              <a:ext cx="11740" cy="113653"/>
            </a:xfrm>
            <a:custGeom>
              <a:avLst/>
              <a:gdLst/>
              <a:ahLst/>
              <a:cxnLst/>
              <a:rect l="l" t="t" r="r" b="b"/>
              <a:pathLst>
                <a:path w="144" h="1394" extrusionOk="0">
                  <a:moveTo>
                    <a:pt x="0" y="1"/>
                  </a:moveTo>
                  <a:lnTo>
                    <a:pt x="0" y="799"/>
                  </a:lnTo>
                  <a:lnTo>
                    <a:pt x="36" y="799"/>
                  </a:lnTo>
                  <a:lnTo>
                    <a:pt x="36" y="1394"/>
                  </a:lnTo>
                  <a:lnTo>
                    <a:pt x="95" y="1394"/>
                  </a:lnTo>
                  <a:lnTo>
                    <a:pt x="95" y="799"/>
                  </a:lnTo>
                  <a:lnTo>
                    <a:pt x="143" y="799"/>
                  </a:lnTo>
                  <a:lnTo>
                    <a:pt x="1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8"/>
            <p:cNvSpPr/>
            <p:nvPr/>
          </p:nvSpPr>
          <p:spPr>
            <a:xfrm>
              <a:off x="1797840" y="2144783"/>
              <a:ext cx="114631" cy="13697"/>
            </a:xfrm>
            <a:custGeom>
              <a:avLst/>
              <a:gdLst/>
              <a:ahLst/>
              <a:cxnLst/>
              <a:rect l="l" t="t" r="r" b="b"/>
              <a:pathLst>
                <a:path w="1406" h="168" extrusionOk="0">
                  <a:moveTo>
                    <a:pt x="0" y="0"/>
                  </a:moveTo>
                  <a:lnTo>
                    <a:pt x="0" y="167"/>
                  </a:lnTo>
                  <a:lnTo>
                    <a:pt x="810" y="167"/>
                  </a:lnTo>
                  <a:lnTo>
                    <a:pt x="810" y="119"/>
                  </a:lnTo>
                  <a:lnTo>
                    <a:pt x="1405" y="119"/>
                  </a:lnTo>
                  <a:lnTo>
                    <a:pt x="1405" y="48"/>
                  </a:lnTo>
                  <a:lnTo>
                    <a:pt x="810" y="48"/>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8"/>
            <p:cNvSpPr/>
            <p:nvPr/>
          </p:nvSpPr>
          <p:spPr>
            <a:xfrm>
              <a:off x="1797840" y="2180656"/>
              <a:ext cx="114631" cy="11740"/>
            </a:xfrm>
            <a:custGeom>
              <a:avLst/>
              <a:gdLst/>
              <a:ahLst/>
              <a:cxnLst/>
              <a:rect l="l" t="t" r="r" b="b"/>
              <a:pathLst>
                <a:path w="1406" h="144" extrusionOk="0">
                  <a:moveTo>
                    <a:pt x="0" y="1"/>
                  </a:moveTo>
                  <a:lnTo>
                    <a:pt x="0" y="144"/>
                  </a:lnTo>
                  <a:lnTo>
                    <a:pt x="810" y="144"/>
                  </a:lnTo>
                  <a:lnTo>
                    <a:pt x="810" y="96"/>
                  </a:lnTo>
                  <a:lnTo>
                    <a:pt x="1405" y="96"/>
                  </a:lnTo>
                  <a:lnTo>
                    <a:pt x="1405" y="37"/>
                  </a:lnTo>
                  <a:lnTo>
                    <a:pt x="810" y="37"/>
                  </a:lnTo>
                  <a:lnTo>
                    <a:pt x="8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8"/>
            <p:cNvSpPr/>
            <p:nvPr/>
          </p:nvSpPr>
          <p:spPr>
            <a:xfrm>
              <a:off x="1797840" y="2214654"/>
              <a:ext cx="65061" cy="12719"/>
            </a:xfrm>
            <a:custGeom>
              <a:avLst/>
              <a:gdLst/>
              <a:ahLst/>
              <a:cxnLst/>
              <a:rect l="l" t="t" r="r" b="b"/>
              <a:pathLst>
                <a:path w="798" h="156" extrusionOk="0">
                  <a:moveTo>
                    <a:pt x="0" y="1"/>
                  </a:moveTo>
                  <a:lnTo>
                    <a:pt x="0" y="155"/>
                  </a:lnTo>
                  <a:lnTo>
                    <a:pt x="798" y="155"/>
                  </a:lnTo>
                  <a:lnTo>
                    <a:pt x="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8"/>
            <p:cNvSpPr/>
            <p:nvPr/>
          </p:nvSpPr>
          <p:spPr>
            <a:xfrm>
              <a:off x="1846350" y="2217589"/>
              <a:ext cx="66121" cy="5870"/>
            </a:xfrm>
            <a:custGeom>
              <a:avLst/>
              <a:gdLst/>
              <a:ahLst/>
              <a:cxnLst/>
              <a:rect l="l" t="t" r="r" b="b"/>
              <a:pathLst>
                <a:path w="811" h="72" extrusionOk="0">
                  <a:moveTo>
                    <a:pt x="1" y="0"/>
                  </a:moveTo>
                  <a:lnTo>
                    <a:pt x="1" y="72"/>
                  </a:lnTo>
                  <a:lnTo>
                    <a:pt x="810" y="72"/>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8"/>
            <p:cNvSpPr/>
            <p:nvPr/>
          </p:nvSpPr>
          <p:spPr>
            <a:xfrm>
              <a:off x="1797840" y="2249630"/>
              <a:ext cx="114631" cy="13616"/>
            </a:xfrm>
            <a:custGeom>
              <a:avLst/>
              <a:gdLst/>
              <a:ahLst/>
              <a:cxnLst/>
              <a:rect l="l" t="t" r="r" b="b"/>
              <a:pathLst>
                <a:path w="1406" h="167" extrusionOk="0">
                  <a:moveTo>
                    <a:pt x="0" y="0"/>
                  </a:moveTo>
                  <a:lnTo>
                    <a:pt x="0" y="167"/>
                  </a:lnTo>
                  <a:lnTo>
                    <a:pt x="810" y="167"/>
                  </a:lnTo>
                  <a:lnTo>
                    <a:pt x="810" y="119"/>
                  </a:lnTo>
                  <a:lnTo>
                    <a:pt x="1405" y="119"/>
                  </a:lnTo>
                  <a:lnTo>
                    <a:pt x="1405" y="48"/>
                  </a:lnTo>
                  <a:lnTo>
                    <a:pt x="810" y="48"/>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8"/>
            <p:cNvSpPr/>
            <p:nvPr/>
          </p:nvSpPr>
          <p:spPr>
            <a:xfrm>
              <a:off x="1797840" y="2284525"/>
              <a:ext cx="114631" cy="12719"/>
            </a:xfrm>
            <a:custGeom>
              <a:avLst/>
              <a:gdLst/>
              <a:ahLst/>
              <a:cxnLst/>
              <a:rect l="l" t="t" r="r" b="b"/>
              <a:pathLst>
                <a:path w="1406" h="156" extrusionOk="0">
                  <a:moveTo>
                    <a:pt x="0" y="1"/>
                  </a:moveTo>
                  <a:lnTo>
                    <a:pt x="0" y="156"/>
                  </a:lnTo>
                  <a:lnTo>
                    <a:pt x="810" y="156"/>
                  </a:lnTo>
                  <a:lnTo>
                    <a:pt x="810" y="108"/>
                  </a:lnTo>
                  <a:lnTo>
                    <a:pt x="1405" y="108"/>
                  </a:lnTo>
                  <a:lnTo>
                    <a:pt x="1405" y="49"/>
                  </a:lnTo>
                  <a:lnTo>
                    <a:pt x="810" y="49"/>
                  </a:lnTo>
                  <a:lnTo>
                    <a:pt x="8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8"/>
            <p:cNvSpPr/>
            <p:nvPr/>
          </p:nvSpPr>
          <p:spPr>
            <a:xfrm>
              <a:off x="1797840" y="2318522"/>
              <a:ext cx="114631" cy="13697"/>
            </a:xfrm>
            <a:custGeom>
              <a:avLst/>
              <a:gdLst/>
              <a:ahLst/>
              <a:cxnLst/>
              <a:rect l="l" t="t" r="r" b="b"/>
              <a:pathLst>
                <a:path w="1406" h="168" extrusionOk="0">
                  <a:moveTo>
                    <a:pt x="0" y="1"/>
                  </a:moveTo>
                  <a:lnTo>
                    <a:pt x="0" y="167"/>
                  </a:lnTo>
                  <a:lnTo>
                    <a:pt x="810" y="167"/>
                  </a:lnTo>
                  <a:lnTo>
                    <a:pt x="810" y="120"/>
                  </a:lnTo>
                  <a:lnTo>
                    <a:pt x="1405" y="120"/>
                  </a:lnTo>
                  <a:lnTo>
                    <a:pt x="1405" y="60"/>
                  </a:lnTo>
                  <a:lnTo>
                    <a:pt x="810" y="60"/>
                  </a:lnTo>
                  <a:lnTo>
                    <a:pt x="8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8"/>
            <p:cNvSpPr/>
            <p:nvPr/>
          </p:nvSpPr>
          <p:spPr>
            <a:xfrm>
              <a:off x="1797840" y="2353499"/>
              <a:ext cx="114631" cy="13616"/>
            </a:xfrm>
            <a:custGeom>
              <a:avLst/>
              <a:gdLst/>
              <a:ahLst/>
              <a:cxnLst/>
              <a:rect l="l" t="t" r="r" b="b"/>
              <a:pathLst>
                <a:path w="1406" h="167" extrusionOk="0">
                  <a:moveTo>
                    <a:pt x="0" y="0"/>
                  </a:moveTo>
                  <a:lnTo>
                    <a:pt x="0" y="167"/>
                  </a:lnTo>
                  <a:lnTo>
                    <a:pt x="810" y="167"/>
                  </a:lnTo>
                  <a:lnTo>
                    <a:pt x="810" y="119"/>
                  </a:lnTo>
                  <a:lnTo>
                    <a:pt x="1405" y="119"/>
                  </a:lnTo>
                  <a:lnTo>
                    <a:pt x="1405" y="48"/>
                  </a:lnTo>
                  <a:lnTo>
                    <a:pt x="810" y="48"/>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8"/>
            <p:cNvSpPr/>
            <p:nvPr/>
          </p:nvSpPr>
          <p:spPr>
            <a:xfrm>
              <a:off x="1797840" y="2389371"/>
              <a:ext cx="114631" cy="12719"/>
            </a:xfrm>
            <a:custGeom>
              <a:avLst/>
              <a:gdLst/>
              <a:ahLst/>
              <a:cxnLst/>
              <a:rect l="l" t="t" r="r" b="b"/>
              <a:pathLst>
                <a:path w="1406" h="156" extrusionOk="0">
                  <a:moveTo>
                    <a:pt x="0" y="1"/>
                  </a:moveTo>
                  <a:lnTo>
                    <a:pt x="0" y="156"/>
                  </a:lnTo>
                  <a:lnTo>
                    <a:pt x="810" y="156"/>
                  </a:lnTo>
                  <a:lnTo>
                    <a:pt x="810" y="120"/>
                  </a:lnTo>
                  <a:lnTo>
                    <a:pt x="1405" y="120"/>
                  </a:lnTo>
                  <a:lnTo>
                    <a:pt x="1405" y="37"/>
                  </a:lnTo>
                  <a:lnTo>
                    <a:pt x="810" y="37"/>
                  </a:lnTo>
                  <a:lnTo>
                    <a:pt x="8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8"/>
            <p:cNvSpPr/>
            <p:nvPr/>
          </p:nvSpPr>
          <p:spPr>
            <a:xfrm>
              <a:off x="1797840" y="2424348"/>
              <a:ext cx="114631" cy="11740"/>
            </a:xfrm>
            <a:custGeom>
              <a:avLst/>
              <a:gdLst/>
              <a:ahLst/>
              <a:cxnLst/>
              <a:rect l="l" t="t" r="r" b="b"/>
              <a:pathLst>
                <a:path w="1406" h="144" extrusionOk="0">
                  <a:moveTo>
                    <a:pt x="0" y="0"/>
                  </a:moveTo>
                  <a:lnTo>
                    <a:pt x="0" y="143"/>
                  </a:lnTo>
                  <a:lnTo>
                    <a:pt x="810" y="143"/>
                  </a:lnTo>
                  <a:lnTo>
                    <a:pt x="810" y="108"/>
                  </a:lnTo>
                  <a:lnTo>
                    <a:pt x="1405" y="108"/>
                  </a:lnTo>
                  <a:lnTo>
                    <a:pt x="1405" y="48"/>
                  </a:lnTo>
                  <a:lnTo>
                    <a:pt x="810" y="48"/>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8"/>
            <p:cNvSpPr/>
            <p:nvPr/>
          </p:nvSpPr>
          <p:spPr>
            <a:xfrm>
              <a:off x="1797840" y="2458345"/>
              <a:ext cx="114631" cy="13616"/>
            </a:xfrm>
            <a:custGeom>
              <a:avLst/>
              <a:gdLst/>
              <a:ahLst/>
              <a:cxnLst/>
              <a:rect l="l" t="t" r="r" b="b"/>
              <a:pathLst>
                <a:path w="1406" h="167" extrusionOk="0">
                  <a:moveTo>
                    <a:pt x="0" y="0"/>
                  </a:moveTo>
                  <a:lnTo>
                    <a:pt x="0" y="167"/>
                  </a:lnTo>
                  <a:lnTo>
                    <a:pt x="810" y="167"/>
                  </a:lnTo>
                  <a:lnTo>
                    <a:pt x="810" y="119"/>
                  </a:lnTo>
                  <a:lnTo>
                    <a:pt x="1405" y="119"/>
                  </a:lnTo>
                  <a:lnTo>
                    <a:pt x="1405" y="48"/>
                  </a:lnTo>
                  <a:lnTo>
                    <a:pt x="810" y="48"/>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8"/>
            <p:cNvSpPr/>
            <p:nvPr/>
          </p:nvSpPr>
          <p:spPr>
            <a:xfrm>
              <a:off x="1797840" y="2493240"/>
              <a:ext cx="114631" cy="13697"/>
            </a:xfrm>
            <a:custGeom>
              <a:avLst/>
              <a:gdLst/>
              <a:ahLst/>
              <a:cxnLst/>
              <a:rect l="l" t="t" r="r" b="b"/>
              <a:pathLst>
                <a:path w="1406" h="168" extrusionOk="0">
                  <a:moveTo>
                    <a:pt x="0" y="1"/>
                  </a:moveTo>
                  <a:lnTo>
                    <a:pt x="0" y="167"/>
                  </a:lnTo>
                  <a:lnTo>
                    <a:pt x="810" y="167"/>
                  </a:lnTo>
                  <a:lnTo>
                    <a:pt x="810" y="120"/>
                  </a:lnTo>
                  <a:lnTo>
                    <a:pt x="1405" y="120"/>
                  </a:lnTo>
                  <a:lnTo>
                    <a:pt x="1405" y="48"/>
                  </a:lnTo>
                  <a:lnTo>
                    <a:pt x="810" y="48"/>
                  </a:lnTo>
                  <a:lnTo>
                    <a:pt x="8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8"/>
            <p:cNvSpPr/>
            <p:nvPr/>
          </p:nvSpPr>
          <p:spPr>
            <a:xfrm>
              <a:off x="1197947" y="2144783"/>
              <a:ext cx="114631" cy="13697"/>
            </a:xfrm>
            <a:custGeom>
              <a:avLst/>
              <a:gdLst/>
              <a:ahLst/>
              <a:cxnLst/>
              <a:rect l="l" t="t" r="r" b="b"/>
              <a:pathLst>
                <a:path w="1406" h="168" extrusionOk="0">
                  <a:moveTo>
                    <a:pt x="595" y="0"/>
                  </a:moveTo>
                  <a:lnTo>
                    <a:pt x="595" y="48"/>
                  </a:lnTo>
                  <a:lnTo>
                    <a:pt x="0" y="48"/>
                  </a:lnTo>
                  <a:lnTo>
                    <a:pt x="0" y="119"/>
                  </a:lnTo>
                  <a:lnTo>
                    <a:pt x="595" y="119"/>
                  </a:lnTo>
                  <a:lnTo>
                    <a:pt x="595" y="167"/>
                  </a:lnTo>
                  <a:lnTo>
                    <a:pt x="1405" y="167"/>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8"/>
            <p:cNvSpPr/>
            <p:nvPr/>
          </p:nvSpPr>
          <p:spPr>
            <a:xfrm>
              <a:off x="1197947" y="2180656"/>
              <a:ext cx="114631" cy="11740"/>
            </a:xfrm>
            <a:custGeom>
              <a:avLst/>
              <a:gdLst/>
              <a:ahLst/>
              <a:cxnLst/>
              <a:rect l="l" t="t" r="r" b="b"/>
              <a:pathLst>
                <a:path w="1406" h="144" extrusionOk="0">
                  <a:moveTo>
                    <a:pt x="595" y="1"/>
                  </a:moveTo>
                  <a:lnTo>
                    <a:pt x="595" y="37"/>
                  </a:lnTo>
                  <a:lnTo>
                    <a:pt x="0" y="37"/>
                  </a:lnTo>
                  <a:lnTo>
                    <a:pt x="0" y="96"/>
                  </a:lnTo>
                  <a:lnTo>
                    <a:pt x="595" y="96"/>
                  </a:lnTo>
                  <a:lnTo>
                    <a:pt x="595" y="144"/>
                  </a:lnTo>
                  <a:lnTo>
                    <a:pt x="1405" y="144"/>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8"/>
            <p:cNvSpPr/>
            <p:nvPr/>
          </p:nvSpPr>
          <p:spPr>
            <a:xfrm>
              <a:off x="1197947" y="2214654"/>
              <a:ext cx="114631" cy="12719"/>
            </a:xfrm>
            <a:custGeom>
              <a:avLst/>
              <a:gdLst/>
              <a:ahLst/>
              <a:cxnLst/>
              <a:rect l="l" t="t" r="r" b="b"/>
              <a:pathLst>
                <a:path w="1406" h="156" extrusionOk="0">
                  <a:moveTo>
                    <a:pt x="595" y="1"/>
                  </a:moveTo>
                  <a:lnTo>
                    <a:pt x="595" y="36"/>
                  </a:lnTo>
                  <a:lnTo>
                    <a:pt x="0" y="36"/>
                  </a:lnTo>
                  <a:lnTo>
                    <a:pt x="0" y="120"/>
                  </a:lnTo>
                  <a:lnTo>
                    <a:pt x="595" y="120"/>
                  </a:lnTo>
                  <a:lnTo>
                    <a:pt x="595" y="155"/>
                  </a:lnTo>
                  <a:lnTo>
                    <a:pt x="1405" y="155"/>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8"/>
            <p:cNvSpPr/>
            <p:nvPr/>
          </p:nvSpPr>
          <p:spPr>
            <a:xfrm>
              <a:off x="1197947" y="2249630"/>
              <a:ext cx="114631" cy="13616"/>
            </a:xfrm>
            <a:custGeom>
              <a:avLst/>
              <a:gdLst/>
              <a:ahLst/>
              <a:cxnLst/>
              <a:rect l="l" t="t" r="r" b="b"/>
              <a:pathLst>
                <a:path w="1406" h="167" extrusionOk="0">
                  <a:moveTo>
                    <a:pt x="595" y="0"/>
                  </a:moveTo>
                  <a:lnTo>
                    <a:pt x="595" y="48"/>
                  </a:lnTo>
                  <a:lnTo>
                    <a:pt x="0" y="48"/>
                  </a:lnTo>
                  <a:lnTo>
                    <a:pt x="0" y="119"/>
                  </a:lnTo>
                  <a:lnTo>
                    <a:pt x="595" y="119"/>
                  </a:lnTo>
                  <a:lnTo>
                    <a:pt x="595" y="167"/>
                  </a:lnTo>
                  <a:lnTo>
                    <a:pt x="1405" y="167"/>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8"/>
            <p:cNvSpPr/>
            <p:nvPr/>
          </p:nvSpPr>
          <p:spPr>
            <a:xfrm>
              <a:off x="1197947" y="2284525"/>
              <a:ext cx="114631" cy="12719"/>
            </a:xfrm>
            <a:custGeom>
              <a:avLst/>
              <a:gdLst/>
              <a:ahLst/>
              <a:cxnLst/>
              <a:rect l="l" t="t" r="r" b="b"/>
              <a:pathLst>
                <a:path w="1406" h="156" extrusionOk="0">
                  <a:moveTo>
                    <a:pt x="595" y="1"/>
                  </a:moveTo>
                  <a:lnTo>
                    <a:pt x="595" y="49"/>
                  </a:lnTo>
                  <a:lnTo>
                    <a:pt x="0" y="49"/>
                  </a:lnTo>
                  <a:lnTo>
                    <a:pt x="0" y="108"/>
                  </a:lnTo>
                  <a:lnTo>
                    <a:pt x="595" y="108"/>
                  </a:lnTo>
                  <a:lnTo>
                    <a:pt x="595" y="156"/>
                  </a:lnTo>
                  <a:lnTo>
                    <a:pt x="1405" y="156"/>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8"/>
            <p:cNvSpPr/>
            <p:nvPr/>
          </p:nvSpPr>
          <p:spPr>
            <a:xfrm>
              <a:off x="1197947" y="2318522"/>
              <a:ext cx="114631" cy="13697"/>
            </a:xfrm>
            <a:custGeom>
              <a:avLst/>
              <a:gdLst/>
              <a:ahLst/>
              <a:cxnLst/>
              <a:rect l="l" t="t" r="r" b="b"/>
              <a:pathLst>
                <a:path w="1406" h="168" extrusionOk="0">
                  <a:moveTo>
                    <a:pt x="595" y="1"/>
                  </a:moveTo>
                  <a:lnTo>
                    <a:pt x="595" y="60"/>
                  </a:lnTo>
                  <a:lnTo>
                    <a:pt x="0" y="60"/>
                  </a:lnTo>
                  <a:lnTo>
                    <a:pt x="0" y="120"/>
                  </a:lnTo>
                  <a:lnTo>
                    <a:pt x="595" y="120"/>
                  </a:lnTo>
                  <a:lnTo>
                    <a:pt x="595" y="167"/>
                  </a:lnTo>
                  <a:lnTo>
                    <a:pt x="1405" y="167"/>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8"/>
            <p:cNvSpPr/>
            <p:nvPr/>
          </p:nvSpPr>
          <p:spPr>
            <a:xfrm>
              <a:off x="1197947" y="2353499"/>
              <a:ext cx="114631" cy="13616"/>
            </a:xfrm>
            <a:custGeom>
              <a:avLst/>
              <a:gdLst/>
              <a:ahLst/>
              <a:cxnLst/>
              <a:rect l="l" t="t" r="r" b="b"/>
              <a:pathLst>
                <a:path w="1406" h="167" extrusionOk="0">
                  <a:moveTo>
                    <a:pt x="595" y="0"/>
                  </a:moveTo>
                  <a:lnTo>
                    <a:pt x="595" y="48"/>
                  </a:lnTo>
                  <a:lnTo>
                    <a:pt x="0" y="48"/>
                  </a:lnTo>
                  <a:lnTo>
                    <a:pt x="0" y="119"/>
                  </a:lnTo>
                  <a:lnTo>
                    <a:pt x="595" y="119"/>
                  </a:lnTo>
                  <a:lnTo>
                    <a:pt x="595" y="167"/>
                  </a:lnTo>
                  <a:lnTo>
                    <a:pt x="1405" y="167"/>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8"/>
            <p:cNvSpPr/>
            <p:nvPr/>
          </p:nvSpPr>
          <p:spPr>
            <a:xfrm>
              <a:off x="1197947" y="2389371"/>
              <a:ext cx="114631" cy="12719"/>
            </a:xfrm>
            <a:custGeom>
              <a:avLst/>
              <a:gdLst/>
              <a:ahLst/>
              <a:cxnLst/>
              <a:rect l="l" t="t" r="r" b="b"/>
              <a:pathLst>
                <a:path w="1406" h="156" extrusionOk="0">
                  <a:moveTo>
                    <a:pt x="595" y="1"/>
                  </a:moveTo>
                  <a:lnTo>
                    <a:pt x="595" y="37"/>
                  </a:lnTo>
                  <a:lnTo>
                    <a:pt x="0" y="37"/>
                  </a:lnTo>
                  <a:lnTo>
                    <a:pt x="0" y="120"/>
                  </a:lnTo>
                  <a:lnTo>
                    <a:pt x="595" y="120"/>
                  </a:lnTo>
                  <a:lnTo>
                    <a:pt x="595" y="156"/>
                  </a:lnTo>
                  <a:lnTo>
                    <a:pt x="1405" y="156"/>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8"/>
            <p:cNvSpPr/>
            <p:nvPr/>
          </p:nvSpPr>
          <p:spPr>
            <a:xfrm>
              <a:off x="1197947" y="2424348"/>
              <a:ext cx="114631" cy="11740"/>
            </a:xfrm>
            <a:custGeom>
              <a:avLst/>
              <a:gdLst/>
              <a:ahLst/>
              <a:cxnLst/>
              <a:rect l="l" t="t" r="r" b="b"/>
              <a:pathLst>
                <a:path w="1406" h="144" extrusionOk="0">
                  <a:moveTo>
                    <a:pt x="595" y="0"/>
                  </a:moveTo>
                  <a:lnTo>
                    <a:pt x="595" y="48"/>
                  </a:lnTo>
                  <a:lnTo>
                    <a:pt x="0" y="48"/>
                  </a:lnTo>
                  <a:lnTo>
                    <a:pt x="0" y="108"/>
                  </a:lnTo>
                  <a:lnTo>
                    <a:pt x="595" y="108"/>
                  </a:lnTo>
                  <a:lnTo>
                    <a:pt x="595" y="143"/>
                  </a:lnTo>
                  <a:lnTo>
                    <a:pt x="1405" y="143"/>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8"/>
            <p:cNvSpPr/>
            <p:nvPr/>
          </p:nvSpPr>
          <p:spPr>
            <a:xfrm>
              <a:off x="1197947" y="2458345"/>
              <a:ext cx="114631" cy="13616"/>
            </a:xfrm>
            <a:custGeom>
              <a:avLst/>
              <a:gdLst/>
              <a:ahLst/>
              <a:cxnLst/>
              <a:rect l="l" t="t" r="r" b="b"/>
              <a:pathLst>
                <a:path w="1406" h="167" extrusionOk="0">
                  <a:moveTo>
                    <a:pt x="595" y="0"/>
                  </a:moveTo>
                  <a:lnTo>
                    <a:pt x="595" y="48"/>
                  </a:lnTo>
                  <a:lnTo>
                    <a:pt x="0" y="48"/>
                  </a:lnTo>
                  <a:lnTo>
                    <a:pt x="0" y="119"/>
                  </a:lnTo>
                  <a:lnTo>
                    <a:pt x="595" y="119"/>
                  </a:lnTo>
                  <a:lnTo>
                    <a:pt x="595" y="167"/>
                  </a:lnTo>
                  <a:lnTo>
                    <a:pt x="1405" y="167"/>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8"/>
            <p:cNvSpPr/>
            <p:nvPr/>
          </p:nvSpPr>
          <p:spPr>
            <a:xfrm>
              <a:off x="1197947" y="2493240"/>
              <a:ext cx="114631" cy="13697"/>
            </a:xfrm>
            <a:custGeom>
              <a:avLst/>
              <a:gdLst/>
              <a:ahLst/>
              <a:cxnLst/>
              <a:rect l="l" t="t" r="r" b="b"/>
              <a:pathLst>
                <a:path w="1406" h="168" extrusionOk="0">
                  <a:moveTo>
                    <a:pt x="595" y="1"/>
                  </a:moveTo>
                  <a:lnTo>
                    <a:pt x="595" y="48"/>
                  </a:lnTo>
                  <a:lnTo>
                    <a:pt x="0" y="48"/>
                  </a:lnTo>
                  <a:lnTo>
                    <a:pt x="0" y="120"/>
                  </a:lnTo>
                  <a:lnTo>
                    <a:pt x="595" y="120"/>
                  </a:lnTo>
                  <a:lnTo>
                    <a:pt x="595" y="167"/>
                  </a:lnTo>
                  <a:lnTo>
                    <a:pt x="1405" y="167"/>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8"/>
            <p:cNvSpPr/>
            <p:nvPr/>
          </p:nvSpPr>
          <p:spPr>
            <a:xfrm>
              <a:off x="1312496" y="2086571"/>
              <a:ext cx="78676" cy="478581"/>
            </a:xfrm>
            <a:custGeom>
              <a:avLst/>
              <a:gdLst/>
              <a:ahLst/>
              <a:cxnLst/>
              <a:rect l="l" t="t" r="r" b="b"/>
              <a:pathLst>
                <a:path w="965" h="5870" extrusionOk="0">
                  <a:moveTo>
                    <a:pt x="0" y="0"/>
                  </a:moveTo>
                  <a:lnTo>
                    <a:pt x="0" y="5870"/>
                  </a:lnTo>
                  <a:lnTo>
                    <a:pt x="964" y="4917"/>
                  </a:lnTo>
                  <a:lnTo>
                    <a:pt x="964" y="94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8"/>
            <p:cNvSpPr/>
            <p:nvPr/>
          </p:nvSpPr>
          <p:spPr>
            <a:xfrm>
              <a:off x="1720143" y="2086571"/>
              <a:ext cx="77780" cy="478581"/>
            </a:xfrm>
            <a:custGeom>
              <a:avLst/>
              <a:gdLst/>
              <a:ahLst/>
              <a:cxnLst/>
              <a:rect l="l" t="t" r="r" b="b"/>
              <a:pathLst>
                <a:path w="954" h="5870" extrusionOk="0">
                  <a:moveTo>
                    <a:pt x="953" y="0"/>
                  </a:moveTo>
                  <a:lnTo>
                    <a:pt x="1" y="941"/>
                  </a:lnTo>
                  <a:lnTo>
                    <a:pt x="1" y="4917"/>
                  </a:lnTo>
                  <a:lnTo>
                    <a:pt x="953" y="5870"/>
                  </a:lnTo>
                  <a:lnTo>
                    <a:pt x="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8"/>
            <p:cNvSpPr/>
            <p:nvPr/>
          </p:nvSpPr>
          <p:spPr>
            <a:xfrm>
              <a:off x="2638490" y="759600"/>
              <a:ext cx="1393022" cy="953330"/>
            </a:xfrm>
            <a:custGeom>
              <a:avLst/>
              <a:gdLst/>
              <a:ahLst/>
              <a:cxnLst/>
              <a:rect l="l" t="t" r="r" b="b"/>
              <a:pathLst>
                <a:path w="17086" h="11693" extrusionOk="0">
                  <a:moveTo>
                    <a:pt x="1857" y="0"/>
                  </a:moveTo>
                  <a:cubicBezTo>
                    <a:pt x="1298" y="0"/>
                    <a:pt x="845" y="465"/>
                    <a:pt x="845" y="1012"/>
                  </a:cubicBezTo>
                  <a:lnTo>
                    <a:pt x="845" y="2858"/>
                  </a:lnTo>
                  <a:cubicBezTo>
                    <a:pt x="762" y="2798"/>
                    <a:pt x="655" y="2762"/>
                    <a:pt x="536" y="2762"/>
                  </a:cubicBezTo>
                  <a:cubicBezTo>
                    <a:pt x="238" y="2762"/>
                    <a:pt x="0" y="3001"/>
                    <a:pt x="0" y="3298"/>
                  </a:cubicBezTo>
                  <a:lnTo>
                    <a:pt x="0" y="8358"/>
                  </a:lnTo>
                  <a:cubicBezTo>
                    <a:pt x="0" y="8656"/>
                    <a:pt x="238" y="8894"/>
                    <a:pt x="536" y="8894"/>
                  </a:cubicBezTo>
                  <a:cubicBezTo>
                    <a:pt x="655" y="8894"/>
                    <a:pt x="762" y="8870"/>
                    <a:pt x="845" y="8811"/>
                  </a:cubicBezTo>
                  <a:lnTo>
                    <a:pt x="845" y="10680"/>
                  </a:lnTo>
                  <a:cubicBezTo>
                    <a:pt x="845" y="11252"/>
                    <a:pt x="1310" y="11692"/>
                    <a:pt x="1857" y="11692"/>
                  </a:cubicBezTo>
                  <a:lnTo>
                    <a:pt x="15240" y="11692"/>
                  </a:lnTo>
                  <a:cubicBezTo>
                    <a:pt x="15800" y="11692"/>
                    <a:pt x="16252" y="11240"/>
                    <a:pt x="16252" y="10680"/>
                  </a:cubicBezTo>
                  <a:lnTo>
                    <a:pt x="16252" y="8823"/>
                  </a:lnTo>
                  <a:cubicBezTo>
                    <a:pt x="16335" y="8882"/>
                    <a:pt x="16431" y="8918"/>
                    <a:pt x="16550" y="8918"/>
                  </a:cubicBezTo>
                  <a:cubicBezTo>
                    <a:pt x="16847" y="8918"/>
                    <a:pt x="17085" y="8680"/>
                    <a:pt x="17085" y="8382"/>
                  </a:cubicBezTo>
                  <a:lnTo>
                    <a:pt x="17085" y="3322"/>
                  </a:lnTo>
                  <a:cubicBezTo>
                    <a:pt x="17085" y="2989"/>
                    <a:pt x="16847" y="2751"/>
                    <a:pt x="16550" y="2751"/>
                  </a:cubicBezTo>
                  <a:cubicBezTo>
                    <a:pt x="16443" y="2751"/>
                    <a:pt x="16335" y="2786"/>
                    <a:pt x="16252" y="2846"/>
                  </a:cubicBezTo>
                  <a:lnTo>
                    <a:pt x="16252" y="1012"/>
                  </a:lnTo>
                  <a:cubicBezTo>
                    <a:pt x="16252" y="441"/>
                    <a:pt x="15788" y="0"/>
                    <a:pt x="15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8"/>
            <p:cNvSpPr/>
            <p:nvPr/>
          </p:nvSpPr>
          <p:spPr>
            <a:xfrm>
              <a:off x="2749125" y="813001"/>
              <a:ext cx="1173624" cy="844569"/>
            </a:xfrm>
            <a:custGeom>
              <a:avLst/>
              <a:gdLst/>
              <a:ahLst/>
              <a:cxnLst/>
              <a:rect l="l" t="t" r="r" b="b"/>
              <a:pathLst>
                <a:path w="14395" h="10359" extrusionOk="0">
                  <a:moveTo>
                    <a:pt x="1012" y="0"/>
                  </a:moveTo>
                  <a:cubicBezTo>
                    <a:pt x="453" y="0"/>
                    <a:pt x="0" y="441"/>
                    <a:pt x="0" y="1012"/>
                  </a:cubicBezTo>
                  <a:lnTo>
                    <a:pt x="0" y="9346"/>
                  </a:lnTo>
                  <a:cubicBezTo>
                    <a:pt x="0" y="9894"/>
                    <a:pt x="441" y="10358"/>
                    <a:pt x="1012" y="10358"/>
                  </a:cubicBezTo>
                  <a:lnTo>
                    <a:pt x="13395" y="10358"/>
                  </a:lnTo>
                  <a:cubicBezTo>
                    <a:pt x="13954" y="10358"/>
                    <a:pt x="14395" y="9906"/>
                    <a:pt x="14395" y="9346"/>
                  </a:cubicBezTo>
                  <a:lnTo>
                    <a:pt x="14395" y="1012"/>
                  </a:lnTo>
                  <a:cubicBezTo>
                    <a:pt x="14395" y="464"/>
                    <a:pt x="13954" y="0"/>
                    <a:pt x="13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8"/>
            <p:cNvSpPr/>
            <p:nvPr/>
          </p:nvSpPr>
          <p:spPr>
            <a:xfrm>
              <a:off x="3574202" y="1339110"/>
              <a:ext cx="160288" cy="160206"/>
            </a:xfrm>
            <a:custGeom>
              <a:avLst/>
              <a:gdLst/>
              <a:ahLst/>
              <a:cxnLst/>
              <a:rect l="l" t="t" r="r" b="b"/>
              <a:pathLst>
                <a:path w="1966" h="1965" extrusionOk="0">
                  <a:moveTo>
                    <a:pt x="977" y="0"/>
                  </a:moveTo>
                  <a:cubicBezTo>
                    <a:pt x="441" y="0"/>
                    <a:pt x="1" y="441"/>
                    <a:pt x="1" y="988"/>
                  </a:cubicBezTo>
                  <a:cubicBezTo>
                    <a:pt x="1" y="1524"/>
                    <a:pt x="429" y="1965"/>
                    <a:pt x="977" y="1965"/>
                  </a:cubicBezTo>
                  <a:cubicBezTo>
                    <a:pt x="1513" y="1965"/>
                    <a:pt x="1965" y="1536"/>
                    <a:pt x="1965" y="988"/>
                  </a:cubicBezTo>
                  <a:cubicBezTo>
                    <a:pt x="1965" y="453"/>
                    <a:pt x="1513" y="0"/>
                    <a:pt x="9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8"/>
            <p:cNvSpPr/>
            <p:nvPr/>
          </p:nvSpPr>
          <p:spPr>
            <a:xfrm>
              <a:off x="2837421" y="810066"/>
              <a:ext cx="1085327" cy="844569"/>
            </a:xfrm>
            <a:custGeom>
              <a:avLst/>
              <a:gdLst/>
              <a:ahLst/>
              <a:cxnLst/>
              <a:rect l="l" t="t" r="r" b="b"/>
              <a:pathLst>
                <a:path w="13312" h="10359" extrusionOk="0">
                  <a:moveTo>
                    <a:pt x="13300" y="2524"/>
                  </a:moveTo>
                  <a:lnTo>
                    <a:pt x="13300" y="2528"/>
                  </a:lnTo>
                  <a:lnTo>
                    <a:pt x="13300" y="2528"/>
                  </a:lnTo>
                  <a:lnTo>
                    <a:pt x="13312" y="2524"/>
                  </a:lnTo>
                  <a:close/>
                  <a:moveTo>
                    <a:pt x="12407" y="643"/>
                  </a:moveTo>
                  <a:lnTo>
                    <a:pt x="12681" y="2727"/>
                  </a:lnTo>
                  <a:lnTo>
                    <a:pt x="11812" y="2977"/>
                  </a:lnTo>
                  <a:lnTo>
                    <a:pt x="11490" y="917"/>
                  </a:lnTo>
                  <a:lnTo>
                    <a:pt x="12407" y="643"/>
                  </a:lnTo>
                  <a:close/>
                  <a:moveTo>
                    <a:pt x="9478" y="1489"/>
                  </a:moveTo>
                  <a:lnTo>
                    <a:pt x="10085" y="5144"/>
                  </a:lnTo>
                  <a:lnTo>
                    <a:pt x="3466" y="6346"/>
                  </a:lnTo>
                  <a:lnTo>
                    <a:pt x="3049" y="3382"/>
                  </a:lnTo>
                  <a:lnTo>
                    <a:pt x="9478" y="1489"/>
                  </a:lnTo>
                  <a:close/>
                  <a:moveTo>
                    <a:pt x="2870" y="3441"/>
                  </a:moveTo>
                  <a:lnTo>
                    <a:pt x="3156" y="5418"/>
                  </a:lnTo>
                  <a:cubicBezTo>
                    <a:pt x="2751" y="5465"/>
                    <a:pt x="1918" y="5703"/>
                    <a:pt x="1894" y="5703"/>
                  </a:cubicBezTo>
                  <a:lnTo>
                    <a:pt x="1811" y="5739"/>
                  </a:lnTo>
                  <a:lnTo>
                    <a:pt x="2013" y="7073"/>
                  </a:lnTo>
                  <a:lnTo>
                    <a:pt x="894" y="7477"/>
                  </a:lnTo>
                  <a:lnTo>
                    <a:pt x="584" y="4108"/>
                  </a:lnTo>
                  <a:lnTo>
                    <a:pt x="2870" y="3441"/>
                  </a:lnTo>
                  <a:close/>
                  <a:moveTo>
                    <a:pt x="11324" y="977"/>
                  </a:moveTo>
                  <a:lnTo>
                    <a:pt x="11657" y="3025"/>
                  </a:lnTo>
                  <a:lnTo>
                    <a:pt x="11776" y="3013"/>
                  </a:lnTo>
                  <a:lnTo>
                    <a:pt x="10931" y="3251"/>
                  </a:lnTo>
                  <a:lnTo>
                    <a:pt x="11514" y="8728"/>
                  </a:lnTo>
                  <a:lnTo>
                    <a:pt x="7907" y="8954"/>
                  </a:lnTo>
                  <a:lnTo>
                    <a:pt x="7787" y="7787"/>
                  </a:lnTo>
                  <a:lnTo>
                    <a:pt x="3716" y="8061"/>
                  </a:lnTo>
                  <a:lnTo>
                    <a:pt x="3513" y="6549"/>
                  </a:lnTo>
                  <a:lnTo>
                    <a:pt x="10347" y="5299"/>
                  </a:lnTo>
                  <a:lnTo>
                    <a:pt x="9704" y="1453"/>
                  </a:lnTo>
                  <a:lnTo>
                    <a:pt x="11324" y="977"/>
                  </a:lnTo>
                  <a:close/>
                  <a:moveTo>
                    <a:pt x="1" y="0"/>
                  </a:moveTo>
                  <a:lnTo>
                    <a:pt x="953" y="10359"/>
                  </a:lnTo>
                  <a:lnTo>
                    <a:pt x="1144" y="10359"/>
                  </a:lnTo>
                  <a:lnTo>
                    <a:pt x="894" y="7644"/>
                  </a:lnTo>
                  <a:lnTo>
                    <a:pt x="2203" y="7156"/>
                  </a:lnTo>
                  <a:lnTo>
                    <a:pt x="2013" y="5834"/>
                  </a:lnTo>
                  <a:cubicBezTo>
                    <a:pt x="2311" y="5751"/>
                    <a:pt x="2882" y="5608"/>
                    <a:pt x="3156" y="5584"/>
                  </a:cubicBezTo>
                  <a:lnTo>
                    <a:pt x="3525" y="8216"/>
                  </a:lnTo>
                  <a:lnTo>
                    <a:pt x="7585" y="7954"/>
                  </a:lnTo>
                  <a:lnTo>
                    <a:pt x="7847" y="10359"/>
                  </a:lnTo>
                  <a:lnTo>
                    <a:pt x="8038" y="10359"/>
                  </a:lnTo>
                  <a:lnTo>
                    <a:pt x="8002" y="10097"/>
                  </a:lnTo>
                  <a:lnTo>
                    <a:pt x="13157" y="9871"/>
                  </a:lnTo>
                  <a:lnTo>
                    <a:pt x="13217" y="9763"/>
                  </a:lnTo>
                  <a:lnTo>
                    <a:pt x="13264" y="9632"/>
                  </a:lnTo>
                  <a:lnTo>
                    <a:pt x="7990" y="9883"/>
                  </a:lnTo>
                  <a:lnTo>
                    <a:pt x="7907" y="9085"/>
                  </a:lnTo>
                  <a:lnTo>
                    <a:pt x="11717" y="8847"/>
                  </a:lnTo>
                  <a:lnTo>
                    <a:pt x="11478" y="6585"/>
                  </a:lnTo>
                  <a:lnTo>
                    <a:pt x="13300" y="6239"/>
                  </a:lnTo>
                  <a:lnTo>
                    <a:pt x="13300" y="6049"/>
                  </a:lnTo>
                  <a:lnTo>
                    <a:pt x="11455" y="6394"/>
                  </a:lnTo>
                  <a:lnTo>
                    <a:pt x="11133" y="3322"/>
                  </a:lnTo>
                  <a:lnTo>
                    <a:pt x="13300" y="2655"/>
                  </a:lnTo>
                  <a:lnTo>
                    <a:pt x="13300" y="2528"/>
                  </a:lnTo>
                  <a:lnTo>
                    <a:pt x="13300" y="2528"/>
                  </a:lnTo>
                  <a:lnTo>
                    <a:pt x="12860" y="2655"/>
                  </a:lnTo>
                  <a:lnTo>
                    <a:pt x="12586" y="572"/>
                  </a:lnTo>
                  <a:lnTo>
                    <a:pt x="13145" y="465"/>
                  </a:lnTo>
                  <a:lnTo>
                    <a:pt x="12943" y="250"/>
                  </a:lnTo>
                  <a:lnTo>
                    <a:pt x="548" y="3906"/>
                  </a:lnTo>
                  <a:lnTo>
                    <a:pt x="382" y="2179"/>
                  </a:lnTo>
                  <a:lnTo>
                    <a:pt x="8407" y="0"/>
                  </a:lnTo>
                  <a:lnTo>
                    <a:pt x="7668" y="0"/>
                  </a:lnTo>
                  <a:lnTo>
                    <a:pt x="370" y="1965"/>
                  </a:lnTo>
                  <a:lnTo>
                    <a:pt x="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8"/>
            <p:cNvSpPr/>
            <p:nvPr/>
          </p:nvSpPr>
          <p:spPr>
            <a:xfrm>
              <a:off x="2994691" y="1531275"/>
              <a:ext cx="385474" cy="126290"/>
            </a:xfrm>
            <a:custGeom>
              <a:avLst/>
              <a:gdLst/>
              <a:ahLst/>
              <a:cxnLst/>
              <a:rect l="l" t="t" r="r" b="b"/>
              <a:pathLst>
                <a:path w="4728" h="1549" extrusionOk="0">
                  <a:moveTo>
                    <a:pt x="4727" y="1"/>
                  </a:moveTo>
                  <a:lnTo>
                    <a:pt x="1" y="346"/>
                  </a:lnTo>
                  <a:lnTo>
                    <a:pt x="1" y="1548"/>
                  </a:lnTo>
                  <a:lnTo>
                    <a:pt x="203" y="1548"/>
                  </a:lnTo>
                  <a:lnTo>
                    <a:pt x="203" y="525"/>
                  </a:lnTo>
                  <a:lnTo>
                    <a:pt x="1834" y="405"/>
                  </a:lnTo>
                  <a:lnTo>
                    <a:pt x="1834" y="1548"/>
                  </a:lnTo>
                  <a:lnTo>
                    <a:pt x="2025" y="1548"/>
                  </a:lnTo>
                  <a:lnTo>
                    <a:pt x="2025" y="382"/>
                  </a:lnTo>
                  <a:lnTo>
                    <a:pt x="4525" y="203"/>
                  </a:lnTo>
                  <a:lnTo>
                    <a:pt x="4525" y="1548"/>
                  </a:lnTo>
                  <a:lnTo>
                    <a:pt x="4727" y="1548"/>
                  </a:lnTo>
                  <a:lnTo>
                    <a:pt x="47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8"/>
            <p:cNvSpPr/>
            <p:nvPr/>
          </p:nvSpPr>
          <p:spPr>
            <a:xfrm>
              <a:off x="3211152" y="967336"/>
              <a:ext cx="253477" cy="345606"/>
            </a:xfrm>
            <a:custGeom>
              <a:avLst/>
              <a:gdLst/>
              <a:ahLst/>
              <a:cxnLst/>
              <a:rect l="l" t="t" r="r" b="b"/>
              <a:pathLst>
                <a:path w="3109" h="4239" extrusionOk="0">
                  <a:moveTo>
                    <a:pt x="1549" y="524"/>
                  </a:moveTo>
                  <a:cubicBezTo>
                    <a:pt x="2025" y="524"/>
                    <a:pt x="2394" y="905"/>
                    <a:pt x="2394" y="1381"/>
                  </a:cubicBezTo>
                  <a:cubicBezTo>
                    <a:pt x="2394" y="1858"/>
                    <a:pt x="2013" y="2227"/>
                    <a:pt x="1549" y="2227"/>
                  </a:cubicBezTo>
                  <a:cubicBezTo>
                    <a:pt x="1084" y="2227"/>
                    <a:pt x="691" y="1858"/>
                    <a:pt x="691" y="1381"/>
                  </a:cubicBezTo>
                  <a:cubicBezTo>
                    <a:pt x="691" y="917"/>
                    <a:pt x="1072" y="524"/>
                    <a:pt x="1549" y="524"/>
                  </a:cubicBezTo>
                  <a:close/>
                  <a:moveTo>
                    <a:pt x="1549" y="0"/>
                  </a:moveTo>
                  <a:cubicBezTo>
                    <a:pt x="679" y="0"/>
                    <a:pt x="1" y="691"/>
                    <a:pt x="1" y="1548"/>
                  </a:cubicBezTo>
                  <a:cubicBezTo>
                    <a:pt x="1" y="2405"/>
                    <a:pt x="1203" y="4239"/>
                    <a:pt x="1549" y="4239"/>
                  </a:cubicBezTo>
                  <a:cubicBezTo>
                    <a:pt x="1739" y="4239"/>
                    <a:pt x="3096" y="2405"/>
                    <a:pt x="3096" y="1548"/>
                  </a:cubicBezTo>
                  <a:cubicBezTo>
                    <a:pt x="3108" y="691"/>
                    <a:pt x="2406" y="0"/>
                    <a:pt x="1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8"/>
            <p:cNvSpPr/>
            <p:nvPr/>
          </p:nvSpPr>
          <p:spPr>
            <a:xfrm>
              <a:off x="1919156" y="1757437"/>
              <a:ext cx="1390168" cy="569895"/>
            </a:xfrm>
            <a:custGeom>
              <a:avLst/>
              <a:gdLst/>
              <a:ahLst/>
              <a:cxnLst/>
              <a:rect l="l" t="t" r="r" b="b"/>
              <a:pathLst>
                <a:path w="17051" h="6990" fill="none" extrusionOk="0">
                  <a:moveTo>
                    <a:pt x="0" y="6990"/>
                  </a:moveTo>
                  <a:lnTo>
                    <a:pt x="16014" y="6990"/>
                  </a:lnTo>
                  <a:cubicBezTo>
                    <a:pt x="16586" y="6990"/>
                    <a:pt x="17050" y="6525"/>
                    <a:pt x="17050" y="5942"/>
                  </a:cubicBezTo>
                  <a:lnTo>
                    <a:pt x="17050" y="4275"/>
                  </a:lnTo>
                  <a:cubicBezTo>
                    <a:pt x="17050" y="3704"/>
                    <a:pt x="16586" y="3239"/>
                    <a:pt x="16014" y="3239"/>
                  </a:cubicBezTo>
                  <a:lnTo>
                    <a:pt x="16014" y="3239"/>
                  </a:lnTo>
                  <a:cubicBezTo>
                    <a:pt x="15431" y="3239"/>
                    <a:pt x="14967" y="2775"/>
                    <a:pt x="14967" y="2192"/>
                  </a:cubicBezTo>
                  <a:lnTo>
                    <a:pt x="14967" y="1"/>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8"/>
            <p:cNvSpPr/>
            <p:nvPr/>
          </p:nvSpPr>
          <p:spPr>
            <a:xfrm>
              <a:off x="1556106" y="2686464"/>
              <a:ext cx="1222216" cy="1020266"/>
            </a:xfrm>
            <a:custGeom>
              <a:avLst/>
              <a:gdLst/>
              <a:ahLst/>
              <a:cxnLst/>
              <a:rect l="l" t="t" r="r" b="b"/>
              <a:pathLst>
                <a:path w="14991" h="12514" fill="none" extrusionOk="0">
                  <a:moveTo>
                    <a:pt x="1" y="0"/>
                  </a:moveTo>
                  <a:lnTo>
                    <a:pt x="1" y="11478"/>
                  </a:lnTo>
                  <a:cubicBezTo>
                    <a:pt x="1" y="12049"/>
                    <a:pt x="465" y="12514"/>
                    <a:pt x="1036" y="12514"/>
                  </a:cubicBezTo>
                  <a:lnTo>
                    <a:pt x="5132" y="12514"/>
                  </a:lnTo>
                  <a:cubicBezTo>
                    <a:pt x="5716" y="12514"/>
                    <a:pt x="6180" y="12049"/>
                    <a:pt x="6180" y="11478"/>
                  </a:cubicBezTo>
                  <a:lnTo>
                    <a:pt x="6180" y="10835"/>
                  </a:lnTo>
                  <a:cubicBezTo>
                    <a:pt x="6180" y="10251"/>
                    <a:pt x="6632" y="9787"/>
                    <a:pt x="7216" y="9787"/>
                  </a:cubicBezTo>
                  <a:lnTo>
                    <a:pt x="14991" y="9787"/>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8"/>
            <p:cNvSpPr/>
            <p:nvPr/>
          </p:nvSpPr>
          <p:spPr>
            <a:xfrm>
              <a:off x="562100" y="905211"/>
              <a:ext cx="994095" cy="1058096"/>
            </a:xfrm>
            <a:custGeom>
              <a:avLst/>
              <a:gdLst/>
              <a:ahLst/>
              <a:cxnLst/>
              <a:rect l="l" t="t" r="r" b="b"/>
              <a:pathLst>
                <a:path w="12193" h="12978" fill="none" extrusionOk="0">
                  <a:moveTo>
                    <a:pt x="12193" y="12978"/>
                  </a:moveTo>
                  <a:lnTo>
                    <a:pt x="12193" y="1036"/>
                  </a:lnTo>
                  <a:cubicBezTo>
                    <a:pt x="12193" y="465"/>
                    <a:pt x="11728" y="0"/>
                    <a:pt x="11145" y="0"/>
                  </a:cubicBezTo>
                  <a:lnTo>
                    <a:pt x="7061" y="0"/>
                  </a:lnTo>
                  <a:cubicBezTo>
                    <a:pt x="6478" y="0"/>
                    <a:pt x="6013" y="465"/>
                    <a:pt x="6013" y="1036"/>
                  </a:cubicBezTo>
                  <a:lnTo>
                    <a:pt x="6013" y="1679"/>
                  </a:lnTo>
                  <a:cubicBezTo>
                    <a:pt x="6013" y="2262"/>
                    <a:pt x="5549" y="2715"/>
                    <a:pt x="4977" y="2715"/>
                  </a:cubicBezTo>
                  <a:lnTo>
                    <a:pt x="1" y="2715"/>
                  </a:lnTo>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8"/>
            <p:cNvSpPr/>
            <p:nvPr/>
          </p:nvSpPr>
          <p:spPr>
            <a:xfrm>
              <a:off x="3118942" y="1737055"/>
              <a:ext cx="39868" cy="39216"/>
            </a:xfrm>
            <a:custGeom>
              <a:avLst/>
              <a:gdLst/>
              <a:ahLst/>
              <a:cxnLst/>
              <a:rect l="l" t="t" r="r" b="b"/>
              <a:pathLst>
                <a:path w="489" h="481" extrusionOk="0">
                  <a:moveTo>
                    <a:pt x="239" y="1"/>
                  </a:moveTo>
                  <a:cubicBezTo>
                    <a:pt x="108" y="1"/>
                    <a:pt x="1" y="108"/>
                    <a:pt x="1" y="239"/>
                  </a:cubicBezTo>
                  <a:cubicBezTo>
                    <a:pt x="1" y="382"/>
                    <a:pt x="108" y="477"/>
                    <a:pt x="239" y="477"/>
                  </a:cubicBezTo>
                  <a:cubicBezTo>
                    <a:pt x="251" y="479"/>
                    <a:pt x="263" y="480"/>
                    <a:pt x="275" y="480"/>
                  </a:cubicBezTo>
                  <a:cubicBezTo>
                    <a:pt x="399" y="480"/>
                    <a:pt x="489" y="369"/>
                    <a:pt x="489" y="239"/>
                  </a:cubicBezTo>
                  <a:cubicBezTo>
                    <a:pt x="489" y="108"/>
                    <a:pt x="382"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8"/>
            <p:cNvSpPr/>
            <p:nvPr/>
          </p:nvSpPr>
          <p:spPr>
            <a:xfrm>
              <a:off x="1797840" y="1025548"/>
              <a:ext cx="38890" cy="38971"/>
            </a:xfrm>
            <a:custGeom>
              <a:avLst/>
              <a:gdLst/>
              <a:ahLst/>
              <a:cxnLst/>
              <a:rect l="l" t="t" r="r" b="b"/>
              <a:pathLst>
                <a:path w="477" h="478" extrusionOk="0">
                  <a:moveTo>
                    <a:pt x="238" y="1"/>
                  </a:moveTo>
                  <a:cubicBezTo>
                    <a:pt x="95" y="1"/>
                    <a:pt x="0" y="96"/>
                    <a:pt x="0" y="239"/>
                  </a:cubicBezTo>
                  <a:cubicBezTo>
                    <a:pt x="0" y="370"/>
                    <a:pt x="95" y="477"/>
                    <a:pt x="238" y="477"/>
                  </a:cubicBezTo>
                  <a:cubicBezTo>
                    <a:pt x="244" y="477"/>
                    <a:pt x="250" y="478"/>
                    <a:pt x="256" y="478"/>
                  </a:cubicBezTo>
                  <a:cubicBezTo>
                    <a:pt x="379" y="478"/>
                    <a:pt x="476" y="364"/>
                    <a:pt x="476" y="239"/>
                  </a:cubicBezTo>
                  <a:cubicBezTo>
                    <a:pt x="476" y="96"/>
                    <a:pt x="369" y="1"/>
                    <a:pt x="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8"/>
            <p:cNvSpPr/>
            <p:nvPr/>
          </p:nvSpPr>
          <p:spPr>
            <a:xfrm>
              <a:off x="1661931" y="1044952"/>
              <a:ext cx="154418" cy="918354"/>
            </a:xfrm>
            <a:custGeom>
              <a:avLst/>
              <a:gdLst/>
              <a:ahLst/>
              <a:cxnLst/>
              <a:rect l="l" t="t" r="r" b="b"/>
              <a:pathLst>
                <a:path w="1894" h="11264" fill="none" extrusionOk="0">
                  <a:moveTo>
                    <a:pt x="0" y="11264"/>
                  </a:moveTo>
                  <a:lnTo>
                    <a:pt x="0" y="9430"/>
                  </a:lnTo>
                  <a:cubicBezTo>
                    <a:pt x="0" y="9002"/>
                    <a:pt x="179" y="8585"/>
                    <a:pt x="477" y="8275"/>
                  </a:cubicBezTo>
                  <a:lnTo>
                    <a:pt x="1417" y="7323"/>
                  </a:lnTo>
                  <a:cubicBezTo>
                    <a:pt x="1739" y="7002"/>
                    <a:pt x="1893" y="6609"/>
                    <a:pt x="1893" y="6156"/>
                  </a:cubicBezTo>
                  <a:lnTo>
                    <a:pt x="1893" y="1"/>
                  </a:lnTo>
                </a:path>
              </a:pathLst>
            </a:custGeom>
            <a:solidFill>
              <a:schemeClr val="dk2"/>
            </a:solidFill>
            <a:ln w="3875" cap="flat" cmpd="sng">
              <a:solidFill>
                <a:srgbClr val="B8BAB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8"/>
            <p:cNvSpPr/>
            <p:nvPr/>
          </p:nvSpPr>
          <p:spPr>
            <a:xfrm>
              <a:off x="1295946" y="2686464"/>
              <a:ext cx="155396" cy="908652"/>
            </a:xfrm>
            <a:custGeom>
              <a:avLst/>
              <a:gdLst/>
              <a:ahLst/>
              <a:cxnLst/>
              <a:rect l="l" t="t" r="r" b="b"/>
              <a:pathLst>
                <a:path w="1906" h="11145" fill="none" extrusionOk="0">
                  <a:moveTo>
                    <a:pt x="1906" y="0"/>
                  </a:moveTo>
                  <a:lnTo>
                    <a:pt x="1906" y="1715"/>
                  </a:lnTo>
                  <a:cubicBezTo>
                    <a:pt x="1906" y="2143"/>
                    <a:pt x="1727" y="2560"/>
                    <a:pt x="1429" y="2869"/>
                  </a:cubicBezTo>
                  <a:lnTo>
                    <a:pt x="477" y="3822"/>
                  </a:lnTo>
                  <a:cubicBezTo>
                    <a:pt x="167" y="4132"/>
                    <a:pt x="1" y="4536"/>
                    <a:pt x="1" y="4977"/>
                  </a:cubicBezTo>
                  <a:lnTo>
                    <a:pt x="1" y="11144"/>
                  </a:lnTo>
                </a:path>
              </a:pathLst>
            </a:custGeom>
            <a:noFill/>
            <a:ln w="3875" cap="flat" cmpd="sng">
              <a:solidFill>
                <a:srgbClr val="B8BAB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8"/>
            <p:cNvSpPr/>
            <p:nvPr/>
          </p:nvSpPr>
          <p:spPr>
            <a:xfrm>
              <a:off x="1797840" y="1025548"/>
              <a:ext cx="38890" cy="38971"/>
            </a:xfrm>
            <a:custGeom>
              <a:avLst/>
              <a:gdLst/>
              <a:ahLst/>
              <a:cxnLst/>
              <a:rect l="l" t="t" r="r" b="b"/>
              <a:pathLst>
                <a:path w="477" h="478" extrusionOk="0">
                  <a:moveTo>
                    <a:pt x="238" y="1"/>
                  </a:moveTo>
                  <a:cubicBezTo>
                    <a:pt x="95" y="1"/>
                    <a:pt x="0" y="96"/>
                    <a:pt x="0" y="239"/>
                  </a:cubicBezTo>
                  <a:cubicBezTo>
                    <a:pt x="0" y="370"/>
                    <a:pt x="95" y="477"/>
                    <a:pt x="238" y="477"/>
                  </a:cubicBezTo>
                  <a:cubicBezTo>
                    <a:pt x="244" y="477"/>
                    <a:pt x="250" y="478"/>
                    <a:pt x="256" y="478"/>
                  </a:cubicBezTo>
                  <a:cubicBezTo>
                    <a:pt x="379" y="478"/>
                    <a:pt x="476" y="364"/>
                    <a:pt x="476" y="239"/>
                  </a:cubicBezTo>
                  <a:cubicBezTo>
                    <a:pt x="476" y="96"/>
                    <a:pt x="369" y="1"/>
                    <a:pt x="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8"/>
            <p:cNvSpPr/>
            <p:nvPr/>
          </p:nvSpPr>
          <p:spPr>
            <a:xfrm>
              <a:off x="1661931" y="1044952"/>
              <a:ext cx="154418" cy="918354"/>
            </a:xfrm>
            <a:custGeom>
              <a:avLst/>
              <a:gdLst/>
              <a:ahLst/>
              <a:cxnLst/>
              <a:rect l="l" t="t" r="r" b="b"/>
              <a:pathLst>
                <a:path w="1894" h="11264" fill="none" extrusionOk="0">
                  <a:moveTo>
                    <a:pt x="0" y="11264"/>
                  </a:moveTo>
                  <a:lnTo>
                    <a:pt x="0" y="9430"/>
                  </a:lnTo>
                  <a:cubicBezTo>
                    <a:pt x="0" y="9002"/>
                    <a:pt x="179" y="8585"/>
                    <a:pt x="477" y="8275"/>
                  </a:cubicBezTo>
                  <a:lnTo>
                    <a:pt x="1417" y="7323"/>
                  </a:lnTo>
                  <a:cubicBezTo>
                    <a:pt x="1739" y="7002"/>
                    <a:pt x="1893" y="6609"/>
                    <a:pt x="1893" y="6156"/>
                  </a:cubicBezTo>
                  <a:lnTo>
                    <a:pt x="1893" y="1"/>
                  </a:lnTo>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8"/>
            <p:cNvSpPr/>
            <p:nvPr/>
          </p:nvSpPr>
          <p:spPr>
            <a:xfrm>
              <a:off x="1295946" y="2686464"/>
              <a:ext cx="155396" cy="908652"/>
            </a:xfrm>
            <a:custGeom>
              <a:avLst/>
              <a:gdLst/>
              <a:ahLst/>
              <a:cxnLst/>
              <a:rect l="l" t="t" r="r" b="b"/>
              <a:pathLst>
                <a:path w="1906" h="11145" fill="none" extrusionOk="0">
                  <a:moveTo>
                    <a:pt x="1906" y="0"/>
                  </a:moveTo>
                  <a:lnTo>
                    <a:pt x="1906" y="1715"/>
                  </a:lnTo>
                  <a:cubicBezTo>
                    <a:pt x="1906" y="2143"/>
                    <a:pt x="1727" y="2560"/>
                    <a:pt x="1429" y="2869"/>
                  </a:cubicBezTo>
                  <a:lnTo>
                    <a:pt x="477" y="3822"/>
                  </a:lnTo>
                  <a:cubicBezTo>
                    <a:pt x="167" y="4132"/>
                    <a:pt x="1" y="4536"/>
                    <a:pt x="1" y="4977"/>
                  </a:cubicBezTo>
                  <a:lnTo>
                    <a:pt x="1" y="11144"/>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8"/>
            <p:cNvSpPr/>
            <p:nvPr/>
          </p:nvSpPr>
          <p:spPr>
            <a:xfrm>
              <a:off x="1276542" y="1025548"/>
              <a:ext cx="38890" cy="38971"/>
            </a:xfrm>
            <a:custGeom>
              <a:avLst/>
              <a:gdLst/>
              <a:ahLst/>
              <a:cxnLst/>
              <a:rect l="l" t="t" r="r" b="b"/>
              <a:pathLst>
                <a:path w="477" h="478" extrusionOk="0">
                  <a:moveTo>
                    <a:pt x="239" y="1"/>
                  </a:moveTo>
                  <a:cubicBezTo>
                    <a:pt x="108" y="1"/>
                    <a:pt x="1" y="96"/>
                    <a:pt x="1" y="239"/>
                  </a:cubicBezTo>
                  <a:cubicBezTo>
                    <a:pt x="1" y="364"/>
                    <a:pt x="98" y="478"/>
                    <a:pt x="221" y="478"/>
                  </a:cubicBezTo>
                  <a:cubicBezTo>
                    <a:pt x="227" y="478"/>
                    <a:pt x="233" y="477"/>
                    <a:pt x="239" y="477"/>
                  </a:cubicBezTo>
                  <a:cubicBezTo>
                    <a:pt x="382" y="477"/>
                    <a:pt x="477" y="370"/>
                    <a:pt x="477" y="239"/>
                  </a:cubicBezTo>
                  <a:cubicBezTo>
                    <a:pt x="477" y="96"/>
                    <a:pt x="382"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8"/>
            <p:cNvSpPr/>
            <p:nvPr/>
          </p:nvSpPr>
          <p:spPr>
            <a:xfrm>
              <a:off x="1295946" y="1044952"/>
              <a:ext cx="155396" cy="918354"/>
            </a:xfrm>
            <a:custGeom>
              <a:avLst/>
              <a:gdLst/>
              <a:ahLst/>
              <a:cxnLst/>
              <a:rect l="l" t="t" r="r" b="b"/>
              <a:pathLst>
                <a:path w="1906" h="11264" fill="none" extrusionOk="0">
                  <a:moveTo>
                    <a:pt x="1906" y="11264"/>
                  </a:moveTo>
                  <a:lnTo>
                    <a:pt x="1906" y="6454"/>
                  </a:lnTo>
                  <a:cubicBezTo>
                    <a:pt x="1906" y="6025"/>
                    <a:pt x="1727" y="5609"/>
                    <a:pt x="1429" y="5299"/>
                  </a:cubicBezTo>
                  <a:lnTo>
                    <a:pt x="477" y="4346"/>
                  </a:lnTo>
                  <a:cubicBezTo>
                    <a:pt x="167" y="4025"/>
                    <a:pt x="1" y="3632"/>
                    <a:pt x="1" y="3180"/>
                  </a:cubicBezTo>
                  <a:lnTo>
                    <a:pt x="1" y="1"/>
                  </a:lnTo>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8"/>
            <p:cNvSpPr/>
            <p:nvPr/>
          </p:nvSpPr>
          <p:spPr>
            <a:xfrm>
              <a:off x="1661931" y="2686464"/>
              <a:ext cx="154418" cy="908652"/>
            </a:xfrm>
            <a:custGeom>
              <a:avLst/>
              <a:gdLst/>
              <a:ahLst/>
              <a:cxnLst/>
              <a:rect l="l" t="t" r="r" b="b"/>
              <a:pathLst>
                <a:path w="1894" h="11145" fill="none" extrusionOk="0">
                  <a:moveTo>
                    <a:pt x="0" y="0"/>
                  </a:moveTo>
                  <a:lnTo>
                    <a:pt x="0" y="4691"/>
                  </a:lnTo>
                  <a:cubicBezTo>
                    <a:pt x="0" y="5120"/>
                    <a:pt x="179" y="5536"/>
                    <a:pt x="477" y="5846"/>
                  </a:cubicBezTo>
                  <a:lnTo>
                    <a:pt x="1417" y="6799"/>
                  </a:lnTo>
                  <a:cubicBezTo>
                    <a:pt x="1739" y="7108"/>
                    <a:pt x="1893" y="7513"/>
                    <a:pt x="1893" y="7953"/>
                  </a:cubicBezTo>
                  <a:lnTo>
                    <a:pt x="1893" y="11144"/>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8"/>
            <p:cNvSpPr/>
            <p:nvPr/>
          </p:nvSpPr>
          <p:spPr>
            <a:xfrm>
              <a:off x="2812229" y="2565067"/>
              <a:ext cx="39868" cy="39868"/>
            </a:xfrm>
            <a:custGeom>
              <a:avLst/>
              <a:gdLst/>
              <a:ahLst/>
              <a:cxnLst/>
              <a:rect l="l" t="t" r="r" b="b"/>
              <a:pathLst>
                <a:path w="489" h="489" extrusionOk="0">
                  <a:moveTo>
                    <a:pt x="238" y="1"/>
                  </a:moveTo>
                  <a:cubicBezTo>
                    <a:pt x="95" y="1"/>
                    <a:pt x="0" y="108"/>
                    <a:pt x="0" y="251"/>
                  </a:cubicBezTo>
                  <a:cubicBezTo>
                    <a:pt x="0" y="382"/>
                    <a:pt x="95" y="489"/>
                    <a:pt x="238" y="489"/>
                  </a:cubicBezTo>
                  <a:cubicBezTo>
                    <a:pt x="369" y="489"/>
                    <a:pt x="488" y="382"/>
                    <a:pt x="488" y="251"/>
                  </a:cubicBezTo>
                  <a:cubicBezTo>
                    <a:pt x="488" y="120"/>
                    <a:pt x="381" y="1"/>
                    <a:pt x="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8"/>
            <p:cNvSpPr/>
            <p:nvPr/>
          </p:nvSpPr>
          <p:spPr>
            <a:xfrm>
              <a:off x="1919156" y="2430136"/>
              <a:ext cx="913544" cy="155396"/>
            </a:xfrm>
            <a:custGeom>
              <a:avLst/>
              <a:gdLst/>
              <a:ahLst/>
              <a:cxnLst/>
              <a:rect l="l" t="t" r="r" b="b"/>
              <a:pathLst>
                <a:path w="11205" h="1906" fill="none" extrusionOk="0">
                  <a:moveTo>
                    <a:pt x="0" y="1"/>
                  </a:moveTo>
                  <a:lnTo>
                    <a:pt x="1763" y="1"/>
                  </a:lnTo>
                  <a:cubicBezTo>
                    <a:pt x="2203" y="1"/>
                    <a:pt x="2620" y="179"/>
                    <a:pt x="2929" y="477"/>
                  </a:cubicBezTo>
                  <a:lnTo>
                    <a:pt x="3882" y="1430"/>
                  </a:lnTo>
                  <a:cubicBezTo>
                    <a:pt x="4191" y="1739"/>
                    <a:pt x="4596" y="1906"/>
                    <a:pt x="5037" y="1906"/>
                  </a:cubicBezTo>
                  <a:lnTo>
                    <a:pt x="11204" y="1906"/>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8"/>
            <p:cNvSpPr/>
            <p:nvPr/>
          </p:nvSpPr>
          <p:spPr>
            <a:xfrm>
              <a:off x="2812229" y="2045725"/>
              <a:ext cx="39868" cy="38971"/>
            </a:xfrm>
            <a:custGeom>
              <a:avLst/>
              <a:gdLst/>
              <a:ahLst/>
              <a:cxnLst/>
              <a:rect l="l" t="t" r="r" b="b"/>
              <a:pathLst>
                <a:path w="489" h="478" extrusionOk="0">
                  <a:moveTo>
                    <a:pt x="238" y="1"/>
                  </a:moveTo>
                  <a:cubicBezTo>
                    <a:pt x="95" y="1"/>
                    <a:pt x="0" y="120"/>
                    <a:pt x="0" y="239"/>
                  </a:cubicBezTo>
                  <a:cubicBezTo>
                    <a:pt x="0" y="370"/>
                    <a:pt x="95" y="477"/>
                    <a:pt x="238" y="477"/>
                  </a:cubicBezTo>
                  <a:cubicBezTo>
                    <a:pt x="381" y="477"/>
                    <a:pt x="488" y="370"/>
                    <a:pt x="488" y="239"/>
                  </a:cubicBezTo>
                  <a:cubicBezTo>
                    <a:pt x="488" y="108"/>
                    <a:pt x="369" y="1"/>
                    <a:pt x="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8"/>
            <p:cNvSpPr/>
            <p:nvPr/>
          </p:nvSpPr>
          <p:spPr>
            <a:xfrm>
              <a:off x="1919156" y="2066189"/>
              <a:ext cx="913544" cy="155315"/>
            </a:xfrm>
            <a:custGeom>
              <a:avLst/>
              <a:gdLst/>
              <a:ahLst/>
              <a:cxnLst/>
              <a:rect l="l" t="t" r="r" b="b"/>
              <a:pathLst>
                <a:path w="11205" h="1905" fill="none" extrusionOk="0">
                  <a:moveTo>
                    <a:pt x="0" y="1905"/>
                  </a:moveTo>
                  <a:lnTo>
                    <a:pt x="4739" y="1905"/>
                  </a:lnTo>
                  <a:cubicBezTo>
                    <a:pt x="5180" y="1905"/>
                    <a:pt x="5596" y="1726"/>
                    <a:pt x="5906" y="1429"/>
                  </a:cubicBezTo>
                  <a:lnTo>
                    <a:pt x="6858" y="476"/>
                  </a:lnTo>
                  <a:cubicBezTo>
                    <a:pt x="7168" y="167"/>
                    <a:pt x="7573" y="0"/>
                    <a:pt x="8013" y="0"/>
                  </a:cubicBezTo>
                  <a:lnTo>
                    <a:pt x="11204" y="0"/>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8"/>
            <p:cNvSpPr/>
            <p:nvPr/>
          </p:nvSpPr>
          <p:spPr>
            <a:xfrm>
              <a:off x="2945762" y="3136949"/>
              <a:ext cx="621581" cy="1126335"/>
            </a:xfrm>
            <a:custGeom>
              <a:avLst/>
              <a:gdLst/>
              <a:ahLst/>
              <a:cxnLst/>
              <a:rect l="l" t="t" r="r" b="b"/>
              <a:pathLst>
                <a:path w="8050" h="14587" extrusionOk="0">
                  <a:moveTo>
                    <a:pt x="834" y="1"/>
                  </a:moveTo>
                  <a:cubicBezTo>
                    <a:pt x="370" y="1"/>
                    <a:pt x="1" y="370"/>
                    <a:pt x="1" y="834"/>
                  </a:cubicBezTo>
                  <a:lnTo>
                    <a:pt x="1" y="13753"/>
                  </a:lnTo>
                  <a:cubicBezTo>
                    <a:pt x="1" y="14217"/>
                    <a:pt x="370" y="14586"/>
                    <a:pt x="834" y="14586"/>
                  </a:cubicBezTo>
                  <a:lnTo>
                    <a:pt x="7216" y="14586"/>
                  </a:lnTo>
                  <a:cubicBezTo>
                    <a:pt x="7680" y="14586"/>
                    <a:pt x="8049" y="14229"/>
                    <a:pt x="8049" y="13764"/>
                  </a:cubicBezTo>
                  <a:lnTo>
                    <a:pt x="8049" y="834"/>
                  </a:lnTo>
                  <a:cubicBezTo>
                    <a:pt x="8049" y="370"/>
                    <a:pt x="7680" y="1"/>
                    <a:pt x="7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8"/>
            <p:cNvSpPr/>
            <p:nvPr/>
          </p:nvSpPr>
          <p:spPr>
            <a:xfrm>
              <a:off x="2965992" y="3174707"/>
              <a:ext cx="581120" cy="1050819"/>
            </a:xfrm>
            <a:custGeom>
              <a:avLst/>
              <a:gdLst/>
              <a:ahLst/>
              <a:cxnLst/>
              <a:rect l="l" t="t" r="r" b="b"/>
              <a:pathLst>
                <a:path w="7526" h="13609" extrusionOk="0">
                  <a:moveTo>
                    <a:pt x="834" y="0"/>
                  </a:moveTo>
                  <a:cubicBezTo>
                    <a:pt x="370" y="0"/>
                    <a:pt x="1" y="369"/>
                    <a:pt x="1" y="833"/>
                  </a:cubicBezTo>
                  <a:lnTo>
                    <a:pt x="1" y="12775"/>
                  </a:lnTo>
                  <a:cubicBezTo>
                    <a:pt x="1" y="13228"/>
                    <a:pt x="370" y="13609"/>
                    <a:pt x="834" y="13609"/>
                  </a:cubicBezTo>
                  <a:lnTo>
                    <a:pt x="6692" y="13609"/>
                  </a:lnTo>
                  <a:cubicBezTo>
                    <a:pt x="7132" y="13609"/>
                    <a:pt x="7501" y="13252"/>
                    <a:pt x="7525" y="12775"/>
                  </a:cubicBezTo>
                  <a:lnTo>
                    <a:pt x="7525" y="833"/>
                  </a:lnTo>
                  <a:cubicBezTo>
                    <a:pt x="7525" y="369"/>
                    <a:pt x="7144" y="0"/>
                    <a:pt x="6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8"/>
            <p:cNvSpPr/>
            <p:nvPr/>
          </p:nvSpPr>
          <p:spPr>
            <a:xfrm>
              <a:off x="3020274" y="3289602"/>
              <a:ext cx="472556" cy="741032"/>
            </a:xfrm>
            <a:custGeom>
              <a:avLst/>
              <a:gdLst/>
              <a:ahLst/>
              <a:cxnLst/>
              <a:rect l="l" t="t" r="r" b="b"/>
              <a:pathLst>
                <a:path w="6120" h="9597" extrusionOk="0">
                  <a:moveTo>
                    <a:pt x="0" y="0"/>
                  </a:moveTo>
                  <a:lnTo>
                    <a:pt x="0" y="9597"/>
                  </a:lnTo>
                  <a:lnTo>
                    <a:pt x="6120" y="9597"/>
                  </a:lnTo>
                  <a:lnTo>
                    <a:pt x="6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8"/>
            <p:cNvSpPr/>
            <p:nvPr/>
          </p:nvSpPr>
          <p:spPr>
            <a:xfrm>
              <a:off x="3137948" y="3197640"/>
              <a:ext cx="236278" cy="41464"/>
            </a:xfrm>
            <a:custGeom>
              <a:avLst/>
              <a:gdLst/>
              <a:ahLst/>
              <a:cxnLst/>
              <a:rect l="l" t="t" r="r" b="b"/>
              <a:pathLst>
                <a:path w="3060" h="537" extrusionOk="0">
                  <a:moveTo>
                    <a:pt x="262" y="1"/>
                  </a:moveTo>
                  <a:cubicBezTo>
                    <a:pt x="119" y="1"/>
                    <a:pt x="0" y="120"/>
                    <a:pt x="0" y="275"/>
                  </a:cubicBezTo>
                  <a:cubicBezTo>
                    <a:pt x="0" y="417"/>
                    <a:pt x="119" y="536"/>
                    <a:pt x="262" y="536"/>
                  </a:cubicBezTo>
                  <a:lnTo>
                    <a:pt x="2798" y="536"/>
                  </a:lnTo>
                  <a:cubicBezTo>
                    <a:pt x="2941" y="536"/>
                    <a:pt x="3060" y="417"/>
                    <a:pt x="3060" y="275"/>
                  </a:cubicBezTo>
                  <a:cubicBezTo>
                    <a:pt x="3060" y="120"/>
                    <a:pt x="2941" y="1"/>
                    <a:pt x="2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8"/>
            <p:cNvSpPr/>
            <p:nvPr/>
          </p:nvSpPr>
          <p:spPr>
            <a:xfrm>
              <a:off x="3227980" y="4090315"/>
              <a:ext cx="55286" cy="55286"/>
            </a:xfrm>
            <a:custGeom>
              <a:avLst/>
              <a:gdLst/>
              <a:ahLst/>
              <a:cxnLst/>
              <a:rect l="l" t="t" r="r" b="b"/>
              <a:pathLst>
                <a:path w="716" h="716" extrusionOk="0">
                  <a:moveTo>
                    <a:pt x="358" y="1"/>
                  </a:moveTo>
                  <a:cubicBezTo>
                    <a:pt x="168" y="1"/>
                    <a:pt x="1" y="167"/>
                    <a:pt x="1" y="358"/>
                  </a:cubicBezTo>
                  <a:cubicBezTo>
                    <a:pt x="1" y="560"/>
                    <a:pt x="168" y="715"/>
                    <a:pt x="358" y="715"/>
                  </a:cubicBezTo>
                  <a:cubicBezTo>
                    <a:pt x="560" y="715"/>
                    <a:pt x="715" y="560"/>
                    <a:pt x="715" y="358"/>
                  </a:cubicBezTo>
                  <a:cubicBezTo>
                    <a:pt x="715" y="167"/>
                    <a:pt x="560"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8"/>
            <p:cNvSpPr/>
            <p:nvPr/>
          </p:nvSpPr>
          <p:spPr>
            <a:xfrm>
              <a:off x="2848317" y="3022054"/>
              <a:ext cx="136130" cy="134277"/>
            </a:xfrm>
            <a:custGeom>
              <a:avLst/>
              <a:gdLst/>
              <a:ahLst/>
              <a:cxnLst/>
              <a:rect l="l" t="t" r="r" b="b"/>
              <a:pathLst>
                <a:path w="1763" h="1739" extrusionOk="0">
                  <a:moveTo>
                    <a:pt x="1739" y="1"/>
                  </a:moveTo>
                  <a:cubicBezTo>
                    <a:pt x="834" y="72"/>
                    <a:pt x="96" y="786"/>
                    <a:pt x="1" y="1691"/>
                  </a:cubicBezTo>
                  <a:lnTo>
                    <a:pt x="370" y="1739"/>
                  </a:lnTo>
                  <a:cubicBezTo>
                    <a:pt x="441" y="1013"/>
                    <a:pt x="1036" y="429"/>
                    <a:pt x="1763" y="370"/>
                  </a:cubicBezTo>
                  <a:lnTo>
                    <a:pt x="1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8"/>
            <p:cNvSpPr/>
            <p:nvPr/>
          </p:nvSpPr>
          <p:spPr>
            <a:xfrm>
              <a:off x="2781218" y="2956808"/>
              <a:ext cx="198674" cy="192188"/>
            </a:xfrm>
            <a:custGeom>
              <a:avLst/>
              <a:gdLst/>
              <a:ahLst/>
              <a:cxnLst/>
              <a:rect l="l" t="t" r="r" b="b"/>
              <a:pathLst>
                <a:path w="2573" h="2489" extrusionOk="0">
                  <a:moveTo>
                    <a:pt x="2548" y="0"/>
                  </a:moveTo>
                  <a:cubicBezTo>
                    <a:pt x="1227" y="84"/>
                    <a:pt x="155" y="1131"/>
                    <a:pt x="0" y="2453"/>
                  </a:cubicBezTo>
                  <a:lnTo>
                    <a:pt x="369" y="2489"/>
                  </a:lnTo>
                  <a:cubicBezTo>
                    <a:pt x="489" y="1346"/>
                    <a:pt x="1417" y="453"/>
                    <a:pt x="2572" y="369"/>
                  </a:cubicBezTo>
                  <a:lnTo>
                    <a:pt x="25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8"/>
            <p:cNvSpPr/>
            <p:nvPr/>
          </p:nvSpPr>
          <p:spPr>
            <a:xfrm>
              <a:off x="2710413" y="2883223"/>
              <a:ext cx="263921" cy="257512"/>
            </a:xfrm>
            <a:custGeom>
              <a:avLst/>
              <a:gdLst/>
              <a:ahLst/>
              <a:cxnLst/>
              <a:rect l="l" t="t" r="r" b="b"/>
              <a:pathLst>
                <a:path w="3418" h="3335" extrusionOk="0">
                  <a:moveTo>
                    <a:pt x="3394" y="1"/>
                  </a:moveTo>
                  <a:cubicBezTo>
                    <a:pt x="1620" y="144"/>
                    <a:pt x="191" y="1525"/>
                    <a:pt x="1" y="3299"/>
                  </a:cubicBezTo>
                  <a:lnTo>
                    <a:pt x="370" y="3335"/>
                  </a:lnTo>
                  <a:cubicBezTo>
                    <a:pt x="548" y="1739"/>
                    <a:pt x="1822" y="489"/>
                    <a:pt x="3418" y="370"/>
                  </a:cubicBezTo>
                  <a:lnTo>
                    <a:pt x="3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8"/>
            <p:cNvSpPr/>
            <p:nvPr/>
          </p:nvSpPr>
          <p:spPr>
            <a:xfrm>
              <a:off x="2748093" y="3460554"/>
              <a:ext cx="37758" cy="38685"/>
            </a:xfrm>
            <a:custGeom>
              <a:avLst/>
              <a:gdLst/>
              <a:ahLst/>
              <a:cxnLst/>
              <a:rect l="l" t="t" r="r" b="b"/>
              <a:pathLst>
                <a:path w="489" h="501" extrusionOk="0">
                  <a:moveTo>
                    <a:pt x="251" y="1"/>
                  </a:moveTo>
                  <a:cubicBezTo>
                    <a:pt x="120" y="1"/>
                    <a:pt x="1" y="108"/>
                    <a:pt x="1" y="263"/>
                  </a:cubicBezTo>
                  <a:cubicBezTo>
                    <a:pt x="1" y="394"/>
                    <a:pt x="108" y="501"/>
                    <a:pt x="251" y="501"/>
                  </a:cubicBezTo>
                  <a:cubicBezTo>
                    <a:pt x="406" y="501"/>
                    <a:pt x="489" y="394"/>
                    <a:pt x="489" y="263"/>
                  </a:cubicBezTo>
                  <a:cubicBezTo>
                    <a:pt x="489" y="120"/>
                    <a:pt x="382"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8"/>
            <p:cNvSpPr/>
            <p:nvPr/>
          </p:nvSpPr>
          <p:spPr>
            <a:xfrm>
              <a:off x="1798406" y="3587204"/>
              <a:ext cx="37758" cy="38685"/>
            </a:xfrm>
            <a:custGeom>
              <a:avLst/>
              <a:gdLst/>
              <a:ahLst/>
              <a:cxnLst/>
              <a:rect l="l" t="t" r="r" b="b"/>
              <a:pathLst>
                <a:path w="489" h="501" extrusionOk="0">
                  <a:moveTo>
                    <a:pt x="251" y="1"/>
                  </a:moveTo>
                  <a:cubicBezTo>
                    <a:pt x="120" y="1"/>
                    <a:pt x="1" y="108"/>
                    <a:pt x="1" y="263"/>
                  </a:cubicBezTo>
                  <a:cubicBezTo>
                    <a:pt x="1" y="394"/>
                    <a:pt x="108" y="501"/>
                    <a:pt x="251" y="501"/>
                  </a:cubicBezTo>
                  <a:cubicBezTo>
                    <a:pt x="406" y="501"/>
                    <a:pt x="489" y="394"/>
                    <a:pt x="489" y="263"/>
                  </a:cubicBezTo>
                  <a:cubicBezTo>
                    <a:pt x="489" y="120"/>
                    <a:pt x="382"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8"/>
            <p:cNvSpPr/>
            <p:nvPr/>
          </p:nvSpPr>
          <p:spPr>
            <a:xfrm>
              <a:off x="1276381" y="3587204"/>
              <a:ext cx="37758" cy="38685"/>
            </a:xfrm>
            <a:custGeom>
              <a:avLst/>
              <a:gdLst/>
              <a:ahLst/>
              <a:cxnLst/>
              <a:rect l="l" t="t" r="r" b="b"/>
              <a:pathLst>
                <a:path w="489" h="501" extrusionOk="0">
                  <a:moveTo>
                    <a:pt x="251" y="1"/>
                  </a:moveTo>
                  <a:cubicBezTo>
                    <a:pt x="120" y="1"/>
                    <a:pt x="1" y="108"/>
                    <a:pt x="1" y="263"/>
                  </a:cubicBezTo>
                  <a:cubicBezTo>
                    <a:pt x="1" y="394"/>
                    <a:pt x="108" y="501"/>
                    <a:pt x="251" y="501"/>
                  </a:cubicBezTo>
                  <a:cubicBezTo>
                    <a:pt x="406" y="501"/>
                    <a:pt x="489" y="394"/>
                    <a:pt x="489" y="263"/>
                  </a:cubicBezTo>
                  <a:cubicBezTo>
                    <a:pt x="489" y="120"/>
                    <a:pt x="382"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8"/>
            <p:cNvSpPr/>
            <p:nvPr/>
          </p:nvSpPr>
          <p:spPr>
            <a:xfrm>
              <a:off x="562106" y="1106979"/>
              <a:ext cx="37758" cy="38685"/>
            </a:xfrm>
            <a:custGeom>
              <a:avLst/>
              <a:gdLst/>
              <a:ahLst/>
              <a:cxnLst/>
              <a:rect l="l" t="t" r="r" b="b"/>
              <a:pathLst>
                <a:path w="489" h="501" extrusionOk="0">
                  <a:moveTo>
                    <a:pt x="251" y="1"/>
                  </a:moveTo>
                  <a:cubicBezTo>
                    <a:pt x="120" y="1"/>
                    <a:pt x="1" y="108"/>
                    <a:pt x="1" y="263"/>
                  </a:cubicBezTo>
                  <a:cubicBezTo>
                    <a:pt x="1" y="394"/>
                    <a:pt x="108" y="501"/>
                    <a:pt x="251" y="501"/>
                  </a:cubicBezTo>
                  <a:cubicBezTo>
                    <a:pt x="406" y="501"/>
                    <a:pt x="489" y="394"/>
                    <a:pt x="489" y="263"/>
                  </a:cubicBezTo>
                  <a:cubicBezTo>
                    <a:pt x="489" y="120"/>
                    <a:pt x="382"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9">
            <a:extLst>
              <a:ext uri="{FF2B5EF4-FFF2-40B4-BE49-F238E27FC236}">
                <a16:creationId xmlns="" xmlns:a16="http://schemas.microsoft.com/office/drawing/2014/main" id="{88DC3BDB-DD29-40B4-A946-AF3DF88E9B51}"/>
              </a:ext>
            </a:extLst>
          </p:cNvPr>
          <p:cNvSpPr/>
          <p:nvPr/>
        </p:nvSpPr>
        <p:spPr>
          <a:xfrm>
            <a:off x="223284" y="908773"/>
            <a:ext cx="5316277" cy="3025274"/>
          </a:xfrm>
          <a:prstGeom prst="wedgeRoundRectCallout">
            <a:avLst>
              <a:gd name="adj1" fmla="val 41748"/>
              <a:gd name="adj2" fmla="val 72851"/>
              <a:gd name="adj3" fmla="val 16667"/>
            </a:avLst>
          </a:prstGeom>
          <a:solidFill>
            <a:srgbClr val="FFFFFF"/>
          </a:solidFill>
          <a:ln w="57150" cap="flat" cmpd="sng" algn="ctr">
            <a:solidFill>
              <a:srgbClr val="80C9DD">
                <a:lumMod val="50000"/>
              </a:srgbClr>
            </a:solidFill>
            <a:prstDash val="sysDash"/>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50000"/>
              </a:lnSpc>
            </a:pPr>
            <a:r>
              <a:rPr lang="vi-VN" sz="2000" dirty="0">
                <a:solidFill>
                  <a:srgbClr val="000000"/>
                </a:solidFill>
                <a:ea typeface="Calibri" panose="020F0502020204030204" pitchFamily="34" charset="0"/>
                <a:cs typeface="Times New Roman" panose="02020603050405020304" pitchFamily="18" charset="0"/>
              </a:rPr>
              <a:t>Trong khi sử dụng điện với mạch điện, rất có thể có những trường hợp mắc sai, hoặc làm hỏng hệ thống điện, nhất là bị điện giật hoặc cháy nổ. Để </a:t>
            </a:r>
            <a:r>
              <a:rPr lang="en-US" sz="2000" dirty="0" err="1" smtClean="0">
                <a:solidFill>
                  <a:srgbClr val="000000"/>
                </a:solidFill>
                <a:ea typeface="Calibri" panose="020F0502020204030204" pitchFamily="34" charset="0"/>
                <a:cs typeface="Times New Roman" panose="02020603050405020304" pitchFamily="18" charset="0"/>
              </a:rPr>
              <a:t>giữ</a:t>
            </a:r>
            <a:r>
              <a:rPr lang="en-US" sz="2000" dirty="0" smtClean="0">
                <a:solidFill>
                  <a:srgbClr val="000000"/>
                </a:solidFill>
                <a:ea typeface="Calibri" panose="020F0502020204030204" pitchFamily="34" charset="0"/>
                <a:cs typeface="Times New Roman" panose="02020603050405020304" pitchFamily="18" charset="0"/>
              </a:rPr>
              <a:t> an </a:t>
            </a:r>
            <a:r>
              <a:rPr lang="en-US" sz="2000" dirty="0" err="1" smtClean="0">
                <a:solidFill>
                  <a:srgbClr val="000000"/>
                </a:solidFill>
                <a:ea typeface="Calibri" panose="020F0502020204030204" pitchFamily="34" charset="0"/>
                <a:cs typeface="Times New Roman" panose="02020603050405020304" pitchFamily="18" charset="0"/>
              </a:rPr>
              <a:t>toàn</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cho</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người</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và</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các</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thiết</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bị</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điện</a:t>
            </a:r>
            <a:r>
              <a:rPr lang="vi-VN" sz="2000" dirty="0" smtClean="0">
                <a:solidFill>
                  <a:srgbClr val="000000"/>
                </a:solidFill>
                <a:ea typeface="Calibri" panose="020F0502020204030204" pitchFamily="34" charset="0"/>
                <a:cs typeface="Times New Roman" panose="02020603050405020304" pitchFamily="18" charset="0"/>
              </a:rPr>
              <a:t>,</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trong</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các</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mạch</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điện</a:t>
            </a:r>
            <a:r>
              <a:rPr lang="vi-VN" sz="2000" dirty="0" smtClean="0">
                <a:solidFill>
                  <a:srgbClr val="000000"/>
                </a:solidFill>
                <a:ea typeface="Calibri" panose="020F0502020204030204" pitchFamily="34" charset="0"/>
                <a:cs typeface="Times New Roman" panose="02020603050405020304" pitchFamily="18" charset="0"/>
              </a:rPr>
              <a:t> </a:t>
            </a:r>
            <a:r>
              <a:rPr lang="vi-VN" sz="2000" dirty="0">
                <a:solidFill>
                  <a:srgbClr val="000000"/>
                </a:solidFill>
                <a:ea typeface="Calibri" panose="020F0502020204030204" pitchFamily="34" charset="0"/>
                <a:cs typeface="Times New Roman" panose="02020603050405020304" pitchFamily="18" charset="0"/>
              </a:rPr>
              <a:t>người ta </a:t>
            </a:r>
            <a:r>
              <a:rPr lang="en-US" sz="2000" dirty="0" err="1" smtClean="0">
                <a:solidFill>
                  <a:srgbClr val="000000"/>
                </a:solidFill>
                <a:ea typeface="Calibri" panose="020F0502020204030204" pitchFamily="34" charset="0"/>
                <a:cs typeface="Times New Roman" panose="02020603050405020304" pitchFamily="18" charset="0"/>
              </a:rPr>
              <a:t>thường</a:t>
            </a:r>
            <a:r>
              <a:rPr lang="en-US" sz="2000" dirty="0" smtClean="0">
                <a:solidFill>
                  <a:srgbClr val="000000"/>
                </a:solidFill>
                <a:ea typeface="Calibri" panose="020F0502020204030204" pitchFamily="34" charset="0"/>
                <a:cs typeface="Times New Roman" panose="02020603050405020304" pitchFamily="18" charset="0"/>
              </a:rPr>
              <a:t> </a:t>
            </a:r>
            <a:r>
              <a:rPr lang="en-US" sz="2000" dirty="0" err="1" smtClean="0">
                <a:solidFill>
                  <a:srgbClr val="000000"/>
                </a:solidFill>
                <a:ea typeface="Calibri" panose="020F0502020204030204" pitchFamily="34" charset="0"/>
                <a:cs typeface="Times New Roman" panose="02020603050405020304" pitchFamily="18" charset="0"/>
              </a:rPr>
              <a:t>lắp</a:t>
            </a:r>
            <a:r>
              <a:rPr lang="en-US" sz="2000" dirty="0" smtClean="0">
                <a:solidFill>
                  <a:srgbClr val="000000"/>
                </a:solidFill>
                <a:ea typeface="Calibri" panose="020F0502020204030204" pitchFamily="34" charset="0"/>
                <a:cs typeface="Times New Roman" panose="02020603050405020304" pitchFamily="18" charset="0"/>
              </a:rPr>
              <a:t> </a:t>
            </a:r>
            <a:r>
              <a:rPr lang="vi-VN" sz="2000" dirty="0" smtClean="0">
                <a:solidFill>
                  <a:srgbClr val="000000"/>
                </a:solidFill>
                <a:ea typeface="Calibri" panose="020F0502020204030204" pitchFamily="34" charset="0"/>
                <a:cs typeface="Times New Roman" panose="02020603050405020304" pitchFamily="18" charset="0"/>
              </a:rPr>
              <a:t>thêm </a:t>
            </a:r>
            <a:r>
              <a:rPr lang="vi-VN" sz="2000" dirty="0">
                <a:solidFill>
                  <a:srgbClr val="000000"/>
                </a:solidFill>
                <a:ea typeface="Calibri" panose="020F0502020204030204" pitchFamily="34" charset="0"/>
                <a:cs typeface="Times New Roman" panose="02020603050405020304" pitchFamily="18" charset="0"/>
              </a:rPr>
              <a:t>các thiết bị an toàn </a:t>
            </a:r>
            <a:r>
              <a:rPr lang="vi-VN" sz="2000" dirty="0" smtClean="0">
                <a:solidFill>
                  <a:srgbClr val="000000"/>
                </a:solidFill>
                <a:ea typeface="Calibri" panose="020F0502020204030204" pitchFamily="34" charset="0"/>
                <a:cs typeface="Times New Roman" panose="02020603050405020304" pitchFamily="18" charset="0"/>
              </a:rPr>
              <a:t>điện.</a:t>
            </a:r>
            <a:endParaRPr lang="en-US" sz="2000" dirty="0">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 xmlns:a16="http://schemas.microsoft.com/office/drawing/2014/main" id="{DC24D366-6475-42FC-825A-58E6CCA1B360}"/>
              </a:ext>
            </a:extLst>
          </p:cNvPr>
          <p:cNvSpPr/>
          <p:nvPr/>
        </p:nvSpPr>
        <p:spPr>
          <a:xfrm>
            <a:off x="2414626" y="0"/>
            <a:ext cx="4738798" cy="658835"/>
          </a:xfrm>
          <a:prstGeom prst="rect">
            <a:avLst/>
          </a:prstGeom>
        </p:spPr>
        <p:txBody>
          <a:bodyPr wrap="none">
            <a:spAutoFit/>
          </a:bodyPr>
          <a:lstStyle/>
          <a:p>
            <a:pPr lvl="0" algn="ctr">
              <a:lnSpc>
                <a:spcPct val="150000"/>
              </a:lnSpc>
            </a:pPr>
            <a:r>
              <a:rPr lang="en-US" sz="2800" b="1" dirty="0">
                <a:solidFill>
                  <a:schemeClr val="tx2"/>
                </a:solidFill>
              </a:rPr>
              <a:t>1. </a:t>
            </a:r>
            <a:r>
              <a:rPr lang="en-US" sz="2800" b="1" dirty="0" err="1">
                <a:solidFill>
                  <a:schemeClr val="bg2"/>
                </a:solidFill>
              </a:rPr>
              <a:t>Các</a:t>
            </a:r>
            <a:r>
              <a:rPr lang="en-US" sz="2800" b="1" dirty="0">
                <a:solidFill>
                  <a:schemeClr val="bg2"/>
                </a:solidFill>
              </a:rPr>
              <a:t> </a:t>
            </a:r>
            <a:r>
              <a:rPr lang="en-US" sz="2800" b="1" dirty="0" err="1">
                <a:solidFill>
                  <a:schemeClr val="bg2"/>
                </a:solidFill>
              </a:rPr>
              <a:t>thiết</a:t>
            </a:r>
            <a:r>
              <a:rPr lang="en-US" sz="2800" b="1" dirty="0">
                <a:solidFill>
                  <a:schemeClr val="bg2"/>
                </a:solidFill>
              </a:rPr>
              <a:t> </a:t>
            </a:r>
            <a:r>
              <a:rPr lang="en-US" sz="2800" b="1" dirty="0" err="1">
                <a:solidFill>
                  <a:schemeClr val="bg2"/>
                </a:solidFill>
              </a:rPr>
              <a:t>bị</a:t>
            </a:r>
            <a:r>
              <a:rPr lang="en-US" sz="2800" b="1" dirty="0">
                <a:solidFill>
                  <a:schemeClr val="bg2"/>
                </a:solidFill>
              </a:rPr>
              <a:t> an </a:t>
            </a:r>
            <a:r>
              <a:rPr lang="en-US" sz="2800" b="1" dirty="0" err="1">
                <a:solidFill>
                  <a:schemeClr val="bg2"/>
                </a:solidFill>
              </a:rPr>
              <a:t>toàn</a:t>
            </a:r>
            <a:r>
              <a:rPr lang="en-US" sz="2800" b="1" dirty="0">
                <a:solidFill>
                  <a:schemeClr val="bg2"/>
                </a:solidFill>
              </a:rPr>
              <a:t> </a:t>
            </a:r>
            <a:r>
              <a:rPr lang="en-US" sz="2800" b="1" dirty="0" err="1">
                <a:solidFill>
                  <a:schemeClr val="bg2"/>
                </a:solidFill>
              </a:rPr>
              <a:t>điện</a:t>
            </a:r>
            <a:endParaRPr lang="vi-VN" sz="2800" b="1" dirty="0">
              <a:solidFill>
                <a:schemeClr val="bg2"/>
              </a:solidFill>
              <a:sym typeface="Lexend"/>
            </a:endParaRPr>
          </a:p>
        </p:txBody>
      </p:sp>
      <p:sp>
        <p:nvSpPr>
          <p:cNvPr id="39" name="Rectangle: Rounded Corners 38">
            <a:extLst>
              <a:ext uri="{FF2B5EF4-FFF2-40B4-BE49-F238E27FC236}">
                <a16:creationId xmlns="" xmlns:a16="http://schemas.microsoft.com/office/drawing/2014/main" id="{099D72DC-B97E-4FCC-B07A-ADDC3D1D097F}"/>
              </a:ext>
            </a:extLst>
          </p:cNvPr>
          <p:cNvSpPr/>
          <p:nvPr/>
        </p:nvSpPr>
        <p:spPr>
          <a:xfrm>
            <a:off x="5539561" y="2904018"/>
            <a:ext cx="3381155" cy="2060058"/>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446671"/>
      </p:ext>
    </p:extLst>
  </p:cSld>
  <p:clrMapOvr>
    <a:masterClrMapping/>
  </p:clrMapOvr>
  <p:transition spd="med">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49"/>
          <p:cNvSpPr txBox="1">
            <a:spLocks noGrp="1"/>
          </p:cNvSpPr>
          <p:nvPr>
            <p:ph type="title"/>
          </p:nvPr>
        </p:nvSpPr>
        <p:spPr>
          <a:xfrm>
            <a:off x="0" y="0"/>
            <a:ext cx="4701856" cy="652007"/>
          </a:xfrm>
          <a:prstGeom prst="rect">
            <a:avLst/>
          </a:prstGeom>
          <a:solidFill>
            <a:schemeClr val="accent1">
              <a:lumMod val="60000"/>
              <a:lumOff val="40000"/>
            </a:schemeClr>
          </a:solidFill>
        </p:spPr>
        <p:txBody>
          <a:bodyPr spcFirstLastPara="1" wrap="square" lIns="0" tIns="0" rIns="0" bIns="0" anchor="ctr" anchorCtr="0">
            <a:noAutofit/>
          </a:bodyPr>
          <a:lstStyle/>
          <a:p>
            <a:pPr marL="0" lvl="0" indent="0" algn="ctr" rtl="0">
              <a:spcBef>
                <a:spcPts val="0"/>
              </a:spcBef>
              <a:spcAft>
                <a:spcPts val="0"/>
              </a:spcAft>
              <a:buNone/>
            </a:pPr>
            <a:r>
              <a:rPr lang="en-US" sz="2800" dirty="0" err="1">
                <a:solidFill>
                  <a:schemeClr val="tx1"/>
                </a:solidFill>
              </a:rPr>
              <a:t>Thảo</a:t>
            </a:r>
            <a:r>
              <a:rPr lang="en-US" sz="2800" dirty="0">
                <a:solidFill>
                  <a:schemeClr val="tx1"/>
                </a:solidFill>
              </a:rPr>
              <a:t> </a:t>
            </a:r>
            <a:r>
              <a:rPr lang="en-US" sz="2800" dirty="0" err="1">
                <a:solidFill>
                  <a:schemeClr val="tx1"/>
                </a:solidFill>
              </a:rPr>
              <a:t>luận</a:t>
            </a:r>
            <a:r>
              <a:rPr lang="en-US" sz="2800" dirty="0">
                <a:solidFill>
                  <a:schemeClr val="tx1"/>
                </a:solidFill>
              </a:rPr>
              <a:t> </a:t>
            </a:r>
            <a:r>
              <a:rPr lang="en-US" sz="2800" dirty="0" err="1">
                <a:solidFill>
                  <a:schemeClr val="tx1"/>
                </a:solidFill>
              </a:rPr>
              <a:t>nhóm</a:t>
            </a:r>
            <a:endParaRPr sz="2800" dirty="0">
              <a:solidFill>
                <a:schemeClr val="tx1"/>
              </a:solidFill>
            </a:endParaRPr>
          </a:p>
        </p:txBody>
      </p:sp>
      <p:sp>
        <p:nvSpPr>
          <p:cNvPr id="5" name="Subtitle 4">
            <a:extLst>
              <a:ext uri="{FF2B5EF4-FFF2-40B4-BE49-F238E27FC236}">
                <a16:creationId xmlns="" xmlns:a16="http://schemas.microsoft.com/office/drawing/2014/main" id="{A164EFAD-4811-4304-86FE-B5F4ADBE1DC3}"/>
              </a:ext>
            </a:extLst>
          </p:cNvPr>
          <p:cNvSpPr>
            <a:spLocks noGrp="1"/>
          </p:cNvSpPr>
          <p:nvPr>
            <p:ph type="subTitle" idx="2"/>
          </p:nvPr>
        </p:nvSpPr>
        <p:spPr>
          <a:xfrm>
            <a:off x="2941010" y="1155166"/>
            <a:ext cx="2705388" cy="388239"/>
          </a:xfrm>
        </p:spPr>
        <p:txBody>
          <a:bodyPr/>
          <a:lstStyle/>
          <a:p>
            <a:r>
              <a:rPr lang="en-US" b="1" dirty="0" err="1">
                <a:solidFill>
                  <a:srgbClr val="C00000"/>
                </a:solidFill>
              </a:rPr>
              <a:t>Câu</a:t>
            </a:r>
            <a:r>
              <a:rPr lang="en-US" b="1" dirty="0">
                <a:solidFill>
                  <a:srgbClr val="C00000"/>
                </a:solidFill>
              </a:rPr>
              <a:t> </a:t>
            </a:r>
            <a:r>
              <a:rPr lang="en-US" b="1" dirty="0" err="1">
                <a:solidFill>
                  <a:srgbClr val="C00000"/>
                </a:solidFill>
              </a:rPr>
              <a:t>hỏi</a:t>
            </a:r>
            <a:endParaRPr lang="en-US" b="1" dirty="0">
              <a:solidFill>
                <a:srgbClr val="C00000"/>
              </a:solidFill>
            </a:endParaRPr>
          </a:p>
        </p:txBody>
      </p:sp>
      <p:pic>
        <p:nvPicPr>
          <p:cNvPr id="8" name="Picture 13">
            <a:extLst>
              <a:ext uri="{FF2B5EF4-FFF2-40B4-BE49-F238E27FC236}">
                <a16:creationId xmlns="" xmlns:a16="http://schemas.microsoft.com/office/drawing/2014/main" id="{B3A2B064-C825-4099-8CBF-71F2F65ACEF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457428"/>
            <a:ext cx="2705388" cy="1244478"/>
          </a:xfrm>
          <a:prstGeom prst="rect">
            <a:avLst/>
          </a:prstGeom>
        </p:spPr>
      </p:pic>
      <p:sp>
        <p:nvSpPr>
          <p:cNvPr id="2" name="Rectangle 1">
            <a:extLst>
              <a:ext uri="{FF2B5EF4-FFF2-40B4-BE49-F238E27FC236}">
                <a16:creationId xmlns="" xmlns:a16="http://schemas.microsoft.com/office/drawing/2014/main" id="{F8635959-4586-4D45-86B7-A7A733A84E1D}"/>
              </a:ext>
            </a:extLst>
          </p:cNvPr>
          <p:cNvSpPr/>
          <p:nvPr/>
        </p:nvSpPr>
        <p:spPr>
          <a:xfrm>
            <a:off x="473102" y="1785033"/>
            <a:ext cx="8873656" cy="738664"/>
          </a:xfrm>
          <a:prstGeom prst="rect">
            <a:avLst/>
          </a:prstGeom>
        </p:spPr>
        <p:txBody>
          <a:bodyPr wrap="square">
            <a:spAutoFit/>
          </a:bodyPr>
          <a:lstStyle/>
          <a:p>
            <a:pPr algn="just">
              <a:lnSpc>
                <a:spcPct val="150000"/>
              </a:lnSpc>
            </a:pPr>
            <a:r>
              <a:rPr lang="vi-VN" sz="2800" dirty="0">
                <a:solidFill>
                  <a:schemeClr val="tx1"/>
                </a:solidFill>
                <a:latin typeface="+mj-lt"/>
              </a:rPr>
              <a:t>Nêu </a:t>
            </a:r>
            <a:r>
              <a:rPr lang="vi-VN" sz="2800" dirty="0" smtClean="0">
                <a:solidFill>
                  <a:schemeClr val="tx1"/>
                </a:solidFill>
                <a:latin typeface="+mj-lt"/>
              </a:rPr>
              <a:t>tên,</a:t>
            </a:r>
            <a:r>
              <a:rPr lang="en-US" sz="2800" dirty="0" smtClean="0">
                <a:solidFill>
                  <a:schemeClr val="tx1"/>
                </a:solidFill>
                <a:latin typeface="+mj-lt"/>
              </a:rPr>
              <a:t> </a:t>
            </a:r>
            <a:r>
              <a:rPr lang="vi-VN" sz="2800" dirty="0" smtClean="0">
                <a:solidFill>
                  <a:schemeClr val="tx1"/>
                </a:solidFill>
                <a:latin typeface="+mj-lt"/>
              </a:rPr>
              <a:t>đặc điểm</a:t>
            </a:r>
            <a:r>
              <a:rPr lang="en-US" sz="2800" dirty="0" smtClean="0">
                <a:solidFill>
                  <a:schemeClr val="tx1"/>
                </a:solidFill>
                <a:latin typeface="+mj-lt"/>
              </a:rPr>
              <a:t>, </a:t>
            </a:r>
            <a:r>
              <a:rPr lang="vi-VN" sz="2800" dirty="0">
                <a:solidFill>
                  <a:schemeClr val="tx1"/>
                </a:solidFill>
                <a:latin typeface="+mj-lt"/>
              </a:rPr>
              <a:t>tác dụng</a:t>
            </a:r>
            <a:r>
              <a:rPr lang="vi-VN" sz="2800" dirty="0" smtClean="0">
                <a:solidFill>
                  <a:schemeClr val="tx1"/>
                </a:solidFill>
                <a:latin typeface="+mj-lt"/>
              </a:rPr>
              <a:t> </a:t>
            </a:r>
            <a:r>
              <a:rPr lang="vi-VN" sz="2800" dirty="0">
                <a:solidFill>
                  <a:schemeClr val="tx1"/>
                </a:solidFill>
                <a:latin typeface="+mj-lt"/>
              </a:rPr>
              <a:t>của các thiết bị an </a:t>
            </a:r>
            <a:r>
              <a:rPr lang="vi-VN" sz="2800" dirty="0" smtClean="0">
                <a:solidFill>
                  <a:schemeClr val="tx1"/>
                </a:solidFill>
                <a:latin typeface="+mj-lt"/>
              </a:rPr>
              <a:t>toàn</a:t>
            </a:r>
            <a:endParaRPr lang="en-US" sz="2800" dirty="0">
              <a:solidFill>
                <a:schemeClr val="tx1"/>
              </a:solidFill>
              <a:latin typeface="+mj-lt"/>
            </a:endParaRPr>
          </a:p>
        </p:txBody>
      </p:sp>
      <p:pic>
        <p:nvPicPr>
          <p:cNvPr id="4" name="Picture 3" descr="A group of fuses with red text&#10;&#10;Description generated with high confidence">
            <a:extLst>
              <a:ext uri="{FF2B5EF4-FFF2-40B4-BE49-F238E27FC236}">
                <a16:creationId xmlns="" xmlns:a16="http://schemas.microsoft.com/office/drawing/2014/main" id="{66170BD3-DDF2-4982-91FE-2B2756C7FD79}"/>
              </a:ext>
            </a:extLst>
          </p:cNvPr>
          <p:cNvPicPr>
            <a:picLocks noChangeAspect="1"/>
          </p:cNvPicPr>
          <p:nvPr/>
        </p:nvPicPr>
        <p:blipFill>
          <a:blip r:embed="rId5"/>
          <a:stretch>
            <a:fillRect/>
          </a:stretch>
        </p:blipFill>
        <p:spPr>
          <a:xfrm>
            <a:off x="578877" y="2656578"/>
            <a:ext cx="2126511" cy="2126511"/>
          </a:xfrm>
          <a:prstGeom prst="rect">
            <a:avLst/>
          </a:prstGeom>
        </p:spPr>
      </p:pic>
      <p:sp>
        <p:nvSpPr>
          <p:cNvPr id="6" name="TextBox 5">
            <a:extLst>
              <a:ext uri="{FF2B5EF4-FFF2-40B4-BE49-F238E27FC236}">
                <a16:creationId xmlns="" xmlns:a16="http://schemas.microsoft.com/office/drawing/2014/main" id="{BA1846D1-127E-41F6-94B1-E393887045EA}"/>
              </a:ext>
            </a:extLst>
          </p:cNvPr>
          <p:cNvSpPr txBox="1"/>
          <p:nvPr/>
        </p:nvSpPr>
        <p:spPr>
          <a:xfrm>
            <a:off x="874643" y="4688455"/>
            <a:ext cx="1319917" cy="307777"/>
          </a:xfrm>
          <a:prstGeom prst="rect">
            <a:avLst/>
          </a:prstGeom>
          <a:noFill/>
        </p:spPr>
        <p:txBody>
          <a:bodyPr wrap="square" rtlCol="0">
            <a:spAutoFit/>
          </a:bodyPr>
          <a:lstStyle/>
          <a:p>
            <a:pPr algn="ctr"/>
            <a:r>
              <a:rPr lang="en-US" dirty="0" err="1"/>
              <a:t>Cầu</a:t>
            </a:r>
            <a:r>
              <a:rPr lang="en-US" dirty="0"/>
              <a:t> </a:t>
            </a:r>
            <a:r>
              <a:rPr lang="en-US" dirty="0" err="1"/>
              <a:t>chì</a:t>
            </a:r>
            <a:endParaRPr lang="en-US" dirty="0"/>
          </a:p>
        </p:txBody>
      </p:sp>
      <p:pic>
        <p:nvPicPr>
          <p:cNvPr id="13" name="Picture 12" descr="A close-up of a device&#10;&#10;Description generated with high confidence">
            <a:extLst>
              <a:ext uri="{FF2B5EF4-FFF2-40B4-BE49-F238E27FC236}">
                <a16:creationId xmlns="" xmlns:a16="http://schemas.microsoft.com/office/drawing/2014/main" id="{B081A73A-CA5C-4BCB-AD87-77344F1BE9B4}"/>
              </a:ext>
            </a:extLst>
          </p:cNvPr>
          <p:cNvPicPr>
            <a:picLocks noChangeAspect="1"/>
          </p:cNvPicPr>
          <p:nvPr/>
        </p:nvPicPr>
        <p:blipFill rotWithShape="1">
          <a:blip r:embed="rId6"/>
          <a:srcRect l="19218" t="7416" r="18593" b="2587"/>
          <a:stretch/>
        </p:blipFill>
        <p:spPr>
          <a:xfrm>
            <a:off x="3553029" y="2807973"/>
            <a:ext cx="1926624" cy="1858751"/>
          </a:xfrm>
          <a:prstGeom prst="rect">
            <a:avLst/>
          </a:prstGeom>
        </p:spPr>
      </p:pic>
      <p:sp>
        <p:nvSpPr>
          <p:cNvPr id="14" name="TextBox 13">
            <a:extLst>
              <a:ext uri="{FF2B5EF4-FFF2-40B4-BE49-F238E27FC236}">
                <a16:creationId xmlns="" xmlns:a16="http://schemas.microsoft.com/office/drawing/2014/main" id="{50F0909B-2E45-4F89-A063-45F144EE67AB}"/>
              </a:ext>
            </a:extLst>
          </p:cNvPr>
          <p:cNvSpPr txBox="1"/>
          <p:nvPr/>
        </p:nvSpPr>
        <p:spPr>
          <a:xfrm>
            <a:off x="4234070" y="4688455"/>
            <a:ext cx="675860" cy="307777"/>
          </a:xfrm>
          <a:prstGeom prst="rect">
            <a:avLst/>
          </a:prstGeom>
          <a:noFill/>
        </p:spPr>
        <p:txBody>
          <a:bodyPr wrap="square" rtlCol="0">
            <a:spAutoFit/>
          </a:bodyPr>
          <a:lstStyle/>
          <a:p>
            <a:r>
              <a:rPr lang="en-US" dirty="0"/>
              <a:t>R</a:t>
            </a:r>
            <a:r>
              <a:rPr lang="vi-VN" dirty="0"/>
              <a:t>ơ</a:t>
            </a:r>
            <a:r>
              <a:rPr lang="en-US" dirty="0"/>
              <a:t>le</a:t>
            </a:r>
          </a:p>
        </p:txBody>
      </p:sp>
      <p:pic>
        <p:nvPicPr>
          <p:cNvPr id="16" name="Picture 15" descr="A white and orange electrical device&#10;&#10;Description generated with high confidence">
            <a:extLst>
              <a:ext uri="{FF2B5EF4-FFF2-40B4-BE49-F238E27FC236}">
                <a16:creationId xmlns="" xmlns:a16="http://schemas.microsoft.com/office/drawing/2014/main" id="{4C39B005-6C6F-4F7E-9495-31DA1902FDBF}"/>
              </a:ext>
            </a:extLst>
          </p:cNvPr>
          <p:cNvPicPr>
            <a:picLocks noChangeAspect="1"/>
          </p:cNvPicPr>
          <p:nvPr/>
        </p:nvPicPr>
        <p:blipFill>
          <a:blip r:embed="rId7"/>
          <a:stretch>
            <a:fillRect/>
          </a:stretch>
        </p:blipFill>
        <p:spPr>
          <a:xfrm>
            <a:off x="6614567" y="2839757"/>
            <a:ext cx="1788050" cy="1788050"/>
          </a:xfrm>
          <a:prstGeom prst="rect">
            <a:avLst/>
          </a:prstGeom>
        </p:spPr>
      </p:pic>
      <p:sp>
        <p:nvSpPr>
          <p:cNvPr id="17" name="TextBox 16">
            <a:extLst>
              <a:ext uri="{FF2B5EF4-FFF2-40B4-BE49-F238E27FC236}">
                <a16:creationId xmlns="" xmlns:a16="http://schemas.microsoft.com/office/drawing/2014/main" id="{05B16EA7-74D5-4418-82E8-3D42CAFE503E}"/>
              </a:ext>
            </a:extLst>
          </p:cNvPr>
          <p:cNvSpPr txBox="1"/>
          <p:nvPr/>
        </p:nvSpPr>
        <p:spPr>
          <a:xfrm>
            <a:off x="6681656" y="4688453"/>
            <a:ext cx="1653871" cy="307777"/>
          </a:xfrm>
          <a:prstGeom prst="rect">
            <a:avLst/>
          </a:prstGeom>
          <a:noFill/>
        </p:spPr>
        <p:txBody>
          <a:bodyPr wrap="square" rtlCol="0">
            <a:spAutoFit/>
          </a:bodyPr>
          <a:lstStyle/>
          <a:p>
            <a:r>
              <a:rPr lang="en-US" dirty="0" err="1"/>
              <a:t>Cầu</a:t>
            </a:r>
            <a:r>
              <a:rPr lang="en-US" dirty="0"/>
              <a:t> </a:t>
            </a:r>
            <a:r>
              <a:rPr lang="en-US" dirty="0" err="1"/>
              <a:t>dao</a:t>
            </a:r>
            <a:r>
              <a:rPr lang="en-US" dirty="0"/>
              <a:t> </a:t>
            </a:r>
            <a:r>
              <a:rPr lang="en-US" dirty="0" err="1"/>
              <a:t>tự</a:t>
            </a:r>
            <a:r>
              <a:rPr lang="en-US" dirty="0"/>
              <a:t> </a:t>
            </a:r>
            <a:r>
              <a:rPr lang="en-US" dirty="0" err="1"/>
              <a:t>động</a:t>
            </a:r>
            <a:endParaRPr lang="en-US" dirty="0"/>
          </a:p>
        </p:txBody>
      </p:sp>
    </p:spTree>
    <p:extLst>
      <p:ext uri="{BB962C8B-B14F-4D97-AF65-F5344CB8AC3E}">
        <p14:creationId xmlns:p14="http://schemas.microsoft.com/office/powerpoint/2010/main" val="2761994935"/>
      </p:ext>
    </p:extLst>
  </p:cSld>
  <p:clrMapOvr>
    <a:masterClrMapping/>
  </p:clrMapOvr>
  <p:transition spd="med">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370D4F3-8F2E-41CD-949C-7D408F18F1FB}"/>
              </a:ext>
            </a:extLst>
          </p:cNvPr>
          <p:cNvSpPr/>
          <p:nvPr/>
        </p:nvSpPr>
        <p:spPr>
          <a:xfrm>
            <a:off x="0" y="0"/>
            <a:ext cx="4572000" cy="51435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5C7ADF1D-C597-47D1-81A5-5C83FEB7091D}"/>
              </a:ext>
            </a:extLst>
          </p:cNvPr>
          <p:cNvSpPr/>
          <p:nvPr/>
        </p:nvSpPr>
        <p:spPr>
          <a:xfrm>
            <a:off x="4572000" y="0"/>
            <a:ext cx="4572000" cy="51435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descr="Close-up of a fuse&#10;&#10;Description generated with high confidence">
            <a:extLst>
              <a:ext uri="{FF2B5EF4-FFF2-40B4-BE49-F238E27FC236}">
                <a16:creationId xmlns="" xmlns:a16="http://schemas.microsoft.com/office/drawing/2014/main" id="{1E7F89A9-1732-456B-9E33-10BCD70BFBE2}"/>
              </a:ext>
            </a:extLst>
          </p:cNvPr>
          <p:cNvPicPr>
            <a:picLocks noChangeAspect="1"/>
          </p:cNvPicPr>
          <p:nvPr/>
        </p:nvPicPr>
        <p:blipFill>
          <a:blip r:embed="rId2"/>
          <a:stretch>
            <a:fillRect/>
          </a:stretch>
        </p:blipFill>
        <p:spPr>
          <a:xfrm>
            <a:off x="380902" y="3175375"/>
            <a:ext cx="3810196" cy="2641736"/>
          </a:xfrm>
          <a:prstGeom prst="rect">
            <a:avLst/>
          </a:prstGeom>
        </p:spPr>
      </p:pic>
      <p:sp>
        <p:nvSpPr>
          <p:cNvPr id="7" name="TextBox 6">
            <a:extLst>
              <a:ext uri="{FF2B5EF4-FFF2-40B4-BE49-F238E27FC236}">
                <a16:creationId xmlns="" xmlns:a16="http://schemas.microsoft.com/office/drawing/2014/main" id="{3941FB35-11E4-4685-B497-6C6C09894D95}"/>
              </a:ext>
            </a:extLst>
          </p:cNvPr>
          <p:cNvSpPr txBox="1"/>
          <p:nvPr/>
        </p:nvSpPr>
        <p:spPr>
          <a:xfrm>
            <a:off x="132907" y="127590"/>
            <a:ext cx="4192603" cy="3365024"/>
          </a:xfrm>
          <a:prstGeom prst="rect">
            <a:avLst/>
          </a:prstGeom>
          <a:noFill/>
        </p:spPr>
        <p:txBody>
          <a:bodyPr wrap="square" rtlCol="0">
            <a:spAutoFit/>
          </a:bodyPr>
          <a:lstStyle/>
          <a:p>
            <a:pPr>
              <a:lnSpc>
                <a:spcPct val="150000"/>
              </a:lnSpc>
            </a:pPr>
            <a:r>
              <a:rPr lang="vi-VN" sz="1800" b="1" dirty="0"/>
              <a:t>Cầu chì</a:t>
            </a:r>
          </a:p>
          <a:p>
            <a:pPr marL="285750" indent="-285750" algn="just">
              <a:lnSpc>
                <a:spcPct val="150000"/>
              </a:lnSpc>
              <a:buFont typeface="Arial" panose="020B0604020202020204" pitchFamily="34" charset="0"/>
              <a:buChar char="•"/>
            </a:pPr>
            <a:r>
              <a:rPr lang="vi-VN" sz="1800" dirty="0"/>
              <a:t>Mắc nối tiếp với thiết bị điện trong mạch điện.</a:t>
            </a:r>
          </a:p>
          <a:p>
            <a:pPr marL="285750" indent="-285750" algn="just">
              <a:lnSpc>
                <a:spcPct val="150000"/>
              </a:lnSpc>
              <a:buFont typeface="Arial" panose="020B0604020202020204" pitchFamily="34" charset="0"/>
              <a:buChar char="•"/>
            </a:pPr>
            <a:r>
              <a:rPr lang="vi-VN" sz="1800" dirty="0"/>
              <a:t>Khi dòng điện tăng quá một giá trị định trước, cầu chì đứt dây để ngắt dòng điện.</a:t>
            </a:r>
          </a:p>
          <a:p>
            <a:pPr marL="285750" indent="-285750" algn="just">
              <a:lnSpc>
                <a:spcPct val="150000"/>
              </a:lnSpc>
              <a:buFont typeface="Arial" panose="020B0604020202020204" pitchFamily="34" charset="0"/>
              <a:buChar char="•"/>
            </a:pPr>
            <a:r>
              <a:rPr lang="vi-VN" sz="1800" dirty="0"/>
              <a:t>Sau khi sửa chữa xong phải thay cầu chì.</a:t>
            </a:r>
          </a:p>
        </p:txBody>
      </p:sp>
      <p:pic>
        <p:nvPicPr>
          <p:cNvPr id="9" name="Picture 8" descr="A close-up of a device&#10;&#10;Description generated with high confidence">
            <a:extLst>
              <a:ext uri="{FF2B5EF4-FFF2-40B4-BE49-F238E27FC236}">
                <a16:creationId xmlns="" xmlns:a16="http://schemas.microsoft.com/office/drawing/2014/main" id="{1A0CBBCF-FBEB-4888-86AD-5E5C52DCE4FF}"/>
              </a:ext>
            </a:extLst>
          </p:cNvPr>
          <p:cNvPicPr>
            <a:picLocks noChangeAspect="1"/>
          </p:cNvPicPr>
          <p:nvPr/>
        </p:nvPicPr>
        <p:blipFill>
          <a:blip r:embed="rId3"/>
          <a:stretch>
            <a:fillRect/>
          </a:stretch>
        </p:blipFill>
        <p:spPr>
          <a:xfrm>
            <a:off x="5937392" y="0"/>
            <a:ext cx="2176646" cy="2381693"/>
          </a:xfrm>
          <a:prstGeom prst="rect">
            <a:avLst/>
          </a:prstGeom>
        </p:spPr>
      </p:pic>
      <p:sp>
        <p:nvSpPr>
          <p:cNvPr id="10" name="TextBox 9">
            <a:extLst>
              <a:ext uri="{FF2B5EF4-FFF2-40B4-BE49-F238E27FC236}">
                <a16:creationId xmlns="" xmlns:a16="http://schemas.microsoft.com/office/drawing/2014/main" id="{105E2210-AB35-41CA-8168-D32C08D53C30}"/>
              </a:ext>
            </a:extLst>
          </p:cNvPr>
          <p:cNvSpPr txBox="1"/>
          <p:nvPr/>
        </p:nvSpPr>
        <p:spPr>
          <a:xfrm>
            <a:off x="4688958" y="2817628"/>
            <a:ext cx="4208552" cy="2385268"/>
          </a:xfrm>
          <a:prstGeom prst="rect">
            <a:avLst/>
          </a:prstGeom>
          <a:noFill/>
        </p:spPr>
        <p:txBody>
          <a:bodyPr wrap="square" rtlCol="0">
            <a:spAutoFit/>
          </a:bodyPr>
          <a:lstStyle/>
          <a:p>
            <a:pPr>
              <a:lnSpc>
                <a:spcPct val="150000"/>
              </a:lnSpc>
            </a:pPr>
            <a:r>
              <a:rPr lang="vi-VN" sz="1800" b="1" dirty="0"/>
              <a:t>Rơle</a:t>
            </a:r>
          </a:p>
          <a:p>
            <a:pPr marL="285750" indent="-285750" algn="just">
              <a:lnSpc>
                <a:spcPct val="150000"/>
              </a:lnSpc>
              <a:buFont typeface="Arial" panose="020B0604020202020204" pitchFamily="34" charset="0"/>
              <a:buChar char="•"/>
            </a:pPr>
            <a:r>
              <a:rPr lang="vi-VN" sz="1800" dirty="0"/>
              <a:t>Trong mạch điện, rơle hoạt động như một công tắc, dùng để đóng, ngắt mạch điện khi có dòng điện lớn hoặc điều khiển các dòng điện.</a:t>
            </a:r>
          </a:p>
          <a:p>
            <a:endParaRPr lang="en-US" dirty="0"/>
          </a:p>
        </p:txBody>
      </p:sp>
    </p:spTree>
    <p:extLst>
      <p:ext uri="{BB962C8B-B14F-4D97-AF65-F5344CB8AC3E}">
        <p14:creationId xmlns:p14="http://schemas.microsoft.com/office/powerpoint/2010/main" val="41958099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5C7ADF1D-C597-47D1-81A5-5C83FEB7091D}"/>
              </a:ext>
            </a:extLst>
          </p:cNvPr>
          <p:cNvSpPr/>
          <p:nvPr/>
        </p:nvSpPr>
        <p:spPr>
          <a:xfrm>
            <a:off x="0" y="0"/>
            <a:ext cx="9144000" cy="51435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941FB35-11E4-4685-B497-6C6C09894D95}"/>
              </a:ext>
            </a:extLst>
          </p:cNvPr>
          <p:cNvSpPr txBox="1"/>
          <p:nvPr/>
        </p:nvSpPr>
        <p:spPr>
          <a:xfrm>
            <a:off x="143538" y="999460"/>
            <a:ext cx="5755555" cy="2118529"/>
          </a:xfrm>
          <a:prstGeom prst="rect">
            <a:avLst/>
          </a:prstGeom>
          <a:noFill/>
        </p:spPr>
        <p:txBody>
          <a:bodyPr wrap="square" rtlCol="0">
            <a:spAutoFit/>
          </a:bodyPr>
          <a:lstStyle/>
          <a:p>
            <a:pPr>
              <a:lnSpc>
                <a:spcPct val="150000"/>
              </a:lnSpc>
            </a:pPr>
            <a:r>
              <a:rPr lang="vi-VN" sz="1800" b="1" dirty="0"/>
              <a:t>Cầu dao tự động</a:t>
            </a:r>
          </a:p>
          <a:p>
            <a:pPr marL="285750" indent="-285750">
              <a:lnSpc>
                <a:spcPct val="150000"/>
              </a:lnSpc>
              <a:buFont typeface="Arial" panose="020B0604020202020204" pitchFamily="34" charset="0"/>
              <a:buChar char="•"/>
            </a:pPr>
            <a:r>
              <a:rPr lang="vi-VN" sz="1800" dirty="0"/>
              <a:t>Khi cần ngắt dòng điện, ta cần gạt cần gạt về OFF.</a:t>
            </a:r>
          </a:p>
          <a:p>
            <a:pPr marL="285750" indent="-285750">
              <a:lnSpc>
                <a:spcPct val="150000"/>
              </a:lnSpc>
              <a:buFont typeface="Arial" panose="020B0604020202020204" pitchFamily="34" charset="0"/>
              <a:buChar char="•"/>
            </a:pPr>
            <a:r>
              <a:rPr lang="vi-VN" sz="1800" dirty="0"/>
              <a:t>Khi dòng điện tăng đột ngột, cầu dao ngắt dòng điện, tự về OFF.</a:t>
            </a:r>
          </a:p>
          <a:p>
            <a:pPr marL="285750" indent="-285750">
              <a:lnSpc>
                <a:spcPct val="150000"/>
              </a:lnSpc>
              <a:buFont typeface="Arial" panose="020B0604020202020204" pitchFamily="34" charset="0"/>
              <a:buChar char="•"/>
            </a:pPr>
            <a:r>
              <a:rPr lang="vi-VN" sz="1800" dirty="0"/>
              <a:t>Khi cần cho hoạt động, ta đưa cần gạt về ON.</a:t>
            </a:r>
          </a:p>
        </p:txBody>
      </p:sp>
      <p:pic>
        <p:nvPicPr>
          <p:cNvPr id="5" name="Picture 4" descr="A close-up of a circuit breaker&#10;&#10;Description generated with high confidence">
            <a:extLst>
              <a:ext uri="{FF2B5EF4-FFF2-40B4-BE49-F238E27FC236}">
                <a16:creationId xmlns="" xmlns:a16="http://schemas.microsoft.com/office/drawing/2014/main" id="{811BC388-5D4E-4038-9168-E8662127B88C}"/>
              </a:ext>
            </a:extLst>
          </p:cNvPr>
          <p:cNvPicPr>
            <a:picLocks noChangeAspect="1"/>
          </p:cNvPicPr>
          <p:nvPr/>
        </p:nvPicPr>
        <p:blipFill>
          <a:blip r:embed="rId2"/>
          <a:stretch>
            <a:fillRect/>
          </a:stretch>
        </p:blipFill>
        <p:spPr>
          <a:xfrm>
            <a:off x="5567265" y="1297915"/>
            <a:ext cx="3146115" cy="2547669"/>
          </a:xfrm>
          <a:prstGeom prst="rect">
            <a:avLst/>
          </a:prstGeom>
        </p:spPr>
      </p:pic>
    </p:spTree>
    <p:extLst>
      <p:ext uri="{BB962C8B-B14F-4D97-AF65-F5344CB8AC3E}">
        <p14:creationId xmlns:p14="http://schemas.microsoft.com/office/powerpoint/2010/main" val="857488335"/>
      </p:ext>
    </p:extLst>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46"/>
          <p:cNvSpPr txBox="1">
            <a:spLocks noGrp="1"/>
          </p:cNvSpPr>
          <p:nvPr>
            <p:ph type="title"/>
          </p:nvPr>
        </p:nvSpPr>
        <p:spPr>
          <a:xfrm>
            <a:off x="2424744" y="275115"/>
            <a:ext cx="4612626" cy="446782"/>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3600" dirty="0"/>
              <a:t>KHỞI ĐỘNG</a:t>
            </a:r>
            <a:endParaRPr sz="3600" dirty="0"/>
          </a:p>
        </p:txBody>
      </p:sp>
      <p:grpSp>
        <p:nvGrpSpPr>
          <p:cNvPr id="1382" name="Google Shape;1382;p46"/>
          <p:cNvGrpSpPr/>
          <p:nvPr/>
        </p:nvGrpSpPr>
        <p:grpSpPr>
          <a:xfrm>
            <a:off x="293850" y="1337652"/>
            <a:ext cx="2212805" cy="2792527"/>
            <a:chOff x="713223" y="1359774"/>
            <a:chExt cx="2212805" cy="2792527"/>
          </a:xfrm>
        </p:grpSpPr>
        <p:sp>
          <p:nvSpPr>
            <p:cNvPr id="1383" name="Google Shape;1383;p46"/>
            <p:cNvSpPr/>
            <p:nvPr/>
          </p:nvSpPr>
          <p:spPr>
            <a:xfrm>
              <a:off x="713223" y="1381490"/>
              <a:ext cx="1449220" cy="1429892"/>
            </a:xfrm>
            <a:custGeom>
              <a:avLst/>
              <a:gdLst/>
              <a:ahLst/>
              <a:cxnLst/>
              <a:rect l="l" t="t" r="r" b="b"/>
              <a:pathLst>
                <a:path w="14348" h="14157" extrusionOk="0">
                  <a:moveTo>
                    <a:pt x="14300" y="9347"/>
                  </a:moveTo>
                  <a:lnTo>
                    <a:pt x="14347" y="346"/>
                  </a:lnTo>
                  <a:lnTo>
                    <a:pt x="13109" y="0"/>
                  </a:lnTo>
                  <a:cubicBezTo>
                    <a:pt x="13109" y="0"/>
                    <a:pt x="7692" y="500"/>
                    <a:pt x="5037" y="941"/>
                  </a:cubicBezTo>
                  <a:cubicBezTo>
                    <a:pt x="2393" y="1393"/>
                    <a:pt x="560" y="1822"/>
                    <a:pt x="560" y="1822"/>
                  </a:cubicBezTo>
                  <a:cubicBezTo>
                    <a:pt x="560" y="1822"/>
                    <a:pt x="0" y="6192"/>
                    <a:pt x="298" y="8990"/>
                  </a:cubicBezTo>
                  <a:cubicBezTo>
                    <a:pt x="595" y="11787"/>
                    <a:pt x="1453" y="14109"/>
                    <a:pt x="1453" y="14109"/>
                  </a:cubicBezTo>
                  <a:lnTo>
                    <a:pt x="2560" y="14157"/>
                  </a:lnTo>
                  <a:cubicBezTo>
                    <a:pt x="4870" y="13550"/>
                    <a:pt x="10644" y="11954"/>
                    <a:pt x="14300" y="93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1261574" y="1784293"/>
              <a:ext cx="490783" cy="629044"/>
            </a:xfrm>
            <a:custGeom>
              <a:avLst/>
              <a:gdLst/>
              <a:ahLst/>
              <a:cxnLst/>
              <a:rect l="l" t="t" r="r" b="b"/>
              <a:pathLst>
                <a:path w="4859" h="6228" extrusionOk="0">
                  <a:moveTo>
                    <a:pt x="0" y="918"/>
                  </a:moveTo>
                  <a:lnTo>
                    <a:pt x="131" y="6228"/>
                  </a:lnTo>
                  <a:lnTo>
                    <a:pt x="4858" y="4751"/>
                  </a:lnTo>
                  <a:lnTo>
                    <a:pt x="4680" y="1"/>
                  </a:lnTo>
                  <a:cubicBezTo>
                    <a:pt x="4680" y="1"/>
                    <a:pt x="48" y="870"/>
                    <a:pt x="0" y="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1401060" y="1929839"/>
              <a:ext cx="218979" cy="293513"/>
            </a:xfrm>
            <a:custGeom>
              <a:avLst/>
              <a:gdLst/>
              <a:ahLst/>
              <a:cxnLst/>
              <a:rect l="l" t="t" r="r" b="b"/>
              <a:pathLst>
                <a:path w="2168" h="2906" extrusionOk="0">
                  <a:moveTo>
                    <a:pt x="1" y="501"/>
                  </a:moveTo>
                  <a:lnTo>
                    <a:pt x="417" y="405"/>
                  </a:lnTo>
                  <a:lnTo>
                    <a:pt x="417" y="2822"/>
                  </a:lnTo>
                  <a:lnTo>
                    <a:pt x="1" y="2906"/>
                  </a:lnTo>
                  <a:close/>
                  <a:moveTo>
                    <a:pt x="1751" y="96"/>
                  </a:moveTo>
                  <a:lnTo>
                    <a:pt x="2167" y="1"/>
                  </a:lnTo>
                  <a:lnTo>
                    <a:pt x="2167" y="2418"/>
                  </a:lnTo>
                  <a:lnTo>
                    <a:pt x="1751" y="25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6" name="Google Shape;1386;p46"/>
            <p:cNvGrpSpPr/>
            <p:nvPr/>
          </p:nvGrpSpPr>
          <p:grpSpPr>
            <a:xfrm>
              <a:off x="1801541" y="2283351"/>
              <a:ext cx="1124488" cy="1868950"/>
              <a:chOff x="1801541" y="2283351"/>
              <a:chExt cx="1124488" cy="1868950"/>
            </a:xfrm>
          </p:grpSpPr>
          <p:grpSp>
            <p:nvGrpSpPr>
              <p:cNvPr id="1387" name="Google Shape;1387;p46"/>
              <p:cNvGrpSpPr/>
              <p:nvPr/>
            </p:nvGrpSpPr>
            <p:grpSpPr>
              <a:xfrm>
                <a:off x="1801541" y="2283351"/>
                <a:ext cx="451086" cy="346440"/>
                <a:chOff x="1801541" y="2283351"/>
                <a:chExt cx="451086" cy="346440"/>
              </a:xfrm>
            </p:grpSpPr>
            <p:sp>
              <p:nvSpPr>
                <p:cNvPr id="1388" name="Google Shape;1388;p46"/>
                <p:cNvSpPr/>
                <p:nvPr/>
              </p:nvSpPr>
              <p:spPr>
                <a:xfrm>
                  <a:off x="1801541" y="2444553"/>
                  <a:ext cx="227362" cy="184128"/>
                </a:xfrm>
                <a:custGeom>
                  <a:avLst/>
                  <a:gdLst/>
                  <a:ahLst/>
                  <a:cxnLst/>
                  <a:rect l="l" t="t" r="r" b="b"/>
                  <a:pathLst>
                    <a:path w="2251" h="1823" extrusionOk="0">
                      <a:moveTo>
                        <a:pt x="0" y="0"/>
                      </a:moveTo>
                      <a:lnTo>
                        <a:pt x="2251" y="750"/>
                      </a:lnTo>
                      <a:lnTo>
                        <a:pt x="2251" y="1822"/>
                      </a:lnTo>
                      <a:lnTo>
                        <a:pt x="0" y="108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801541" y="2433746"/>
                  <a:ext cx="252614" cy="196046"/>
                </a:xfrm>
                <a:custGeom>
                  <a:avLst/>
                  <a:gdLst/>
                  <a:ahLst/>
                  <a:cxnLst/>
                  <a:rect l="l" t="t" r="r" b="b"/>
                  <a:pathLst>
                    <a:path w="2501" h="1941" extrusionOk="0">
                      <a:moveTo>
                        <a:pt x="0" y="107"/>
                      </a:moveTo>
                      <a:lnTo>
                        <a:pt x="322" y="0"/>
                      </a:lnTo>
                      <a:lnTo>
                        <a:pt x="2465" y="679"/>
                      </a:lnTo>
                      <a:lnTo>
                        <a:pt x="2501" y="1834"/>
                      </a:lnTo>
                      <a:lnTo>
                        <a:pt x="2274" y="1941"/>
                      </a:lnTo>
                      <a:lnTo>
                        <a:pt x="2263" y="1929"/>
                      </a:lnTo>
                      <a:lnTo>
                        <a:pt x="2263" y="857"/>
                      </a:lnTo>
                      <a:lnTo>
                        <a:pt x="24" y="119"/>
                      </a:lnTo>
                      <a:cubicBezTo>
                        <a:pt x="12" y="107"/>
                        <a:pt x="0" y="107"/>
                        <a:pt x="0"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1999912" y="2295472"/>
                  <a:ext cx="225039" cy="184027"/>
                </a:xfrm>
                <a:custGeom>
                  <a:avLst/>
                  <a:gdLst/>
                  <a:ahLst/>
                  <a:cxnLst/>
                  <a:rect l="l" t="t" r="r" b="b"/>
                  <a:pathLst>
                    <a:path w="2228" h="1822" extrusionOk="0">
                      <a:moveTo>
                        <a:pt x="1" y="0"/>
                      </a:moveTo>
                      <a:lnTo>
                        <a:pt x="2227" y="738"/>
                      </a:lnTo>
                      <a:lnTo>
                        <a:pt x="2227" y="1822"/>
                      </a:lnTo>
                      <a:lnTo>
                        <a:pt x="1" y="107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1999912" y="2283351"/>
                  <a:ext cx="252715" cy="196147"/>
                </a:xfrm>
                <a:custGeom>
                  <a:avLst/>
                  <a:gdLst/>
                  <a:ahLst/>
                  <a:cxnLst/>
                  <a:rect l="l" t="t" r="r" b="b"/>
                  <a:pathLst>
                    <a:path w="2502" h="1942" extrusionOk="0">
                      <a:moveTo>
                        <a:pt x="1" y="108"/>
                      </a:moveTo>
                      <a:lnTo>
                        <a:pt x="322" y="1"/>
                      </a:lnTo>
                      <a:lnTo>
                        <a:pt x="2465" y="680"/>
                      </a:lnTo>
                      <a:lnTo>
                        <a:pt x="2501" y="1835"/>
                      </a:lnTo>
                      <a:lnTo>
                        <a:pt x="2275" y="1942"/>
                      </a:lnTo>
                      <a:lnTo>
                        <a:pt x="2263" y="1942"/>
                      </a:lnTo>
                      <a:lnTo>
                        <a:pt x="2263" y="858"/>
                      </a:lnTo>
                      <a:lnTo>
                        <a:pt x="25" y="12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2" name="Google Shape;1392;p46"/>
              <p:cNvSpPr/>
              <p:nvPr/>
            </p:nvSpPr>
            <p:spPr>
              <a:xfrm>
                <a:off x="1880930" y="2295472"/>
                <a:ext cx="1045099" cy="1856830"/>
              </a:xfrm>
              <a:custGeom>
                <a:avLst/>
                <a:gdLst/>
                <a:ahLst/>
                <a:cxnLst/>
                <a:rect l="l" t="t" r="r" b="b"/>
                <a:pathLst>
                  <a:path w="10347" h="18384" extrusionOk="0">
                    <a:moveTo>
                      <a:pt x="7739" y="14157"/>
                    </a:moveTo>
                    <a:cubicBezTo>
                      <a:pt x="7013" y="13656"/>
                      <a:pt x="6179" y="13085"/>
                      <a:pt x="5989" y="12132"/>
                    </a:cubicBezTo>
                    <a:cubicBezTo>
                      <a:pt x="5763" y="11061"/>
                      <a:pt x="6430" y="10585"/>
                      <a:pt x="7239" y="10001"/>
                    </a:cubicBezTo>
                    <a:cubicBezTo>
                      <a:pt x="7894" y="9525"/>
                      <a:pt x="8620" y="9013"/>
                      <a:pt x="9168" y="8132"/>
                    </a:cubicBezTo>
                    <a:cubicBezTo>
                      <a:pt x="10347" y="6227"/>
                      <a:pt x="9108" y="4834"/>
                      <a:pt x="8537" y="4334"/>
                    </a:cubicBezTo>
                    <a:cubicBezTo>
                      <a:pt x="8573" y="4262"/>
                      <a:pt x="8585" y="4179"/>
                      <a:pt x="8596" y="4143"/>
                    </a:cubicBezTo>
                    <a:lnTo>
                      <a:pt x="7263" y="2810"/>
                    </a:lnTo>
                    <a:cubicBezTo>
                      <a:pt x="7156" y="2738"/>
                      <a:pt x="6953" y="2655"/>
                      <a:pt x="6894" y="2631"/>
                    </a:cubicBezTo>
                    <a:cubicBezTo>
                      <a:pt x="6894" y="2072"/>
                      <a:pt x="6858" y="1464"/>
                      <a:pt x="6811" y="1298"/>
                    </a:cubicBezTo>
                    <a:cubicBezTo>
                      <a:pt x="6715" y="1024"/>
                      <a:pt x="3560" y="0"/>
                      <a:pt x="3560" y="0"/>
                    </a:cubicBezTo>
                    <a:lnTo>
                      <a:pt x="131" y="2191"/>
                    </a:lnTo>
                    <a:cubicBezTo>
                      <a:pt x="0" y="3191"/>
                      <a:pt x="369" y="3881"/>
                      <a:pt x="369" y="3881"/>
                    </a:cubicBezTo>
                    <a:lnTo>
                      <a:pt x="3453" y="4882"/>
                    </a:lnTo>
                    <a:lnTo>
                      <a:pt x="5477" y="4822"/>
                    </a:lnTo>
                    <a:cubicBezTo>
                      <a:pt x="5822" y="5048"/>
                      <a:pt x="7453" y="5227"/>
                      <a:pt x="7715" y="5251"/>
                    </a:cubicBezTo>
                    <a:cubicBezTo>
                      <a:pt x="7799" y="5274"/>
                      <a:pt x="7918" y="5191"/>
                      <a:pt x="8037" y="5072"/>
                    </a:cubicBezTo>
                    <a:cubicBezTo>
                      <a:pt x="8454" y="5477"/>
                      <a:pt x="9156" y="6406"/>
                      <a:pt x="8394" y="7620"/>
                    </a:cubicBezTo>
                    <a:cubicBezTo>
                      <a:pt x="7954" y="8346"/>
                      <a:pt x="7299" y="8811"/>
                      <a:pt x="6715" y="9227"/>
                    </a:cubicBezTo>
                    <a:cubicBezTo>
                      <a:pt x="5644" y="9989"/>
                      <a:pt x="4751" y="10632"/>
                      <a:pt x="5096" y="12287"/>
                    </a:cubicBezTo>
                    <a:cubicBezTo>
                      <a:pt x="5358" y="13609"/>
                      <a:pt x="6358" y="14288"/>
                      <a:pt x="7239" y="14883"/>
                    </a:cubicBezTo>
                    <a:cubicBezTo>
                      <a:pt x="7894" y="15335"/>
                      <a:pt x="8454" y="15716"/>
                      <a:pt x="8335" y="16228"/>
                    </a:cubicBezTo>
                    <a:cubicBezTo>
                      <a:pt x="8323" y="16312"/>
                      <a:pt x="8275" y="16407"/>
                      <a:pt x="8251" y="16490"/>
                    </a:cubicBezTo>
                    <a:cubicBezTo>
                      <a:pt x="8025" y="16907"/>
                      <a:pt x="7513" y="17169"/>
                      <a:pt x="6965" y="17300"/>
                    </a:cubicBezTo>
                    <a:cubicBezTo>
                      <a:pt x="6370" y="17443"/>
                      <a:pt x="5751" y="17443"/>
                      <a:pt x="5334" y="17359"/>
                    </a:cubicBezTo>
                    <a:cubicBezTo>
                      <a:pt x="5227" y="17335"/>
                      <a:pt x="5156" y="17312"/>
                      <a:pt x="5096" y="17276"/>
                    </a:cubicBezTo>
                    <a:cubicBezTo>
                      <a:pt x="4870" y="17169"/>
                      <a:pt x="4584" y="17252"/>
                      <a:pt x="4465" y="17478"/>
                    </a:cubicBezTo>
                    <a:cubicBezTo>
                      <a:pt x="4346" y="17693"/>
                      <a:pt x="4429" y="17978"/>
                      <a:pt x="4655" y="18097"/>
                    </a:cubicBezTo>
                    <a:cubicBezTo>
                      <a:pt x="4786" y="18157"/>
                      <a:pt x="4941" y="18217"/>
                      <a:pt x="5132" y="18264"/>
                    </a:cubicBezTo>
                    <a:cubicBezTo>
                      <a:pt x="5656" y="18383"/>
                      <a:pt x="6441" y="18383"/>
                      <a:pt x="7180" y="18205"/>
                    </a:cubicBezTo>
                    <a:cubicBezTo>
                      <a:pt x="7954" y="18014"/>
                      <a:pt x="8692" y="17621"/>
                      <a:pt x="9049" y="16919"/>
                    </a:cubicBezTo>
                    <a:cubicBezTo>
                      <a:pt x="9120" y="16776"/>
                      <a:pt x="9204" y="16609"/>
                      <a:pt x="9227" y="16419"/>
                    </a:cubicBezTo>
                    <a:cubicBezTo>
                      <a:pt x="9466" y="15335"/>
                      <a:pt x="8668" y="14799"/>
                      <a:pt x="7739" y="14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46"/>
            <p:cNvSpPr/>
            <p:nvPr/>
          </p:nvSpPr>
          <p:spPr>
            <a:xfrm>
              <a:off x="1367426" y="2796854"/>
              <a:ext cx="92622" cy="210590"/>
            </a:xfrm>
            <a:custGeom>
              <a:avLst/>
              <a:gdLst/>
              <a:ahLst/>
              <a:cxnLst/>
              <a:rect l="l" t="t" r="r" b="b"/>
              <a:pathLst>
                <a:path w="917" h="2085" extrusionOk="0">
                  <a:moveTo>
                    <a:pt x="0" y="13"/>
                  </a:moveTo>
                  <a:lnTo>
                    <a:pt x="0" y="2085"/>
                  </a:lnTo>
                  <a:lnTo>
                    <a:pt x="917" y="1918"/>
                  </a:lnTo>
                  <a:cubicBezTo>
                    <a:pt x="917" y="1918"/>
                    <a:pt x="12" y="1"/>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1006640" y="2527477"/>
              <a:ext cx="241806" cy="257455"/>
            </a:xfrm>
            <a:custGeom>
              <a:avLst/>
              <a:gdLst/>
              <a:ahLst/>
              <a:cxnLst/>
              <a:rect l="l" t="t" r="r" b="b"/>
              <a:pathLst>
                <a:path w="2394" h="2549" extrusionOk="0">
                  <a:moveTo>
                    <a:pt x="2382" y="1"/>
                  </a:moveTo>
                  <a:lnTo>
                    <a:pt x="0" y="1954"/>
                  </a:lnTo>
                  <a:lnTo>
                    <a:pt x="1143" y="2525"/>
                  </a:lnTo>
                  <a:cubicBezTo>
                    <a:pt x="1143" y="2549"/>
                    <a:pt x="2393" y="60"/>
                    <a:pt x="2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1987893" y="1359774"/>
              <a:ext cx="614615" cy="697624"/>
            </a:xfrm>
            <a:custGeom>
              <a:avLst/>
              <a:gdLst/>
              <a:ahLst/>
              <a:cxnLst/>
              <a:rect l="l" t="t" r="r" b="b"/>
              <a:pathLst>
                <a:path w="6085" h="6907" extrusionOk="0">
                  <a:moveTo>
                    <a:pt x="1" y="6907"/>
                  </a:moveTo>
                  <a:lnTo>
                    <a:pt x="2323" y="3728"/>
                  </a:lnTo>
                  <a:lnTo>
                    <a:pt x="1263" y="2358"/>
                  </a:lnTo>
                  <a:lnTo>
                    <a:pt x="6085" y="1"/>
                  </a:lnTo>
                  <a:lnTo>
                    <a:pt x="3704" y="3061"/>
                  </a:lnTo>
                  <a:lnTo>
                    <a:pt x="4525" y="4668"/>
                  </a:lnTo>
                  <a:cubicBezTo>
                    <a:pt x="4537" y="4668"/>
                    <a:pt x="37" y="6871"/>
                    <a:pt x="1" y="69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 name="Picture 5">
            <a:extLst>
              <a:ext uri="{FF2B5EF4-FFF2-40B4-BE49-F238E27FC236}">
                <a16:creationId xmlns="" xmlns:a16="http://schemas.microsoft.com/office/drawing/2014/main" id="{27B20E3E-0A91-4BBE-9AA5-985D54F5D7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700283" y="2887887"/>
            <a:ext cx="1447478" cy="2222616"/>
          </a:xfrm>
          <a:prstGeom prst="rect">
            <a:avLst/>
          </a:prstGeom>
        </p:spPr>
      </p:pic>
      <p:sp>
        <p:nvSpPr>
          <p:cNvPr id="3" name="Speech Bubble: Rectangle with Corners Rounded 2">
            <a:extLst>
              <a:ext uri="{FF2B5EF4-FFF2-40B4-BE49-F238E27FC236}">
                <a16:creationId xmlns="" xmlns:a16="http://schemas.microsoft.com/office/drawing/2014/main" id="{47294114-0DCF-4D37-BD15-62CE2E80E509}"/>
              </a:ext>
            </a:extLst>
          </p:cNvPr>
          <p:cNvSpPr/>
          <p:nvPr/>
        </p:nvSpPr>
        <p:spPr>
          <a:xfrm>
            <a:off x="2629765" y="1198246"/>
            <a:ext cx="4369440" cy="2598187"/>
          </a:xfrm>
          <a:prstGeom prst="wedgeRoundRectCallout">
            <a:avLst>
              <a:gd name="adj1" fmla="val 66373"/>
              <a:gd name="adj2" fmla="val 40901"/>
              <a:gd name="adj3"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tx1"/>
                </a:solidFill>
              </a:rPr>
              <a:t>Hãy kể ra các dụng cụ/thiết bị dùng điện ở </a:t>
            </a:r>
            <a:r>
              <a:rPr lang="en-US" sz="2000" dirty="0" err="1" smtClean="0">
                <a:solidFill>
                  <a:schemeClr val="tx1"/>
                </a:solidFill>
              </a:rPr>
              <a:t>lớp</a:t>
            </a:r>
            <a:r>
              <a:rPr lang="vi-VN" sz="2000" dirty="0" smtClean="0">
                <a:solidFill>
                  <a:schemeClr val="tx1"/>
                </a:solidFill>
              </a:rPr>
              <a:t>. </a:t>
            </a:r>
            <a:r>
              <a:rPr lang="vi-VN" sz="2000" dirty="0">
                <a:solidFill>
                  <a:schemeClr val="tx1"/>
                </a:solidFill>
              </a:rPr>
              <a:t>Chúng được liên kết với nhau như thế nào để hoạt động được?</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77" name="Google Shape;1477;p48"/>
          <p:cNvSpPr/>
          <p:nvPr/>
        </p:nvSpPr>
        <p:spPr>
          <a:xfrm>
            <a:off x="-1581415" y="470284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7">
            <a:extLst>
              <a:ext uri="{FF2B5EF4-FFF2-40B4-BE49-F238E27FC236}">
                <a16:creationId xmlns="" xmlns:a16="http://schemas.microsoft.com/office/drawing/2014/main" id="{2AEE0B30-FED7-46D0-86AB-2DED1A77303E}"/>
              </a:ext>
            </a:extLst>
          </p:cNvPr>
          <p:cNvSpPr>
            <a:spLocks noGrp="1"/>
          </p:cNvSpPr>
          <p:nvPr>
            <p:ph type="title"/>
          </p:nvPr>
        </p:nvSpPr>
        <p:spPr>
          <a:xfrm>
            <a:off x="343715" y="-113888"/>
            <a:ext cx="7717500" cy="572700"/>
          </a:xfrm>
        </p:spPr>
        <p:txBody>
          <a:bodyPr/>
          <a:lstStyle/>
          <a:p>
            <a:r>
              <a:rPr lang="en-US" sz="3200" dirty="0" err="1">
                <a:solidFill>
                  <a:srgbClr val="C00000"/>
                </a:solidFill>
              </a:rPr>
              <a:t>Câu</a:t>
            </a:r>
            <a:r>
              <a:rPr lang="en-US" sz="3200" dirty="0">
                <a:solidFill>
                  <a:srgbClr val="C00000"/>
                </a:solidFill>
              </a:rPr>
              <a:t> </a:t>
            </a:r>
            <a:r>
              <a:rPr lang="en-US" sz="3200" dirty="0" err="1">
                <a:solidFill>
                  <a:srgbClr val="C00000"/>
                </a:solidFill>
              </a:rPr>
              <a:t>hỏi</a:t>
            </a:r>
            <a:r>
              <a:rPr lang="en-US" sz="3200" dirty="0">
                <a:solidFill>
                  <a:srgbClr val="C00000"/>
                </a:solidFill>
              </a:rPr>
              <a:t>:</a:t>
            </a:r>
          </a:p>
        </p:txBody>
      </p:sp>
      <p:sp>
        <p:nvSpPr>
          <p:cNvPr id="10" name="Subtitle 9">
            <a:extLst>
              <a:ext uri="{FF2B5EF4-FFF2-40B4-BE49-F238E27FC236}">
                <a16:creationId xmlns="" xmlns:a16="http://schemas.microsoft.com/office/drawing/2014/main" id="{41FE10E6-5B2B-4489-8A72-D91A0B5F3999}"/>
              </a:ext>
            </a:extLst>
          </p:cNvPr>
          <p:cNvSpPr>
            <a:spLocks noGrp="1"/>
          </p:cNvSpPr>
          <p:nvPr>
            <p:ph type="subTitle" idx="3"/>
          </p:nvPr>
        </p:nvSpPr>
        <p:spPr>
          <a:xfrm>
            <a:off x="3026" y="542784"/>
            <a:ext cx="9140973" cy="884672"/>
          </a:xfrm>
        </p:spPr>
        <p:txBody>
          <a:bodyPr/>
          <a:lstStyle/>
          <a:p>
            <a:pPr marL="230188" indent="0" algn="just">
              <a:lnSpc>
                <a:spcPct val="150000"/>
              </a:lnSpc>
              <a:buClrTx/>
            </a:pPr>
            <a:r>
              <a:rPr lang="vi-VN" sz="1800" dirty="0"/>
              <a:t>Biết mạch điện dùng rơle ở hình 21.6 hoạt động theo cách sau: </a:t>
            </a:r>
            <a:r>
              <a:rPr lang="vi-VN" sz="1800" i="1" dirty="0"/>
              <a:t>Khi đóng hoặc mở công tắc của rơle thì sẽ có dòng điện chạy qua cuộn dây của rơle, cuộn dây này sẽ đóng hay mở công tắc của mạch điện dùng đèn ở vị trí 1 hoặc 2. </a:t>
            </a:r>
            <a:r>
              <a:rPr lang="vi-VN" sz="1800" dirty="0"/>
              <a:t>Hãy mô tả hoạt động của mạch điện khi rơle đóng công tắc mạch ở vị trí 1 và vị trí 2.</a:t>
            </a:r>
            <a:endParaRPr lang="en-US" sz="1800" dirty="0"/>
          </a:p>
        </p:txBody>
      </p:sp>
      <p:sp>
        <p:nvSpPr>
          <p:cNvPr id="13" name="Rectangle: Rounded Corners 12">
            <a:extLst>
              <a:ext uri="{FF2B5EF4-FFF2-40B4-BE49-F238E27FC236}">
                <a16:creationId xmlns="" xmlns:a16="http://schemas.microsoft.com/office/drawing/2014/main" id="{69CD7DBE-585D-4522-B282-F3C4665B1DED}"/>
              </a:ext>
            </a:extLst>
          </p:cNvPr>
          <p:cNvSpPr/>
          <p:nvPr/>
        </p:nvSpPr>
        <p:spPr>
          <a:xfrm>
            <a:off x="5249732" y="2294140"/>
            <a:ext cx="3894267" cy="273285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algn="just">
              <a:lnSpc>
                <a:spcPct val="150000"/>
              </a:lnSpc>
            </a:pPr>
            <a:r>
              <a:rPr lang="vi-VN" sz="1800" dirty="0">
                <a:solidFill>
                  <a:schemeClr val="tx1"/>
                </a:solidFill>
              </a:rPr>
              <a:t>- Khi rơle đóng công tắc mạch ở vị trí 1 thì bóng đèn Đ</a:t>
            </a:r>
            <a:r>
              <a:rPr lang="vi-VN" sz="1800" baseline="-25000" dirty="0">
                <a:solidFill>
                  <a:schemeClr val="tx1"/>
                </a:solidFill>
              </a:rPr>
              <a:t>1</a:t>
            </a:r>
            <a:r>
              <a:rPr lang="vi-VN" sz="1800" dirty="0">
                <a:solidFill>
                  <a:schemeClr val="tx1"/>
                </a:solidFill>
              </a:rPr>
              <a:t> sáng, bóng đèn Đ</a:t>
            </a:r>
            <a:r>
              <a:rPr lang="vi-VN" sz="1800" baseline="-25000" dirty="0">
                <a:solidFill>
                  <a:schemeClr val="tx1"/>
                </a:solidFill>
              </a:rPr>
              <a:t>2</a:t>
            </a:r>
            <a:r>
              <a:rPr lang="vi-VN" sz="1800" dirty="0">
                <a:solidFill>
                  <a:schemeClr val="tx1"/>
                </a:solidFill>
              </a:rPr>
              <a:t> không sáng.</a:t>
            </a:r>
          </a:p>
          <a:p>
            <a:pPr algn="just">
              <a:lnSpc>
                <a:spcPct val="150000"/>
              </a:lnSpc>
            </a:pPr>
            <a:r>
              <a:rPr lang="vi-VN" sz="1800" dirty="0">
                <a:solidFill>
                  <a:schemeClr val="tx1"/>
                </a:solidFill>
              </a:rPr>
              <a:t>- Khi rơle đóng công tắc mạch ở vị trí 2 thì bóng đèn Đ</a:t>
            </a:r>
            <a:r>
              <a:rPr lang="vi-VN" sz="1800" baseline="-25000" dirty="0">
                <a:solidFill>
                  <a:schemeClr val="tx1"/>
                </a:solidFill>
              </a:rPr>
              <a:t>1</a:t>
            </a:r>
            <a:r>
              <a:rPr lang="vi-VN" sz="1800" dirty="0">
                <a:solidFill>
                  <a:schemeClr val="tx1"/>
                </a:solidFill>
              </a:rPr>
              <a:t> không sáng, bóng đèn Đ</a:t>
            </a:r>
            <a:r>
              <a:rPr lang="vi-VN" sz="1800" baseline="-25000" dirty="0">
                <a:solidFill>
                  <a:schemeClr val="tx1"/>
                </a:solidFill>
              </a:rPr>
              <a:t>2</a:t>
            </a:r>
            <a:r>
              <a:rPr lang="vi-VN" sz="1800" dirty="0">
                <a:solidFill>
                  <a:schemeClr val="tx1"/>
                </a:solidFill>
              </a:rPr>
              <a:t> sáng.</a:t>
            </a:r>
          </a:p>
        </p:txBody>
      </p:sp>
      <p:pic>
        <p:nvPicPr>
          <p:cNvPr id="11" name="Picture 10" descr="A diagram of a circuit&#10;&#10;Description generated with high confidence">
            <a:extLst>
              <a:ext uri="{FF2B5EF4-FFF2-40B4-BE49-F238E27FC236}">
                <a16:creationId xmlns="" xmlns:a16="http://schemas.microsoft.com/office/drawing/2014/main" id="{26238C66-7F9A-4DE6-9651-7089546593F3}"/>
              </a:ext>
            </a:extLst>
          </p:cNvPr>
          <p:cNvPicPr>
            <a:picLocks noChangeAspect="1"/>
          </p:cNvPicPr>
          <p:nvPr/>
        </p:nvPicPr>
        <p:blipFill>
          <a:blip r:embed="rId3"/>
          <a:stretch>
            <a:fillRect/>
          </a:stretch>
        </p:blipFill>
        <p:spPr>
          <a:xfrm>
            <a:off x="150607" y="2086984"/>
            <a:ext cx="5432611" cy="3162905"/>
          </a:xfrm>
          <a:prstGeom prst="rect">
            <a:avLst/>
          </a:prstGeom>
        </p:spPr>
      </p:pic>
    </p:spTree>
    <p:extLst>
      <p:ext uri="{BB962C8B-B14F-4D97-AF65-F5344CB8AC3E}">
        <p14:creationId xmlns:p14="http://schemas.microsoft.com/office/powerpoint/2010/main" val="121697738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pic>
        <p:nvPicPr>
          <p:cNvPr id="11" name="Graphic 10">
            <a:extLst>
              <a:ext uri="{FF2B5EF4-FFF2-40B4-BE49-F238E27FC236}">
                <a16:creationId xmlns="" xmlns:a16="http://schemas.microsoft.com/office/drawing/2014/main" id="{D3A1503E-AB48-4DB6-B739-273EB4E803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10058" y="1510812"/>
            <a:ext cx="6447694" cy="3450056"/>
          </a:xfrm>
          <a:prstGeom prst="rect">
            <a:avLst/>
          </a:prstGeom>
        </p:spPr>
      </p:pic>
      <p:sp>
        <p:nvSpPr>
          <p:cNvPr id="1477" name="Google Shape;1477;p48"/>
          <p:cNvSpPr/>
          <p:nvPr/>
        </p:nvSpPr>
        <p:spPr>
          <a:xfrm>
            <a:off x="-1581415" y="470284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7">
            <a:extLst>
              <a:ext uri="{FF2B5EF4-FFF2-40B4-BE49-F238E27FC236}">
                <a16:creationId xmlns="" xmlns:a16="http://schemas.microsoft.com/office/drawing/2014/main" id="{2AEE0B30-FED7-46D0-86AB-2DED1A77303E}"/>
              </a:ext>
            </a:extLst>
          </p:cNvPr>
          <p:cNvSpPr>
            <a:spLocks noGrp="1"/>
          </p:cNvSpPr>
          <p:nvPr>
            <p:ph type="title"/>
          </p:nvPr>
        </p:nvSpPr>
        <p:spPr>
          <a:xfrm>
            <a:off x="601907" y="79265"/>
            <a:ext cx="7717500" cy="572700"/>
          </a:xfrm>
        </p:spPr>
        <p:txBody>
          <a:bodyPr/>
          <a:lstStyle/>
          <a:p>
            <a:r>
              <a:rPr lang="en-US" sz="3200" dirty="0" err="1"/>
              <a:t>Câu</a:t>
            </a:r>
            <a:r>
              <a:rPr lang="en-US" sz="3200" dirty="0"/>
              <a:t> </a:t>
            </a:r>
            <a:r>
              <a:rPr lang="en-US" sz="3200" dirty="0" err="1"/>
              <a:t>hỏi</a:t>
            </a:r>
            <a:r>
              <a:rPr lang="en-US" sz="3200" dirty="0"/>
              <a:t>:</a:t>
            </a:r>
          </a:p>
        </p:txBody>
      </p:sp>
      <p:sp>
        <p:nvSpPr>
          <p:cNvPr id="4" name="Rectangle: Rounded Corners 3">
            <a:extLst>
              <a:ext uri="{FF2B5EF4-FFF2-40B4-BE49-F238E27FC236}">
                <a16:creationId xmlns="" xmlns:a16="http://schemas.microsoft.com/office/drawing/2014/main" id="{3150A498-1E08-4CA0-BA2E-3DA6BFEF7BAC}"/>
              </a:ext>
            </a:extLst>
          </p:cNvPr>
          <p:cNvSpPr/>
          <p:nvPr/>
        </p:nvSpPr>
        <p:spPr>
          <a:xfrm>
            <a:off x="532737" y="767207"/>
            <a:ext cx="8325015" cy="950276"/>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buClrTx/>
            </a:pPr>
            <a:r>
              <a:rPr lang="vi-VN" sz="1800" dirty="0">
                <a:solidFill>
                  <a:schemeClr val="tx1"/>
                </a:solidFill>
              </a:rPr>
              <a:t>Các thiết bị an toàn như cầu chì, rơle và cầu dao tự động có mặt ở đâu trong lớp học hay nhà của em. Mô tả tác dụng của các thiết bị đó.</a:t>
            </a:r>
            <a:endParaRPr lang="en-US" sz="1800" dirty="0">
              <a:solidFill>
                <a:schemeClr val="tx1"/>
              </a:solidFill>
            </a:endParaRPr>
          </a:p>
        </p:txBody>
      </p:sp>
      <p:sp>
        <p:nvSpPr>
          <p:cNvPr id="5" name="Rectangle: Rounded Corners 4">
            <a:extLst>
              <a:ext uri="{FF2B5EF4-FFF2-40B4-BE49-F238E27FC236}">
                <a16:creationId xmlns="" xmlns:a16="http://schemas.microsoft.com/office/drawing/2014/main" id="{3DECCB6C-D80D-4DE4-B684-7BFF3AFD9F71}"/>
              </a:ext>
            </a:extLst>
          </p:cNvPr>
          <p:cNvSpPr/>
          <p:nvPr/>
        </p:nvSpPr>
        <p:spPr>
          <a:xfrm>
            <a:off x="834887" y="1979875"/>
            <a:ext cx="5589767" cy="308436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dirty="0">
                <a:solidFill>
                  <a:schemeClr val="tx1"/>
                </a:solidFill>
              </a:rPr>
              <a:t>Người ta thường lắp cầu chì, rơ le và cầu dao tự động ở mỗi đầu của mạch điện. Vì khi xảy ra hiện tượng đoản mạch hoặc có cường độ dòng điện tăng quá mức thì các thiết bị này sẽ tự động đóng, ngắt mạch để bảo vệ dụng cụ điện hay có dòng điện đi trong mạch như ý muốn.</a:t>
            </a:r>
          </a:p>
        </p:txBody>
      </p:sp>
      <p:pic>
        <p:nvPicPr>
          <p:cNvPr id="14" name="Picture 32">
            <a:extLst>
              <a:ext uri="{FF2B5EF4-FFF2-40B4-BE49-F238E27FC236}">
                <a16:creationId xmlns="" xmlns:a16="http://schemas.microsoft.com/office/drawing/2014/main" id="{D9BBE233-D8C9-4039-A363-44E9B160EAE9}"/>
              </a:ext>
            </a:extLst>
          </p:cNvPr>
          <p:cNvPicPr>
            <a:picLocks noChangeAspect="1"/>
          </p:cNvPicPr>
          <p:nvPr/>
        </p:nvPicPr>
        <p:blipFill>
          <a:blip r:embed="rId5"/>
          <a:srcRect/>
          <a:stretch>
            <a:fillRect/>
          </a:stretch>
        </p:blipFill>
        <p:spPr>
          <a:xfrm>
            <a:off x="0" y="69150"/>
            <a:ext cx="954881" cy="871329"/>
          </a:xfrm>
          <a:prstGeom prst="rect">
            <a:avLst/>
          </a:prstGeom>
        </p:spPr>
      </p:pic>
    </p:spTree>
    <p:extLst>
      <p:ext uri="{BB962C8B-B14F-4D97-AF65-F5344CB8AC3E}">
        <p14:creationId xmlns:p14="http://schemas.microsoft.com/office/powerpoint/2010/main" val="378020384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AC569B23-C3AF-4E2E-AFFD-FEB77FB4EA27}"/>
              </a:ext>
            </a:extLst>
          </p:cNvPr>
          <p:cNvSpPr/>
          <p:nvPr/>
        </p:nvSpPr>
        <p:spPr>
          <a:xfrm>
            <a:off x="217964" y="3672388"/>
            <a:ext cx="8708065" cy="132399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2800" dirty="0">
                <a:solidFill>
                  <a:schemeClr val="tx1"/>
                </a:solidFill>
                <a:latin typeface="+mj-lt"/>
              </a:rPr>
              <a:t>Khi có dòng điện trong mạch, cuộn dây sẽ hút lá thép đàn hồi làm búa gõ vào chuông. Chuông sẽ kêu cho đến khi ngắt điện. Giải thích vì sao.</a:t>
            </a:r>
            <a:endParaRPr lang="en-US" sz="2800" dirty="0">
              <a:solidFill>
                <a:schemeClr val="tx1"/>
              </a:solidFill>
              <a:latin typeface="+mj-lt"/>
            </a:endParaRPr>
          </a:p>
        </p:txBody>
      </p:sp>
      <p:sp>
        <p:nvSpPr>
          <p:cNvPr id="9" name="Rectangle 8">
            <a:extLst>
              <a:ext uri="{FF2B5EF4-FFF2-40B4-BE49-F238E27FC236}">
                <a16:creationId xmlns="" xmlns:a16="http://schemas.microsoft.com/office/drawing/2014/main" id="{28FE64E0-93C1-478F-8DAC-D5CCB2860864}"/>
              </a:ext>
            </a:extLst>
          </p:cNvPr>
          <p:cNvSpPr/>
          <p:nvPr/>
        </p:nvSpPr>
        <p:spPr>
          <a:xfrm>
            <a:off x="2729046" y="-194337"/>
            <a:ext cx="2779928" cy="658835"/>
          </a:xfrm>
          <a:prstGeom prst="rect">
            <a:avLst/>
          </a:prstGeom>
        </p:spPr>
        <p:txBody>
          <a:bodyPr wrap="none">
            <a:spAutoFit/>
          </a:bodyPr>
          <a:lstStyle/>
          <a:p>
            <a:pPr lvl="0" algn="ctr">
              <a:lnSpc>
                <a:spcPct val="150000"/>
              </a:lnSpc>
            </a:pPr>
            <a:r>
              <a:rPr lang="en-US" sz="2800" b="1" dirty="0">
                <a:solidFill>
                  <a:schemeClr val="tx2"/>
                </a:solidFill>
              </a:rPr>
              <a:t>2. </a:t>
            </a:r>
            <a:r>
              <a:rPr lang="en-US" sz="2800" b="1" dirty="0" err="1">
                <a:solidFill>
                  <a:schemeClr val="bg2"/>
                </a:solidFill>
              </a:rPr>
              <a:t>Chuông</a:t>
            </a:r>
            <a:r>
              <a:rPr lang="en-US" sz="2800" b="1" dirty="0">
                <a:solidFill>
                  <a:schemeClr val="bg2"/>
                </a:solidFill>
              </a:rPr>
              <a:t> </a:t>
            </a:r>
            <a:r>
              <a:rPr lang="en-US" sz="2800" b="1" dirty="0" err="1">
                <a:solidFill>
                  <a:schemeClr val="bg2"/>
                </a:solidFill>
              </a:rPr>
              <a:t>điện</a:t>
            </a:r>
            <a:endParaRPr lang="vi-VN" sz="2800" b="1" dirty="0">
              <a:solidFill>
                <a:schemeClr val="bg2"/>
              </a:solidFill>
              <a:sym typeface="Lexend"/>
            </a:endParaRPr>
          </a:p>
        </p:txBody>
      </p:sp>
      <p:sp>
        <p:nvSpPr>
          <p:cNvPr id="10" name="Rectangle: Rounded Corners 9">
            <a:extLst>
              <a:ext uri="{FF2B5EF4-FFF2-40B4-BE49-F238E27FC236}">
                <a16:creationId xmlns="" xmlns:a16="http://schemas.microsoft.com/office/drawing/2014/main" id="{2216CDD2-4F47-4D6C-9686-BB3F9AD2196E}"/>
              </a:ext>
            </a:extLst>
          </p:cNvPr>
          <p:cNvSpPr/>
          <p:nvPr/>
        </p:nvSpPr>
        <p:spPr>
          <a:xfrm>
            <a:off x="830925" y="746531"/>
            <a:ext cx="2563138" cy="2308396"/>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07032EB1-4AEB-438A-8462-561895993ADC}"/>
              </a:ext>
            </a:extLst>
          </p:cNvPr>
          <p:cNvSpPr/>
          <p:nvPr/>
        </p:nvSpPr>
        <p:spPr>
          <a:xfrm>
            <a:off x="3709556" y="464498"/>
            <a:ext cx="4944434" cy="3132061"/>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7">
            <a:extLst>
              <a:ext uri="{FF2B5EF4-FFF2-40B4-BE49-F238E27FC236}">
                <a16:creationId xmlns="" xmlns:a16="http://schemas.microsoft.com/office/drawing/2014/main" id="{5976ABD1-AB19-48CD-B8E2-95570424E8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1211">
            <a:off x="8158134" y="2815082"/>
            <a:ext cx="1014702" cy="894206"/>
          </a:xfrm>
          <a:prstGeom prst="rect">
            <a:avLst/>
          </a:prstGeom>
        </p:spPr>
      </p:pic>
    </p:spTree>
    <p:extLst>
      <p:ext uri="{BB962C8B-B14F-4D97-AF65-F5344CB8AC3E}">
        <p14:creationId xmlns:p14="http://schemas.microsoft.com/office/powerpoint/2010/main" val="753596412"/>
      </p:ext>
    </p:extLst>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09C399-EE7B-456A-A873-CA52A47E8BA0}"/>
              </a:ext>
            </a:extLst>
          </p:cNvPr>
          <p:cNvSpPr>
            <a:spLocks noGrp="1"/>
          </p:cNvSpPr>
          <p:nvPr>
            <p:ph type="title"/>
          </p:nvPr>
        </p:nvSpPr>
        <p:spPr>
          <a:xfrm>
            <a:off x="2447830" y="221745"/>
            <a:ext cx="4137021" cy="501180"/>
          </a:xfrm>
        </p:spPr>
        <p:txBody>
          <a:bodyPr/>
          <a:lstStyle/>
          <a:p>
            <a:r>
              <a:rPr lang="en-US" sz="2800" dirty="0" err="1"/>
              <a:t>Trả</a:t>
            </a:r>
            <a:r>
              <a:rPr lang="en-US" sz="2800" dirty="0"/>
              <a:t> </a:t>
            </a:r>
            <a:r>
              <a:rPr lang="en-US" sz="2800" dirty="0" err="1"/>
              <a:t>lời</a:t>
            </a:r>
            <a:endParaRPr lang="en-US" sz="2800" dirty="0"/>
          </a:p>
        </p:txBody>
      </p:sp>
      <p:grpSp>
        <p:nvGrpSpPr>
          <p:cNvPr id="6" name="Group 5">
            <a:extLst>
              <a:ext uri="{FF2B5EF4-FFF2-40B4-BE49-F238E27FC236}">
                <a16:creationId xmlns="" xmlns:a16="http://schemas.microsoft.com/office/drawing/2014/main" id="{C353B383-3D65-4610-B77D-1D4A17309BB3}"/>
              </a:ext>
            </a:extLst>
          </p:cNvPr>
          <p:cNvGrpSpPr/>
          <p:nvPr/>
        </p:nvGrpSpPr>
        <p:grpSpPr>
          <a:xfrm>
            <a:off x="267090" y="922351"/>
            <a:ext cx="8797398" cy="4121176"/>
            <a:chOff x="320862" y="2447511"/>
            <a:chExt cx="3836580" cy="2605056"/>
          </a:xfrm>
        </p:grpSpPr>
        <p:sp>
          <p:nvSpPr>
            <p:cNvPr id="7" name="Freeform 13">
              <a:extLst>
                <a:ext uri="{FF2B5EF4-FFF2-40B4-BE49-F238E27FC236}">
                  <a16:creationId xmlns="" xmlns:a16="http://schemas.microsoft.com/office/drawing/2014/main" id="{9B3186BD-03B3-406F-BD63-8875BE54A5DA}"/>
                </a:ext>
              </a:extLst>
            </p:cNvPr>
            <p:cNvSpPr/>
            <p:nvPr/>
          </p:nvSpPr>
          <p:spPr>
            <a:xfrm rot="22029">
              <a:off x="331816" y="2559860"/>
              <a:ext cx="3825626" cy="2385297"/>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pic>
          <p:nvPicPr>
            <p:cNvPr id="8" name="Picture 14">
              <a:extLst>
                <a:ext uri="{FF2B5EF4-FFF2-40B4-BE49-F238E27FC236}">
                  <a16:creationId xmlns="" xmlns:a16="http://schemas.microsoft.com/office/drawing/2014/main" id="{C50A4C4E-BACA-472D-9F49-9A473E1BC2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73988">
              <a:off x="1553549" y="2447511"/>
              <a:ext cx="1173687" cy="286231"/>
            </a:xfrm>
            <a:prstGeom prst="rect">
              <a:avLst/>
            </a:prstGeom>
          </p:spPr>
        </p:pic>
        <p:sp>
          <p:nvSpPr>
            <p:cNvPr id="9" name="TextBox 8">
              <a:extLst>
                <a:ext uri="{FF2B5EF4-FFF2-40B4-BE49-F238E27FC236}">
                  <a16:creationId xmlns="" xmlns:a16="http://schemas.microsoft.com/office/drawing/2014/main" id="{6006FE5E-4DE3-4B4A-8C32-06B52FA392CF}"/>
                </a:ext>
              </a:extLst>
            </p:cNvPr>
            <p:cNvSpPr txBox="1"/>
            <p:nvPr/>
          </p:nvSpPr>
          <p:spPr>
            <a:xfrm>
              <a:off x="320862" y="2772101"/>
              <a:ext cx="3706228" cy="2280466"/>
            </a:xfrm>
            <a:prstGeom prst="rect">
              <a:avLst/>
            </a:prstGeom>
            <a:noFill/>
          </p:spPr>
          <p:txBody>
            <a:bodyPr wrap="square">
              <a:spAutoFit/>
            </a:bodyPr>
            <a:lstStyle/>
            <a:p>
              <a:pPr marL="454025" indent="-342900" algn="just">
                <a:lnSpc>
                  <a:spcPct val="150000"/>
                </a:lnSpc>
                <a:buClrTx/>
                <a:buFont typeface="Arial" panose="020B0604020202020204" pitchFamily="34" charset="0"/>
                <a:buChar char="•"/>
              </a:pPr>
              <a:r>
                <a:rPr lang="vi-VN" sz="1800" dirty="0"/>
                <a:t>Khi ấn giữ chuông, thì lập tức có dòng điện chạy trong mạch kín, cuộn dây tức thời trở thành nam châm điện hút lá thép đàn hồi làm búa gõ vào chuông. </a:t>
              </a:r>
              <a:endParaRPr lang="en-US" sz="1800" dirty="0"/>
            </a:p>
            <a:p>
              <a:pPr marL="454025" indent="-342900" algn="just">
                <a:lnSpc>
                  <a:spcPct val="150000"/>
                </a:lnSpc>
                <a:buClrTx/>
                <a:buFont typeface="Arial" panose="020B0604020202020204" pitchFamily="34" charset="0"/>
                <a:buChar char="•"/>
              </a:pPr>
              <a:r>
                <a:rPr lang="vi-VN" sz="1800" dirty="0"/>
                <a:t>Ngay sau đó, chỗ tiếp điểm lại bị hở, dòng điện trong mạch bị ngắt, cuộn dây bị mất từ tính, lá thép đàn hồi không bị cuộn dây hút nữa sẽ trở lại vị trí ban đầu tì vào tiếp điểm, mạch điện lại kín, cuộn dây lại trở thành nam châm điện hút lá thép đàn hồi để búa gõ vào chuông. </a:t>
              </a:r>
              <a:endParaRPr lang="en-US" sz="1800" dirty="0"/>
            </a:p>
            <a:p>
              <a:pPr marL="454025" indent="-342900" algn="just">
                <a:lnSpc>
                  <a:spcPct val="150000"/>
                </a:lnSpc>
                <a:buClrTx/>
                <a:buFont typeface="Arial" panose="020B0604020202020204" pitchFamily="34" charset="0"/>
                <a:buChar char="•"/>
              </a:pPr>
              <a:r>
                <a:rPr lang="vi-VN" sz="1800" dirty="0"/>
                <a:t>Cứ như vậy, có sự đóng ngắt mạch điện tự động và liên tục tại tiếp điểm nên chuông reo liên tục.</a:t>
              </a:r>
              <a:endParaRPr lang="en-US" sz="1800" dirty="0"/>
            </a:p>
          </p:txBody>
        </p:sp>
      </p:grpSp>
    </p:spTree>
    <p:extLst>
      <p:ext uri="{BB962C8B-B14F-4D97-AF65-F5344CB8AC3E}">
        <p14:creationId xmlns:p14="http://schemas.microsoft.com/office/powerpoint/2010/main" val="75667187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69BD02-C5B3-47E2-908F-85176BDD4019}"/>
              </a:ext>
            </a:extLst>
          </p:cNvPr>
          <p:cNvSpPr>
            <a:spLocks noGrp="1"/>
          </p:cNvSpPr>
          <p:nvPr>
            <p:ph type="title"/>
          </p:nvPr>
        </p:nvSpPr>
        <p:spPr/>
        <p:txBody>
          <a:bodyPr/>
          <a:lstStyle/>
          <a:p>
            <a:r>
              <a:rPr lang="en-US" dirty="0" err="1"/>
              <a:t>Kết</a:t>
            </a:r>
            <a:r>
              <a:rPr lang="en-US" dirty="0"/>
              <a:t> </a:t>
            </a:r>
            <a:r>
              <a:rPr lang="en-US" dirty="0" err="1"/>
              <a:t>luận</a:t>
            </a:r>
            <a:endParaRPr lang="en-US" dirty="0"/>
          </a:p>
        </p:txBody>
      </p:sp>
      <p:grpSp>
        <p:nvGrpSpPr>
          <p:cNvPr id="9" name="Group 8">
            <a:extLst>
              <a:ext uri="{FF2B5EF4-FFF2-40B4-BE49-F238E27FC236}">
                <a16:creationId xmlns="" xmlns:a16="http://schemas.microsoft.com/office/drawing/2014/main" id="{0A656369-622C-4008-A98F-61F9E6D4760F}"/>
              </a:ext>
            </a:extLst>
          </p:cNvPr>
          <p:cNvGrpSpPr/>
          <p:nvPr/>
        </p:nvGrpSpPr>
        <p:grpSpPr>
          <a:xfrm>
            <a:off x="822960" y="1259751"/>
            <a:ext cx="8616155" cy="2763609"/>
            <a:chOff x="4882952" y="1160691"/>
            <a:chExt cx="4182731" cy="3227508"/>
          </a:xfrm>
        </p:grpSpPr>
        <p:sp>
          <p:nvSpPr>
            <p:cNvPr id="10" name="Freeform 13">
              <a:extLst>
                <a:ext uri="{FF2B5EF4-FFF2-40B4-BE49-F238E27FC236}">
                  <a16:creationId xmlns="" xmlns:a16="http://schemas.microsoft.com/office/drawing/2014/main" id="{A9DF189D-7BDE-49FC-8103-2743A96E017F}"/>
                </a:ext>
              </a:extLst>
            </p:cNvPr>
            <p:cNvSpPr/>
            <p:nvPr/>
          </p:nvSpPr>
          <p:spPr>
            <a:xfrm rot="22029">
              <a:off x="4882952" y="1160691"/>
              <a:ext cx="3830415" cy="3227508"/>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pic>
          <p:nvPicPr>
            <p:cNvPr id="11" name="Picture 14">
              <a:extLst>
                <a:ext uri="{FF2B5EF4-FFF2-40B4-BE49-F238E27FC236}">
                  <a16:creationId xmlns="" xmlns:a16="http://schemas.microsoft.com/office/drawing/2014/main" id="{A6FE3BF4-98B3-40B2-A0AC-80A2814CF4F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902">
              <a:off x="7557197" y="1457722"/>
              <a:ext cx="1508486" cy="407570"/>
            </a:xfrm>
            <a:prstGeom prst="rect">
              <a:avLst/>
            </a:prstGeom>
          </p:spPr>
        </p:pic>
        <p:sp>
          <p:nvSpPr>
            <p:cNvPr id="12" name="TextBox 11">
              <a:extLst>
                <a:ext uri="{FF2B5EF4-FFF2-40B4-BE49-F238E27FC236}">
                  <a16:creationId xmlns="" xmlns:a16="http://schemas.microsoft.com/office/drawing/2014/main" id="{FF8E1DB1-64EB-44A6-A664-AFA2B770DEA8}"/>
                </a:ext>
              </a:extLst>
            </p:cNvPr>
            <p:cNvSpPr txBox="1"/>
            <p:nvPr/>
          </p:nvSpPr>
          <p:spPr>
            <a:xfrm>
              <a:off x="5080147" y="1257494"/>
              <a:ext cx="3342268" cy="3033898"/>
            </a:xfrm>
            <a:prstGeom prst="rect">
              <a:avLst/>
            </a:prstGeom>
            <a:noFill/>
          </p:spPr>
          <p:txBody>
            <a:bodyPr wrap="square">
              <a:spAutoFit/>
            </a:bodyPr>
            <a:lstStyle/>
            <a:p>
              <a:pPr algn="just">
                <a:lnSpc>
                  <a:spcPct val="150000"/>
                </a:lnSpc>
                <a:spcBef>
                  <a:spcPts val="300"/>
                </a:spcBef>
                <a:spcAft>
                  <a:spcPts val="300"/>
                </a:spcAft>
              </a:pPr>
              <a:r>
                <a:rPr lang="vi-VN" sz="2800" dirty="0">
                  <a:latin typeface="+mn-lt"/>
                  <a:ea typeface="Times New Roman" panose="02020603050405020304" pitchFamily="18" charset="0"/>
                  <a:cs typeface="Times New Roman" panose="02020603050405020304" pitchFamily="18" charset="0"/>
                </a:rPr>
                <a:t>Chuông điện là thiết bị điện ứng dụng hoạt động của nam châm điện. Khi có dòng điện chạy qua, chuông sẽ phát ra âm thanh để báo hiệu.</a:t>
              </a:r>
              <a:endParaRPr lang="en-US" sz="2800" dirty="0">
                <a:latin typeface="+mn-lt"/>
              </a:endParaRPr>
            </a:p>
          </p:txBody>
        </p:sp>
      </p:grpSp>
    </p:spTree>
    <p:extLst>
      <p:ext uri="{BB962C8B-B14F-4D97-AF65-F5344CB8AC3E}">
        <p14:creationId xmlns:p14="http://schemas.microsoft.com/office/powerpoint/2010/main" val="21682495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52"/>
          <p:cNvSpPr/>
          <p:nvPr/>
        </p:nvSpPr>
        <p:spPr>
          <a:xfrm rot="2019085">
            <a:off x="-4147717" y="-305008"/>
            <a:ext cx="2410568" cy="3583268"/>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2"/>
          <p:cNvSpPr/>
          <p:nvPr/>
        </p:nvSpPr>
        <p:spPr>
          <a:xfrm rot="2019085">
            <a:off x="-4655934" y="-581991"/>
            <a:ext cx="1487001" cy="3512011"/>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2"/>
          <p:cNvSpPr txBox="1">
            <a:spLocks noGrp="1"/>
          </p:cNvSpPr>
          <p:nvPr>
            <p:ph type="title"/>
          </p:nvPr>
        </p:nvSpPr>
        <p:spPr>
          <a:xfrm>
            <a:off x="713250" y="1412268"/>
            <a:ext cx="7717500" cy="1843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4800" dirty="0"/>
              <a:t>LUYỆN TẬP</a:t>
            </a:r>
            <a:endParaRPr sz="4800" b="0" dirty="0">
              <a:solidFill>
                <a:schemeClr val="lt2"/>
              </a:solidFill>
            </a:endParaRPr>
          </a:p>
        </p:txBody>
      </p:sp>
      <p:pic>
        <p:nvPicPr>
          <p:cNvPr id="5" name="Picture 12">
            <a:extLst>
              <a:ext uri="{FF2B5EF4-FFF2-40B4-BE49-F238E27FC236}">
                <a16:creationId xmlns="" xmlns:a16="http://schemas.microsoft.com/office/drawing/2014/main" id="{6CA1273F-BE66-4992-9C57-650646E7CA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97606" y="2519695"/>
            <a:ext cx="3631564" cy="2623805"/>
          </a:xfrm>
          <a:prstGeom prst="rect">
            <a:avLst/>
          </a:prstGeom>
        </p:spPr>
      </p:pic>
    </p:spTree>
  </p:cSld>
  <p:clrMapOvr>
    <a:masterClrMapping/>
  </p:clrMapOvr>
  <p:transition spd="med">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97366" y="281355"/>
            <a:ext cx="924357" cy="987297"/>
          </a:xfrm>
          <a:prstGeom prst="rect">
            <a:avLst/>
          </a:prstGeom>
        </p:spPr>
      </p:pic>
      <p:grpSp>
        <p:nvGrpSpPr>
          <p:cNvPr id="28" name="Group 27">
            <a:extLst>
              <a:ext uri="{FF2B5EF4-FFF2-40B4-BE49-F238E27FC236}">
                <a16:creationId xmlns=""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Title 1">
            <a:extLst>
              <a:ext uri="{FF2B5EF4-FFF2-40B4-BE49-F238E27FC236}">
                <a16:creationId xmlns="" xmlns:a16="http://schemas.microsoft.com/office/drawing/2014/main" id="{C670B2A4-63BA-D300-512B-EA1553842583}"/>
              </a:ext>
            </a:extLst>
          </p:cNvPr>
          <p:cNvSpPr txBox="1">
            <a:spLocks/>
          </p:cNvSpPr>
          <p:nvPr/>
        </p:nvSpPr>
        <p:spPr>
          <a:xfrm>
            <a:off x="242704" y="1861626"/>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F8D22D"/>
                  </a:solidFill>
                </a:ln>
                <a:solidFill>
                  <a:srgbClr val="FFFF00"/>
                </a:solidFill>
                <a:latin typeface="Arial" panose="020B0604020202020204" pitchFamily="34" charset="0"/>
                <a:cs typeface="Arial" panose="020B0604020202020204" pitchFamily="34" charset="0"/>
              </a:rPr>
              <a:t>TRÒ CHƠI HÁI CHANH</a:t>
            </a:r>
          </a:p>
        </p:txBody>
      </p:sp>
      <p:pic>
        <p:nvPicPr>
          <p:cNvPr id="42" name="Picture 27">
            <a:extLst>
              <a:ext uri="{FF2B5EF4-FFF2-40B4-BE49-F238E27FC236}">
                <a16:creationId xmlns="" xmlns:a16="http://schemas.microsoft.com/office/drawing/2014/main" id="{183D7499-45D1-543E-DD65-86C4E0B47186}"/>
              </a:ext>
            </a:extLst>
          </p:cNvPr>
          <p:cNvPicPr>
            <a:picLocks noChangeAspect="1"/>
          </p:cNvPicPr>
          <p:nvPr/>
        </p:nvPicPr>
        <p:blipFill>
          <a:blip r:embed="rId6"/>
          <a:srcRect/>
          <a:stretch>
            <a:fillRect/>
          </a:stretch>
        </p:blipFill>
        <p:spPr>
          <a:xfrm flipH="1">
            <a:off x="1685603" y="3842191"/>
            <a:ext cx="858800" cy="751450"/>
          </a:xfrm>
          <a:prstGeom prst="rect">
            <a:avLst/>
          </a:prstGeom>
        </p:spPr>
      </p:pic>
      <p:pic>
        <p:nvPicPr>
          <p:cNvPr id="68" name="Picture 24">
            <a:extLst>
              <a:ext uri="{FF2B5EF4-FFF2-40B4-BE49-F238E27FC236}">
                <a16:creationId xmlns="" xmlns:a16="http://schemas.microsoft.com/office/drawing/2014/main" id="{D42D87C1-1AE7-4781-60E5-49BAB05BC3A9}"/>
              </a:ext>
            </a:extLst>
          </p:cNvPr>
          <p:cNvPicPr>
            <a:picLocks noChangeAspect="1"/>
          </p:cNvPicPr>
          <p:nvPr/>
        </p:nvPicPr>
        <p:blipFill>
          <a:blip r:embed="rId7"/>
          <a:srcRect/>
          <a:stretch>
            <a:fillRect/>
          </a:stretch>
        </p:blipFill>
        <p:spPr>
          <a:xfrm>
            <a:off x="8504" y="3448180"/>
            <a:ext cx="684101" cy="1035210"/>
          </a:xfrm>
          <a:prstGeom prst="rect">
            <a:avLst/>
          </a:prstGeom>
        </p:spPr>
      </p:pic>
      <p:pic>
        <p:nvPicPr>
          <p:cNvPr id="39" name="Picture 8">
            <a:extLst>
              <a:ext uri="{FF2B5EF4-FFF2-40B4-BE49-F238E27FC236}">
                <a16:creationId xmlns="" xmlns:a16="http://schemas.microsoft.com/office/drawing/2014/main" id="{532DB114-1A8E-D294-A924-DA7E1137E27B}"/>
              </a:ext>
            </a:extLst>
          </p:cNvPr>
          <p:cNvPicPr>
            <a:picLocks noChangeAspect="1"/>
          </p:cNvPicPr>
          <p:nvPr/>
        </p:nvPicPr>
        <p:blipFill>
          <a:blip r:embed="rId8"/>
          <a:srcRect/>
          <a:stretch>
            <a:fillRect/>
          </a:stretch>
        </p:blipFill>
        <p:spPr>
          <a:xfrm>
            <a:off x="413027" y="3129115"/>
            <a:ext cx="1404760" cy="1426152"/>
          </a:xfrm>
          <a:prstGeom prst="rect">
            <a:avLst/>
          </a:prstGeom>
        </p:spPr>
      </p:pic>
      <p:grpSp>
        <p:nvGrpSpPr>
          <p:cNvPr id="4" name="Group 3">
            <a:extLst>
              <a:ext uri="{FF2B5EF4-FFF2-40B4-BE49-F238E27FC236}">
                <a16:creationId xmlns="" xmlns:a16="http://schemas.microsoft.com/office/drawing/2014/main" id="{A87730D4-4F37-C4E7-9A88-88C771FE78DD}"/>
              </a:ext>
            </a:extLst>
          </p:cNvPr>
          <p:cNvGrpSpPr/>
          <p:nvPr/>
        </p:nvGrpSpPr>
        <p:grpSpPr>
          <a:xfrm>
            <a:off x="18098" y="4206811"/>
            <a:ext cx="9113125" cy="629852"/>
            <a:chOff x="24130" y="5609082"/>
            <a:chExt cx="12150833" cy="839802"/>
          </a:xfrm>
        </p:grpSpPr>
        <p:grpSp>
          <p:nvGrpSpPr>
            <p:cNvPr id="2" name="Group 1">
              <a:extLst>
                <a:ext uri="{FF2B5EF4-FFF2-40B4-BE49-F238E27FC236}">
                  <a16:creationId xmlns=""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 xmlns:a16="http://schemas.microsoft.com/office/drawing/2014/main" id="{44FF4A08-CBFB-7629-3AA9-B6FD7E8251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93639" y="60218"/>
            <a:ext cx="4212772" cy="4992915"/>
          </a:xfrm>
          <a:prstGeom prst="rect">
            <a:avLst/>
          </a:prstGeom>
        </p:spPr>
      </p:pic>
      <p:pic>
        <p:nvPicPr>
          <p:cNvPr id="6" name="Picture 5">
            <a:hlinkClick r:id="rId12" action="ppaction://hlinksldjump"/>
            <a:extLst>
              <a:ext uri="{FF2B5EF4-FFF2-40B4-BE49-F238E27FC236}">
                <a16:creationId xmlns="" xmlns:a16="http://schemas.microsoft.com/office/drawing/2014/main" id="{5F7C7206-4D32-B583-6853-BA561B842080}"/>
              </a:ext>
            </a:extLst>
          </p:cNvPr>
          <p:cNvPicPr>
            <a:picLocks noChangeAspect="1"/>
          </p:cNvPicPr>
          <p:nvPr/>
        </p:nvPicPr>
        <p:blipFill>
          <a:blip r:embed="rId13"/>
          <a:stretch>
            <a:fillRect/>
          </a:stretch>
        </p:blipFill>
        <p:spPr>
          <a:xfrm>
            <a:off x="-2046788" y="3904441"/>
            <a:ext cx="2241889" cy="1229774"/>
          </a:xfrm>
          <a:prstGeom prst="rect">
            <a:avLst/>
          </a:prstGeom>
        </p:spPr>
      </p:pic>
    </p:spTree>
    <p:extLst>
      <p:ext uri="{BB962C8B-B14F-4D97-AF65-F5344CB8AC3E}">
        <p14:creationId xmlns:p14="http://schemas.microsoft.com/office/powerpoint/2010/main" val="35380782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 xmlns:a16="http://schemas.microsoft.com/office/drawing/2014/main" id="{1D17028F-250F-CEC8-5626-79168408F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2072" y="209849"/>
            <a:ext cx="1318212" cy="1407970"/>
          </a:xfrm>
          <a:prstGeom prst="rect">
            <a:avLst/>
          </a:prstGeom>
        </p:spPr>
      </p:pic>
      <p:grpSp>
        <p:nvGrpSpPr>
          <p:cNvPr id="34" name="Group 33">
            <a:extLst>
              <a:ext uri="{FF2B5EF4-FFF2-40B4-BE49-F238E27FC236}">
                <a16:creationId xmlns=""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2" name="Picture 27">
            <a:extLst>
              <a:ext uri="{FF2B5EF4-FFF2-40B4-BE49-F238E27FC236}">
                <a16:creationId xmlns="" xmlns:a16="http://schemas.microsoft.com/office/drawing/2014/main" id="{183D7499-45D1-543E-DD65-86C4E0B47186}"/>
              </a:ext>
            </a:extLst>
          </p:cNvPr>
          <p:cNvPicPr>
            <a:picLocks noChangeAspect="1"/>
          </p:cNvPicPr>
          <p:nvPr/>
        </p:nvPicPr>
        <p:blipFill>
          <a:blip r:embed="rId6"/>
          <a:srcRect/>
          <a:stretch>
            <a:fillRect/>
          </a:stretch>
        </p:blipFill>
        <p:spPr>
          <a:xfrm flipH="1">
            <a:off x="1685603" y="3842191"/>
            <a:ext cx="858800" cy="751450"/>
          </a:xfrm>
          <a:prstGeom prst="rect">
            <a:avLst/>
          </a:prstGeom>
        </p:spPr>
      </p:pic>
      <p:pic>
        <p:nvPicPr>
          <p:cNvPr id="68" name="Picture 24">
            <a:extLst>
              <a:ext uri="{FF2B5EF4-FFF2-40B4-BE49-F238E27FC236}">
                <a16:creationId xmlns="" xmlns:a16="http://schemas.microsoft.com/office/drawing/2014/main" id="{D42D87C1-1AE7-4781-60E5-49BAB05BC3A9}"/>
              </a:ext>
            </a:extLst>
          </p:cNvPr>
          <p:cNvPicPr>
            <a:picLocks noChangeAspect="1"/>
          </p:cNvPicPr>
          <p:nvPr/>
        </p:nvPicPr>
        <p:blipFill>
          <a:blip r:embed="rId7"/>
          <a:srcRect/>
          <a:stretch>
            <a:fillRect/>
          </a:stretch>
        </p:blipFill>
        <p:spPr>
          <a:xfrm>
            <a:off x="8504" y="3448180"/>
            <a:ext cx="684101" cy="1035210"/>
          </a:xfrm>
          <a:prstGeom prst="rect">
            <a:avLst/>
          </a:prstGeom>
        </p:spPr>
      </p:pic>
      <p:pic>
        <p:nvPicPr>
          <p:cNvPr id="39" name="Picture 8">
            <a:extLst>
              <a:ext uri="{FF2B5EF4-FFF2-40B4-BE49-F238E27FC236}">
                <a16:creationId xmlns="" xmlns:a16="http://schemas.microsoft.com/office/drawing/2014/main" id="{532DB114-1A8E-D294-A924-DA7E1137E27B}"/>
              </a:ext>
            </a:extLst>
          </p:cNvPr>
          <p:cNvPicPr>
            <a:picLocks noChangeAspect="1"/>
          </p:cNvPicPr>
          <p:nvPr/>
        </p:nvPicPr>
        <p:blipFill>
          <a:blip r:embed="rId8"/>
          <a:srcRect/>
          <a:stretch>
            <a:fillRect/>
          </a:stretch>
        </p:blipFill>
        <p:spPr>
          <a:xfrm>
            <a:off x="413027" y="3129115"/>
            <a:ext cx="1404760" cy="1426152"/>
          </a:xfrm>
          <a:prstGeom prst="rect">
            <a:avLst/>
          </a:prstGeom>
        </p:spPr>
      </p:pic>
      <p:grpSp>
        <p:nvGrpSpPr>
          <p:cNvPr id="4" name="Group 3">
            <a:extLst>
              <a:ext uri="{FF2B5EF4-FFF2-40B4-BE49-F238E27FC236}">
                <a16:creationId xmlns="" xmlns:a16="http://schemas.microsoft.com/office/drawing/2014/main" id="{A87730D4-4F37-C4E7-9A88-88C771FE78DD}"/>
              </a:ext>
            </a:extLst>
          </p:cNvPr>
          <p:cNvGrpSpPr/>
          <p:nvPr/>
        </p:nvGrpSpPr>
        <p:grpSpPr>
          <a:xfrm>
            <a:off x="18098" y="4206811"/>
            <a:ext cx="9113125" cy="629852"/>
            <a:chOff x="24130" y="5609082"/>
            <a:chExt cx="12150833" cy="839802"/>
          </a:xfrm>
        </p:grpSpPr>
        <p:grpSp>
          <p:nvGrpSpPr>
            <p:cNvPr id="2" name="Group 1">
              <a:extLst>
                <a:ext uri="{FF2B5EF4-FFF2-40B4-BE49-F238E27FC236}">
                  <a16:creationId xmlns=""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rId10" action="ppaction://hlinksldjump"/>
            <a:extLst>
              <a:ext uri="{FF2B5EF4-FFF2-40B4-BE49-F238E27FC236}">
                <a16:creationId xmlns="" xmlns:a16="http://schemas.microsoft.com/office/drawing/2014/main" id="{22D4F453-DCB0-00D6-FC13-EB4E3BE59401}"/>
              </a:ext>
            </a:extLst>
          </p:cNvPr>
          <p:cNvPicPr>
            <a:picLocks noChangeAspect="1"/>
          </p:cNvPicPr>
          <p:nvPr/>
        </p:nvPicPr>
        <p:blipFill>
          <a:blip r:embed="rId11"/>
          <a:stretch>
            <a:fillRect/>
          </a:stretch>
        </p:blipFill>
        <p:spPr>
          <a:xfrm>
            <a:off x="7737242" y="3813913"/>
            <a:ext cx="1412870" cy="1321423"/>
          </a:xfrm>
          <a:prstGeom prst="rect">
            <a:avLst/>
          </a:prstGeom>
        </p:spPr>
      </p:pic>
      <p:grpSp>
        <p:nvGrpSpPr>
          <p:cNvPr id="52" name="Group 51">
            <a:extLst>
              <a:ext uri="{FF2B5EF4-FFF2-40B4-BE49-F238E27FC236}">
                <a16:creationId xmlns="" xmlns:a16="http://schemas.microsoft.com/office/drawing/2014/main" id="{0144B7AD-EF2A-C61E-E1B2-74604CF0ABA9}"/>
              </a:ext>
            </a:extLst>
          </p:cNvPr>
          <p:cNvGrpSpPr/>
          <p:nvPr/>
        </p:nvGrpSpPr>
        <p:grpSpPr>
          <a:xfrm>
            <a:off x="9306706" y="468447"/>
            <a:ext cx="4549250" cy="1952943"/>
            <a:chOff x="12408941" y="624596"/>
            <a:chExt cx="6065666" cy="2603924"/>
          </a:xfrm>
        </p:grpSpPr>
        <p:pic>
          <p:nvPicPr>
            <p:cNvPr id="53" name="Picture 15">
              <a:extLst>
                <a:ext uri="{FF2B5EF4-FFF2-40B4-BE49-F238E27FC236}">
                  <a16:creationId xmlns="" xmlns:a16="http://schemas.microsoft.com/office/drawing/2014/main" id="{A03C87F0-0B48-1830-0F63-985CB09E4C30}"/>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54" name="Picture 23">
              <a:extLst>
                <a:ext uri="{FF2B5EF4-FFF2-40B4-BE49-F238E27FC236}">
                  <a16:creationId xmlns="" xmlns:a16="http://schemas.microsoft.com/office/drawing/2014/main" id="{4739C488-1B59-E66C-8795-AF8D61F5A177}"/>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55" name="Picture 15">
              <a:extLst>
                <a:ext uri="{FF2B5EF4-FFF2-40B4-BE49-F238E27FC236}">
                  <a16:creationId xmlns="" xmlns:a16="http://schemas.microsoft.com/office/drawing/2014/main" id="{E2667B1D-A1E1-F96C-A112-8FA637C84C66}"/>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56" name="Picture 15">
              <a:extLst>
                <a:ext uri="{FF2B5EF4-FFF2-40B4-BE49-F238E27FC236}">
                  <a16:creationId xmlns="" xmlns:a16="http://schemas.microsoft.com/office/drawing/2014/main" id="{6372E4E8-B613-945C-C1D2-4113A4281129}"/>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44" name="Picture 14">
            <a:extLst>
              <a:ext uri="{FF2B5EF4-FFF2-40B4-BE49-F238E27FC236}">
                <a16:creationId xmlns="" xmlns:a16="http://schemas.microsoft.com/office/drawing/2014/main" id="{4CB4194A-0231-5217-3322-24AFE67A303B}"/>
              </a:ext>
            </a:extLst>
          </p:cNvPr>
          <p:cNvPicPr>
            <a:picLocks noChangeAspect="1"/>
          </p:cNvPicPr>
          <p:nvPr/>
        </p:nvPicPr>
        <p:blipFill>
          <a:blip r:embed="rId13"/>
          <a:srcRect/>
          <a:stretch>
            <a:fillRect/>
          </a:stretch>
        </p:blipFill>
        <p:spPr>
          <a:xfrm>
            <a:off x="2045971" y="313725"/>
            <a:ext cx="4183112" cy="4847644"/>
          </a:xfrm>
          <a:prstGeom prst="rect">
            <a:avLst/>
          </a:prstGeom>
        </p:spPr>
      </p:pic>
      <p:pic>
        <p:nvPicPr>
          <p:cNvPr id="76" name="Picture 75">
            <a:extLst>
              <a:ext uri="{FF2B5EF4-FFF2-40B4-BE49-F238E27FC236}">
                <a16:creationId xmlns="" xmlns:a16="http://schemas.microsoft.com/office/drawing/2014/main" id="{AD998681-8E1F-6E9B-656F-457E6D073E6B}"/>
              </a:ext>
            </a:extLst>
          </p:cNvPr>
          <p:cNvPicPr>
            <a:picLocks noChangeAspect="1"/>
          </p:cNvPicPr>
          <p:nvPr/>
        </p:nvPicPr>
        <p:blipFill>
          <a:blip r:embed="rId14"/>
          <a:stretch>
            <a:fillRect/>
          </a:stretch>
        </p:blipFill>
        <p:spPr>
          <a:xfrm>
            <a:off x="2826670" y="702319"/>
            <a:ext cx="681287" cy="1088231"/>
          </a:xfrm>
          <a:prstGeom prst="rect">
            <a:avLst/>
          </a:prstGeom>
        </p:spPr>
      </p:pic>
      <p:pic>
        <p:nvPicPr>
          <p:cNvPr id="77" name="Picture 76">
            <a:extLst>
              <a:ext uri="{FF2B5EF4-FFF2-40B4-BE49-F238E27FC236}">
                <a16:creationId xmlns="" xmlns:a16="http://schemas.microsoft.com/office/drawing/2014/main" id="{BB486720-B27F-2B9C-E15A-8592426D2C15}"/>
              </a:ext>
            </a:extLst>
          </p:cNvPr>
          <p:cNvPicPr>
            <a:picLocks noChangeAspect="1"/>
          </p:cNvPicPr>
          <p:nvPr/>
        </p:nvPicPr>
        <p:blipFill>
          <a:blip r:embed="rId15"/>
          <a:stretch>
            <a:fillRect/>
          </a:stretch>
        </p:blipFill>
        <p:spPr>
          <a:xfrm>
            <a:off x="3337881" y="1571044"/>
            <a:ext cx="685859" cy="1092803"/>
          </a:xfrm>
          <a:prstGeom prst="rect">
            <a:avLst/>
          </a:prstGeom>
        </p:spPr>
      </p:pic>
      <p:pic>
        <p:nvPicPr>
          <p:cNvPr id="78" name="Picture 77">
            <a:extLst>
              <a:ext uri="{FF2B5EF4-FFF2-40B4-BE49-F238E27FC236}">
                <a16:creationId xmlns="" xmlns:a16="http://schemas.microsoft.com/office/drawing/2014/main" id="{F76BB80E-458E-8408-8266-9FBEEF6F89EB}"/>
              </a:ext>
            </a:extLst>
          </p:cNvPr>
          <p:cNvPicPr>
            <a:picLocks noChangeAspect="1"/>
          </p:cNvPicPr>
          <p:nvPr/>
        </p:nvPicPr>
        <p:blipFill>
          <a:blip r:embed="rId16"/>
          <a:stretch>
            <a:fillRect/>
          </a:stretch>
        </p:blipFill>
        <p:spPr>
          <a:xfrm>
            <a:off x="3865734" y="702319"/>
            <a:ext cx="685859" cy="1088231"/>
          </a:xfrm>
          <a:prstGeom prst="rect">
            <a:avLst/>
          </a:prstGeom>
        </p:spPr>
      </p:pic>
      <p:pic>
        <p:nvPicPr>
          <p:cNvPr id="79" name="Picture 78">
            <a:extLst>
              <a:ext uri="{FF2B5EF4-FFF2-40B4-BE49-F238E27FC236}">
                <a16:creationId xmlns="" xmlns:a16="http://schemas.microsoft.com/office/drawing/2014/main" id="{3C6AF71D-7AE9-36D7-864D-538C30A15BE6}"/>
              </a:ext>
            </a:extLst>
          </p:cNvPr>
          <p:cNvPicPr>
            <a:picLocks noChangeAspect="1"/>
          </p:cNvPicPr>
          <p:nvPr/>
        </p:nvPicPr>
        <p:blipFill>
          <a:blip r:embed="rId17"/>
          <a:stretch>
            <a:fillRect/>
          </a:stretch>
        </p:blipFill>
        <p:spPr>
          <a:xfrm>
            <a:off x="4439434" y="1304329"/>
            <a:ext cx="685859" cy="1097375"/>
          </a:xfrm>
          <a:prstGeom prst="rect">
            <a:avLst/>
          </a:prstGeom>
        </p:spPr>
      </p:pic>
      <p:pic>
        <p:nvPicPr>
          <p:cNvPr id="80" name="Picture 79">
            <a:extLst>
              <a:ext uri="{FF2B5EF4-FFF2-40B4-BE49-F238E27FC236}">
                <a16:creationId xmlns="" xmlns:a16="http://schemas.microsoft.com/office/drawing/2014/main" id="{2E9577D0-118A-3C8B-937D-24C74131CC1D}"/>
              </a:ext>
            </a:extLst>
          </p:cNvPr>
          <p:cNvPicPr>
            <a:picLocks noChangeAspect="1"/>
          </p:cNvPicPr>
          <p:nvPr/>
        </p:nvPicPr>
        <p:blipFill>
          <a:blip r:embed="rId18"/>
          <a:stretch>
            <a:fillRect/>
          </a:stretch>
        </p:blipFill>
        <p:spPr>
          <a:xfrm>
            <a:off x="5155456" y="1843333"/>
            <a:ext cx="685859" cy="1111092"/>
          </a:xfrm>
          <a:prstGeom prst="rect">
            <a:avLst/>
          </a:prstGeom>
        </p:spPr>
      </p:pic>
      <p:pic>
        <p:nvPicPr>
          <p:cNvPr id="8" name="Picture 7">
            <a:hlinkClick r:id="rId19" action="ppaction://hlinksldjump"/>
            <a:extLst>
              <a:ext uri="{FF2B5EF4-FFF2-40B4-BE49-F238E27FC236}">
                <a16:creationId xmlns="" xmlns:a16="http://schemas.microsoft.com/office/drawing/2014/main" id="{B7A7B980-16E8-4126-5B74-C0ADE4A44CAA}"/>
              </a:ext>
            </a:extLst>
          </p:cNvPr>
          <p:cNvPicPr>
            <a:picLocks noChangeAspect="1"/>
          </p:cNvPicPr>
          <p:nvPr/>
        </p:nvPicPr>
        <p:blipFill>
          <a:blip r:embed="rId14"/>
          <a:stretch>
            <a:fillRect/>
          </a:stretch>
        </p:blipFill>
        <p:spPr>
          <a:xfrm>
            <a:off x="2821913" y="693384"/>
            <a:ext cx="681287" cy="1088231"/>
          </a:xfrm>
          <a:prstGeom prst="rect">
            <a:avLst/>
          </a:prstGeom>
        </p:spPr>
      </p:pic>
      <p:pic>
        <p:nvPicPr>
          <p:cNvPr id="10" name="Picture 9">
            <a:hlinkClick r:id="rId20" action="ppaction://hlinksldjump"/>
            <a:extLst>
              <a:ext uri="{FF2B5EF4-FFF2-40B4-BE49-F238E27FC236}">
                <a16:creationId xmlns="" xmlns:a16="http://schemas.microsoft.com/office/drawing/2014/main" id="{17FE2497-8C74-3F79-2D35-8A89C8EBEC81}"/>
              </a:ext>
            </a:extLst>
          </p:cNvPr>
          <p:cNvPicPr>
            <a:picLocks noChangeAspect="1"/>
          </p:cNvPicPr>
          <p:nvPr/>
        </p:nvPicPr>
        <p:blipFill>
          <a:blip r:embed="rId15"/>
          <a:stretch>
            <a:fillRect/>
          </a:stretch>
        </p:blipFill>
        <p:spPr>
          <a:xfrm>
            <a:off x="3337898" y="1570797"/>
            <a:ext cx="685859" cy="1092803"/>
          </a:xfrm>
          <a:prstGeom prst="rect">
            <a:avLst/>
          </a:prstGeom>
        </p:spPr>
      </p:pic>
      <p:pic>
        <p:nvPicPr>
          <p:cNvPr id="11" name="Picture 10">
            <a:hlinkClick r:id="rId21" action="ppaction://hlinksldjump"/>
            <a:extLst>
              <a:ext uri="{FF2B5EF4-FFF2-40B4-BE49-F238E27FC236}">
                <a16:creationId xmlns="" xmlns:a16="http://schemas.microsoft.com/office/drawing/2014/main" id="{FA8BB667-963D-D19D-17C4-0A12EE03152E}"/>
              </a:ext>
            </a:extLst>
          </p:cNvPr>
          <p:cNvPicPr>
            <a:picLocks noChangeAspect="1"/>
          </p:cNvPicPr>
          <p:nvPr/>
        </p:nvPicPr>
        <p:blipFill>
          <a:blip r:embed="rId16"/>
          <a:stretch>
            <a:fillRect/>
          </a:stretch>
        </p:blipFill>
        <p:spPr>
          <a:xfrm>
            <a:off x="3877804" y="693384"/>
            <a:ext cx="685859" cy="1088231"/>
          </a:xfrm>
          <a:prstGeom prst="rect">
            <a:avLst/>
          </a:prstGeom>
        </p:spPr>
      </p:pic>
      <p:pic>
        <p:nvPicPr>
          <p:cNvPr id="12" name="Picture 11">
            <a:hlinkClick r:id="rId22" action="ppaction://hlinksldjump"/>
            <a:extLst>
              <a:ext uri="{FF2B5EF4-FFF2-40B4-BE49-F238E27FC236}">
                <a16:creationId xmlns="" xmlns:a16="http://schemas.microsoft.com/office/drawing/2014/main" id="{7855211B-E254-5D3D-B04A-642C5035772F}"/>
              </a:ext>
            </a:extLst>
          </p:cNvPr>
          <p:cNvPicPr>
            <a:picLocks noChangeAspect="1"/>
          </p:cNvPicPr>
          <p:nvPr/>
        </p:nvPicPr>
        <p:blipFill>
          <a:blip r:embed="rId17"/>
          <a:stretch>
            <a:fillRect/>
          </a:stretch>
        </p:blipFill>
        <p:spPr>
          <a:xfrm>
            <a:off x="4434889" y="1304329"/>
            <a:ext cx="685859" cy="1097375"/>
          </a:xfrm>
          <a:prstGeom prst="rect">
            <a:avLst/>
          </a:prstGeom>
        </p:spPr>
      </p:pic>
      <p:pic>
        <p:nvPicPr>
          <p:cNvPr id="13" name="Picture 12">
            <a:hlinkClick r:id="rId23" action="ppaction://hlinksldjump"/>
            <a:extLst>
              <a:ext uri="{FF2B5EF4-FFF2-40B4-BE49-F238E27FC236}">
                <a16:creationId xmlns="" xmlns:a16="http://schemas.microsoft.com/office/drawing/2014/main" id="{D9646BEC-4063-1369-CF86-F16F0F04E7FA}"/>
              </a:ext>
            </a:extLst>
          </p:cNvPr>
          <p:cNvPicPr>
            <a:picLocks noChangeAspect="1"/>
          </p:cNvPicPr>
          <p:nvPr/>
        </p:nvPicPr>
        <p:blipFill>
          <a:blip r:embed="rId18"/>
          <a:stretch>
            <a:fillRect/>
          </a:stretch>
        </p:blipFill>
        <p:spPr>
          <a:xfrm>
            <a:off x="5156007" y="1836475"/>
            <a:ext cx="685859" cy="1111092"/>
          </a:xfrm>
          <a:prstGeom prst="rect">
            <a:avLst/>
          </a:prstGeom>
        </p:spPr>
      </p:pic>
    </p:spTree>
    <p:extLst>
      <p:ext uri="{BB962C8B-B14F-4D97-AF65-F5344CB8AC3E}">
        <p14:creationId xmlns:p14="http://schemas.microsoft.com/office/powerpoint/2010/main" val="311489356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 xmlns:a16="http://schemas.microsoft.com/office/drawing/2014/main" id="{DB4A04FF-6236-3742-E1CE-33D9E3726307}"/>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buClrTx/>
              <a:defRPr/>
            </a:pPr>
            <a:r>
              <a:rPr lang="vi-VN" sz="2400" b="1" kern="1200" noProof="1">
                <a:solidFill>
                  <a:prstClr val="black"/>
                </a:solidFill>
                <a:latin typeface="Arial" panose="020B0604020202020204" pitchFamily="34" charset="0"/>
                <a:cs typeface="Arial" panose="020B0604020202020204" pitchFamily="34" charset="0"/>
              </a:rPr>
              <a:t>Câu </a:t>
            </a:r>
            <a:r>
              <a:rPr lang="en-US" sz="2400" b="1" kern="1200" noProof="1">
                <a:solidFill>
                  <a:prstClr val="black"/>
                </a:solidFill>
                <a:latin typeface="Arial" panose="020B0604020202020204" pitchFamily="34" charset="0"/>
                <a:cs typeface="Arial" panose="020B0604020202020204" pitchFamily="34" charset="0"/>
              </a:rPr>
              <a:t>1: </a:t>
            </a:r>
            <a:r>
              <a:rPr lang="en-US" sz="2400" kern="1200" noProof="1">
                <a:solidFill>
                  <a:prstClr val="black"/>
                </a:solidFill>
                <a:latin typeface="Arial" panose="020B0604020202020204" pitchFamily="34" charset="0"/>
                <a:cs typeface="Arial" panose="020B0604020202020204" pitchFamily="34" charset="0"/>
              </a:rPr>
              <a:t>Kí hiệu này là của thiết bị điện nào?</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 xmlns:a16="http://schemas.microsoft.com/office/drawing/2014/main" id="{B78273A2-7E9D-D87F-CCC4-9D3C38DA5CE4}"/>
              </a:ext>
            </a:extLst>
          </p:cNvPr>
          <p:cNvSpPr/>
          <p:nvPr/>
        </p:nvSpPr>
        <p:spPr>
          <a:xfrm>
            <a:off x="4831772"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C. Cầu chì</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 xmlns:a16="http://schemas.microsoft.com/office/drawing/2014/main" id="{164B94FA-E158-F3A3-52E5-9E90C579B3BA}"/>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A. Biến trở</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 xmlns:a16="http://schemas.microsoft.com/office/drawing/2014/main" id="{BD070FDC-1312-1A12-786F-7C02FCEBFD72}"/>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B. Điôt</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 xmlns:a16="http://schemas.microsoft.com/office/drawing/2014/main" id="{AF914E71-109A-489E-2E4F-42F7CB1F0426}"/>
              </a:ext>
            </a:extLst>
          </p:cNvPr>
          <p:cNvSpPr/>
          <p:nvPr/>
        </p:nvSpPr>
        <p:spPr>
          <a:xfrm>
            <a:off x="4831772" y="353377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D. Ampe kế</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538321" y="2527975"/>
            <a:ext cx="639785" cy="556871"/>
          </a:xfrm>
          <a:prstGeom prst="rect">
            <a:avLst/>
          </a:prstGeom>
        </p:spPr>
      </p:pic>
      <p:pic>
        <p:nvPicPr>
          <p:cNvPr id="23" name="Picture 10">
            <a:extLst>
              <a:ext uri="{FF2B5EF4-FFF2-40B4-BE49-F238E27FC236}">
                <a16:creationId xmlns=""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14518" y="3748518"/>
            <a:ext cx="637592" cy="568036"/>
          </a:xfrm>
          <a:prstGeom prst="rect">
            <a:avLst/>
          </a:prstGeom>
        </p:spPr>
      </p:pic>
      <p:pic>
        <p:nvPicPr>
          <p:cNvPr id="24" name="Picture 10">
            <a:extLst>
              <a:ext uri="{FF2B5EF4-FFF2-40B4-BE49-F238E27FC236}">
                <a16:creationId xmlns=""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595471" y="3748518"/>
            <a:ext cx="637592" cy="568036"/>
          </a:xfrm>
          <a:prstGeom prst="rect">
            <a:avLst/>
          </a:prstGeom>
        </p:spPr>
      </p:pic>
      <p:pic>
        <p:nvPicPr>
          <p:cNvPr id="25" name="Picture 10">
            <a:extLst>
              <a:ext uri="{FF2B5EF4-FFF2-40B4-BE49-F238E27FC236}">
                <a16:creationId xmlns=""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14518" y="2511136"/>
            <a:ext cx="637592" cy="568036"/>
          </a:xfrm>
          <a:prstGeom prst="rect">
            <a:avLst/>
          </a:prstGeom>
        </p:spPr>
      </p:pic>
      <p:pic>
        <p:nvPicPr>
          <p:cNvPr id="26" name="Correct sound effect and wrong sound effect (mp3cut.net)">
            <a:hlinkClick r:id="" action="ppaction://media"/>
            <a:extLst>
              <a:ext uri="{FF2B5EF4-FFF2-40B4-BE49-F238E27FC236}">
                <a16:creationId xmlns=""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9D21B7EF-6EE7-A36D-8718-79AD0CACF722}"/>
              </a:ext>
            </a:extLst>
          </p:cNvPr>
          <p:cNvPicPr>
            <a:picLocks noChangeAspect="1"/>
          </p:cNvPicPr>
          <p:nvPr/>
        </p:nvPicPr>
        <p:blipFill>
          <a:blip r:embed="rId12"/>
          <a:stretch>
            <a:fillRect/>
          </a:stretch>
        </p:blipFill>
        <p:spPr>
          <a:xfrm>
            <a:off x="8182548" y="4202970"/>
            <a:ext cx="1009682" cy="937562"/>
          </a:xfrm>
          <a:prstGeom prst="rect">
            <a:avLst/>
          </a:prstGeom>
        </p:spPr>
      </p:pic>
      <p:pic>
        <p:nvPicPr>
          <p:cNvPr id="28" name="Picture 27" descr="Kí hiệu này là của thiết bị điện nào?">
            <a:extLst>
              <a:ext uri="{FF2B5EF4-FFF2-40B4-BE49-F238E27FC236}">
                <a16:creationId xmlns="" xmlns:a16="http://schemas.microsoft.com/office/drawing/2014/main" id="{6548B247-EEB0-4DA7-8217-6C30D8C4EF2C}"/>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3781879" y="1330902"/>
            <a:ext cx="1415415" cy="612140"/>
          </a:xfrm>
          <a:prstGeom prst="rect">
            <a:avLst/>
          </a:prstGeom>
          <a:noFill/>
          <a:ln>
            <a:noFill/>
          </a:ln>
        </p:spPr>
      </p:pic>
    </p:spTree>
    <p:extLst>
      <p:ext uri="{BB962C8B-B14F-4D97-AF65-F5344CB8AC3E}">
        <p14:creationId xmlns:p14="http://schemas.microsoft.com/office/powerpoint/2010/main" val="32806002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8"/>
                                        </p:tgtEl>
                                        <p:attrNameLst>
                                          <p:attrName>fillcolor</p:attrName>
                                        </p:attrNameLst>
                                      </p:cBhvr>
                                      <p:to>
                                        <a:srgbClr val="92D050"/>
                                      </p:to>
                                    </p:animClr>
                                    <p:set>
                                      <p:cBhvr>
                                        <p:cTn id="32" dur="500" fill="hold"/>
                                        <p:tgtEl>
                                          <p:spTgt spid="18"/>
                                        </p:tgtEl>
                                        <p:attrNameLst>
                                          <p:attrName>fill.type</p:attrName>
                                        </p:attrNameLst>
                                      </p:cBhvr>
                                      <p:to>
                                        <p:strVal val="solid"/>
                                      </p:to>
                                    </p:set>
                                    <p:set>
                                      <p:cBhvr>
                                        <p:cTn id="33" dur="500" fill="hold"/>
                                        <p:tgtEl>
                                          <p:spTgt spid="1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26"/>
                                        </p:tgtEl>
                                      </p:cBhvr>
                                    </p:cmd>
                                  </p:childTnLst>
                                </p:cTn>
                              </p:par>
                              <p:par>
                                <p:cTn id="36" presetID="1" presetClass="entr" presetSubtype="0" fill="hold" nodeType="withEffect">
                                  <p:stCondLst>
                                    <p:cond delay="0"/>
                                  </p:stCondLst>
                                  <p:childTnLst>
                                    <p:set>
                                      <p:cBhvr>
                                        <p:cTn id="37" dur="1" fill="hold">
                                          <p:stCondLst>
                                            <p:cond delay="9"/>
                                          </p:stCondLst>
                                        </p:cTn>
                                        <p:tgtEl>
                                          <p:spTgt spid="22"/>
                                        </p:tgtEl>
                                        <p:attrNameLst>
                                          <p:attrName>style.visibility</p:attrName>
                                        </p:attrNameLst>
                                      </p:cBhvr>
                                      <p:to>
                                        <p:strVal val="visible"/>
                                      </p:to>
                                    </p:set>
                                  </p:childTnLst>
                                </p:cTn>
                              </p:par>
                              <p:par>
                                <p:cTn id="38" presetID="26" presetClass="emph" presetSubtype="0" repeatCount="4000" fill="hold" grpId="1" nodeType="withEffect">
                                  <p:stCondLst>
                                    <p:cond delay="0"/>
                                  </p:stCondLst>
                                  <p:childTnLst>
                                    <p:animEffect transition="out" filter="fade">
                                      <p:cBhvr>
                                        <p:cTn id="39" dur="500" tmFilter="0, 0; .2, .5; .8, .5; 1, 0"/>
                                        <p:tgtEl>
                                          <p:spTgt spid="18"/>
                                        </p:tgtEl>
                                      </p:cBhvr>
                                    </p:animEffect>
                                    <p:animScale>
                                      <p:cBhvr>
                                        <p:cTn id="40"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9"/>
                                        </p:tgtEl>
                                        <p:attrNameLst>
                                          <p:attrName>fillcolor</p:attrName>
                                        </p:attrNameLst>
                                      </p:cBhvr>
                                      <p:to>
                                        <a:srgbClr val="D99694"/>
                                      </p:to>
                                    </p:animClr>
                                    <p:set>
                                      <p:cBhvr>
                                        <p:cTn id="46" dur="500" fill="hold"/>
                                        <p:tgtEl>
                                          <p:spTgt spid="19"/>
                                        </p:tgtEl>
                                        <p:attrNameLst>
                                          <p:attrName>fill.type</p:attrName>
                                        </p:attrNameLst>
                                      </p:cBhvr>
                                      <p:to>
                                        <p:strVal val="solid"/>
                                      </p:to>
                                    </p:set>
                                    <p:set>
                                      <p:cBhvr>
                                        <p:cTn id="47" dur="500" fill="hold"/>
                                        <p:tgtEl>
                                          <p:spTgt spid="1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27"/>
                                        </p:tgtEl>
                                      </p:cBhvr>
                                    </p:cmd>
                                  </p:childTnLst>
                                </p:cTn>
                              </p:par>
                              <p:par>
                                <p:cTn id="50" presetID="1"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19"/>
                                        </p:tgtEl>
                                      </p:cBhvr>
                                    </p:animEffect>
                                    <p:animScale>
                                      <p:cBhvr>
                                        <p:cTn id="54"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0"/>
                                        </p:tgtEl>
                                        <p:attrNameLst>
                                          <p:attrName>fillcolor</p:attrName>
                                        </p:attrNameLst>
                                      </p:cBhvr>
                                      <p:to>
                                        <a:srgbClr val="D99694"/>
                                      </p:to>
                                    </p:animClr>
                                    <p:set>
                                      <p:cBhvr>
                                        <p:cTn id="60" dur="500" fill="hold"/>
                                        <p:tgtEl>
                                          <p:spTgt spid="20"/>
                                        </p:tgtEl>
                                        <p:attrNameLst>
                                          <p:attrName>fill.type</p:attrName>
                                        </p:attrNameLst>
                                      </p:cBhvr>
                                      <p:to>
                                        <p:strVal val="solid"/>
                                      </p:to>
                                    </p:set>
                                    <p:set>
                                      <p:cBhvr>
                                        <p:cTn id="61" dur="500" fill="hold"/>
                                        <p:tgtEl>
                                          <p:spTgt spid="2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27"/>
                                        </p:tgtEl>
                                      </p:cBhvr>
                                    </p:cmd>
                                  </p:childTnLst>
                                </p:cTn>
                              </p:par>
                              <p:par>
                                <p:cTn id="64" presetID="1" presetClass="entr" presetSubtype="0" fill="hold" nodeType="withEffect">
                                  <p:stCondLst>
                                    <p:cond delay="0"/>
                                  </p:stCondLst>
                                  <p:childTnLst>
                                    <p:set>
                                      <p:cBhvr>
                                        <p:cTn id="65" dur="1" fill="hold">
                                          <p:stCondLst>
                                            <p:cond delay="9"/>
                                          </p:stCondLst>
                                        </p:cTn>
                                        <p:tgtEl>
                                          <p:spTgt spid="23"/>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1"/>
                                        </p:tgtEl>
                                        <p:attrNameLst>
                                          <p:attrName>fillcolor</p:attrName>
                                        </p:attrNameLst>
                                      </p:cBhvr>
                                      <p:to>
                                        <a:srgbClr val="D99694"/>
                                      </p:to>
                                    </p:animClr>
                                    <p:set>
                                      <p:cBhvr>
                                        <p:cTn id="74" dur="500" fill="hold"/>
                                        <p:tgtEl>
                                          <p:spTgt spid="21"/>
                                        </p:tgtEl>
                                        <p:attrNameLst>
                                          <p:attrName>fill.type</p:attrName>
                                        </p:attrNameLst>
                                      </p:cBhvr>
                                      <p:to>
                                        <p:strVal val="solid"/>
                                      </p:to>
                                    </p:set>
                                    <p:set>
                                      <p:cBhvr>
                                        <p:cTn id="75" dur="500" fill="hold"/>
                                        <p:tgtEl>
                                          <p:spTgt spid="2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27"/>
                                        </p:tgtEl>
                                      </p:cBhvr>
                                    </p:cmd>
                                  </p:childTnLst>
                                </p:cTn>
                              </p:par>
                              <p:par>
                                <p:cTn id="78" presetID="1" presetClass="entr" presetSubtype="0" fill="hold" nodeType="withEffect">
                                  <p:stCondLst>
                                    <p:cond delay="0"/>
                                  </p:stCondLst>
                                  <p:childTnLst>
                                    <p:set>
                                      <p:cBhvr>
                                        <p:cTn id="79" dur="1" fill="hold">
                                          <p:stCondLst>
                                            <p:cond delay="9"/>
                                          </p:stCondLst>
                                        </p:cTn>
                                        <p:tgtEl>
                                          <p:spTgt spid="24"/>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21"/>
                                        </p:tgtEl>
                                      </p:cBhvr>
                                    </p:animEffect>
                                    <p:animScale>
                                      <p:cBhvr>
                                        <p:cTn id="82"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3" fill="hold" display="0">
                  <p:stCondLst>
                    <p:cond delay="indefinite"/>
                  </p:stCondLst>
                  <p:endCondLst>
                    <p:cond evt="onStopAudio" delay="0">
                      <p:tgtEl>
                        <p:sldTgt/>
                      </p:tgtEl>
                    </p:cond>
                  </p:endCondLst>
                </p:cTn>
                <p:tgtEl>
                  <p:spTgt spid="26"/>
                </p:tgtEl>
              </p:cMediaNode>
            </p:audio>
            <p:audio>
              <p:cMediaNode vol="80000">
                <p:cTn id="84"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 xmlns:a16="http://schemas.microsoft.com/office/drawing/2014/main" id="{99855FFD-344E-0BEC-871D-5C9A9BDE6278}"/>
              </a:ext>
            </a:extLst>
          </p:cNvPr>
          <p:cNvSpPr/>
          <p:nvPr/>
        </p:nvSpPr>
        <p:spPr>
          <a:xfrm>
            <a:off x="910936" y="589684"/>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2400" b="1" kern="1200" noProof="1">
                <a:solidFill>
                  <a:prstClr val="black"/>
                </a:solidFill>
                <a:latin typeface="Arial" panose="020B0604020202020204" pitchFamily="34" charset="0"/>
                <a:cs typeface="Arial" panose="020B0604020202020204" pitchFamily="34" charset="0"/>
              </a:rPr>
              <a:t>Câu 2: </a:t>
            </a:r>
            <a:r>
              <a:rPr lang="vi-VN" sz="2400" kern="1200" noProof="1">
                <a:solidFill>
                  <a:prstClr val="black"/>
                </a:solidFill>
                <a:cs typeface="Arial" panose="020B0604020202020204" pitchFamily="34" charset="0"/>
              </a:rPr>
              <a:t>Trong mạch điện kín người ta quy ước chiều dòng điện:</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 xmlns:a16="http://schemas.microsoft.com/office/drawing/2014/main" id="{EE0078FA-1165-505E-840F-C862A1AD3A98}"/>
              </a:ext>
            </a:extLst>
          </p:cNvPr>
          <p:cNvSpPr/>
          <p:nvPr/>
        </p:nvSpPr>
        <p:spPr>
          <a:xfrm>
            <a:off x="910938"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B. </a:t>
            </a:r>
            <a:r>
              <a:rPr lang="vi-VN" sz="1800" kern="1200" noProof="1">
                <a:solidFill>
                  <a:prstClr val="black"/>
                </a:solidFill>
                <a:cs typeface="Arial" panose="020B0604020202020204" pitchFamily="34" charset="0"/>
              </a:rPr>
              <a:t>đi ra từ cực dương và đi vào cực âm của nguồn điện.</a:t>
            </a:r>
            <a:endParaRPr lang="vi-VN" sz="18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 xmlns:a16="http://schemas.microsoft.com/office/drawing/2014/main" id="{B23A4FD1-FAA6-67B1-A04A-CF148F8E78D9}"/>
              </a:ext>
            </a:extLst>
          </p:cNvPr>
          <p:cNvSpPr/>
          <p:nvPr/>
        </p:nvSpPr>
        <p:spPr>
          <a:xfrm>
            <a:off x="910936"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A. </a:t>
            </a:r>
            <a:r>
              <a:rPr lang="vi-VN" sz="1800" kern="1200" noProof="1">
                <a:solidFill>
                  <a:prstClr val="black"/>
                </a:solidFill>
                <a:cs typeface="Arial" panose="020B0604020202020204" pitchFamily="34" charset="0"/>
              </a:rPr>
              <a:t>đi ra từ cực âm và đi vào cực dương của nguồn điện.</a:t>
            </a:r>
            <a:endParaRPr lang="vi-VN" sz="18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 xmlns:a16="http://schemas.microsoft.com/office/drawing/2014/main" id="{301BCDA5-188D-48C7-6D18-43282696C5FC}"/>
              </a:ext>
            </a:extLst>
          </p:cNvPr>
          <p:cNvSpPr/>
          <p:nvPr/>
        </p:nvSpPr>
        <p:spPr>
          <a:xfrm>
            <a:off x="4831773"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000" kern="1200" noProof="1">
                <a:solidFill>
                  <a:prstClr val="black"/>
                </a:solidFill>
                <a:latin typeface="Arial" panose="020B0604020202020204" pitchFamily="34" charset="0"/>
                <a:cs typeface="Arial" panose="020B0604020202020204" pitchFamily="34" charset="0"/>
              </a:rPr>
              <a:t>C. đi ra từ cực âm.</a:t>
            </a:r>
            <a:endParaRPr lang="vi-VN" sz="20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 xmlns:a16="http://schemas.microsoft.com/office/drawing/2014/main" id="{6921AC71-8368-98CC-4845-2B24631201D6}"/>
              </a:ext>
            </a:extLst>
          </p:cNvPr>
          <p:cNvSpPr/>
          <p:nvPr/>
        </p:nvSpPr>
        <p:spPr>
          <a:xfrm>
            <a:off x="4831772"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000" kern="1200" noProof="1">
                <a:solidFill>
                  <a:prstClr val="black"/>
                </a:solidFill>
                <a:latin typeface="Arial" panose="020B0604020202020204" pitchFamily="34" charset="0"/>
                <a:cs typeface="Arial" panose="020B0604020202020204" pitchFamily="34" charset="0"/>
              </a:rPr>
              <a:t>D. đi vào từ cực dương</a:t>
            </a:r>
            <a:endParaRPr lang="vi-VN" sz="20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12325" y="3761028"/>
            <a:ext cx="639785" cy="556871"/>
          </a:xfrm>
          <a:prstGeom prst="rect">
            <a:avLst/>
          </a:prstGeom>
        </p:spPr>
      </p:pic>
      <p:pic>
        <p:nvPicPr>
          <p:cNvPr id="23" name="Picture 10">
            <a:extLst>
              <a:ext uri="{FF2B5EF4-FFF2-40B4-BE49-F238E27FC236}">
                <a16:creationId xmlns=""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595471" y="2518063"/>
            <a:ext cx="637592" cy="568036"/>
          </a:xfrm>
          <a:prstGeom prst="rect">
            <a:avLst/>
          </a:prstGeom>
        </p:spPr>
      </p:pic>
      <p:pic>
        <p:nvPicPr>
          <p:cNvPr id="24" name="Picture 10">
            <a:extLst>
              <a:ext uri="{FF2B5EF4-FFF2-40B4-BE49-F238E27FC236}">
                <a16:creationId xmlns=""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595471" y="3755445"/>
            <a:ext cx="637592" cy="568036"/>
          </a:xfrm>
          <a:prstGeom prst="rect">
            <a:avLst/>
          </a:prstGeom>
        </p:spPr>
      </p:pic>
      <p:pic>
        <p:nvPicPr>
          <p:cNvPr id="25" name="Picture 10">
            <a:extLst>
              <a:ext uri="{FF2B5EF4-FFF2-40B4-BE49-F238E27FC236}">
                <a16:creationId xmlns=""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14518" y="2518063"/>
            <a:ext cx="637592" cy="568036"/>
          </a:xfrm>
          <a:prstGeom prst="rect">
            <a:avLst/>
          </a:prstGeom>
        </p:spPr>
      </p:pic>
      <p:pic>
        <p:nvPicPr>
          <p:cNvPr id="26" name="Correct sound effect and wrong sound effect (mp3cut.net)">
            <a:hlinkClick r:id="" action="ppaction://media"/>
            <a:extLst>
              <a:ext uri="{FF2B5EF4-FFF2-40B4-BE49-F238E27FC236}">
                <a16:creationId xmlns=""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D7F99036-7D15-6C98-6620-7793FB184663}"/>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33914623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41"/>
          <p:cNvSpPr txBox="1">
            <a:spLocks noGrp="1"/>
          </p:cNvSpPr>
          <p:nvPr>
            <p:ph type="ctrTitle"/>
          </p:nvPr>
        </p:nvSpPr>
        <p:spPr>
          <a:xfrm>
            <a:off x="1082768" y="3267625"/>
            <a:ext cx="6936900" cy="1158902"/>
          </a:xfrm>
          <a:prstGeom prst="rect">
            <a:avLst/>
          </a:prstGeom>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US" sz="4800" dirty="0">
                <a:solidFill>
                  <a:srgbClr val="C00000"/>
                </a:solidFill>
              </a:rPr>
              <a:t>BÀI </a:t>
            </a:r>
            <a:r>
              <a:rPr lang="en-US" sz="4800" dirty="0" smtClean="0">
                <a:solidFill>
                  <a:srgbClr val="C00000"/>
                </a:solidFill>
              </a:rPr>
              <a:t>21:MẠCH </a:t>
            </a:r>
            <a:r>
              <a:rPr lang="en-US" sz="4800" dirty="0">
                <a:solidFill>
                  <a:srgbClr val="C00000"/>
                </a:solidFill>
              </a:rPr>
              <a:t>ĐIỆN</a:t>
            </a:r>
            <a:endParaRPr sz="4800" b="0" dirty="0">
              <a:solidFill>
                <a:srgbClr val="C00000"/>
              </a:solidFill>
              <a:latin typeface="Lexend Medium"/>
              <a:ea typeface="Lexend Medium"/>
              <a:cs typeface="Lexend Medium"/>
              <a:sym typeface="Lexend Medium"/>
            </a:endParaRPr>
          </a:p>
        </p:txBody>
      </p:sp>
      <p:pic>
        <p:nvPicPr>
          <p:cNvPr id="3" name="Picture 2" descr="A light bulb and battery&#10;&#10;Description generated with high confidence">
            <a:extLst>
              <a:ext uri="{FF2B5EF4-FFF2-40B4-BE49-F238E27FC236}">
                <a16:creationId xmlns="" xmlns:a16="http://schemas.microsoft.com/office/drawing/2014/main" id="{19B051D2-CF5E-4D21-9B2D-B7DF634B0A33}"/>
              </a:ext>
            </a:extLst>
          </p:cNvPr>
          <p:cNvPicPr>
            <a:picLocks noChangeAspect="1"/>
          </p:cNvPicPr>
          <p:nvPr/>
        </p:nvPicPr>
        <p:blipFill>
          <a:blip r:embed="rId3"/>
          <a:stretch>
            <a:fillRect/>
          </a:stretch>
        </p:blipFill>
        <p:spPr>
          <a:xfrm>
            <a:off x="1910776" y="336398"/>
            <a:ext cx="5781734" cy="2614620"/>
          </a:xfrm>
          <a:prstGeom prst="rect">
            <a:avLst/>
          </a:prstGeom>
        </p:spPr>
      </p:pic>
    </p:spTree>
    <p:extLst>
      <p:ext uri="{BB962C8B-B14F-4D97-AF65-F5344CB8AC3E}">
        <p14:creationId xmlns:p14="http://schemas.microsoft.com/office/powerpoint/2010/main" val="18271433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18"/>
                                        </p:tgtEl>
                                        <p:attrNameLst>
                                          <p:attrName>style.visibility</p:attrName>
                                        </p:attrNameLst>
                                      </p:cBhvr>
                                      <p:to>
                                        <p:strVal val="visible"/>
                                      </p:to>
                                    </p:set>
                                    <p:animEffect transition="in" filter="fade">
                                      <p:cBhvr>
                                        <p:cTn id="7" dur="500"/>
                                        <p:tgtEl>
                                          <p:spTgt spid="1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8" name="Câu hỏi">
            <a:extLst>
              <a:ext uri="{FF2B5EF4-FFF2-40B4-BE49-F238E27FC236}">
                <a16:creationId xmlns="" xmlns:a16="http://schemas.microsoft.com/office/drawing/2014/main" id="{BF8EC4AE-3F26-6574-80AD-6E251B671469}"/>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kern="1200" noProof="1">
                <a:solidFill>
                  <a:prstClr val="black"/>
                </a:solidFill>
                <a:latin typeface="Arial" panose="020B0604020202020204" pitchFamily="34" charset="0"/>
                <a:cs typeface="Arial" panose="020B0604020202020204" pitchFamily="34" charset="0"/>
              </a:rPr>
              <a:t>Câu </a:t>
            </a:r>
            <a:r>
              <a:rPr lang="en-US" sz="2400" b="1" kern="1200" noProof="1">
                <a:solidFill>
                  <a:prstClr val="black"/>
                </a:solidFill>
                <a:latin typeface="Arial" panose="020B0604020202020204" pitchFamily="34" charset="0"/>
                <a:cs typeface="Arial" panose="020B0604020202020204" pitchFamily="34" charset="0"/>
              </a:rPr>
              <a:t>3: </a:t>
            </a:r>
            <a:r>
              <a:rPr lang="en-US" sz="2400" kern="1200" noProof="1">
                <a:solidFill>
                  <a:prstClr val="black"/>
                </a:solidFill>
                <a:latin typeface="Arial" panose="020B0604020202020204" pitchFamily="34" charset="0"/>
                <a:cs typeface="Arial" panose="020B0604020202020204" pitchFamily="34" charset="0"/>
              </a:rPr>
              <a:t>Thiết bị nào không phải thiết bị an toàn</a:t>
            </a:r>
            <a:endParaRPr lang="vi-VN" sz="2400" b="1" kern="1200" noProof="1">
              <a:solidFill>
                <a:prstClr val="black"/>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 xmlns:a16="http://schemas.microsoft.com/office/drawing/2014/main" id="{66DB7CD2-FA3C-2531-055C-8AB3F896009B}"/>
              </a:ext>
            </a:extLst>
          </p:cNvPr>
          <p:cNvSpPr/>
          <p:nvPr/>
        </p:nvSpPr>
        <p:spPr>
          <a:xfrm>
            <a:off x="4831772"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D. điôt</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 xmlns:a16="http://schemas.microsoft.com/office/drawing/2014/main" id="{A1EA5947-42D2-D1B5-5EAB-7CCC4CEB1444}"/>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A. cầu chì</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 xmlns:a16="http://schemas.microsoft.com/office/drawing/2014/main" id="{16A7850E-830E-D371-603B-24FC5FCE66CD}"/>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B. cầu dao tự động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 xmlns:a16="http://schemas.microsoft.com/office/drawing/2014/main" id="{976214D2-B342-7750-5C8C-C27E00310D7A}"/>
              </a:ext>
            </a:extLst>
          </p:cNvPr>
          <p:cNvSpPr/>
          <p:nvPr/>
        </p:nvSpPr>
        <p:spPr>
          <a:xfrm>
            <a:off x="4831772" y="23076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C. rơle</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3"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34" name="Picture 5">
            <a:extLst>
              <a:ext uri="{FF2B5EF4-FFF2-40B4-BE49-F238E27FC236}">
                <a16:creationId xmlns=""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95471" y="3759683"/>
            <a:ext cx="639785" cy="556871"/>
          </a:xfrm>
          <a:prstGeom prst="rect">
            <a:avLst/>
          </a:prstGeom>
        </p:spPr>
      </p:pic>
      <p:pic>
        <p:nvPicPr>
          <p:cNvPr id="35" name="Picture 10">
            <a:extLst>
              <a:ext uri="{FF2B5EF4-FFF2-40B4-BE49-F238E27FC236}">
                <a16:creationId xmlns=""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3748518"/>
            <a:ext cx="637592" cy="568036"/>
          </a:xfrm>
          <a:prstGeom prst="rect">
            <a:avLst/>
          </a:prstGeom>
        </p:spPr>
      </p:pic>
      <p:pic>
        <p:nvPicPr>
          <p:cNvPr id="36" name="Picture 10">
            <a:extLst>
              <a:ext uri="{FF2B5EF4-FFF2-40B4-BE49-F238E27FC236}">
                <a16:creationId xmlns=""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1" y="2511135"/>
            <a:ext cx="637592" cy="568036"/>
          </a:xfrm>
          <a:prstGeom prst="rect">
            <a:avLst/>
          </a:prstGeom>
        </p:spPr>
      </p:pic>
      <p:pic>
        <p:nvPicPr>
          <p:cNvPr id="37" name="Picture 10">
            <a:extLst>
              <a:ext uri="{FF2B5EF4-FFF2-40B4-BE49-F238E27FC236}">
                <a16:creationId xmlns=""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2511136"/>
            <a:ext cx="637592" cy="568036"/>
          </a:xfrm>
          <a:prstGeom prst="rect">
            <a:avLst/>
          </a:prstGeom>
        </p:spPr>
      </p:pic>
      <p:pic>
        <p:nvPicPr>
          <p:cNvPr id="38"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65A976C2-DFCD-4B58-42D0-5E2BF5ED91CE}"/>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42259840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Câu hỏi">
            <a:extLst>
              <a:ext uri="{FF2B5EF4-FFF2-40B4-BE49-F238E27FC236}">
                <a16:creationId xmlns="" xmlns:a16="http://schemas.microsoft.com/office/drawing/2014/main" id="{DB4A04FF-6236-3742-E1CE-33D9E3726307}"/>
              </a:ext>
            </a:extLst>
          </p:cNvPr>
          <p:cNvSpPr/>
          <p:nvPr/>
        </p:nvSpPr>
        <p:spPr>
          <a:xfrm>
            <a:off x="910936" y="582757"/>
            <a:ext cx="7322128" cy="19422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400" b="1" kern="1200" noProof="1">
                <a:solidFill>
                  <a:prstClr val="black"/>
                </a:solidFill>
                <a:latin typeface="Arial" panose="020B0604020202020204" pitchFamily="34" charset="0"/>
                <a:cs typeface="Arial" panose="020B0604020202020204" pitchFamily="34" charset="0"/>
              </a:rPr>
              <a:t>4</a:t>
            </a:r>
            <a:r>
              <a:rPr kumimoji="0" lang="en-US" sz="24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Sơ</a:t>
            </a:r>
            <a:r>
              <a:rPr kumimoji="0" lang="en-US" sz="24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đồ mạch điện sau gồm các thiết bị</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Đáp án đúng">
            <a:extLst>
              <a:ext uri="{FF2B5EF4-FFF2-40B4-BE49-F238E27FC236}">
                <a16:creationId xmlns="" xmlns:a16="http://schemas.microsoft.com/office/drawing/2014/main" id="{B78273A2-7E9D-D87F-CCC4-9D3C38DA5CE4}"/>
              </a:ext>
            </a:extLst>
          </p:cNvPr>
          <p:cNvSpPr/>
          <p:nvPr/>
        </p:nvSpPr>
        <p:spPr>
          <a:xfrm>
            <a:off x="4831772" y="2669163"/>
            <a:ext cx="3401291" cy="1115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 </a:t>
            </a:r>
            <a:r>
              <a:rPr lang="en-US" sz="1800" kern="1200" noProof="1">
                <a:solidFill>
                  <a:prstClr val="black"/>
                </a:solidFill>
                <a:latin typeface="Arial" panose="020B0604020202020204" pitchFamily="34" charset="0"/>
                <a:cs typeface="Arial" panose="020B0604020202020204" pitchFamily="34" charset="0"/>
              </a:rPr>
              <a:t>một công tắc, hai pin, một ampe kế, một vôn kế, một bóng đèn điện, các dây dẫn.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9" name="Đáp án sai 1">
            <a:extLst>
              <a:ext uri="{FF2B5EF4-FFF2-40B4-BE49-F238E27FC236}">
                <a16:creationId xmlns="" xmlns:a16="http://schemas.microsoft.com/office/drawing/2014/main" id="{164B94FA-E158-F3A3-52E5-9E90C579B3BA}"/>
              </a:ext>
            </a:extLst>
          </p:cNvPr>
          <p:cNvSpPr/>
          <p:nvPr/>
        </p:nvSpPr>
        <p:spPr>
          <a:xfrm>
            <a:off x="910936" y="2669162"/>
            <a:ext cx="3401291" cy="11200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A. một công tắc, bốn pin, một ampe kế, một vôn kế, một bóng đèn điện, các dây dẫn.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0" name="Đáp án sai 2">
            <a:extLst>
              <a:ext uri="{FF2B5EF4-FFF2-40B4-BE49-F238E27FC236}">
                <a16:creationId xmlns="" xmlns:a16="http://schemas.microsoft.com/office/drawing/2014/main" id="{BD070FDC-1312-1A12-786F-7C02FCEBFD72}"/>
              </a:ext>
            </a:extLst>
          </p:cNvPr>
          <p:cNvSpPr/>
          <p:nvPr/>
        </p:nvSpPr>
        <p:spPr>
          <a:xfrm>
            <a:off x="910936" y="3899612"/>
            <a:ext cx="3401291" cy="11200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B. hai công tắc, một pin, một ampe kế, một vôn kế, một bóng đèn điện.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1" name="Đáp án sai 3">
            <a:extLst>
              <a:ext uri="{FF2B5EF4-FFF2-40B4-BE49-F238E27FC236}">
                <a16:creationId xmlns="" xmlns:a16="http://schemas.microsoft.com/office/drawing/2014/main" id="{AF914E71-109A-489E-2E4F-42F7CB1F0426}"/>
              </a:ext>
            </a:extLst>
          </p:cNvPr>
          <p:cNvSpPr/>
          <p:nvPr/>
        </p:nvSpPr>
        <p:spPr>
          <a:xfrm>
            <a:off x="4831772" y="3895288"/>
            <a:ext cx="3401291" cy="1115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D. một công tắc, hai pin, một ampe kế, một vôn kế, một bóng đèn điện.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22" name="Picture 5">
            <a:extLst>
              <a:ext uri="{FF2B5EF4-FFF2-40B4-BE49-F238E27FC236}">
                <a16:creationId xmlns=""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538321" y="2889489"/>
            <a:ext cx="639785" cy="556871"/>
          </a:xfrm>
          <a:prstGeom prst="rect">
            <a:avLst/>
          </a:prstGeom>
        </p:spPr>
      </p:pic>
      <p:pic>
        <p:nvPicPr>
          <p:cNvPr id="23" name="Picture 10">
            <a:extLst>
              <a:ext uri="{FF2B5EF4-FFF2-40B4-BE49-F238E27FC236}">
                <a16:creationId xmlns=""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14518" y="4110032"/>
            <a:ext cx="637592" cy="568036"/>
          </a:xfrm>
          <a:prstGeom prst="rect">
            <a:avLst/>
          </a:prstGeom>
        </p:spPr>
      </p:pic>
      <p:pic>
        <p:nvPicPr>
          <p:cNvPr id="24" name="Picture 10">
            <a:extLst>
              <a:ext uri="{FF2B5EF4-FFF2-40B4-BE49-F238E27FC236}">
                <a16:creationId xmlns=""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595471" y="4110032"/>
            <a:ext cx="637592" cy="568036"/>
          </a:xfrm>
          <a:prstGeom prst="rect">
            <a:avLst/>
          </a:prstGeom>
        </p:spPr>
      </p:pic>
      <p:pic>
        <p:nvPicPr>
          <p:cNvPr id="25" name="Picture 10">
            <a:extLst>
              <a:ext uri="{FF2B5EF4-FFF2-40B4-BE49-F238E27FC236}">
                <a16:creationId xmlns=""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14518" y="2872650"/>
            <a:ext cx="637592" cy="568036"/>
          </a:xfrm>
          <a:prstGeom prst="rect">
            <a:avLst/>
          </a:prstGeom>
        </p:spPr>
      </p:pic>
      <p:pic>
        <p:nvPicPr>
          <p:cNvPr id="26" name="Correct sound effect and wrong sound effect (mp3cut.net)">
            <a:hlinkClick r:id="" action="ppaction://media"/>
            <a:extLst>
              <a:ext uri="{FF2B5EF4-FFF2-40B4-BE49-F238E27FC236}">
                <a16:creationId xmlns=""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9D21B7EF-6EE7-A36D-8718-79AD0CACF722}"/>
              </a:ext>
            </a:extLst>
          </p:cNvPr>
          <p:cNvPicPr>
            <a:picLocks noChangeAspect="1"/>
          </p:cNvPicPr>
          <p:nvPr/>
        </p:nvPicPr>
        <p:blipFill>
          <a:blip r:embed="rId12"/>
          <a:stretch>
            <a:fillRect/>
          </a:stretch>
        </p:blipFill>
        <p:spPr>
          <a:xfrm>
            <a:off x="8182548" y="4202970"/>
            <a:ext cx="1009682" cy="937562"/>
          </a:xfrm>
          <a:prstGeom prst="rect">
            <a:avLst/>
          </a:prstGeom>
        </p:spPr>
      </p:pic>
      <p:pic>
        <p:nvPicPr>
          <p:cNvPr id="29" name="Picture 28" descr="Sơ đồ mạch điện sau gồm các thiết bị:&lt;/b&gt;">
            <a:extLst>
              <a:ext uri="{FF2B5EF4-FFF2-40B4-BE49-F238E27FC236}">
                <a16:creationId xmlns="" xmlns:a16="http://schemas.microsoft.com/office/drawing/2014/main" id="{E867A325-512E-431E-87F1-918DFE87AF00}"/>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3614518" y="1055023"/>
            <a:ext cx="1789430" cy="1359535"/>
          </a:xfrm>
          <a:prstGeom prst="rect">
            <a:avLst/>
          </a:prstGeom>
          <a:noFill/>
          <a:ln>
            <a:noFill/>
          </a:ln>
        </p:spPr>
      </p:pic>
    </p:spTree>
    <p:extLst>
      <p:ext uri="{BB962C8B-B14F-4D97-AF65-F5344CB8AC3E}">
        <p14:creationId xmlns:p14="http://schemas.microsoft.com/office/powerpoint/2010/main" val="28356810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8"/>
                                        </p:tgtEl>
                                        <p:attrNameLst>
                                          <p:attrName>fillcolor</p:attrName>
                                        </p:attrNameLst>
                                      </p:cBhvr>
                                      <p:to>
                                        <a:srgbClr val="92D050"/>
                                      </p:to>
                                    </p:animClr>
                                    <p:set>
                                      <p:cBhvr>
                                        <p:cTn id="32" dur="500" fill="hold"/>
                                        <p:tgtEl>
                                          <p:spTgt spid="18"/>
                                        </p:tgtEl>
                                        <p:attrNameLst>
                                          <p:attrName>fill.type</p:attrName>
                                        </p:attrNameLst>
                                      </p:cBhvr>
                                      <p:to>
                                        <p:strVal val="solid"/>
                                      </p:to>
                                    </p:set>
                                    <p:set>
                                      <p:cBhvr>
                                        <p:cTn id="33" dur="500" fill="hold"/>
                                        <p:tgtEl>
                                          <p:spTgt spid="1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26"/>
                                        </p:tgtEl>
                                      </p:cBhvr>
                                    </p:cmd>
                                  </p:childTnLst>
                                </p:cTn>
                              </p:par>
                              <p:par>
                                <p:cTn id="36" presetID="1" presetClass="entr" presetSubtype="0" fill="hold" nodeType="withEffect">
                                  <p:stCondLst>
                                    <p:cond delay="0"/>
                                  </p:stCondLst>
                                  <p:childTnLst>
                                    <p:set>
                                      <p:cBhvr>
                                        <p:cTn id="37" dur="1" fill="hold">
                                          <p:stCondLst>
                                            <p:cond delay="9"/>
                                          </p:stCondLst>
                                        </p:cTn>
                                        <p:tgtEl>
                                          <p:spTgt spid="22"/>
                                        </p:tgtEl>
                                        <p:attrNameLst>
                                          <p:attrName>style.visibility</p:attrName>
                                        </p:attrNameLst>
                                      </p:cBhvr>
                                      <p:to>
                                        <p:strVal val="visible"/>
                                      </p:to>
                                    </p:set>
                                  </p:childTnLst>
                                </p:cTn>
                              </p:par>
                              <p:par>
                                <p:cTn id="38" presetID="26" presetClass="emph" presetSubtype="0" repeatCount="4000" fill="hold" grpId="1" nodeType="withEffect">
                                  <p:stCondLst>
                                    <p:cond delay="0"/>
                                  </p:stCondLst>
                                  <p:childTnLst>
                                    <p:animEffect transition="out" filter="fade">
                                      <p:cBhvr>
                                        <p:cTn id="39" dur="500" tmFilter="0, 0; .2, .5; .8, .5; 1, 0"/>
                                        <p:tgtEl>
                                          <p:spTgt spid="18"/>
                                        </p:tgtEl>
                                      </p:cBhvr>
                                    </p:animEffect>
                                    <p:animScale>
                                      <p:cBhvr>
                                        <p:cTn id="40"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9"/>
                                        </p:tgtEl>
                                        <p:attrNameLst>
                                          <p:attrName>fillcolor</p:attrName>
                                        </p:attrNameLst>
                                      </p:cBhvr>
                                      <p:to>
                                        <a:srgbClr val="D99694"/>
                                      </p:to>
                                    </p:animClr>
                                    <p:set>
                                      <p:cBhvr>
                                        <p:cTn id="46" dur="500" fill="hold"/>
                                        <p:tgtEl>
                                          <p:spTgt spid="19"/>
                                        </p:tgtEl>
                                        <p:attrNameLst>
                                          <p:attrName>fill.type</p:attrName>
                                        </p:attrNameLst>
                                      </p:cBhvr>
                                      <p:to>
                                        <p:strVal val="solid"/>
                                      </p:to>
                                    </p:set>
                                    <p:set>
                                      <p:cBhvr>
                                        <p:cTn id="47" dur="500" fill="hold"/>
                                        <p:tgtEl>
                                          <p:spTgt spid="1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27"/>
                                        </p:tgtEl>
                                      </p:cBhvr>
                                    </p:cmd>
                                  </p:childTnLst>
                                </p:cTn>
                              </p:par>
                              <p:par>
                                <p:cTn id="50" presetID="1"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19"/>
                                        </p:tgtEl>
                                      </p:cBhvr>
                                    </p:animEffect>
                                    <p:animScale>
                                      <p:cBhvr>
                                        <p:cTn id="54"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0"/>
                                        </p:tgtEl>
                                        <p:attrNameLst>
                                          <p:attrName>fillcolor</p:attrName>
                                        </p:attrNameLst>
                                      </p:cBhvr>
                                      <p:to>
                                        <a:srgbClr val="D99694"/>
                                      </p:to>
                                    </p:animClr>
                                    <p:set>
                                      <p:cBhvr>
                                        <p:cTn id="60" dur="500" fill="hold"/>
                                        <p:tgtEl>
                                          <p:spTgt spid="20"/>
                                        </p:tgtEl>
                                        <p:attrNameLst>
                                          <p:attrName>fill.type</p:attrName>
                                        </p:attrNameLst>
                                      </p:cBhvr>
                                      <p:to>
                                        <p:strVal val="solid"/>
                                      </p:to>
                                    </p:set>
                                    <p:set>
                                      <p:cBhvr>
                                        <p:cTn id="61" dur="500" fill="hold"/>
                                        <p:tgtEl>
                                          <p:spTgt spid="2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27"/>
                                        </p:tgtEl>
                                      </p:cBhvr>
                                    </p:cmd>
                                  </p:childTnLst>
                                </p:cTn>
                              </p:par>
                              <p:par>
                                <p:cTn id="64" presetID="1" presetClass="entr" presetSubtype="0" fill="hold" nodeType="withEffect">
                                  <p:stCondLst>
                                    <p:cond delay="0"/>
                                  </p:stCondLst>
                                  <p:childTnLst>
                                    <p:set>
                                      <p:cBhvr>
                                        <p:cTn id="65" dur="1" fill="hold">
                                          <p:stCondLst>
                                            <p:cond delay="9"/>
                                          </p:stCondLst>
                                        </p:cTn>
                                        <p:tgtEl>
                                          <p:spTgt spid="23"/>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1"/>
                                        </p:tgtEl>
                                        <p:attrNameLst>
                                          <p:attrName>fillcolor</p:attrName>
                                        </p:attrNameLst>
                                      </p:cBhvr>
                                      <p:to>
                                        <a:srgbClr val="D99694"/>
                                      </p:to>
                                    </p:animClr>
                                    <p:set>
                                      <p:cBhvr>
                                        <p:cTn id="74" dur="500" fill="hold"/>
                                        <p:tgtEl>
                                          <p:spTgt spid="21"/>
                                        </p:tgtEl>
                                        <p:attrNameLst>
                                          <p:attrName>fill.type</p:attrName>
                                        </p:attrNameLst>
                                      </p:cBhvr>
                                      <p:to>
                                        <p:strVal val="solid"/>
                                      </p:to>
                                    </p:set>
                                    <p:set>
                                      <p:cBhvr>
                                        <p:cTn id="75" dur="500" fill="hold"/>
                                        <p:tgtEl>
                                          <p:spTgt spid="2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27"/>
                                        </p:tgtEl>
                                      </p:cBhvr>
                                    </p:cmd>
                                  </p:childTnLst>
                                </p:cTn>
                              </p:par>
                              <p:par>
                                <p:cTn id="78" presetID="1" presetClass="entr" presetSubtype="0" fill="hold" nodeType="withEffect">
                                  <p:stCondLst>
                                    <p:cond delay="0"/>
                                  </p:stCondLst>
                                  <p:childTnLst>
                                    <p:set>
                                      <p:cBhvr>
                                        <p:cTn id="79" dur="1" fill="hold">
                                          <p:stCondLst>
                                            <p:cond delay="9"/>
                                          </p:stCondLst>
                                        </p:cTn>
                                        <p:tgtEl>
                                          <p:spTgt spid="24"/>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21"/>
                                        </p:tgtEl>
                                      </p:cBhvr>
                                    </p:animEffect>
                                    <p:animScale>
                                      <p:cBhvr>
                                        <p:cTn id="82"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3" fill="hold" display="0">
                  <p:stCondLst>
                    <p:cond delay="indefinite"/>
                  </p:stCondLst>
                  <p:endCondLst>
                    <p:cond evt="onStopAudio" delay="0">
                      <p:tgtEl>
                        <p:sldTgt/>
                      </p:tgtEl>
                    </p:cond>
                  </p:endCondLst>
                </p:cTn>
                <p:tgtEl>
                  <p:spTgt spid="26"/>
                </p:tgtEl>
              </p:cMediaNode>
            </p:audio>
            <p:audio>
              <p:cMediaNode vol="80000">
                <p:cTn id="84"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Câu hỏi">
            <a:extLst>
              <a:ext uri="{FF2B5EF4-FFF2-40B4-BE49-F238E27FC236}">
                <a16:creationId xmlns="" xmlns:a16="http://schemas.microsoft.com/office/drawing/2014/main" id="{DB4A04FF-6236-3742-E1CE-33D9E3726307}"/>
              </a:ext>
            </a:extLst>
          </p:cNvPr>
          <p:cNvSpPr/>
          <p:nvPr/>
        </p:nvSpPr>
        <p:spPr>
          <a:xfrm>
            <a:off x="855978" y="58275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vi-VN" sz="24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400" b="1" kern="1200" noProof="1">
                <a:solidFill>
                  <a:prstClr val="black"/>
                </a:solidFill>
                <a:latin typeface="Arial" panose="020B0604020202020204" pitchFamily="34" charset="0"/>
                <a:cs typeface="Arial" panose="020B0604020202020204" pitchFamily="34" charset="0"/>
              </a:rPr>
              <a:t>5</a:t>
            </a:r>
            <a:r>
              <a:rPr kumimoji="0" lang="en-US" sz="24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400" kern="1200" noProof="1">
                <a:solidFill>
                  <a:prstClr val="black"/>
                </a:solidFill>
                <a:latin typeface="Arial" panose="020B0604020202020204" pitchFamily="34" charset="0"/>
                <a:cs typeface="Arial" panose="020B0604020202020204" pitchFamily="34" charset="0"/>
              </a:rPr>
              <a:t>Chuông điện là thiết bị điện ứng dụng của:</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Đáp án đúng">
            <a:extLst>
              <a:ext uri="{FF2B5EF4-FFF2-40B4-BE49-F238E27FC236}">
                <a16:creationId xmlns="" xmlns:a16="http://schemas.microsoft.com/office/drawing/2014/main" id="{B78273A2-7E9D-D87F-CCC4-9D3C38DA5CE4}"/>
              </a:ext>
            </a:extLst>
          </p:cNvPr>
          <p:cNvSpPr/>
          <p:nvPr/>
        </p:nvSpPr>
        <p:spPr>
          <a:xfrm>
            <a:off x="4831772"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Nam châm</a:t>
            </a:r>
            <a:r>
              <a:rPr kumimoji="0" lang="en-US" sz="24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điện</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9" name="Đáp án sai 1">
            <a:extLst>
              <a:ext uri="{FF2B5EF4-FFF2-40B4-BE49-F238E27FC236}">
                <a16:creationId xmlns="" xmlns:a16="http://schemas.microsoft.com/office/drawing/2014/main" id="{164B94FA-E158-F3A3-52E5-9E90C579B3BA}"/>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400" kern="1200" noProof="1">
                <a:solidFill>
                  <a:prstClr val="black"/>
                </a:solidFill>
                <a:latin typeface="Arial" panose="020B0604020202020204" pitchFamily="34" charset="0"/>
                <a:cs typeface="Arial" panose="020B0604020202020204" pitchFamily="34" charset="0"/>
              </a:rPr>
              <a:t>Điôt</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0" name="Đáp án sai 2">
            <a:extLst>
              <a:ext uri="{FF2B5EF4-FFF2-40B4-BE49-F238E27FC236}">
                <a16:creationId xmlns="" xmlns:a16="http://schemas.microsoft.com/office/drawing/2014/main" id="{BD070FDC-1312-1A12-786F-7C02FCEBFD72}"/>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Điôt phát</a:t>
            </a:r>
            <a:r>
              <a:rPr kumimoji="0" lang="en-US" sz="24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quang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Đáp án sai 3">
            <a:extLst>
              <a:ext uri="{FF2B5EF4-FFF2-40B4-BE49-F238E27FC236}">
                <a16:creationId xmlns="" xmlns:a16="http://schemas.microsoft.com/office/drawing/2014/main" id="{AF914E71-109A-489E-2E4F-42F7CB1F0426}"/>
              </a:ext>
            </a:extLst>
          </p:cNvPr>
          <p:cNvSpPr/>
          <p:nvPr/>
        </p:nvSpPr>
        <p:spPr>
          <a:xfrm>
            <a:off x="4831772" y="353377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Rơle</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2" name="Picture 5">
            <a:extLst>
              <a:ext uri="{FF2B5EF4-FFF2-40B4-BE49-F238E27FC236}">
                <a16:creationId xmlns=""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538321" y="2527975"/>
            <a:ext cx="639785" cy="556871"/>
          </a:xfrm>
          <a:prstGeom prst="rect">
            <a:avLst/>
          </a:prstGeom>
        </p:spPr>
      </p:pic>
      <p:pic>
        <p:nvPicPr>
          <p:cNvPr id="23" name="Picture 10">
            <a:extLst>
              <a:ext uri="{FF2B5EF4-FFF2-40B4-BE49-F238E27FC236}">
                <a16:creationId xmlns=""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14518" y="3748518"/>
            <a:ext cx="637592" cy="568036"/>
          </a:xfrm>
          <a:prstGeom prst="rect">
            <a:avLst/>
          </a:prstGeom>
        </p:spPr>
      </p:pic>
      <p:pic>
        <p:nvPicPr>
          <p:cNvPr id="24" name="Picture 10">
            <a:extLst>
              <a:ext uri="{FF2B5EF4-FFF2-40B4-BE49-F238E27FC236}">
                <a16:creationId xmlns=""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595471" y="3748518"/>
            <a:ext cx="637592" cy="568036"/>
          </a:xfrm>
          <a:prstGeom prst="rect">
            <a:avLst/>
          </a:prstGeom>
        </p:spPr>
      </p:pic>
      <p:pic>
        <p:nvPicPr>
          <p:cNvPr id="25" name="Picture 10">
            <a:extLst>
              <a:ext uri="{FF2B5EF4-FFF2-40B4-BE49-F238E27FC236}">
                <a16:creationId xmlns=""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14518" y="2511136"/>
            <a:ext cx="637592" cy="568036"/>
          </a:xfrm>
          <a:prstGeom prst="rect">
            <a:avLst/>
          </a:prstGeom>
        </p:spPr>
      </p:pic>
      <p:pic>
        <p:nvPicPr>
          <p:cNvPr id="26" name="Correct sound effect and wrong sound effect (mp3cut.net)">
            <a:hlinkClick r:id="" action="ppaction://media"/>
            <a:extLst>
              <a:ext uri="{FF2B5EF4-FFF2-40B4-BE49-F238E27FC236}">
                <a16:creationId xmlns=""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9D21B7EF-6EE7-A36D-8718-79AD0CACF722}"/>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138872077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126" y="93734"/>
            <a:ext cx="8925791" cy="4524315"/>
          </a:xfrm>
          <a:prstGeom prst="rect">
            <a:avLst/>
          </a:prstGeom>
        </p:spPr>
        <p:txBody>
          <a:bodyPr wrap="square">
            <a:spAutoFit/>
          </a:bodyPr>
          <a:lstStyle/>
          <a:p>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6.</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Cho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1</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2</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mở</a:t>
            </a:r>
            <a:r>
              <a:rPr lang="en-US" sz="2400" dirty="0">
                <a:latin typeface="Times New Roman" pitchFamily="18" charset="0"/>
                <a:cs typeface="Times New Roman" pitchFamily="18" charset="0"/>
              </a:rPr>
              <a:t> ON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mũi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smtClean="0">
                <a:latin typeface="Times New Roman" pitchFamily="18" charset="0"/>
                <a:cs typeface="Times New Roman" pitchFamily="18" charset="0"/>
              </a:rPr>
              <a:t>.</a:t>
            </a:r>
          </a:p>
          <a:p>
            <a:r>
              <a:rPr lang="en-US" sz="2400" dirty="0">
                <a:latin typeface="Times New Roman" pitchFamily="18" charset="0"/>
                <a:cs typeface="Times New Roman" pitchFamily="18" charset="0"/>
              </a:rPr>
              <a:t>4</a:t>
            </a:r>
            <a:r>
              <a:rPr lang="en-US" sz="2400" dirty="0" smtClean="0">
                <a:latin typeface="Times New Roman" pitchFamily="18" charset="0"/>
                <a:cs typeface="Times New Roman" pitchFamily="18" charset="0"/>
              </a:rPr>
              <a:t>) </a:t>
            </a:r>
            <a:r>
              <a:rPr lang="vi-VN" sz="2400" dirty="0">
                <a:latin typeface="+mj-lt"/>
              </a:rPr>
              <a:t>Sơ đồ mạch điện là ảnh chụp mạch điện thật hoặc là hình vẽ mạch điện thật nhưng với kích thước được thu nhỏ.</a:t>
            </a:r>
            <a:endParaRPr lang="en-US" sz="2400" dirty="0" smtClean="0">
              <a:latin typeface="+mj-lt"/>
              <a:cs typeface="Times New Roman" pitchFamily="18" charset="0"/>
            </a:endParaRPr>
          </a:p>
          <a:p>
            <a:r>
              <a:rPr lang="en-US" sz="2400" b="1" dirty="0" err="1" smtClean="0">
                <a:latin typeface="Times New Roman" pitchFamily="18" charset="0"/>
                <a:cs typeface="Times New Roman" pitchFamily="18" charset="0"/>
              </a:rPr>
              <a:t>Những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sai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endParaRPr lang="en-US" sz="2400" b="1" dirty="0">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112000707"/>
              </p:ext>
            </p:extLst>
          </p:nvPr>
        </p:nvGraphicFramePr>
        <p:xfrm>
          <a:off x="890155" y="4618049"/>
          <a:ext cx="6096000" cy="370840"/>
        </p:xfrm>
        <a:graphic>
          <a:graphicData uri="http://schemas.openxmlformats.org/drawingml/2006/table">
            <a:tbl>
              <a:tblPr firstRow="1" bandRow="1">
                <a:tableStyleId>{F68F7028-315E-43C8-B456-BEE765B266A6}</a:tableStyleId>
              </a:tblPr>
              <a:tblGrid>
                <a:gridCol w="1524000"/>
                <a:gridCol w="1524000"/>
                <a:gridCol w="1524000"/>
                <a:gridCol w="1524000"/>
              </a:tblGrid>
              <a:tr h="370840">
                <a:tc>
                  <a:txBody>
                    <a:bodyPr/>
                    <a:lstStyle/>
                    <a:p>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txBody>
                  <a:tcPr>
                    <a:solidFill>
                      <a:schemeClr val="accent1">
                        <a:lumMod val="20000"/>
                        <a:lumOff val="80000"/>
                      </a:schemeClr>
                    </a:solidFill>
                  </a:tcPr>
                </a:tc>
                <a:tc>
                  <a:txBody>
                    <a:bodyPr/>
                    <a:lstStyle/>
                    <a:p>
                      <a:endParaRPr 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txBody>
                  <a:tcPr>
                    <a:solidFill>
                      <a:schemeClr val="accent1">
                        <a:lumMod val="20000"/>
                        <a:lumOff val="80000"/>
                      </a:schemeClr>
                    </a:solidFill>
                  </a:tcPr>
                </a:tc>
                <a:tc>
                  <a:txBody>
                    <a:bodyPr/>
                    <a:lstStyle/>
                    <a:p>
                      <a:endParaRPr 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txBody>
                  <a:tcPr>
                    <a:solidFill>
                      <a:schemeClr val="accent1">
                        <a:lumMod val="20000"/>
                        <a:lumOff val="80000"/>
                      </a:schemeClr>
                    </a:solidFill>
                  </a:tcPr>
                </a:tc>
                <a:tc>
                  <a:txBody>
                    <a:bodyPr/>
                    <a:lstStyle/>
                    <a:p>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txBody>
                  <a:tcPr>
                    <a:solidFill>
                      <a:schemeClr val="accent1">
                        <a:lumMod val="20000"/>
                        <a:lumOff val="80000"/>
                      </a:schemeClr>
                    </a:solidFill>
                  </a:tcPr>
                </a:tc>
              </a:tr>
            </a:tbl>
          </a:graphicData>
        </a:graphic>
      </p:graphicFrame>
      <p:sp>
        <p:nvSpPr>
          <p:cNvPr id="2" name="TextBox 1"/>
          <p:cNvSpPr txBox="1"/>
          <p:nvPr/>
        </p:nvSpPr>
        <p:spPr>
          <a:xfrm>
            <a:off x="1257300" y="4516371"/>
            <a:ext cx="737755"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1</a:t>
            </a:r>
            <a:endParaRPr lang="en-US" sz="2800" dirty="0">
              <a:solidFill>
                <a:srgbClr val="FF0000"/>
              </a:solidFill>
              <a:latin typeface="Times New Roman" pitchFamily="18" charset="0"/>
              <a:cs typeface="Times New Roman" pitchFamily="18" charset="0"/>
            </a:endParaRPr>
          </a:p>
        </p:txBody>
      </p:sp>
      <p:sp>
        <p:nvSpPr>
          <p:cNvPr id="5" name="TextBox 4"/>
          <p:cNvSpPr txBox="1"/>
          <p:nvPr/>
        </p:nvSpPr>
        <p:spPr>
          <a:xfrm>
            <a:off x="2729345" y="4516371"/>
            <a:ext cx="737755"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3</a:t>
            </a:r>
            <a:endParaRPr lang="en-US" sz="2800" dirty="0">
              <a:solidFill>
                <a:srgbClr val="FF0000"/>
              </a:solidFill>
              <a:latin typeface="Times New Roman" pitchFamily="18" charset="0"/>
              <a:cs typeface="Times New Roman" pitchFamily="18" charset="0"/>
            </a:endParaRPr>
          </a:p>
        </p:txBody>
      </p:sp>
      <p:sp>
        <p:nvSpPr>
          <p:cNvPr id="6" name="TextBox 5"/>
          <p:cNvSpPr txBox="1"/>
          <p:nvPr/>
        </p:nvSpPr>
        <p:spPr>
          <a:xfrm>
            <a:off x="4177142" y="4516371"/>
            <a:ext cx="737755"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4</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53593676"/>
      </p:ext>
    </p:extLst>
  </p:cSld>
  <p:clrMapOvr>
    <a:masterClrMapping/>
  </p:clrMapOvr>
  <p:transition spd="med">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3F71A1E-6798-4090-AF90-09125089849D}"/>
              </a:ext>
            </a:extLst>
          </p:cNvPr>
          <p:cNvSpPr/>
          <p:nvPr/>
        </p:nvSpPr>
        <p:spPr>
          <a:xfrm>
            <a:off x="0" y="1"/>
            <a:ext cx="9144000" cy="1562985"/>
          </a:xfrm>
          <a:prstGeom prst="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C1EF896E-B0C3-4F3F-A93D-4EDB488F995F}"/>
              </a:ext>
            </a:extLst>
          </p:cNvPr>
          <p:cNvSpPr/>
          <p:nvPr/>
        </p:nvSpPr>
        <p:spPr>
          <a:xfrm>
            <a:off x="0" y="1549394"/>
            <a:ext cx="9144000" cy="3582143"/>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3B1AE87B-FBCF-45E3-AADF-09E254E1C5AE}"/>
              </a:ext>
            </a:extLst>
          </p:cNvPr>
          <p:cNvSpPr txBox="1"/>
          <p:nvPr/>
        </p:nvSpPr>
        <p:spPr>
          <a:xfrm>
            <a:off x="210140" y="255182"/>
            <a:ext cx="8136418" cy="1107996"/>
          </a:xfrm>
          <a:prstGeom prst="rect">
            <a:avLst/>
          </a:prstGeom>
          <a:noFill/>
        </p:spPr>
        <p:txBody>
          <a:bodyPr wrap="square" rtlCol="0">
            <a:spAutoFit/>
          </a:bodyPr>
          <a:lstStyle/>
          <a:p>
            <a:pPr algn="ctr">
              <a:lnSpc>
                <a:spcPct val="150000"/>
              </a:lnSpc>
            </a:pPr>
            <a:r>
              <a:rPr lang="vi-VN" sz="2400" b="1" dirty="0">
                <a:solidFill>
                  <a:srgbClr val="C00000"/>
                </a:solidFill>
              </a:rPr>
              <a:t>Luyện tập </a:t>
            </a:r>
            <a:r>
              <a:rPr lang="en-US" sz="2400" b="1" dirty="0">
                <a:solidFill>
                  <a:srgbClr val="C00000"/>
                </a:solidFill>
              </a:rPr>
              <a:t>4</a:t>
            </a:r>
          </a:p>
          <a:p>
            <a:pPr algn="just">
              <a:lnSpc>
                <a:spcPct val="150000"/>
              </a:lnSpc>
            </a:pPr>
            <a:r>
              <a:rPr lang="vi-VN" sz="2000" dirty="0"/>
              <a:t>Nêu các thiết bị điện mà em biết ở xe đạp điện.</a:t>
            </a:r>
            <a:endParaRPr lang="en-US" sz="2000" dirty="0"/>
          </a:p>
        </p:txBody>
      </p:sp>
      <p:sp>
        <p:nvSpPr>
          <p:cNvPr id="2" name="TextBox 1">
            <a:extLst>
              <a:ext uri="{FF2B5EF4-FFF2-40B4-BE49-F238E27FC236}">
                <a16:creationId xmlns="" xmlns:a16="http://schemas.microsoft.com/office/drawing/2014/main" id="{3044E7C4-87CF-4D50-A8EF-ED7E411DC1E5}"/>
              </a:ext>
            </a:extLst>
          </p:cNvPr>
          <p:cNvSpPr txBox="1"/>
          <p:nvPr/>
        </p:nvSpPr>
        <p:spPr>
          <a:xfrm>
            <a:off x="637953" y="1658907"/>
            <a:ext cx="8293395" cy="456535"/>
          </a:xfrm>
          <a:prstGeom prst="rect">
            <a:avLst/>
          </a:prstGeom>
          <a:noFill/>
        </p:spPr>
        <p:txBody>
          <a:bodyPr wrap="square" rtlCol="0">
            <a:spAutoFit/>
          </a:bodyPr>
          <a:lstStyle/>
          <a:p>
            <a:pPr>
              <a:lnSpc>
                <a:spcPct val="150000"/>
              </a:lnSpc>
            </a:pPr>
            <a:r>
              <a:rPr lang="vi-VN" sz="1800" dirty="0"/>
              <a:t>Các thiết bị điện ở xe đạp điện: công tắc, acquy, còi, đèn,…</a:t>
            </a:r>
            <a:endParaRPr lang="en-US" sz="1800" dirty="0"/>
          </a:p>
        </p:txBody>
      </p:sp>
      <p:sp>
        <p:nvSpPr>
          <p:cNvPr id="3" name="Rectangle: Rounded Corners 2">
            <a:extLst>
              <a:ext uri="{FF2B5EF4-FFF2-40B4-BE49-F238E27FC236}">
                <a16:creationId xmlns="" xmlns:a16="http://schemas.microsoft.com/office/drawing/2014/main" id="{873FC025-1F4E-452A-9DCE-D3CE5EC5BDED}"/>
              </a:ext>
            </a:extLst>
          </p:cNvPr>
          <p:cNvSpPr/>
          <p:nvPr/>
        </p:nvSpPr>
        <p:spPr>
          <a:xfrm>
            <a:off x="4754879" y="2326139"/>
            <a:ext cx="2456953" cy="2309259"/>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45457412-6C08-4319-96E0-FD45BE56F230}"/>
              </a:ext>
            </a:extLst>
          </p:cNvPr>
          <p:cNvSpPr/>
          <p:nvPr/>
        </p:nvSpPr>
        <p:spPr>
          <a:xfrm>
            <a:off x="1277385" y="2326139"/>
            <a:ext cx="2764466" cy="2309259"/>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762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3F71A1E-6798-4090-AF90-09125089849D}"/>
              </a:ext>
            </a:extLst>
          </p:cNvPr>
          <p:cNvSpPr/>
          <p:nvPr/>
        </p:nvSpPr>
        <p:spPr>
          <a:xfrm>
            <a:off x="0" y="1"/>
            <a:ext cx="9144000" cy="1988287"/>
          </a:xfrm>
          <a:prstGeom prst="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C1EF896E-B0C3-4F3F-A93D-4EDB488F995F}"/>
              </a:ext>
            </a:extLst>
          </p:cNvPr>
          <p:cNvSpPr/>
          <p:nvPr/>
        </p:nvSpPr>
        <p:spPr>
          <a:xfrm>
            <a:off x="0" y="1988288"/>
            <a:ext cx="9144000" cy="3155211"/>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3B1AE87B-FBCF-45E3-AADF-09E254E1C5AE}"/>
              </a:ext>
            </a:extLst>
          </p:cNvPr>
          <p:cNvSpPr txBox="1"/>
          <p:nvPr/>
        </p:nvSpPr>
        <p:spPr>
          <a:xfrm>
            <a:off x="210139" y="255182"/>
            <a:ext cx="8646781" cy="1569660"/>
          </a:xfrm>
          <a:prstGeom prst="rect">
            <a:avLst/>
          </a:prstGeom>
          <a:noFill/>
        </p:spPr>
        <p:txBody>
          <a:bodyPr wrap="square" rtlCol="0">
            <a:spAutoFit/>
          </a:bodyPr>
          <a:lstStyle/>
          <a:p>
            <a:pPr algn="ctr">
              <a:lnSpc>
                <a:spcPct val="150000"/>
              </a:lnSpc>
            </a:pPr>
            <a:r>
              <a:rPr lang="vi-VN" sz="2400" b="1" dirty="0">
                <a:solidFill>
                  <a:srgbClr val="C00000"/>
                </a:solidFill>
              </a:rPr>
              <a:t>Luyện tập </a:t>
            </a:r>
            <a:r>
              <a:rPr lang="en-US" sz="2400" b="1" dirty="0">
                <a:solidFill>
                  <a:srgbClr val="C00000"/>
                </a:solidFill>
              </a:rPr>
              <a:t>4</a:t>
            </a:r>
          </a:p>
          <a:p>
            <a:pPr algn="just">
              <a:lnSpc>
                <a:spcPct val="150000"/>
              </a:lnSpc>
            </a:pPr>
            <a:r>
              <a:rPr lang="vi-VN" sz="2000" dirty="0"/>
              <a:t>Vẽ một sơ đồ mạch điện đơn giản mô tả nguồn điện của xe đạp điện cung cấp dòng điện cho còi (có vai trò như chuông điện).</a:t>
            </a:r>
            <a:endParaRPr lang="en-US" sz="2000" dirty="0"/>
          </a:p>
        </p:txBody>
      </p:sp>
      <p:pic>
        <p:nvPicPr>
          <p:cNvPr id="3" name="Picture 2" descr="A black background with white lines&#10;&#10;Description generated with high confidence">
            <a:extLst>
              <a:ext uri="{FF2B5EF4-FFF2-40B4-BE49-F238E27FC236}">
                <a16:creationId xmlns="" xmlns:a16="http://schemas.microsoft.com/office/drawing/2014/main" id="{A2A93E84-F803-40EE-A686-7EA67FE77AA7}"/>
              </a:ext>
            </a:extLst>
          </p:cNvPr>
          <p:cNvPicPr>
            <a:picLocks noChangeAspect="1"/>
          </p:cNvPicPr>
          <p:nvPr/>
        </p:nvPicPr>
        <p:blipFill>
          <a:blip r:embed="rId2"/>
          <a:stretch>
            <a:fillRect/>
          </a:stretch>
        </p:blipFill>
        <p:spPr>
          <a:xfrm>
            <a:off x="2705679" y="2728903"/>
            <a:ext cx="3732641" cy="1814116"/>
          </a:xfrm>
          <a:prstGeom prst="rect">
            <a:avLst/>
          </a:prstGeom>
        </p:spPr>
      </p:pic>
      <p:sp>
        <p:nvSpPr>
          <p:cNvPr id="10" name="TextBox 9">
            <a:extLst>
              <a:ext uri="{FF2B5EF4-FFF2-40B4-BE49-F238E27FC236}">
                <a16:creationId xmlns="" xmlns:a16="http://schemas.microsoft.com/office/drawing/2014/main" id="{48EDDE28-66C4-42C9-A7A4-B454080FB29E}"/>
              </a:ext>
            </a:extLst>
          </p:cNvPr>
          <p:cNvSpPr txBox="1"/>
          <p:nvPr/>
        </p:nvSpPr>
        <p:spPr>
          <a:xfrm>
            <a:off x="3864335" y="2311968"/>
            <a:ext cx="2170706" cy="400110"/>
          </a:xfrm>
          <a:prstGeom prst="rect">
            <a:avLst/>
          </a:prstGeom>
          <a:noFill/>
        </p:spPr>
        <p:txBody>
          <a:bodyPr wrap="square" rtlCol="0">
            <a:spAutoFit/>
          </a:bodyPr>
          <a:lstStyle/>
          <a:p>
            <a:r>
              <a:rPr lang="en-US" sz="2000" dirty="0" err="1"/>
              <a:t>Ví</a:t>
            </a:r>
            <a:r>
              <a:rPr lang="en-US" sz="2000" dirty="0"/>
              <a:t> </a:t>
            </a:r>
            <a:r>
              <a:rPr lang="en-US" sz="2000" dirty="0" err="1"/>
              <a:t>dụ</a:t>
            </a:r>
            <a:r>
              <a:rPr lang="en-US" sz="2000" dirty="0"/>
              <a:t>:</a:t>
            </a:r>
          </a:p>
        </p:txBody>
      </p:sp>
    </p:spTree>
    <p:extLst>
      <p:ext uri="{BB962C8B-B14F-4D97-AF65-F5344CB8AC3E}">
        <p14:creationId xmlns:p14="http://schemas.microsoft.com/office/powerpoint/2010/main" val="41013625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B1AE87B-FBCF-45E3-AADF-09E254E1C5AE}"/>
              </a:ext>
            </a:extLst>
          </p:cNvPr>
          <p:cNvSpPr txBox="1"/>
          <p:nvPr/>
        </p:nvSpPr>
        <p:spPr>
          <a:xfrm>
            <a:off x="210140" y="0"/>
            <a:ext cx="8136418" cy="577850"/>
          </a:xfrm>
          <a:prstGeom prst="rect">
            <a:avLst/>
          </a:prstGeom>
          <a:noFill/>
        </p:spPr>
        <p:txBody>
          <a:bodyPr wrap="square" rtlCol="0">
            <a:spAutoFit/>
          </a:bodyPr>
          <a:lstStyle/>
          <a:p>
            <a:pPr algn="ctr">
              <a:lnSpc>
                <a:spcPct val="150000"/>
              </a:lnSpc>
            </a:pPr>
            <a:r>
              <a:rPr lang="vi-VN" sz="2400" b="1" dirty="0">
                <a:solidFill>
                  <a:srgbClr val="C00000"/>
                </a:solidFill>
              </a:rPr>
              <a:t>Luyện tập </a:t>
            </a:r>
            <a:r>
              <a:rPr lang="en-US" sz="2400" b="1" dirty="0" smtClean="0">
                <a:solidFill>
                  <a:srgbClr val="C00000"/>
                </a:solidFill>
              </a:rPr>
              <a:t>5</a:t>
            </a:r>
            <a:endParaRPr lang="en-US" sz="2400" b="1" dirty="0">
              <a:solidFill>
                <a:srgbClr val="C0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211" y="779318"/>
            <a:ext cx="4231697" cy="234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3027748"/>
            <a:ext cx="9247908" cy="2246769"/>
          </a:xfrm>
          <a:prstGeom prst="rect">
            <a:avLst/>
          </a:prstGeom>
        </p:spPr>
        <p:txBody>
          <a:bodyPr wrap="square">
            <a:spAutoFit/>
          </a:bodyPr>
          <a:lstStyle/>
          <a:p>
            <a:pPr lvl="0"/>
            <a:r>
              <a:rPr lang="vi-VN" sz="2800" dirty="0">
                <a:latin typeface="+mj-lt"/>
              </a:rPr>
              <a:t>a) Mạch điện đồm: hai </a:t>
            </a:r>
            <a:r>
              <a:rPr lang="vi-VN" sz="2800" dirty="0" smtClean="0">
                <a:latin typeface="+mj-lt"/>
              </a:rPr>
              <a:t>pin,</a:t>
            </a:r>
            <a:r>
              <a:rPr lang="en-US" sz="2800" dirty="0" smtClean="0">
                <a:latin typeface="+mj-lt"/>
              </a:rPr>
              <a:t> </a:t>
            </a:r>
            <a:r>
              <a:rPr lang="vi-VN" sz="2800" dirty="0" smtClean="0">
                <a:latin typeface="+mj-lt"/>
              </a:rPr>
              <a:t>một </a:t>
            </a:r>
            <a:r>
              <a:rPr lang="vi-VN" sz="2800" dirty="0">
                <a:latin typeface="+mj-lt"/>
              </a:rPr>
              <a:t>cầu </a:t>
            </a:r>
            <a:r>
              <a:rPr lang="vi-VN" sz="2800" dirty="0" smtClean="0">
                <a:latin typeface="+mj-lt"/>
              </a:rPr>
              <a:t>chì, </a:t>
            </a:r>
            <a:r>
              <a:rPr lang="vi-VN" sz="2800" dirty="0">
                <a:latin typeface="+mj-lt"/>
              </a:rPr>
              <a:t>một ampe </a:t>
            </a:r>
            <a:r>
              <a:rPr lang="vi-VN" sz="2800" dirty="0" smtClean="0">
                <a:latin typeface="+mj-lt"/>
              </a:rPr>
              <a:t>kế</a:t>
            </a:r>
            <a:r>
              <a:rPr lang="en-US" sz="2800" dirty="0" smtClean="0">
                <a:latin typeface="+mj-lt"/>
              </a:rPr>
              <a:t>, </a:t>
            </a:r>
            <a:r>
              <a:rPr lang="vi-VN" sz="2800" dirty="0" smtClean="0">
                <a:latin typeface="+mj-lt"/>
              </a:rPr>
              <a:t>một </a:t>
            </a:r>
            <a:r>
              <a:rPr lang="vi-VN" sz="2800" dirty="0">
                <a:latin typeface="+mj-lt"/>
              </a:rPr>
              <a:t>đèn LED </a:t>
            </a:r>
            <a:r>
              <a:rPr lang="en-US" sz="2800" dirty="0" smtClean="0">
                <a:latin typeface="+mj-lt"/>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vi-VN" sz="2800" dirty="0" smtClean="0">
                <a:latin typeface="+mj-lt"/>
              </a:rPr>
              <a:t>các </a:t>
            </a:r>
            <a:r>
              <a:rPr lang="vi-VN" sz="2800" dirty="0">
                <a:latin typeface="+mj-lt"/>
              </a:rPr>
              <a:t>dây dẫn điện.</a:t>
            </a:r>
            <a:endParaRPr lang="en-US" sz="2800" dirty="0">
              <a:latin typeface="+mj-lt"/>
            </a:endParaRPr>
          </a:p>
          <a:p>
            <a:pPr lvl="0"/>
            <a:r>
              <a:rPr lang="en-US" sz="2800" dirty="0" smtClean="0">
                <a:latin typeface="+mj-lt"/>
              </a:rPr>
              <a:t>b) </a:t>
            </a:r>
            <a:r>
              <a:rPr lang="vi-VN" sz="2800" dirty="0" smtClean="0">
                <a:latin typeface="+mj-lt"/>
              </a:rPr>
              <a:t>Khi </a:t>
            </a:r>
            <a:r>
              <a:rPr lang="vi-VN" sz="2800" dirty="0">
                <a:latin typeface="+mj-lt"/>
              </a:rPr>
              <a:t>đóng công tắc, sẽ có dòng điện chạy từ cực dương đi qua cầu chì, ampe kế, đèn LED và đi về cực âm của nguồn điện.</a:t>
            </a:r>
            <a:endParaRPr lang="en-US" sz="2800" dirty="0">
              <a:latin typeface="+mj-lt"/>
            </a:endParaRPr>
          </a:p>
        </p:txBody>
      </p:sp>
      <p:sp>
        <p:nvSpPr>
          <p:cNvPr id="9" name="Rectangle 8"/>
          <p:cNvSpPr/>
          <p:nvPr/>
        </p:nvSpPr>
        <p:spPr>
          <a:xfrm>
            <a:off x="124690" y="577850"/>
            <a:ext cx="5288973" cy="2246769"/>
          </a:xfrm>
          <a:prstGeom prst="rect">
            <a:avLst/>
          </a:prstGeom>
        </p:spPr>
        <p:txBody>
          <a:bodyPr wrap="square">
            <a:spAutoFit/>
          </a:bodyPr>
          <a:lstStyle/>
          <a:p>
            <a:pPr lvl="0"/>
            <a:r>
              <a:rPr lang="vi-VN" sz="2800" dirty="0">
                <a:solidFill>
                  <a:srgbClr val="FF0000"/>
                </a:solidFill>
                <a:latin typeface="+mj-lt"/>
              </a:rPr>
              <a:t>Cho sơ đồ mạch điện như hình </a:t>
            </a:r>
            <a:r>
              <a:rPr lang="en-US" sz="2800" dirty="0" err="1" smtClean="0">
                <a:solidFill>
                  <a:srgbClr val="FF0000"/>
                </a:solidFill>
                <a:latin typeface="Times New Roman" pitchFamily="18" charset="0"/>
                <a:cs typeface="Times New Roman" pitchFamily="18" charset="0"/>
              </a:rPr>
              <a:t>bên</a:t>
            </a:r>
            <a:endParaRPr lang="en-US" sz="2800" dirty="0">
              <a:solidFill>
                <a:srgbClr val="FF0000"/>
              </a:solidFill>
              <a:latin typeface="Times New Roman" pitchFamily="18" charset="0"/>
              <a:cs typeface="Times New Roman" pitchFamily="18" charset="0"/>
            </a:endParaRPr>
          </a:p>
          <a:p>
            <a:pPr lvl="0"/>
            <a:r>
              <a:rPr lang="en-US" sz="2800" dirty="0" smtClean="0">
                <a:solidFill>
                  <a:srgbClr val="FF0000"/>
                </a:solidFill>
                <a:latin typeface="+mj-lt"/>
              </a:rPr>
              <a:t>a) </a:t>
            </a:r>
            <a:r>
              <a:rPr lang="vi-VN" sz="2800" dirty="0" smtClean="0">
                <a:solidFill>
                  <a:srgbClr val="FF0000"/>
                </a:solidFill>
                <a:latin typeface="+mj-lt"/>
              </a:rPr>
              <a:t>Em </a:t>
            </a:r>
            <a:r>
              <a:rPr lang="vi-VN" sz="2800" dirty="0">
                <a:solidFill>
                  <a:srgbClr val="FF0000"/>
                </a:solidFill>
                <a:latin typeface="+mj-lt"/>
              </a:rPr>
              <a:t>hãy nêu tên và số lượng các thiết bị điện trong mạch.</a:t>
            </a:r>
            <a:endParaRPr lang="en-US" sz="2800" dirty="0">
              <a:solidFill>
                <a:srgbClr val="FF0000"/>
              </a:solidFill>
              <a:latin typeface="+mj-lt"/>
            </a:endParaRPr>
          </a:p>
          <a:p>
            <a:pPr lvl="0"/>
            <a:r>
              <a:rPr lang="en-US" sz="2800" dirty="0" smtClean="0">
                <a:solidFill>
                  <a:srgbClr val="FF0000"/>
                </a:solidFill>
                <a:latin typeface="+mj-lt"/>
              </a:rPr>
              <a:t>b) </a:t>
            </a:r>
            <a:r>
              <a:rPr lang="vi-VN" sz="2800" dirty="0" smtClean="0">
                <a:solidFill>
                  <a:srgbClr val="FF0000"/>
                </a:solidFill>
                <a:latin typeface="+mj-lt"/>
              </a:rPr>
              <a:t>Đóng </a:t>
            </a:r>
            <a:r>
              <a:rPr lang="vi-VN" sz="2800" dirty="0">
                <a:solidFill>
                  <a:srgbClr val="FF0000"/>
                </a:solidFill>
                <a:latin typeface="+mj-lt"/>
              </a:rPr>
              <a:t>công tắc, hãy mô tả hiện tượng diễn ra trong mạch điện.</a:t>
            </a:r>
            <a:endParaRPr lang="en-US" sz="2800" dirty="0">
              <a:solidFill>
                <a:srgbClr val="FF0000"/>
              </a:solidFill>
              <a:latin typeface="+mj-lt"/>
            </a:endParaRPr>
          </a:p>
        </p:txBody>
      </p:sp>
    </p:spTree>
    <p:extLst>
      <p:ext uri="{BB962C8B-B14F-4D97-AF65-F5344CB8AC3E}">
        <p14:creationId xmlns:p14="http://schemas.microsoft.com/office/powerpoint/2010/main" val="287814260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53"/>
          <p:cNvSpPr txBox="1">
            <a:spLocks noGrp="1"/>
          </p:cNvSpPr>
          <p:nvPr>
            <p:ph type="title"/>
          </p:nvPr>
        </p:nvSpPr>
        <p:spPr>
          <a:xfrm>
            <a:off x="1687050" y="2110905"/>
            <a:ext cx="5769900" cy="455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800" dirty="0"/>
              <a:t>VẬN DỤNG</a:t>
            </a:r>
            <a:endParaRPr sz="4800" b="0" dirty="0">
              <a:solidFill>
                <a:schemeClr val="lt2"/>
              </a:solidFill>
            </a:endParaRPr>
          </a:p>
        </p:txBody>
      </p:sp>
      <p:sp>
        <p:nvSpPr>
          <p:cNvPr id="1623" name="Google Shape;1623;p53"/>
          <p:cNvSpPr/>
          <p:nvPr/>
        </p:nvSpPr>
        <p:spPr>
          <a:xfrm>
            <a:off x="6469030" y="824384"/>
            <a:ext cx="2390451" cy="904161"/>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4" name="Google Shape;1624;p53"/>
          <p:cNvGrpSpPr/>
          <p:nvPr/>
        </p:nvGrpSpPr>
        <p:grpSpPr>
          <a:xfrm>
            <a:off x="3515760" y="76170"/>
            <a:ext cx="5490731" cy="4931379"/>
            <a:chOff x="5265993" y="-1313956"/>
            <a:chExt cx="3415696" cy="3067732"/>
          </a:xfrm>
        </p:grpSpPr>
        <p:sp>
          <p:nvSpPr>
            <p:cNvPr id="1625" name="Google Shape;1625;p53"/>
            <p:cNvSpPr/>
            <p:nvPr/>
          </p:nvSpPr>
          <p:spPr>
            <a:xfrm>
              <a:off x="7832081" y="-1018955"/>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3"/>
            <p:cNvSpPr/>
            <p:nvPr/>
          </p:nvSpPr>
          <p:spPr>
            <a:xfrm>
              <a:off x="7704750"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3"/>
            <p:cNvSpPr/>
            <p:nvPr/>
          </p:nvSpPr>
          <p:spPr>
            <a:xfrm>
              <a:off x="5944777" y="-1038555"/>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3"/>
            <p:cNvSpPr/>
            <p:nvPr/>
          </p:nvSpPr>
          <p:spPr>
            <a:xfrm>
              <a:off x="5265993" y="1240151"/>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3"/>
            <p:cNvSpPr/>
            <p:nvPr/>
          </p:nvSpPr>
          <p:spPr>
            <a:xfrm>
              <a:off x="6087162" y="1470546"/>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3"/>
            <p:cNvSpPr/>
            <p:nvPr/>
          </p:nvSpPr>
          <p:spPr>
            <a:xfrm>
              <a:off x="7167298" y="-1313956"/>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3"/>
            <p:cNvSpPr/>
            <p:nvPr/>
          </p:nvSpPr>
          <p:spPr>
            <a:xfrm>
              <a:off x="6215707" y="1455920"/>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 name="Picture 5">
            <a:extLst>
              <a:ext uri="{FF2B5EF4-FFF2-40B4-BE49-F238E27FC236}">
                <a16:creationId xmlns="" xmlns:a16="http://schemas.microsoft.com/office/drawing/2014/main" id="{C8CB1587-EB7B-4454-B1BE-A633325333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59988" y="2608857"/>
            <a:ext cx="2913383" cy="2534643"/>
          </a:xfrm>
          <a:prstGeom prst="rect">
            <a:avLst/>
          </a:prstGeom>
        </p:spPr>
      </p:pic>
    </p:spTree>
  </p:cSld>
  <p:clrMapOvr>
    <a:masterClrMapping/>
  </p:clrMapOvr>
  <p:transition spd="med">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EE43AFA5-7B21-4CD6-86EC-DD93036E31B3}"/>
              </a:ext>
            </a:extLst>
          </p:cNvPr>
          <p:cNvGrpSpPr/>
          <p:nvPr/>
        </p:nvGrpSpPr>
        <p:grpSpPr>
          <a:xfrm>
            <a:off x="1124793" y="66630"/>
            <a:ext cx="6352248" cy="628740"/>
            <a:chOff x="5047561" y="443410"/>
            <a:chExt cx="6352248" cy="628740"/>
          </a:xfrm>
        </p:grpSpPr>
        <p:pic>
          <p:nvPicPr>
            <p:cNvPr id="8" name="Picture 7">
              <a:extLst>
                <a:ext uri="{FF2B5EF4-FFF2-40B4-BE49-F238E27FC236}">
                  <a16:creationId xmlns="" xmlns:a16="http://schemas.microsoft.com/office/drawing/2014/main" id="{093E70FA-3E7F-4559-86D7-8786E8198544}"/>
                </a:ext>
              </a:extLst>
            </p:cNvPr>
            <p:cNvPicPr>
              <a:picLocks noChangeAspect="1"/>
            </p:cNvPicPr>
            <p:nvPr/>
          </p:nvPicPr>
          <p:blipFill>
            <a:blip r:embed="rId2"/>
            <a:stretch>
              <a:fillRect/>
            </a:stretch>
          </p:blipFill>
          <p:spPr>
            <a:xfrm>
              <a:off x="5047561" y="443410"/>
              <a:ext cx="649232" cy="628740"/>
            </a:xfrm>
            <a:prstGeom prst="rect">
              <a:avLst/>
            </a:prstGeom>
          </p:spPr>
        </p:pic>
        <p:sp>
          <p:nvSpPr>
            <p:cNvPr id="9" name="Rectangle 8">
              <a:extLst>
                <a:ext uri="{FF2B5EF4-FFF2-40B4-BE49-F238E27FC236}">
                  <a16:creationId xmlns="" xmlns:a16="http://schemas.microsoft.com/office/drawing/2014/main" id="{E806DFA9-414E-4BB1-A4A2-1F0F18918519}"/>
                </a:ext>
              </a:extLst>
            </p:cNvPr>
            <p:cNvSpPr/>
            <p:nvPr/>
          </p:nvSpPr>
          <p:spPr>
            <a:xfrm>
              <a:off x="5243639" y="571930"/>
              <a:ext cx="6156170" cy="400110"/>
            </a:xfrm>
            <a:prstGeom prst="rect">
              <a:avLst/>
            </a:prstGeom>
          </p:spPr>
          <p:txBody>
            <a:bodyPr wrap="square">
              <a:spAutoFit/>
            </a:bodyPr>
            <a:lstStyle/>
            <a:p>
              <a:pPr lvl="0" algn="ctr"/>
              <a:r>
                <a:rPr lang="vi-VN" sz="2000" i="1" dirty="0">
                  <a:solidFill>
                    <a:srgbClr val="1A3063"/>
                  </a:solidFill>
                  <a:cs typeface="Arial" panose="020B0604020202020204" pitchFamily="34" charset="0"/>
                </a:rPr>
                <a:t>Thảo luận nhóm và trả lời các câu hỏi sau:</a:t>
              </a:r>
              <a:endParaRPr lang="en-US" sz="2000" i="1" dirty="0">
                <a:solidFill>
                  <a:srgbClr val="1A3063"/>
                </a:solidFill>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 xmlns:a16="http://schemas.microsoft.com/office/drawing/2014/main" id="{D5A97CFA-D772-4323-8840-8CB3840DE09B}"/>
              </a:ext>
            </a:extLst>
          </p:cNvPr>
          <p:cNvSpPr/>
          <p:nvPr/>
        </p:nvSpPr>
        <p:spPr>
          <a:xfrm>
            <a:off x="0" y="839972"/>
            <a:ext cx="4572000" cy="430352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B2BA799B-9F9E-47FC-9BED-4CF4C42BD385}"/>
              </a:ext>
            </a:extLst>
          </p:cNvPr>
          <p:cNvSpPr/>
          <p:nvPr/>
        </p:nvSpPr>
        <p:spPr>
          <a:xfrm>
            <a:off x="4572000" y="839972"/>
            <a:ext cx="4572000" cy="430352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3ACB6186-9B8D-47D9-A987-665B6CEBC8FF}"/>
              </a:ext>
            </a:extLst>
          </p:cNvPr>
          <p:cNvSpPr txBox="1"/>
          <p:nvPr/>
        </p:nvSpPr>
        <p:spPr>
          <a:xfrm>
            <a:off x="202019" y="999460"/>
            <a:ext cx="4072269" cy="2897653"/>
          </a:xfrm>
          <a:prstGeom prst="rect">
            <a:avLst/>
          </a:prstGeom>
          <a:noFill/>
        </p:spPr>
        <p:txBody>
          <a:bodyPr wrap="square" rtlCol="0">
            <a:spAutoFit/>
          </a:bodyPr>
          <a:lstStyle/>
          <a:p>
            <a:pPr algn="ctr">
              <a:lnSpc>
                <a:spcPct val="150000"/>
              </a:lnSpc>
            </a:pPr>
            <a:r>
              <a:rPr lang="en-US" sz="2400" b="1" dirty="0" err="1">
                <a:solidFill>
                  <a:srgbClr val="C00000"/>
                </a:solidFill>
              </a:rPr>
              <a:t>Câu</a:t>
            </a:r>
            <a:r>
              <a:rPr lang="en-US" sz="2400" b="1" dirty="0">
                <a:solidFill>
                  <a:srgbClr val="C00000"/>
                </a:solidFill>
              </a:rPr>
              <a:t> 1</a:t>
            </a:r>
          </a:p>
          <a:p>
            <a:pPr algn="just">
              <a:lnSpc>
                <a:spcPct val="150000"/>
              </a:lnSpc>
            </a:pPr>
            <a:r>
              <a:rPr lang="vi-VN" sz="2000" dirty="0"/>
              <a:t>Vẽ sơ đồ mạch điện để mô tả cách mắc các bộ phận chính của đèn pin: hai pin (hai nguồn điện ghép nối tiếp), bóng đèn, công tắc và các dây dẫn điện.</a:t>
            </a:r>
            <a:endParaRPr lang="en-US" sz="2000" dirty="0"/>
          </a:p>
        </p:txBody>
      </p:sp>
      <p:sp>
        <p:nvSpPr>
          <p:cNvPr id="13" name="TextBox 12">
            <a:extLst>
              <a:ext uri="{FF2B5EF4-FFF2-40B4-BE49-F238E27FC236}">
                <a16:creationId xmlns="" xmlns:a16="http://schemas.microsoft.com/office/drawing/2014/main" id="{B90E808C-A4AD-4D77-9610-1E3220C53F37}"/>
              </a:ext>
            </a:extLst>
          </p:cNvPr>
          <p:cNvSpPr txBox="1"/>
          <p:nvPr/>
        </p:nvSpPr>
        <p:spPr>
          <a:xfrm>
            <a:off x="4572000" y="999460"/>
            <a:ext cx="4572000" cy="3503523"/>
          </a:xfrm>
          <a:prstGeom prst="rect">
            <a:avLst/>
          </a:prstGeom>
          <a:noFill/>
        </p:spPr>
        <p:txBody>
          <a:bodyPr wrap="square" rtlCol="0">
            <a:spAutoFit/>
          </a:bodyPr>
          <a:lstStyle/>
          <a:p>
            <a:pPr algn="ctr">
              <a:lnSpc>
                <a:spcPct val="150000"/>
              </a:lnSpc>
            </a:pPr>
            <a:r>
              <a:rPr lang="en-US" sz="2400" b="1" dirty="0" err="1">
                <a:solidFill>
                  <a:srgbClr val="C00000"/>
                </a:solidFill>
              </a:rPr>
              <a:t>Câu</a:t>
            </a:r>
            <a:r>
              <a:rPr lang="en-US" sz="2400" b="1" dirty="0">
                <a:solidFill>
                  <a:srgbClr val="C00000"/>
                </a:solidFill>
              </a:rPr>
              <a:t> 2</a:t>
            </a:r>
          </a:p>
          <a:p>
            <a:pPr algn="just">
              <a:lnSpc>
                <a:spcPct val="150000"/>
              </a:lnSpc>
            </a:pPr>
            <a:r>
              <a:rPr lang="vi-VN" sz="1800" dirty="0"/>
              <a:t>Hiện nay, để thắp sáng, có thể lựa chọn đèn sợi đốt hoặc đèn LED. Tuy nhiên, các nghiên cứu đã chỉ ra rằng, để có được cùng một độ sáng, thì dùng đèn LED sẽ giảm được tới 90% năng lượng điện so với dùng đèn sợi đốt. Em hãy kể một số trường hợp dùng đèn LED mà em biết.</a:t>
            </a:r>
            <a:endParaRPr lang="en-US" sz="1800" dirty="0"/>
          </a:p>
        </p:txBody>
      </p:sp>
    </p:spTree>
    <p:extLst>
      <p:ext uri="{BB962C8B-B14F-4D97-AF65-F5344CB8AC3E}">
        <p14:creationId xmlns:p14="http://schemas.microsoft.com/office/powerpoint/2010/main" val="41341452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2" name="Google Shape;1652;p55"/>
          <p:cNvSpPr txBox="1">
            <a:spLocks noGrp="1"/>
          </p:cNvSpPr>
          <p:nvPr>
            <p:ph type="title"/>
          </p:nvPr>
        </p:nvSpPr>
        <p:spPr>
          <a:xfrm>
            <a:off x="458043" y="381230"/>
            <a:ext cx="77175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solidFill>
                  <a:srgbClr val="C00000"/>
                </a:solidFill>
              </a:rPr>
              <a:t>Câu</a:t>
            </a:r>
            <a:r>
              <a:rPr lang="en-US" dirty="0">
                <a:solidFill>
                  <a:srgbClr val="C00000"/>
                </a:solidFill>
              </a:rPr>
              <a:t> 1</a:t>
            </a:r>
            <a:endParaRPr dirty="0">
              <a:solidFill>
                <a:srgbClr val="C00000"/>
              </a:solidFill>
            </a:endParaRPr>
          </a:p>
        </p:txBody>
      </p:sp>
      <p:sp>
        <p:nvSpPr>
          <p:cNvPr id="1653" name="Google Shape;1653;p55"/>
          <p:cNvSpPr txBox="1">
            <a:spLocks noGrp="1"/>
          </p:cNvSpPr>
          <p:nvPr>
            <p:ph type="subTitle" idx="1"/>
          </p:nvPr>
        </p:nvSpPr>
        <p:spPr>
          <a:xfrm>
            <a:off x="458043" y="1829373"/>
            <a:ext cx="4320692" cy="572700"/>
          </a:xfrm>
          <a:prstGeom prst="rect">
            <a:avLst/>
          </a:prstGeom>
        </p:spPr>
        <p:txBody>
          <a:bodyPr spcFirstLastPara="1" wrap="square" lIns="0" tIns="0" rIns="0" bIns="0" anchor="t" anchorCtr="0">
            <a:noAutofit/>
          </a:bodyPr>
          <a:lstStyle/>
          <a:p>
            <a:pPr marL="0" lvl="0" indent="0" algn="just">
              <a:lnSpc>
                <a:spcPct val="150000"/>
              </a:lnSpc>
              <a:buNone/>
            </a:pPr>
            <a:r>
              <a:rPr lang="en-US" sz="2200" dirty="0" err="1"/>
              <a:t>Ví</a:t>
            </a:r>
            <a:r>
              <a:rPr lang="en-US" sz="2200" dirty="0"/>
              <a:t> </a:t>
            </a:r>
            <a:r>
              <a:rPr lang="en-US" sz="2200" dirty="0" err="1"/>
              <a:t>dụ</a:t>
            </a:r>
            <a:r>
              <a:rPr lang="en-US" sz="2200" dirty="0"/>
              <a:t> </a:t>
            </a:r>
            <a:r>
              <a:rPr lang="en-US" sz="2200" dirty="0" err="1"/>
              <a:t>một</a:t>
            </a:r>
            <a:r>
              <a:rPr lang="en-US" sz="2200" dirty="0"/>
              <a:t> s</a:t>
            </a:r>
            <a:r>
              <a:rPr lang="vi-VN" sz="2200" dirty="0"/>
              <a:t>ơ đồ mạch điện của đèn pin: </a:t>
            </a:r>
            <a:r>
              <a:rPr lang="en-US" sz="2200" dirty="0"/>
              <a:t>2</a:t>
            </a:r>
            <a:r>
              <a:rPr lang="vi-VN" sz="2200" dirty="0"/>
              <a:t> pin, bóng đèn, công tắc và các dây nối.</a:t>
            </a:r>
            <a:endParaRPr sz="2200" dirty="0"/>
          </a:p>
        </p:txBody>
      </p:sp>
      <p:pic>
        <p:nvPicPr>
          <p:cNvPr id="7" name="Picture 6" descr="A black screen with a black border&#10;&#10;Description generated with high confidence">
            <a:extLst>
              <a:ext uri="{FF2B5EF4-FFF2-40B4-BE49-F238E27FC236}">
                <a16:creationId xmlns="" xmlns:a16="http://schemas.microsoft.com/office/drawing/2014/main" id="{689AB168-76EE-4F4C-B5A8-25267F31EE5C}"/>
              </a:ext>
            </a:extLst>
          </p:cNvPr>
          <p:cNvPicPr>
            <a:picLocks noChangeAspect="1"/>
          </p:cNvPicPr>
          <p:nvPr/>
        </p:nvPicPr>
        <p:blipFill>
          <a:blip r:embed="rId3"/>
          <a:stretch>
            <a:fillRect/>
          </a:stretch>
        </p:blipFill>
        <p:spPr>
          <a:xfrm>
            <a:off x="4953662" y="1494860"/>
            <a:ext cx="3315417" cy="1994754"/>
          </a:xfrm>
          <a:prstGeom prst="rect">
            <a:avLst/>
          </a:prstGeom>
        </p:spPr>
      </p:pic>
    </p:spTree>
  </p:cSld>
  <p:clrMapOvr>
    <a:masterClrMapping/>
  </p:clrMapOvr>
  <p:transition spd="med">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7135575" y="2220475"/>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4"/>
          <p:cNvSpPr/>
          <p:nvPr/>
        </p:nvSpPr>
        <p:spPr>
          <a:xfrm>
            <a:off x="3438450" y="1180000"/>
            <a:ext cx="1194000" cy="452275"/>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4"/>
          <p:cNvSpPr/>
          <p:nvPr/>
        </p:nvSpPr>
        <p:spPr>
          <a:xfrm>
            <a:off x="178515" y="2578145"/>
            <a:ext cx="7012554" cy="205936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txBody>
          <a:bodyPr/>
          <a:lstStyle/>
          <a:p>
            <a:endParaRPr lang="en-US" dirty="0"/>
          </a:p>
        </p:txBody>
      </p:sp>
      <p:grpSp>
        <p:nvGrpSpPr>
          <p:cNvPr id="1275" name="Google Shape;1275;p44"/>
          <p:cNvGrpSpPr/>
          <p:nvPr/>
        </p:nvGrpSpPr>
        <p:grpSpPr>
          <a:xfrm>
            <a:off x="6937870" y="3607825"/>
            <a:ext cx="819466" cy="1531125"/>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9" name="Google Shape;1289;p44"/>
          <p:cNvSpPr/>
          <p:nvPr/>
        </p:nvSpPr>
        <p:spPr>
          <a:xfrm rot="20440352">
            <a:off x="7083233" y="1434900"/>
            <a:ext cx="1454620" cy="1215319"/>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txBody>
          <a:bodyPr/>
          <a:lstStyle/>
          <a:p>
            <a:endParaRPr lang="en-US" dirty="0"/>
          </a:p>
        </p:txBody>
      </p:sp>
      <p:sp>
        <p:nvSpPr>
          <p:cNvPr id="1290" name="Google Shape;1290;p44"/>
          <p:cNvSpPr/>
          <p:nvPr/>
        </p:nvSpPr>
        <p:spPr>
          <a:xfrm rot="10800000">
            <a:off x="5952497" y="3628663"/>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6" name="Google Shape;1306;p44"/>
          <p:cNvGrpSpPr/>
          <p:nvPr/>
        </p:nvGrpSpPr>
        <p:grpSpPr>
          <a:xfrm rot="-743781">
            <a:off x="7058667" y="163114"/>
            <a:ext cx="1047900" cy="1376745"/>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1" name="Google Shape;1331;p44"/>
          <p:cNvSpPr/>
          <p:nvPr/>
        </p:nvSpPr>
        <p:spPr>
          <a:xfrm>
            <a:off x="431354" y="6022623"/>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4"/>
          <p:cNvSpPr/>
          <p:nvPr/>
        </p:nvSpPr>
        <p:spPr>
          <a:xfrm>
            <a:off x="583163" y="6271601"/>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4"/>
          <p:cNvSpPr/>
          <p:nvPr/>
        </p:nvSpPr>
        <p:spPr>
          <a:xfrm>
            <a:off x="140197" y="5287564"/>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4"/>
          <p:cNvSpPr/>
          <p:nvPr/>
        </p:nvSpPr>
        <p:spPr>
          <a:xfrm>
            <a:off x="20388" y="5437326"/>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4"/>
          <p:cNvSpPr/>
          <p:nvPr/>
        </p:nvSpPr>
        <p:spPr>
          <a:xfrm>
            <a:off x="178515" y="6421363"/>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4"/>
          <p:cNvSpPr/>
          <p:nvPr/>
        </p:nvSpPr>
        <p:spPr>
          <a:xfrm>
            <a:off x="216833" y="3913212"/>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4"/>
          <p:cNvSpPr txBox="1">
            <a:spLocks noGrp="1"/>
          </p:cNvSpPr>
          <p:nvPr>
            <p:ph type="title" idx="2"/>
          </p:nvPr>
        </p:nvSpPr>
        <p:spPr>
          <a:xfrm>
            <a:off x="1761375" y="844300"/>
            <a:ext cx="3858900" cy="114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I</a:t>
            </a:r>
            <a:endParaRPr dirty="0"/>
          </a:p>
        </p:txBody>
      </p:sp>
      <p:sp>
        <p:nvSpPr>
          <p:cNvPr id="1267" name="Google Shape;1267;p44"/>
          <p:cNvSpPr txBox="1">
            <a:spLocks noGrp="1"/>
          </p:cNvSpPr>
          <p:nvPr>
            <p:ph type="title"/>
          </p:nvPr>
        </p:nvSpPr>
        <p:spPr>
          <a:xfrm>
            <a:off x="1299245" y="1907400"/>
            <a:ext cx="6478232" cy="132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S</a:t>
            </a:r>
            <a:r>
              <a:rPr lang="vi-VN" dirty="0"/>
              <a:t>Ơ</a:t>
            </a:r>
            <a:r>
              <a:rPr lang="en-US" dirty="0"/>
              <a:t> ĐỒ MẠCH ĐIỆN</a:t>
            </a:r>
            <a:endParaRPr dirty="0"/>
          </a:p>
        </p:txBody>
      </p:sp>
    </p:spTree>
  </p:cSld>
  <p:clrMapOvr>
    <a:masterClrMapping/>
  </p:clrMapOvr>
  <p:transition spd="med">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2" name="Google Shape;1652;p55"/>
          <p:cNvSpPr txBox="1">
            <a:spLocks noGrp="1"/>
          </p:cNvSpPr>
          <p:nvPr>
            <p:ph type="title"/>
          </p:nvPr>
        </p:nvSpPr>
        <p:spPr>
          <a:xfrm>
            <a:off x="551913" y="381529"/>
            <a:ext cx="77175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solidFill>
                  <a:srgbClr val="C00000"/>
                </a:solidFill>
              </a:rPr>
              <a:t>Câu</a:t>
            </a:r>
            <a:r>
              <a:rPr lang="en-US" dirty="0">
                <a:solidFill>
                  <a:srgbClr val="C00000"/>
                </a:solidFill>
              </a:rPr>
              <a:t> 2</a:t>
            </a:r>
            <a:endParaRPr dirty="0">
              <a:solidFill>
                <a:srgbClr val="C00000"/>
              </a:solidFill>
            </a:endParaRPr>
          </a:p>
        </p:txBody>
      </p:sp>
      <p:sp>
        <p:nvSpPr>
          <p:cNvPr id="1653" name="Google Shape;1653;p55"/>
          <p:cNvSpPr txBox="1">
            <a:spLocks noGrp="1"/>
          </p:cNvSpPr>
          <p:nvPr>
            <p:ph type="subTitle" idx="1"/>
          </p:nvPr>
        </p:nvSpPr>
        <p:spPr>
          <a:xfrm>
            <a:off x="2276482" y="884684"/>
            <a:ext cx="4591035" cy="572700"/>
          </a:xfrm>
          <a:prstGeom prst="rect">
            <a:avLst/>
          </a:prstGeom>
        </p:spPr>
        <p:txBody>
          <a:bodyPr spcFirstLastPara="1" wrap="square" lIns="0" tIns="0" rIns="0" bIns="0" anchor="t" anchorCtr="0">
            <a:noAutofit/>
          </a:bodyPr>
          <a:lstStyle/>
          <a:p>
            <a:pPr marL="0" lvl="0" indent="0" algn="ctr">
              <a:lnSpc>
                <a:spcPct val="150000"/>
              </a:lnSpc>
              <a:buNone/>
            </a:pPr>
            <a:r>
              <a:rPr lang="vi-VN" sz="2200" dirty="0"/>
              <a:t>Một số trường hợp dùng đèn LED:</a:t>
            </a:r>
          </a:p>
        </p:txBody>
      </p:sp>
      <p:sp>
        <p:nvSpPr>
          <p:cNvPr id="2" name="Rectangle: Rounded Corners 1">
            <a:extLst>
              <a:ext uri="{FF2B5EF4-FFF2-40B4-BE49-F238E27FC236}">
                <a16:creationId xmlns="" xmlns:a16="http://schemas.microsoft.com/office/drawing/2014/main" id="{1A790724-0687-4536-95B8-AACE84D85CAB}"/>
              </a:ext>
            </a:extLst>
          </p:cNvPr>
          <p:cNvSpPr/>
          <p:nvPr/>
        </p:nvSpPr>
        <p:spPr>
          <a:xfrm>
            <a:off x="3062917" y="3244132"/>
            <a:ext cx="2695492" cy="1796995"/>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82BA8C7E-D5CD-4830-B27A-10B4173F47FE}"/>
              </a:ext>
            </a:extLst>
          </p:cNvPr>
          <p:cNvSpPr/>
          <p:nvPr/>
        </p:nvSpPr>
        <p:spPr>
          <a:xfrm>
            <a:off x="3249127" y="2868580"/>
            <a:ext cx="2323072" cy="375552"/>
          </a:xfrm>
          <a:prstGeom prst="rect">
            <a:avLst/>
          </a:prstGeom>
        </p:spPr>
        <p:txBody>
          <a:bodyPr wrap="none">
            <a:spAutoFit/>
          </a:bodyPr>
          <a:lstStyle/>
          <a:p>
            <a:pPr marL="0" lvl="0" indent="0">
              <a:lnSpc>
                <a:spcPct val="150000"/>
              </a:lnSpc>
              <a:buNone/>
            </a:pPr>
            <a:r>
              <a:rPr lang="vi-VN" dirty="0"/>
              <a:t>Dùng đèn LED để trang trí.</a:t>
            </a:r>
          </a:p>
        </p:txBody>
      </p:sp>
      <p:sp>
        <p:nvSpPr>
          <p:cNvPr id="4" name="Rectangle: Rounded Corners 3">
            <a:extLst>
              <a:ext uri="{FF2B5EF4-FFF2-40B4-BE49-F238E27FC236}">
                <a16:creationId xmlns="" xmlns:a16="http://schemas.microsoft.com/office/drawing/2014/main" id="{08AFC3AB-1B51-4B7A-97C1-26A411FB6149}"/>
              </a:ext>
            </a:extLst>
          </p:cNvPr>
          <p:cNvSpPr/>
          <p:nvPr/>
        </p:nvSpPr>
        <p:spPr>
          <a:xfrm>
            <a:off x="138504" y="1526630"/>
            <a:ext cx="2775004" cy="1821066"/>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9FD7516-2DAB-4957-BC7F-E2BD007901F6}"/>
              </a:ext>
            </a:extLst>
          </p:cNvPr>
          <p:cNvSpPr/>
          <p:nvPr/>
        </p:nvSpPr>
        <p:spPr>
          <a:xfrm>
            <a:off x="279511" y="3244132"/>
            <a:ext cx="2492990" cy="375552"/>
          </a:xfrm>
          <a:prstGeom prst="rect">
            <a:avLst/>
          </a:prstGeom>
        </p:spPr>
        <p:txBody>
          <a:bodyPr wrap="none">
            <a:spAutoFit/>
          </a:bodyPr>
          <a:lstStyle/>
          <a:p>
            <a:pPr marL="0" lvl="0" indent="0">
              <a:lnSpc>
                <a:spcPct val="150000"/>
              </a:lnSpc>
              <a:buNone/>
            </a:pPr>
            <a:r>
              <a:rPr lang="vi-VN" dirty="0"/>
              <a:t>Dùng đèn LED để thắp sáng.</a:t>
            </a:r>
          </a:p>
        </p:txBody>
      </p:sp>
      <p:sp>
        <p:nvSpPr>
          <p:cNvPr id="6" name="Rectangle: Rounded Corners 5">
            <a:extLst>
              <a:ext uri="{FF2B5EF4-FFF2-40B4-BE49-F238E27FC236}">
                <a16:creationId xmlns="" xmlns:a16="http://schemas.microsoft.com/office/drawing/2014/main" id="{4D9F9308-B2E0-4B63-955D-223E74FD08B9}"/>
              </a:ext>
            </a:extLst>
          </p:cNvPr>
          <p:cNvSpPr/>
          <p:nvPr/>
        </p:nvSpPr>
        <p:spPr>
          <a:xfrm>
            <a:off x="5907819" y="1575676"/>
            <a:ext cx="2536466" cy="1668456"/>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 xmlns:a16="http://schemas.microsoft.com/office/drawing/2014/main" id="{0BFE759F-F506-4A8F-9584-ECF14ABE99B4}"/>
              </a:ext>
            </a:extLst>
          </p:cNvPr>
          <p:cNvSpPr txBox="1"/>
          <p:nvPr/>
        </p:nvSpPr>
        <p:spPr>
          <a:xfrm>
            <a:off x="6003234" y="3244132"/>
            <a:ext cx="2345636" cy="698717"/>
          </a:xfrm>
          <a:prstGeom prst="rect">
            <a:avLst/>
          </a:prstGeom>
          <a:noFill/>
        </p:spPr>
        <p:txBody>
          <a:bodyPr wrap="square" rtlCol="0">
            <a:spAutoFit/>
          </a:bodyPr>
          <a:lstStyle/>
          <a:p>
            <a:pPr algn="ctr">
              <a:lnSpc>
                <a:spcPct val="150000"/>
              </a:lnSpc>
            </a:pPr>
            <a:r>
              <a:rPr lang="en-US" dirty="0" err="1"/>
              <a:t>Đèn</a:t>
            </a:r>
            <a:r>
              <a:rPr lang="en-US" dirty="0"/>
              <a:t> LED </a:t>
            </a:r>
            <a:r>
              <a:rPr lang="en-US" dirty="0" err="1"/>
              <a:t>sử</a:t>
            </a:r>
            <a:r>
              <a:rPr lang="en-US" dirty="0"/>
              <a:t> </a:t>
            </a:r>
            <a:r>
              <a:rPr lang="en-US" dirty="0" err="1"/>
              <a:t>dụng</a:t>
            </a:r>
            <a:r>
              <a:rPr lang="en-US" dirty="0"/>
              <a:t> </a:t>
            </a:r>
            <a:r>
              <a:rPr lang="en-US" dirty="0" err="1"/>
              <a:t>trong</a:t>
            </a:r>
            <a:r>
              <a:rPr lang="en-US" dirty="0"/>
              <a:t> </a:t>
            </a:r>
            <a:r>
              <a:rPr lang="en-US" dirty="0" err="1"/>
              <a:t>chiếu</a:t>
            </a:r>
            <a:r>
              <a:rPr lang="en-US" dirty="0"/>
              <a:t> </a:t>
            </a:r>
            <a:r>
              <a:rPr lang="en-US" dirty="0" err="1"/>
              <a:t>sáng</a:t>
            </a:r>
            <a:r>
              <a:rPr lang="en-US" dirty="0"/>
              <a:t> </a:t>
            </a:r>
            <a:r>
              <a:rPr lang="en-US" dirty="0" err="1"/>
              <a:t>nông</a:t>
            </a:r>
            <a:r>
              <a:rPr lang="en-US" dirty="0"/>
              <a:t> </a:t>
            </a:r>
            <a:r>
              <a:rPr lang="en-US" dirty="0" err="1"/>
              <a:t>nghiệp</a:t>
            </a:r>
            <a:endParaRPr lang="en-US" dirty="0"/>
          </a:p>
        </p:txBody>
      </p:sp>
    </p:spTree>
    <p:extLst>
      <p:ext uri="{BB962C8B-B14F-4D97-AF65-F5344CB8AC3E}">
        <p14:creationId xmlns:p14="http://schemas.microsoft.com/office/powerpoint/2010/main" val="171597038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51" name="Rectangle: Rounded Corners 50">
            <a:extLst>
              <a:ext uri="{FF2B5EF4-FFF2-40B4-BE49-F238E27FC236}">
                <a16:creationId xmlns="" xmlns:a16="http://schemas.microsoft.com/office/drawing/2014/main" id="{7BAF00D8-1712-4084-A08A-C02B7F629407}"/>
              </a:ext>
            </a:extLst>
          </p:cNvPr>
          <p:cNvSpPr/>
          <p:nvPr/>
        </p:nvSpPr>
        <p:spPr>
          <a:xfrm>
            <a:off x="2735107" y="192557"/>
            <a:ext cx="3673784" cy="679731"/>
          </a:xfrm>
          <a:prstGeom prst="round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bg1"/>
                </a:solidFill>
              </a:rPr>
              <a:t>KIẾN THỨC CỐT LÕI</a:t>
            </a:r>
          </a:p>
        </p:txBody>
      </p:sp>
      <p:grpSp>
        <p:nvGrpSpPr>
          <p:cNvPr id="76" name="Google Shape;2288;p72">
            <a:extLst>
              <a:ext uri="{FF2B5EF4-FFF2-40B4-BE49-F238E27FC236}">
                <a16:creationId xmlns="" xmlns:a16="http://schemas.microsoft.com/office/drawing/2014/main" id="{8018D99E-ACB6-4C76-9513-4D4B53AC4F05}"/>
              </a:ext>
            </a:extLst>
          </p:cNvPr>
          <p:cNvGrpSpPr/>
          <p:nvPr/>
        </p:nvGrpSpPr>
        <p:grpSpPr>
          <a:xfrm>
            <a:off x="7453423" y="3054557"/>
            <a:ext cx="1690577" cy="2081323"/>
            <a:chOff x="-258451" y="935782"/>
            <a:chExt cx="3028694" cy="3663642"/>
          </a:xfrm>
        </p:grpSpPr>
        <p:sp>
          <p:nvSpPr>
            <p:cNvPr id="77" name="Google Shape;2289;p72">
              <a:extLst>
                <a:ext uri="{FF2B5EF4-FFF2-40B4-BE49-F238E27FC236}">
                  <a16:creationId xmlns="" xmlns:a16="http://schemas.microsoft.com/office/drawing/2014/main" id="{8A17DB63-5ECA-498B-BA4C-20F96E5AD1B9}"/>
                </a:ext>
              </a:extLst>
            </p:cNvPr>
            <p:cNvSpPr/>
            <p:nvPr/>
          </p:nvSpPr>
          <p:spPr>
            <a:xfrm>
              <a:off x="-60278" y="3143291"/>
              <a:ext cx="444576" cy="444576"/>
            </a:xfrm>
            <a:custGeom>
              <a:avLst/>
              <a:gdLst/>
              <a:ahLst/>
              <a:cxnLst/>
              <a:rect l="l" t="t" r="r" b="b"/>
              <a:pathLst>
                <a:path w="4406" h="4406" extrusionOk="0">
                  <a:moveTo>
                    <a:pt x="2203" y="739"/>
                  </a:moveTo>
                  <a:cubicBezTo>
                    <a:pt x="3013" y="739"/>
                    <a:pt x="3668" y="1393"/>
                    <a:pt x="3668" y="2203"/>
                  </a:cubicBezTo>
                  <a:cubicBezTo>
                    <a:pt x="3668" y="3013"/>
                    <a:pt x="3013" y="3679"/>
                    <a:pt x="2203" y="3679"/>
                  </a:cubicBezTo>
                  <a:cubicBezTo>
                    <a:pt x="1382" y="3679"/>
                    <a:pt x="727" y="3025"/>
                    <a:pt x="727" y="2203"/>
                  </a:cubicBezTo>
                  <a:cubicBezTo>
                    <a:pt x="727" y="1393"/>
                    <a:pt x="1382" y="739"/>
                    <a:pt x="2203" y="739"/>
                  </a:cubicBezTo>
                  <a:close/>
                  <a:moveTo>
                    <a:pt x="2203" y="0"/>
                  </a:moveTo>
                  <a:cubicBezTo>
                    <a:pt x="989" y="0"/>
                    <a:pt x="1" y="989"/>
                    <a:pt x="1" y="2203"/>
                  </a:cubicBezTo>
                  <a:cubicBezTo>
                    <a:pt x="1" y="3418"/>
                    <a:pt x="977" y="4406"/>
                    <a:pt x="2203" y="4406"/>
                  </a:cubicBezTo>
                  <a:cubicBezTo>
                    <a:pt x="3406" y="4406"/>
                    <a:pt x="4406" y="3429"/>
                    <a:pt x="4406" y="2203"/>
                  </a:cubicBezTo>
                  <a:cubicBezTo>
                    <a:pt x="4406" y="989"/>
                    <a:pt x="3406" y="0"/>
                    <a:pt x="2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90;p72">
              <a:extLst>
                <a:ext uri="{FF2B5EF4-FFF2-40B4-BE49-F238E27FC236}">
                  <a16:creationId xmlns="" xmlns:a16="http://schemas.microsoft.com/office/drawing/2014/main" id="{34A150F7-1613-4CAE-BACE-E8035A894759}"/>
                </a:ext>
              </a:extLst>
            </p:cNvPr>
            <p:cNvSpPr/>
            <p:nvPr/>
          </p:nvSpPr>
          <p:spPr>
            <a:xfrm>
              <a:off x="-258451" y="2943907"/>
              <a:ext cx="842233" cy="842233"/>
            </a:xfrm>
            <a:custGeom>
              <a:avLst/>
              <a:gdLst/>
              <a:ahLst/>
              <a:cxnLst/>
              <a:rect l="l" t="t" r="r" b="b"/>
              <a:pathLst>
                <a:path w="8347" h="8347" extrusionOk="0">
                  <a:moveTo>
                    <a:pt x="4167" y="1441"/>
                  </a:moveTo>
                  <a:cubicBezTo>
                    <a:pt x="5679" y="1441"/>
                    <a:pt x="6906" y="2679"/>
                    <a:pt x="6906" y="4179"/>
                  </a:cubicBezTo>
                  <a:cubicBezTo>
                    <a:pt x="6906" y="5691"/>
                    <a:pt x="5679" y="6918"/>
                    <a:pt x="4167" y="6918"/>
                  </a:cubicBezTo>
                  <a:cubicBezTo>
                    <a:pt x="2643" y="6918"/>
                    <a:pt x="1429" y="5691"/>
                    <a:pt x="1429" y="4179"/>
                  </a:cubicBezTo>
                  <a:cubicBezTo>
                    <a:pt x="1429" y="2679"/>
                    <a:pt x="2655" y="1441"/>
                    <a:pt x="4167" y="1441"/>
                  </a:cubicBezTo>
                  <a:close/>
                  <a:moveTo>
                    <a:pt x="3810" y="0"/>
                  </a:moveTo>
                  <a:lnTo>
                    <a:pt x="3810" y="762"/>
                  </a:lnTo>
                  <a:cubicBezTo>
                    <a:pt x="3429" y="810"/>
                    <a:pt x="3096" y="881"/>
                    <a:pt x="2762" y="1024"/>
                  </a:cubicBezTo>
                  <a:lnTo>
                    <a:pt x="2393" y="369"/>
                  </a:lnTo>
                  <a:lnTo>
                    <a:pt x="1762" y="726"/>
                  </a:lnTo>
                  <a:lnTo>
                    <a:pt x="2143" y="1381"/>
                  </a:lnTo>
                  <a:cubicBezTo>
                    <a:pt x="1846" y="1595"/>
                    <a:pt x="1584" y="1857"/>
                    <a:pt x="1381" y="2143"/>
                  </a:cubicBezTo>
                  <a:lnTo>
                    <a:pt x="726" y="1774"/>
                  </a:lnTo>
                  <a:lnTo>
                    <a:pt x="369" y="2393"/>
                  </a:lnTo>
                  <a:lnTo>
                    <a:pt x="1024" y="2774"/>
                  </a:lnTo>
                  <a:cubicBezTo>
                    <a:pt x="869" y="3096"/>
                    <a:pt x="798" y="3453"/>
                    <a:pt x="750" y="3810"/>
                  </a:cubicBezTo>
                  <a:lnTo>
                    <a:pt x="0" y="3810"/>
                  </a:lnTo>
                  <a:lnTo>
                    <a:pt x="0" y="4536"/>
                  </a:lnTo>
                  <a:lnTo>
                    <a:pt x="750" y="4536"/>
                  </a:lnTo>
                  <a:cubicBezTo>
                    <a:pt x="798" y="4917"/>
                    <a:pt x="869" y="5251"/>
                    <a:pt x="1024" y="5584"/>
                  </a:cubicBezTo>
                  <a:lnTo>
                    <a:pt x="369" y="5953"/>
                  </a:lnTo>
                  <a:lnTo>
                    <a:pt x="726" y="6584"/>
                  </a:lnTo>
                  <a:lnTo>
                    <a:pt x="1381" y="6203"/>
                  </a:lnTo>
                  <a:cubicBezTo>
                    <a:pt x="1584" y="6501"/>
                    <a:pt x="1858" y="6763"/>
                    <a:pt x="2143" y="6965"/>
                  </a:cubicBezTo>
                  <a:lnTo>
                    <a:pt x="1762" y="7620"/>
                  </a:lnTo>
                  <a:lnTo>
                    <a:pt x="2393" y="7977"/>
                  </a:lnTo>
                  <a:lnTo>
                    <a:pt x="2762" y="7322"/>
                  </a:lnTo>
                  <a:cubicBezTo>
                    <a:pt x="3096" y="7477"/>
                    <a:pt x="3453" y="7549"/>
                    <a:pt x="3810" y="7596"/>
                  </a:cubicBezTo>
                  <a:lnTo>
                    <a:pt x="3810" y="8346"/>
                  </a:lnTo>
                  <a:lnTo>
                    <a:pt x="4536" y="8346"/>
                  </a:lnTo>
                  <a:lnTo>
                    <a:pt x="4536" y="7596"/>
                  </a:lnTo>
                  <a:cubicBezTo>
                    <a:pt x="4906" y="7549"/>
                    <a:pt x="5251" y="7477"/>
                    <a:pt x="5572" y="7322"/>
                  </a:cubicBezTo>
                  <a:lnTo>
                    <a:pt x="5953" y="7977"/>
                  </a:lnTo>
                  <a:lnTo>
                    <a:pt x="6572" y="7620"/>
                  </a:lnTo>
                  <a:lnTo>
                    <a:pt x="6203" y="6965"/>
                  </a:lnTo>
                  <a:cubicBezTo>
                    <a:pt x="6501" y="6763"/>
                    <a:pt x="6751" y="6489"/>
                    <a:pt x="6965" y="6203"/>
                  </a:cubicBezTo>
                  <a:lnTo>
                    <a:pt x="7608" y="6584"/>
                  </a:lnTo>
                  <a:lnTo>
                    <a:pt x="7965" y="5953"/>
                  </a:lnTo>
                  <a:lnTo>
                    <a:pt x="7311" y="5584"/>
                  </a:lnTo>
                  <a:cubicBezTo>
                    <a:pt x="7465" y="5251"/>
                    <a:pt x="7537" y="4917"/>
                    <a:pt x="7584" y="4536"/>
                  </a:cubicBezTo>
                  <a:lnTo>
                    <a:pt x="8346" y="4536"/>
                  </a:lnTo>
                  <a:lnTo>
                    <a:pt x="8346" y="3810"/>
                  </a:lnTo>
                  <a:lnTo>
                    <a:pt x="7584" y="3810"/>
                  </a:lnTo>
                  <a:cubicBezTo>
                    <a:pt x="7537" y="3441"/>
                    <a:pt x="7465" y="3096"/>
                    <a:pt x="7311" y="2774"/>
                  </a:cubicBezTo>
                  <a:lnTo>
                    <a:pt x="7965" y="2393"/>
                  </a:lnTo>
                  <a:lnTo>
                    <a:pt x="7608" y="1774"/>
                  </a:lnTo>
                  <a:lnTo>
                    <a:pt x="6965" y="2143"/>
                  </a:lnTo>
                  <a:cubicBezTo>
                    <a:pt x="6751" y="1846"/>
                    <a:pt x="6489" y="1595"/>
                    <a:pt x="6203" y="1381"/>
                  </a:cubicBezTo>
                  <a:lnTo>
                    <a:pt x="6572" y="726"/>
                  </a:lnTo>
                  <a:lnTo>
                    <a:pt x="5953" y="369"/>
                  </a:lnTo>
                  <a:lnTo>
                    <a:pt x="5572" y="1024"/>
                  </a:lnTo>
                  <a:cubicBezTo>
                    <a:pt x="5251" y="881"/>
                    <a:pt x="4894" y="810"/>
                    <a:pt x="4536" y="762"/>
                  </a:cubicBezTo>
                  <a:lnTo>
                    <a:pt x="45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91;p72">
              <a:extLst>
                <a:ext uri="{FF2B5EF4-FFF2-40B4-BE49-F238E27FC236}">
                  <a16:creationId xmlns="" xmlns:a16="http://schemas.microsoft.com/office/drawing/2014/main" id="{D57084D8-8393-4E65-869D-B5EF0B084CA3}"/>
                </a:ext>
              </a:extLst>
            </p:cNvPr>
            <p:cNvSpPr/>
            <p:nvPr/>
          </p:nvSpPr>
          <p:spPr>
            <a:xfrm>
              <a:off x="720608" y="3674250"/>
              <a:ext cx="636897" cy="635686"/>
            </a:xfrm>
            <a:custGeom>
              <a:avLst/>
              <a:gdLst/>
              <a:ahLst/>
              <a:cxnLst/>
              <a:rect l="l" t="t" r="r" b="b"/>
              <a:pathLst>
                <a:path w="6312" h="6300" extrusionOk="0">
                  <a:moveTo>
                    <a:pt x="3156" y="1037"/>
                  </a:moveTo>
                  <a:cubicBezTo>
                    <a:pt x="4311" y="1037"/>
                    <a:pt x="5263" y="1989"/>
                    <a:pt x="5263" y="3156"/>
                  </a:cubicBezTo>
                  <a:cubicBezTo>
                    <a:pt x="5263" y="4311"/>
                    <a:pt x="4311" y="5263"/>
                    <a:pt x="3156" y="5263"/>
                  </a:cubicBezTo>
                  <a:cubicBezTo>
                    <a:pt x="1989" y="5263"/>
                    <a:pt x="1037" y="4311"/>
                    <a:pt x="1037" y="3156"/>
                  </a:cubicBezTo>
                  <a:cubicBezTo>
                    <a:pt x="1037" y="1989"/>
                    <a:pt x="1989" y="1037"/>
                    <a:pt x="3156" y="1037"/>
                  </a:cubicBezTo>
                  <a:close/>
                  <a:moveTo>
                    <a:pt x="3156" y="1"/>
                  </a:moveTo>
                  <a:cubicBezTo>
                    <a:pt x="1406" y="1"/>
                    <a:pt x="1" y="1418"/>
                    <a:pt x="1" y="3156"/>
                  </a:cubicBezTo>
                  <a:cubicBezTo>
                    <a:pt x="1" y="4894"/>
                    <a:pt x="1406" y="6299"/>
                    <a:pt x="3156" y="6299"/>
                  </a:cubicBezTo>
                  <a:cubicBezTo>
                    <a:pt x="4894" y="6299"/>
                    <a:pt x="6311" y="4882"/>
                    <a:pt x="6311" y="3144"/>
                  </a:cubicBezTo>
                  <a:cubicBezTo>
                    <a:pt x="6311" y="1394"/>
                    <a:pt x="4882" y="1"/>
                    <a:pt x="3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92;p72">
              <a:extLst>
                <a:ext uri="{FF2B5EF4-FFF2-40B4-BE49-F238E27FC236}">
                  <a16:creationId xmlns="" xmlns:a16="http://schemas.microsoft.com/office/drawing/2014/main" id="{438078F2-D0AC-450D-809D-9277C45A6E18}"/>
                </a:ext>
              </a:extLst>
            </p:cNvPr>
            <p:cNvSpPr/>
            <p:nvPr/>
          </p:nvSpPr>
          <p:spPr>
            <a:xfrm>
              <a:off x="433540" y="3385970"/>
              <a:ext cx="1209821" cy="1213453"/>
            </a:xfrm>
            <a:custGeom>
              <a:avLst/>
              <a:gdLst/>
              <a:ahLst/>
              <a:cxnLst/>
              <a:rect l="l" t="t" r="r" b="b"/>
              <a:pathLst>
                <a:path w="11990" h="12026" extrusionOk="0">
                  <a:moveTo>
                    <a:pt x="6001" y="2060"/>
                  </a:moveTo>
                  <a:cubicBezTo>
                    <a:pt x="8168" y="2060"/>
                    <a:pt x="9930" y="3822"/>
                    <a:pt x="9930" y="6001"/>
                  </a:cubicBezTo>
                  <a:cubicBezTo>
                    <a:pt x="9930" y="8168"/>
                    <a:pt x="8156" y="9930"/>
                    <a:pt x="6001" y="9930"/>
                  </a:cubicBezTo>
                  <a:cubicBezTo>
                    <a:pt x="3822" y="9930"/>
                    <a:pt x="2072" y="8168"/>
                    <a:pt x="2072" y="6001"/>
                  </a:cubicBezTo>
                  <a:cubicBezTo>
                    <a:pt x="2072" y="3822"/>
                    <a:pt x="3822" y="2060"/>
                    <a:pt x="6001" y="2060"/>
                  </a:cubicBezTo>
                  <a:close/>
                  <a:moveTo>
                    <a:pt x="5477" y="0"/>
                  </a:moveTo>
                  <a:lnTo>
                    <a:pt x="5477" y="1084"/>
                  </a:lnTo>
                  <a:cubicBezTo>
                    <a:pt x="4953" y="1143"/>
                    <a:pt x="4441" y="1262"/>
                    <a:pt x="3965" y="1477"/>
                  </a:cubicBezTo>
                  <a:lnTo>
                    <a:pt x="3429" y="536"/>
                  </a:lnTo>
                  <a:lnTo>
                    <a:pt x="2536" y="1060"/>
                  </a:lnTo>
                  <a:lnTo>
                    <a:pt x="3072" y="1989"/>
                  </a:lnTo>
                  <a:cubicBezTo>
                    <a:pt x="2655" y="2310"/>
                    <a:pt x="2286" y="2667"/>
                    <a:pt x="1989" y="3096"/>
                  </a:cubicBezTo>
                  <a:lnTo>
                    <a:pt x="1048" y="2560"/>
                  </a:lnTo>
                  <a:lnTo>
                    <a:pt x="536" y="3453"/>
                  </a:lnTo>
                  <a:lnTo>
                    <a:pt x="1465" y="3989"/>
                  </a:lnTo>
                  <a:cubicBezTo>
                    <a:pt x="1262" y="4453"/>
                    <a:pt x="1143" y="4953"/>
                    <a:pt x="1084" y="5489"/>
                  </a:cubicBezTo>
                  <a:lnTo>
                    <a:pt x="0" y="5489"/>
                  </a:lnTo>
                  <a:lnTo>
                    <a:pt x="0" y="6525"/>
                  </a:lnTo>
                  <a:lnTo>
                    <a:pt x="1084" y="6525"/>
                  </a:lnTo>
                  <a:cubicBezTo>
                    <a:pt x="1143" y="7049"/>
                    <a:pt x="1262" y="7561"/>
                    <a:pt x="1465" y="8037"/>
                  </a:cubicBezTo>
                  <a:lnTo>
                    <a:pt x="536" y="8573"/>
                  </a:lnTo>
                  <a:lnTo>
                    <a:pt x="1048" y="9466"/>
                  </a:lnTo>
                  <a:lnTo>
                    <a:pt x="1989" y="8930"/>
                  </a:lnTo>
                  <a:cubicBezTo>
                    <a:pt x="2298" y="9347"/>
                    <a:pt x="2655" y="9716"/>
                    <a:pt x="3072" y="10025"/>
                  </a:cubicBezTo>
                  <a:lnTo>
                    <a:pt x="2536" y="10966"/>
                  </a:lnTo>
                  <a:lnTo>
                    <a:pt x="3429" y="11490"/>
                  </a:lnTo>
                  <a:lnTo>
                    <a:pt x="3965" y="10549"/>
                  </a:lnTo>
                  <a:cubicBezTo>
                    <a:pt x="4429" y="10752"/>
                    <a:pt x="4941" y="10871"/>
                    <a:pt x="5477" y="10942"/>
                  </a:cubicBezTo>
                  <a:lnTo>
                    <a:pt x="5477" y="12026"/>
                  </a:lnTo>
                  <a:lnTo>
                    <a:pt x="6513" y="12026"/>
                  </a:lnTo>
                  <a:lnTo>
                    <a:pt x="6513" y="10942"/>
                  </a:lnTo>
                  <a:cubicBezTo>
                    <a:pt x="7037" y="10883"/>
                    <a:pt x="7537" y="10764"/>
                    <a:pt x="8013" y="10549"/>
                  </a:cubicBezTo>
                  <a:lnTo>
                    <a:pt x="8549" y="11490"/>
                  </a:lnTo>
                  <a:lnTo>
                    <a:pt x="9442" y="10966"/>
                  </a:lnTo>
                  <a:lnTo>
                    <a:pt x="8906" y="10025"/>
                  </a:lnTo>
                  <a:cubicBezTo>
                    <a:pt x="9323" y="9716"/>
                    <a:pt x="9704" y="9359"/>
                    <a:pt x="10001" y="8942"/>
                  </a:cubicBezTo>
                  <a:lnTo>
                    <a:pt x="10930" y="9478"/>
                  </a:lnTo>
                  <a:lnTo>
                    <a:pt x="11454" y="8585"/>
                  </a:lnTo>
                  <a:lnTo>
                    <a:pt x="10513" y="8049"/>
                  </a:lnTo>
                  <a:cubicBezTo>
                    <a:pt x="10728" y="7585"/>
                    <a:pt x="10847" y="7085"/>
                    <a:pt x="10906" y="6549"/>
                  </a:cubicBezTo>
                  <a:lnTo>
                    <a:pt x="11990" y="6549"/>
                  </a:lnTo>
                  <a:lnTo>
                    <a:pt x="11990" y="6513"/>
                  </a:lnTo>
                  <a:lnTo>
                    <a:pt x="11990" y="5477"/>
                  </a:lnTo>
                  <a:lnTo>
                    <a:pt x="10906" y="5477"/>
                  </a:lnTo>
                  <a:cubicBezTo>
                    <a:pt x="10847" y="4953"/>
                    <a:pt x="10728" y="4453"/>
                    <a:pt x="10525" y="3977"/>
                  </a:cubicBezTo>
                  <a:lnTo>
                    <a:pt x="11454" y="3441"/>
                  </a:lnTo>
                  <a:lnTo>
                    <a:pt x="10930" y="2548"/>
                  </a:lnTo>
                  <a:lnTo>
                    <a:pt x="10001" y="3084"/>
                  </a:lnTo>
                  <a:cubicBezTo>
                    <a:pt x="9680" y="2667"/>
                    <a:pt x="9335" y="2286"/>
                    <a:pt x="8918" y="1989"/>
                  </a:cubicBezTo>
                  <a:lnTo>
                    <a:pt x="9442" y="1060"/>
                  </a:lnTo>
                  <a:lnTo>
                    <a:pt x="8549" y="536"/>
                  </a:lnTo>
                  <a:lnTo>
                    <a:pt x="8013" y="1477"/>
                  </a:lnTo>
                  <a:cubicBezTo>
                    <a:pt x="7561" y="1262"/>
                    <a:pt x="7049" y="1143"/>
                    <a:pt x="6513" y="1084"/>
                  </a:cubicBezTo>
                  <a:lnTo>
                    <a:pt x="6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93;p72">
              <a:extLst>
                <a:ext uri="{FF2B5EF4-FFF2-40B4-BE49-F238E27FC236}">
                  <a16:creationId xmlns="" xmlns:a16="http://schemas.microsoft.com/office/drawing/2014/main" id="{122FEB97-58A8-4BE5-88C7-9D77CF1B0C04}"/>
                </a:ext>
              </a:extLst>
            </p:cNvPr>
            <p:cNvSpPr/>
            <p:nvPr/>
          </p:nvSpPr>
          <p:spPr>
            <a:xfrm>
              <a:off x="890023" y="2371989"/>
              <a:ext cx="636796" cy="636796"/>
            </a:xfrm>
            <a:custGeom>
              <a:avLst/>
              <a:gdLst/>
              <a:ahLst/>
              <a:cxnLst/>
              <a:rect l="l" t="t" r="r" b="b"/>
              <a:pathLst>
                <a:path w="6311" h="6311" extrusionOk="0">
                  <a:moveTo>
                    <a:pt x="3156" y="1025"/>
                  </a:moveTo>
                  <a:cubicBezTo>
                    <a:pt x="4311" y="1025"/>
                    <a:pt x="5263" y="1977"/>
                    <a:pt x="5263" y="3144"/>
                  </a:cubicBezTo>
                  <a:cubicBezTo>
                    <a:pt x="5263" y="4311"/>
                    <a:pt x="4334" y="5251"/>
                    <a:pt x="3156" y="5251"/>
                  </a:cubicBezTo>
                  <a:cubicBezTo>
                    <a:pt x="1989" y="5251"/>
                    <a:pt x="1036" y="4299"/>
                    <a:pt x="1036" y="3144"/>
                  </a:cubicBezTo>
                  <a:cubicBezTo>
                    <a:pt x="1036" y="1977"/>
                    <a:pt x="1989" y="1025"/>
                    <a:pt x="3156" y="1025"/>
                  </a:cubicBezTo>
                  <a:close/>
                  <a:moveTo>
                    <a:pt x="3156" y="1"/>
                  </a:moveTo>
                  <a:cubicBezTo>
                    <a:pt x="1417" y="1"/>
                    <a:pt x="1" y="1406"/>
                    <a:pt x="1" y="3156"/>
                  </a:cubicBezTo>
                  <a:cubicBezTo>
                    <a:pt x="1" y="4894"/>
                    <a:pt x="1417" y="6311"/>
                    <a:pt x="3156" y="6311"/>
                  </a:cubicBezTo>
                  <a:cubicBezTo>
                    <a:pt x="4894" y="6311"/>
                    <a:pt x="6311" y="4894"/>
                    <a:pt x="6311" y="3156"/>
                  </a:cubicBezTo>
                  <a:cubicBezTo>
                    <a:pt x="6311" y="1406"/>
                    <a:pt x="4894" y="1"/>
                    <a:pt x="3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94;p72">
              <a:extLst>
                <a:ext uri="{FF2B5EF4-FFF2-40B4-BE49-F238E27FC236}">
                  <a16:creationId xmlns="" xmlns:a16="http://schemas.microsoft.com/office/drawing/2014/main" id="{E2098E15-5A6E-4553-A30B-3822E4A88621}"/>
                </a:ext>
              </a:extLst>
            </p:cNvPr>
            <p:cNvSpPr/>
            <p:nvPr/>
          </p:nvSpPr>
          <p:spPr>
            <a:xfrm>
              <a:off x="602854" y="2083710"/>
              <a:ext cx="1212344" cy="1213453"/>
            </a:xfrm>
            <a:custGeom>
              <a:avLst/>
              <a:gdLst/>
              <a:ahLst/>
              <a:cxnLst/>
              <a:rect l="l" t="t" r="r" b="b"/>
              <a:pathLst>
                <a:path w="12015" h="12026" extrusionOk="0">
                  <a:moveTo>
                    <a:pt x="6002" y="2060"/>
                  </a:moveTo>
                  <a:cubicBezTo>
                    <a:pt x="8169" y="2060"/>
                    <a:pt x="9931" y="3822"/>
                    <a:pt x="9931" y="6001"/>
                  </a:cubicBezTo>
                  <a:cubicBezTo>
                    <a:pt x="9931" y="8168"/>
                    <a:pt x="8169" y="9930"/>
                    <a:pt x="6002" y="9930"/>
                  </a:cubicBezTo>
                  <a:cubicBezTo>
                    <a:pt x="3823" y="9930"/>
                    <a:pt x="2073" y="8168"/>
                    <a:pt x="2073" y="6001"/>
                  </a:cubicBezTo>
                  <a:cubicBezTo>
                    <a:pt x="2073" y="3822"/>
                    <a:pt x="3823" y="2060"/>
                    <a:pt x="6002" y="2060"/>
                  </a:cubicBezTo>
                  <a:close/>
                  <a:moveTo>
                    <a:pt x="5490" y="0"/>
                  </a:moveTo>
                  <a:lnTo>
                    <a:pt x="5490" y="1084"/>
                  </a:lnTo>
                  <a:cubicBezTo>
                    <a:pt x="4978" y="1143"/>
                    <a:pt x="4466" y="1262"/>
                    <a:pt x="3990" y="1477"/>
                  </a:cubicBezTo>
                  <a:lnTo>
                    <a:pt x="3454" y="536"/>
                  </a:lnTo>
                  <a:lnTo>
                    <a:pt x="2561" y="1060"/>
                  </a:lnTo>
                  <a:lnTo>
                    <a:pt x="3097" y="1989"/>
                  </a:lnTo>
                  <a:cubicBezTo>
                    <a:pt x="2680" y="2310"/>
                    <a:pt x="2311" y="2667"/>
                    <a:pt x="2013" y="3096"/>
                  </a:cubicBezTo>
                  <a:lnTo>
                    <a:pt x="1073" y="2560"/>
                  </a:lnTo>
                  <a:lnTo>
                    <a:pt x="549" y="3453"/>
                  </a:lnTo>
                  <a:lnTo>
                    <a:pt x="1489" y="3989"/>
                  </a:lnTo>
                  <a:cubicBezTo>
                    <a:pt x="1287" y="4453"/>
                    <a:pt x="1168" y="4953"/>
                    <a:pt x="1108" y="5489"/>
                  </a:cubicBezTo>
                  <a:lnTo>
                    <a:pt x="1" y="5489"/>
                  </a:lnTo>
                  <a:lnTo>
                    <a:pt x="1" y="6537"/>
                  </a:lnTo>
                  <a:lnTo>
                    <a:pt x="1084" y="6537"/>
                  </a:lnTo>
                  <a:cubicBezTo>
                    <a:pt x="1144" y="7049"/>
                    <a:pt x="1263" y="7561"/>
                    <a:pt x="1477" y="8037"/>
                  </a:cubicBezTo>
                  <a:lnTo>
                    <a:pt x="537" y="8573"/>
                  </a:lnTo>
                  <a:lnTo>
                    <a:pt x="1061" y="9466"/>
                  </a:lnTo>
                  <a:lnTo>
                    <a:pt x="2001" y="8930"/>
                  </a:lnTo>
                  <a:cubicBezTo>
                    <a:pt x="2311" y="9347"/>
                    <a:pt x="2668" y="9716"/>
                    <a:pt x="3085" y="10025"/>
                  </a:cubicBezTo>
                  <a:lnTo>
                    <a:pt x="2549" y="10966"/>
                  </a:lnTo>
                  <a:lnTo>
                    <a:pt x="3442" y="11490"/>
                  </a:lnTo>
                  <a:lnTo>
                    <a:pt x="3978" y="10549"/>
                  </a:lnTo>
                  <a:cubicBezTo>
                    <a:pt x="4442" y="10763"/>
                    <a:pt x="4942" y="10882"/>
                    <a:pt x="5478" y="10942"/>
                  </a:cubicBezTo>
                  <a:lnTo>
                    <a:pt x="5478" y="12025"/>
                  </a:lnTo>
                  <a:lnTo>
                    <a:pt x="6526" y="12025"/>
                  </a:lnTo>
                  <a:lnTo>
                    <a:pt x="6526" y="10942"/>
                  </a:lnTo>
                  <a:cubicBezTo>
                    <a:pt x="7038" y="10882"/>
                    <a:pt x="7550" y="10763"/>
                    <a:pt x="8026" y="10549"/>
                  </a:cubicBezTo>
                  <a:lnTo>
                    <a:pt x="8562" y="11490"/>
                  </a:lnTo>
                  <a:lnTo>
                    <a:pt x="9455" y="10966"/>
                  </a:lnTo>
                  <a:lnTo>
                    <a:pt x="8919" y="10025"/>
                  </a:lnTo>
                  <a:cubicBezTo>
                    <a:pt x="9335" y="9716"/>
                    <a:pt x="9705" y="9358"/>
                    <a:pt x="10002" y="8942"/>
                  </a:cubicBezTo>
                  <a:lnTo>
                    <a:pt x="10943" y="9478"/>
                  </a:lnTo>
                  <a:lnTo>
                    <a:pt x="11467" y="8585"/>
                  </a:lnTo>
                  <a:lnTo>
                    <a:pt x="10526" y="8049"/>
                  </a:lnTo>
                  <a:cubicBezTo>
                    <a:pt x="10728" y="7584"/>
                    <a:pt x="10848" y="7084"/>
                    <a:pt x="10907" y="6549"/>
                  </a:cubicBezTo>
                  <a:lnTo>
                    <a:pt x="12014" y="6549"/>
                  </a:lnTo>
                  <a:lnTo>
                    <a:pt x="12014" y="6513"/>
                  </a:lnTo>
                  <a:lnTo>
                    <a:pt x="12014" y="5477"/>
                  </a:lnTo>
                  <a:lnTo>
                    <a:pt x="10931" y="5477"/>
                  </a:lnTo>
                  <a:cubicBezTo>
                    <a:pt x="10871" y="4953"/>
                    <a:pt x="10752" y="4453"/>
                    <a:pt x="10538" y="3977"/>
                  </a:cubicBezTo>
                  <a:lnTo>
                    <a:pt x="11479" y="3441"/>
                  </a:lnTo>
                  <a:lnTo>
                    <a:pt x="10955" y="2548"/>
                  </a:lnTo>
                  <a:lnTo>
                    <a:pt x="10014" y="3084"/>
                  </a:lnTo>
                  <a:cubicBezTo>
                    <a:pt x="9705" y="2667"/>
                    <a:pt x="9347" y="2286"/>
                    <a:pt x="8931" y="1989"/>
                  </a:cubicBezTo>
                  <a:lnTo>
                    <a:pt x="9466" y="1060"/>
                  </a:lnTo>
                  <a:lnTo>
                    <a:pt x="8573" y="536"/>
                  </a:lnTo>
                  <a:lnTo>
                    <a:pt x="8038" y="1477"/>
                  </a:lnTo>
                  <a:cubicBezTo>
                    <a:pt x="7573" y="1262"/>
                    <a:pt x="7073" y="1143"/>
                    <a:pt x="6537" y="1084"/>
                  </a:cubicBezTo>
                  <a:lnTo>
                    <a:pt x="6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95;p72">
              <a:extLst>
                <a:ext uri="{FF2B5EF4-FFF2-40B4-BE49-F238E27FC236}">
                  <a16:creationId xmlns="" xmlns:a16="http://schemas.microsoft.com/office/drawing/2014/main" id="{378A386C-CE35-4D4D-B5E1-B0551B44E2C6}"/>
                </a:ext>
              </a:extLst>
            </p:cNvPr>
            <p:cNvSpPr/>
            <p:nvPr/>
          </p:nvSpPr>
          <p:spPr>
            <a:xfrm>
              <a:off x="174443" y="1275715"/>
              <a:ext cx="777353" cy="778665"/>
            </a:xfrm>
            <a:custGeom>
              <a:avLst/>
              <a:gdLst/>
              <a:ahLst/>
              <a:cxnLst/>
              <a:rect l="l" t="t" r="r" b="b"/>
              <a:pathLst>
                <a:path w="7704" h="7717" extrusionOk="0">
                  <a:moveTo>
                    <a:pt x="3858" y="1275"/>
                  </a:moveTo>
                  <a:cubicBezTo>
                    <a:pt x="5287" y="1275"/>
                    <a:pt x="6442" y="2430"/>
                    <a:pt x="6442" y="3858"/>
                  </a:cubicBezTo>
                  <a:cubicBezTo>
                    <a:pt x="6442" y="5287"/>
                    <a:pt x="5287" y="6454"/>
                    <a:pt x="3858" y="6454"/>
                  </a:cubicBezTo>
                  <a:cubicBezTo>
                    <a:pt x="2417" y="6454"/>
                    <a:pt x="1262" y="5287"/>
                    <a:pt x="1262" y="3858"/>
                  </a:cubicBezTo>
                  <a:cubicBezTo>
                    <a:pt x="1262" y="2430"/>
                    <a:pt x="2417" y="1275"/>
                    <a:pt x="3858" y="1275"/>
                  </a:cubicBezTo>
                  <a:close/>
                  <a:moveTo>
                    <a:pt x="3858" y="1"/>
                  </a:moveTo>
                  <a:cubicBezTo>
                    <a:pt x="1727" y="1"/>
                    <a:pt x="0" y="1727"/>
                    <a:pt x="0" y="3858"/>
                  </a:cubicBezTo>
                  <a:cubicBezTo>
                    <a:pt x="0" y="5990"/>
                    <a:pt x="1727" y="7716"/>
                    <a:pt x="3858" y="7716"/>
                  </a:cubicBezTo>
                  <a:cubicBezTo>
                    <a:pt x="5977" y="7716"/>
                    <a:pt x="7704" y="5990"/>
                    <a:pt x="7704" y="3858"/>
                  </a:cubicBezTo>
                  <a:cubicBezTo>
                    <a:pt x="7704" y="1727"/>
                    <a:pt x="5977" y="1"/>
                    <a:pt x="38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6;p72">
              <a:extLst>
                <a:ext uri="{FF2B5EF4-FFF2-40B4-BE49-F238E27FC236}">
                  <a16:creationId xmlns="" xmlns:a16="http://schemas.microsoft.com/office/drawing/2014/main" id="{3732DD4D-E86F-464A-8FF4-B168A22C0B43}"/>
                </a:ext>
              </a:extLst>
            </p:cNvPr>
            <p:cNvSpPr/>
            <p:nvPr/>
          </p:nvSpPr>
          <p:spPr>
            <a:xfrm>
              <a:off x="-177606" y="935782"/>
              <a:ext cx="1482560" cy="1482560"/>
            </a:xfrm>
            <a:custGeom>
              <a:avLst/>
              <a:gdLst/>
              <a:ahLst/>
              <a:cxnLst/>
              <a:rect l="l" t="t" r="r" b="b"/>
              <a:pathLst>
                <a:path w="14693" h="14693" extrusionOk="0">
                  <a:moveTo>
                    <a:pt x="7347" y="2524"/>
                  </a:moveTo>
                  <a:cubicBezTo>
                    <a:pt x="9990" y="2524"/>
                    <a:pt x="12145" y="4691"/>
                    <a:pt x="12145" y="7334"/>
                  </a:cubicBezTo>
                  <a:cubicBezTo>
                    <a:pt x="12145" y="9989"/>
                    <a:pt x="9990" y="12145"/>
                    <a:pt x="7347" y="12145"/>
                  </a:cubicBezTo>
                  <a:cubicBezTo>
                    <a:pt x="4692" y="12145"/>
                    <a:pt x="2537" y="9989"/>
                    <a:pt x="2537" y="7334"/>
                  </a:cubicBezTo>
                  <a:cubicBezTo>
                    <a:pt x="2537" y="4691"/>
                    <a:pt x="4692" y="2524"/>
                    <a:pt x="7347" y="2524"/>
                  </a:cubicBezTo>
                  <a:close/>
                  <a:moveTo>
                    <a:pt x="6716" y="0"/>
                  </a:moveTo>
                  <a:lnTo>
                    <a:pt x="6716" y="1334"/>
                  </a:lnTo>
                  <a:cubicBezTo>
                    <a:pt x="6073" y="1417"/>
                    <a:pt x="5454" y="1560"/>
                    <a:pt x="4882" y="1810"/>
                  </a:cubicBezTo>
                  <a:lnTo>
                    <a:pt x="4227" y="667"/>
                  </a:lnTo>
                  <a:lnTo>
                    <a:pt x="3132" y="1310"/>
                  </a:lnTo>
                  <a:lnTo>
                    <a:pt x="3799" y="2453"/>
                  </a:lnTo>
                  <a:cubicBezTo>
                    <a:pt x="3275" y="2822"/>
                    <a:pt x="2834" y="3274"/>
                    <a:pt x="2465" y="3798"/>
                  </a:cubicBezTo>
                  <a:lnTo>
                    <a:pt x="1310" y="3120"/>
                  </a:lnTo>
                  <a:lnTo>
                    <a:pt x="679" y="4227"/>
                  </a:lnTo>
                  <a:lnTo>
                    <a:pt x="1822" y="4882"/>
                  </a:lnTo>
                  <a:cubicBezTo>
                    <a:pt x="1572" y="5441"/>
                    <a:pt x="1418" y="6072"/>
                    <a:pt x="1346" y="6715"/>
                  </a:cubicBezTo>
                  <a:lnTo>
                    <a:pt x="1" y="6715"/>
                  </a:lnTo>
                  <a:lnTo>
                    <a:pt x="1" y="7977"/>
                  </a:lnTo>
                  <a:lnTo>
                    <a:pt x="1346" y="7977"/>
                  </a:lnTo>
                  <a:cubicBezTo>
                    <a:pt x="1418" y="8620"/>
                    <a:pt x="1572" y="9239"/>
                    <a:pt x="1822" y="9811"/>
                  </a:cubicBezTo>
                  <a:lnTo>
                    <a:pt x="679" y="10466"/>
                  </a:lnTo>
                  <a:lnTo>
                    <a:pt x="1310" y="11561"/>
                  </a:lnTo>
                  <a:lnTo>
                    <a:pt x="2465" y="10894"/>
                  </a:lnTo>
                  <a:cubicBezTo>
                    <a:pt x="2834" y="11418"/>
                    <a:pt x="3275" y="11859"/>
                    <a:pt x="3799" y="12228"/>
                  </a:cubicBezTo>
                  <a:lnTo>
                    <a:pt x="3132" y="13383"/>
                  </a:lnTo>
                  <a:lnTo>
                    <a:pt x="4227" y="14014"/>
                  </a:lnTo>
                  <a:lnTo>
                    <a:pt x="4882" y="12871"/>
                  </a:lnTo>
                  <a:cubicBezTo>
                    <a:pt x="5454" y="13121"/>
                    <a:pt x="6073" y="13276"/>
                    <a:pt x="6716" y="13347"/>
                  </a:cubicBezTo>
                  <a:lnTo>
                    <a:pt x="6716" y="14692"/>
                  </a:lnTo>
                  <a:lnTo>
                    <a:pt x="7978" y="14692"/>
                  </a:lnTo>
                  <a:lnTo>
                    <a:pt x="7978" y="13347"/>
                  </a:lnTo>
                  <a:cubicBezTo>
                    <a:pt x="8621" y="13276"/>
                    <a:pt x="9252" y="13121"/>
                    <a:pt x="9811" y="12871"/>
                  </a:cubicBezTo>
                  <a:lnTo>
                    <a:pt x="10466" y="14014"/>
                  </a:lnTo>
                  <a:lnTo>
                    <a:pt x="11562" y="13383"/>
                  </a:lnTo>
                  <a:lnTo>
                    <a:pt x="10895" y="12228"/>
                  </a:lnTo>
                  <a:cubicBezTo>
                    <a:pt x="11419" y="11859"/>
                    <a:pt x="11859" y="11418"/>
                    <a:pt x="12240" y="10894"/>
                  </a:cubicBezTo>
                  <a:lnTo>
                    <a:pt x="13383" y="11561"/>
                  </a:lnTo>
                  <a:lnTo>
                    <a:pt x="14026" y="10466"/>
                  </a:lnTo>
                  <a:lnTo>
                    <a:pt x="12871" y="9811"/>
                  </a:lnTo>
                  <a:cubicBezTo>
                    <a:pt x="13133" y="9239"/>
                    <a:pt x="13276" y="8620"/>
                    <a:pt x="13348" y="7977"/>
                  </a:cubicBezTo>
                  <a:lnTo>
                    <a:pt x="14693" y="7977"/>
                  </a:lnTo>
                  <a:lnTo>
                    <a:pt x="14693" y="6715"/>
                  </a:lnTo>
                  <a:lnTo>
                    <a:pt x="13348" y="6715"/>
                  </a:lnTo>
                  <a:cubicBezTo>
                    <a:pt x="13276" y="6072"/>
                    <a:pt x="13133" y="5441"/>
                    <a:pt x="12871" y="4882"/>
                  </a:cubicBezTo>
                  <a:lnTo>
                    <a:pt x="14026" y="4227"/>
                  </a:lnTo>
                  <a:lnTo>
                    <a:pt x="13383" y="3120"/>
                  </a:lnTo>
                  <a:lnTo>
                    <a:pt x="12240" y="3798"/>
                  </a:lnTo>
                  <a:cubicBezTo>
                    <a:pt x="11859" y="3274"/>
                    <a:pt x="11419" y="2822"/>
                    <a:pt x="10895" y="2453"/>
                  </a:cubicBezTo>
                  <a:lnTo>
                    <a:pt x="11562" y="1310"/>
                  </a:lnTo>
                  <a:lnTo>
                    <a:pt x="10466" y="667"/>
                  </a:lnTo>
                  <a:lnTo>
                    <a:pt x="9811" y="1810"/>
                  </a:lnTo>
                  <a:cubicBezTo>
                    <a:pt x="9252" y="1560"/>
                    <a:pt x="8621" y="1417"/>
                    <a:pt x="7978" y="1334"/>
                  </a:cubicBezTo>
                  <a:lnTo>
                    <a:pt x="79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97;p72">
              <a:extLst>
                <a:ext uri="{FF2B5EF4-FFF2-40B4-BE49-F238E27FC236}">
                  <a16:creationId xmlns="" xmlns:a16="http://schemas.microsoft.com/office/drawing/2014/main" id="{32B7874C-A2EF-4B8F-97DE-3206ADF13844}"/>
                </a:ext>
              </a:extLst>
            </p:cNvPr>
            <p:cNvSpPr/>
            <p:nvPr/>
          </p:nvSpPr>
          <p:spPr>
            <a:xfrm>
              <a:off x="804761" y="1531065"/>
              <a:ext cx="1490935" cy="372532"/>
            </a:xfrm>
            <a:custGeom>
              <a:avLst/>
              <a:gdLst/>
              <a:ahLst/>
              <a:cxnLst/>
              <a:rect l="l" t="t" r="r" b="b"/>
              <a:pathLst>
                <a:path w="14776" h="3692" extrusionOk="0">
                  <a:moveTo>
                    <a:pt x="7394" y="0"/>
                  </a:moveTo>
                  <a:cubicBezTo>
                    <a:pt x="3274" y="0"/>
                    <a:pt x="1107" y="1834"/>
                    <a:pt x="0" y="3691"/>
                  </a:cubicBezTo>
                  <a:lnTo>
                    <a:pt x="14776" y="3691"/>
                  </a:lnTo>
                  <a:cubicBezTo>
                    <a:pt x="13657" y="1834"/>
                    <a:pt x="11502" y="0"/>
                    <a:pt x="7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98;p72">
              <a:extLst>
                <a:ext uri="{FF2B5EF4-FFF2-40B4-BE49-F238E27FC236}">
                  <a16:creationId xmlns="" xmlns:a16="http://schemas.microsoft.com/office/drawing/2014/main" id="{54B4693A-E034-4C0E-BAC0-9C473094A695}"/>
                </a:ext>
              </a:extLst>
            </p:cNvPr>
            <p:cNvSpPr/>
            <p:nvPr/>
          </p:nvSpPr>
          <p:spPr>
            <a:xfrm>
              <a:off x="856423" y="1902287"/>
              <a:ext cx="1740871" cy="418140"/>
            </a:xfrm>
            <a:custGeom>
              <a:avLst/>
              <a:gdLst/>
              <a:ahLst/>
              <a:cxnLst/>
              <a:rect l="l" t="t" r="r" b="b"/>
              <a:pathLst>
                <a:path w="17253" h="4144" extrusionOk="0">
                  <a:moveTo>
                    <a:pt x="1238" y="0"/>
                  </a:moveTo>
                  <a:cubicBezTo>
                    <a:pt x="1107" y="215"/>
                    <a:pt x="988" y="441"/>
                    <a:pt x="881" y="667"/>
                  </a:cubicBezTo>
                  <a:cubicBezTo>
                    <a:pt x="60" y="2346"/>
                    <a:pt x="24" y="3882"/>
                    <a:pt x="24" y="3882"/>
                  </a:cubicBezTo>
                  <a:cubicBezTo>
                    <a:pt x="0" y="3965"/>
                    <a:pt x="0" y="4060"/>
                    <a:pt x="0" y="4144"/>
                  </a:cubicBezTo>
                  <a:lnTo>
                    <a:pt x="17252" y="4144"/>
                  </a:lnTo>
                  <a:cubicBezTo>
                    <a:pt x="17240" y="4060"/>
                    <a:pt x="17240" y="3965"/>
                    <a:pt x="17240" y="3882"/>
                  </a:cubicBezTo>
                  <a:cubicBezTo>
                    <a:pt x="17240" y="3882"/>
                    <a:pt x="17181" y="1929"/>
                    <a:pt x="16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99;p72">
              <a:extLst>
                <a:ext uri="{FF2B5EF4-FFF2-40B4-BE49-F238E27FC236}">
                  <a16:creationId xmlns="" xmlns:a16="http://schemas.microsoft.com/office/drawing/2014/main" id="{5720EDE3-388B-485C-8769-9D7C0889C01F}"/>
                </a:ext>
              </a:extLst>
            </p:cNvPr>
            <p:cNvSpPr/>
            <p:nvPr/>
          </p:nvSpPr>
          <p:spPr>
            <a:xfrm>
              <a:off x="708600" y="2319116"/>
              <a:ext cx="1748136" cy="419452"/>
            </a:xfrm>
            <a:custGeom>
              <a:avLst/>
              <a:gdLst/>
              <a:ahLst/>
              <a:cxnLst/>
              <a:rect l="l" t="t" r="r" b="b"/>
              <a:pathLst>
                <a:path w="17325" h="4157" extrusionOk="0">
                  <a:moveTo>
                    <a:pt x="60" y="1"/>
                  </a:moveTo>
                  <a:cubicBezTo>
                    <a:pt x="1" y="1608"/>
                    <a:pt x="417" y="3025"/>
                    <a:pt x="929" y="4156"/>
                  </a:cubicBezTo>
                  <a:lnTo>
                    <a:pt x="16443" y="4156"/>
                  </a:lnTo>
                  <a:cubicBezTo>
                    <a:pt x="16872" y="3215"/>
                    <a:pt x="17229" y="2061"/>
                    <a:pt x="17300" y="775"/>
                  </a:cubicBezTo>
                  <a:cubicBezTo>
                    <a:pt x="17324" y="537"/>
                    <a:pt x="17324" y="287"/>
                    <a:pt x="17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00;p72">
              <a:extLst>
                <a:ext uri="{FF2B5EF4-FFF2-40B4-BE49-F238E27FC236}">
                  <a16:creationId xmlns="" xmlns:a16="http://schemas.microsoft.com/office/drawing/2014/main" id="{40AE7D90-1E09-4941-B674-CB474F143155}"/>
                </a:ext>
              </a:extLst>
            </p:cNvPr>
            <p:cNvSpPr/>
            <p:nvPr/>
          </p:nvSpPr>
          <p:spPr>
            <a:xfrm>
              <a:off x="945318" y="2739578"/>
              <a:ext cx="1563081" cy="419452"/>
            </a:xfrm>
            <a:custGeom>
              <a:avLst/>
              <a:gdLst/>
              <a:ahLst/>
              <a:cxnLst/>
              <a:rect l="l" t="t" r="r" b="b"/>
              <a:pathLst>
                <a:path w="15491" h="4157" extrusionOk="0">
                  <a:moveTo>
                    <a:pt x="0" y="1"/>
                  </a:moveTo>
                  <a:cubicBezTo>
                    <a:pt x="107" y="215"/>
                    <a:pt x="215" y="418"/>
                    <a:pt x="310" y="608"/>
                  </a:cubicBezTo>
                  <a:cubicBezTo>
                    <a:pt x="846" y="1608"/>
                    <a:pt x="1417" y="2311"/>
                    <a:pt x="1703" y="2620"/>
                  </a:cubicBezTo>
                  <a:cubicBezTo>
                    <a:pt x="2012" y="2978"/>
                    <a:pt x="2310" y="3370"/>
                    <a:pt x="2596" y="3751"/>
                  </a:cubicBezTo>
                  <a:lnTo>
                    <a:pt x="2858" y="4156"/>
                  </a:lnTo>
                  <a:lnTo>
                    <a:pt x="12633" y="4156"/>
                  </a:lnTo>
                  <a:lnTo>
                    <a:pt x="12907" y="3751"/>
                  </a:lnTo>
                  <a:cubicBezTo>
                    <a:pt x="13169" y="3370"/>
                    <a:pt x="13490" y="2978"/>
                    <a:pt x="13800" y="2620"/>
                  </a:cubicBezTo>
                  <a:cubicBezTo>
                    <a:pt x="14133" y="2251"/>
                    <a:pt x="14883" y="1311"/>
                    <a:pt x="154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01;p72">
              <a:extLst>
                <a:ext uri="{FF2B5EF4-FFF2-40B4-BE49-F238E27FC236}">
                  <a16:creationId xmlns="" xmlns:a16="http://schemas.microsoft.com/office/drawing/2014/main" id="{B5C8B107-72BC-4A60-8480-7EA8E0958E7F}"/>
                </a:ext>
              </a:extLst>
            </p:cNvPr>
            <p:cNvSpPr/>
            <p:nvPr/>
          </p:nvSpPr>
          <p:spPr>
            <a:xfrm>
              <a:off x="1142280" y="3157720"/>
              <a:ext cx="1034553" cy="361735"/>
            </a:xfrm>
            <a:custGeom>
              <a:avLst/>
              <a:gdLst/>
              <a:ahLst/>
              <a:cxnLst/>
              <a:rect l="l" t="t" r="r" b="b"/>
              <a:pathLst>
                <a:path w="10253" h="3585" extrusionOk="0">
                  <a:moveTo>
                    <a:pt x="1" y="0"/>
                  </a:moveTo>
                  <a:cubicBezTo>
                    <a:pt x="906" y="1310"/>
                    <a:pt x="1513" y="2560"/>
                    <a:pt x="1799" y="3179"/>
                  </a:cubicBezTo>
                  <a:cubicBezTo>
                    <a:pt x="1906" y="3417"/>
                    <a:pt x="2156" y="3584"/>
                    <a:pt x="2442" y="3584"/>
                  </a:cubicBezTo>
                  <a:lnTo>
                    <a:pt x="7811" y="3584"/>
                  </a:lnTo>
                  <a:cubicBezTo>
                    <a:pt x="8097" y="3584"/>
                    <a:pt x="8347" y="3417"/>
                    <a:pt x="8454" y="3179"/>
                  </a:cubicBezTo>
                  <a:cubicBezTo>
                    <a:pt x="8692" y="2620"/>
                    <a:pt x="9228" y="1524"/>
                    <a:pt x="10002" y="369"/>
                  </a:cubicBezTo>
                  <a:cubicBezTo>
                    <a:pt x="10074" y="250"/>
                    <a:pt x="10157" y="119"/>
                    <a:pt x="10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02;p72">
              <a:extLst>
                <a:ext uri="{FF2B5EF4-FFF2-40B4-BE49-F238E27FC236}">
                  <a16:creationId xmlns="" xmlns:a16="http://schemas.microsoft.com/office/drawing/2014/main" id="{34E780C7-ED2D-4912-B5D8-E64D39AC22F2}"/>
                </a:ext>
              </a:extLst>
            </p:cNvPr>
            <p:cNvSpPr/>
            <p:nvPr/>
          </p:nvSpPr>
          <p:spPr>
            <a:xfrm>
              <a:off x="540396" y="1395250"/>
              <a:ext cx="301698" cy="300185"/>
            </a:xfrm>
            <a:custGeom>
              <a:avLst/>
              <a:gdLst/>
              <a:ahLst/>
              <a:cxnLst/>
              <a:rect l="l" t="t" r="r" b="b"/>
              <a:pathLst>
                <a:path w="2990" h="2975" extrusionOk="0">
                  <a:moveTo>
                    <a:pt x="1" y="1"/>
                  </a:moveTo>
                  <a:lnTo>
                    <a:pt x="2501" y="2882"/>
                  </a:lnTo>
                  <a:cubicBezTo>
                    <a:pt x="2513" y="2894"/>
                    <a:pt x="2525" y="2894"/>
                    <a:pt x="2525" y="2906"/>
                  </a:cubicBezTo>
                  <a:cubicBezTo>
                    <a:pt x="2576" y="2951"/>
                    <a:pt x="2642" y="2975"/>
                    <a:pt x="2707" y="2975"/>
                  </a:cubicBezTo>
                  <a:cubicBezTo>
                    <a:pt x="2780" y="2975"/>
                    <a:pt x="2850" y="2945"/>
                    <a:pt x="2894" y="2882"/>
                  </a:cubicBezTo>
                  <a:cubicBezTo>
                    <a:pt x="2989" y="2775"/>
                    <a:pt x="2989" y="2596"/>
                    <a:pt x="2870" y="2501"/>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03;p72">
              <a:extLst>
                <a:ext uri="{FF2B5EF4-FFF2-40B4-BE49-F238E27FC236}">
                  <a16:creationId xmlns="" xmlns:a16="http://schemas.microsoft.com/office/drawing/2014/main" id="{B21F6856-C184-4633-BBDF-76D005156748}"/>
                </a:ext>
              </a:extLst>
            </p:cNvPr>
            <p:cNvSpPr/>
            <p:nvPr/>
          </p:nvSpPr>
          <p:spPr>
            <a:xfrm>
              <a:off x="80280" y="2482579"/>
              <a:ext cx="412187" cy="52873"/>
            </a:xfrm>
            <a:custGeom>
              <a:avLst/>
              <a:gdLst/>
              <a:ahLst/>
              <a:cxnLst/>
              <a:rect l="l" t="t" r="r" b="b"/>
              <a:pathLst>
                <a:path w="4085" h="524" extrusionOk="0">
                  <a:moveTo>
                    <a:pt x="3799" y="0"/>
                  </a:moveTo>
                  <a:lnTo>
                    <a:pt x="1" y="250"/>
                  </a:lnTo>
                  <a:lnTo>
                    <a:pt x="3799" y="524"/>
                  </a:lnTo>
                  <a:lnTo>
                    <a:pt x="3823" y="524"/>
                  </a:lnTo>
                  <a:cubicBezTo>
                    <a:pt x="3977" y="512"/>
                    <a:pt x="4085" y="393"/>
                    <a:pt x="4061" y="238"/>
                  </a:cubicBezTo>
                  <a:cubicBezTo>
                    <a:pt x="4061" y="107"/>
                    <a:pt x="3930" y="0"/>
                    <a:pt x="3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04;p72">
              <a:extLst>
                <a:ext uri="{FF2B5EF4-FFF2-40B4-BE49-F238E27FC236}">
                  <a16:creationId xmlns="" xmlns:a16="http://schemas.microsoft.com/office/drawing/2014/main" id="{DDCA8941-9AAF-4EF1-9EF3-E5E14B5246E8}"/>
                </a:ext>
              </a:extLst>
            </p:cNvPr>
            <p:cNvSpPr/>
            <p:nvPr/>
          </p:nvSpPr>
          <p:spPr>
            <a:xfrm>
              <a:off x="541607" y="3325420"/>
              <a:ext cx="301698" cy="298470"/>
            </a:xfrm>
            <a:custGeom>
              <a:avLst/>
              <a:gdLst/>
              <a:ahLst/>
              <a:cxnLst/>
              <a:rect l="l" t="t" r="r" b="b"/>
              <a:pathLst>
                <a:path w="2990" h="2958" extrusionOk="0">
                  <a:moveTo>
                    <a:pt x="2690" y="0"/>
                  </a:moveTo>
                  <a:cubicBezTo>
                    <a:pt x="2616" y="0"/>
                    <a:pt x="2546" y="30"/>
                    <a:pt x="2501" y="89"/>
                  </a:cubicBezTo>
                  <a:lnTo>
                    <a:pt x="1" y="2958"/>
                  </a:lnTo>
                  <a:lnTo>
                    <a:pt x="2870" y="458"/>
                  </a:lnTo>
                  <a:lnTo>
                    <a:pt x="2906" y="434"/>
                  </a:lnTo>
                  <a:cubicBezTo>
                    <a:pt x="2989" y="327"/>
                    <a:pt x="2989" y="148"/>
                    <a:pt x="2870" y="65"/>
                  </a:cubicBezTo>
                  <a:cubicBezTo>
                    <a:pt x="2816" y="21"/>
                    <a:pt x="2752" y="0"/>
                    <a:pt x="26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05;p72">
              <a:extLst>
                <a:ext uri="{FF2B5EF4-FFF2-40B4-BE49-F238E27FC236}">
                  <a16:creationId xmlns="" xmlns:a16="http://schemas.microsoft.com/office/drawing/2014/main" id="{A89785E0-A2F2-4F04-B252-3157ECFE20E4}"/>
                </a:ext>
              </a:extLst>
            </p:cNvPr>
            <p:cNvSpPr/>
            <p:nvPr/>
          </p:nvSpPr>
          <p:spPr>
            <a:xfrm>
              <a:off x="2467435" y="3325017"/>
              <a:ext cx="302808" cy="298873"/>
            </a:xfrm>
            <a:custGeom>
              <a:avLst/>
              <a:gdLst/>
              <a:ahLst/>
              <a:cxnLst/>
              <a:rect l="l" t="t" r="r" b="b"/>
              <a:pathLst>
                <a:path w="3001" h="2962" extrusionOk="0">
                  <a:moveTo>
                    <a:pt x="287" y="0"/>
                  </a:moveTo>
                  <a:cubicBezTo>
                    <a:pt x="216" y="0"/>
                    <a:pt x="146" y="30"/>
                    <a:pt x="96" y="93"/>
                  </a:cubicBezTo>
                  <a:cubicBezTo>
                    <a:pt x="0" y="200"/>
                    <a:pt x="0" y="378"/>
                    <a:pt x="131" y="462"/>
                  </a:cubicBezTo>
                  <a:lnTo>
                    <a:pt x="3001" y="2962"/>
                  </a:lnTo>
                  <a:lnTo>
                    <a:pt x="501" y="93"/>
                  </a:lnTo>
                  <a:cubicBezTo>
                    <a:pt x="489" y="93"/>
                    <a:pt x="489" y="81"/>
                    <a:pt x="465" y="69"/>
                  </a:cubicBezTo>
                  <a:cubicBezTo>
                    <a:pt x="414" y="24"/>
                    <a:pt x="350" y="0"/>
                    <a:pt x="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06;p72">
              <a:extLst>
                <a:ext uri="{FF2B5EF4-FFF2-40B4-BE49-F238E27FC236}">
                  <a16:creationId xmlns="" xmlns:a16="http://schemas.microsoft.com/office/drawing/2014/main" id="{BD447787-FE7D-49B2-9087-58B8297AA9CA}"/>
                </a:ext>
              </a:extLst>
            </p:cNvPr>
            <p:cNvSpPr/>
            <p:nvPr/>
          </p:nvSpPr>
          <p:spPr>
            <a:xfrm>
              <a:off x="2467435" y="1395250"/>
              <a:ext cx="302808" cy="300185"/>
            </a:xfrm>
            <a:custGeom>
              <a:avLst/>
              <a:gdLst/>
              <a:ahLst/>
              <a:cxnLst/>
              <a:rect l="l" t="t" r="r" b="b"/>
              <a:pathLst>
                <a:path w="3001" h="2975" extrusionOk="0">
                  <a:moveTo>
                    <a:pt x="3001" y="1"/>
                  </a:moveTo>
                  <a:lnTo>
                    <a:pt x="131" y="2501"/>
                  </a:lnTo>
                  <a:cubicBezTo>
                    <a:pt x="108" y="2525"/>
                    <a:pt x="96" y="2525"/>
                    <a:pt x="96" y="2537"/>
                  </a:cubicBezTo>
                  <a:cubicBezTo>
                    <a:pt x="0" y="2644"/>
                    <a:pt x="0" y="2823"/>
                    <a:pt x="131" y="2906"/>
                  </a:cubicBezTo>
                  <a:cubicBezTo>
                    <a:pt x="176" y="2951"/>
                    <a:pt x="240" y="2975"/>
                    <a:pt x="305" y="2975"/>
                  </a:cubicBezTo>
                  <a:cubicBezTo>
                    <a:pt x="377" y="2975"/>
                    <a:pt x="450" y="2945"/>
                    <a:pt x="501" y="2882"/>
                  </a:cubicBezTo>
                  <a:lnTo>
                    <a:pt x="3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07;p72">
              <a:extLst>
                <a:ext uri="{FF2B5EF4-FFF2-40B4-BE49-F238E27FC236}">
                  <a16:creationId xmlns="" xmlns:a16="http://schemas.microsoft.com/office/drawing/2014/main" id="{F4553A8B-95FA-4FE0-B47E-048D4C4B64F7}"/>
                </a:ext>
              </a:extLst>
            </p:cNvPr>
            <p:cNvSpPr/>
            <p:nvPr/>
          </p:nvSpPr>
          <p:spPr>
            <a:xfrm>
              <a:off x="1342976" y="3586557"/>
              <a:ext cx="627210" cy="81832"/>
            </a:xfrm>
            <a:custGeom>
              <a:avLst/>
              <a:gdLst/>
              <a:ahLst/>
              <a:cxnLst/>
              <a:rect l="l" t="t" r="r" b="b"/>
              <a:pathLst>
                <a:path w="6216" h="811" extrusionOk="0">
                  <a:moveTo>
                    <a:pt x="405" y="1"/>
                  </a:moveTo>
                  <a:cubicBezTo>
                    <a:pt x="179" y="1"/>
                    <a:pt x="0" y="179"/>
                    <a:pt x="0" y="406"/>
                  </a:cubicBezTo>
                  <a:cubicBezTo>
                    <a:pt x="0" y="632"/>
                    <a:pt x="179" y="810"/>
                    <a:pt x="405" y="810"/>
                  </a:cubicBezTo>
                  <a:lnTo>
                    <a:pt x="5810" y="810"/>
                  </a:lnTo>
                  <a:cubicBezTo>
                    <a:pt x="6025" y="810"/>
                    <a:pt x="6215" y="632"/>
                    <a:pt x="6215" y="406"/>
                  </a:cubicBezTo>
                  <a:cubicBezTo>
                    <a:pt x="6215" y="179"/>
                    <a:pt x="6025" y="1"/>
                    <a:pt x="5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08;p72">
              <a:extLst>
                <a:ext uri="{FF2B5EF4-FFF2-40B4-BE49-F238E27FC236}">
                  <a16:creationId xmlns="" xmlns:a16="http://schemas.microsoft.com/office/drawing/2014/main" id="{33834E1F-9D1D-46F9-AC3C-A7BF3FB89066}"/>
                </a:ext>
              </a:extLst>
            </p:cNvPr>
            <p:cNvSpPr/>
            <p:nvPr/>
          </p:nvSpPr>
          <p:spPr>
            <a:xfrm>
              <a:off x="1342976" y="3723583"/>
              <a:ext cx="627210" cy="80520"/>
            </a:xfrm>
            <a:custGeom>
              <a:avLst/>
              <a:gdLst/>
              <a:ahLst/>
              <a:cxnLst/>
              <a:rect l="l" t="t" r="r" b="b"/>
              <a:pathLst>
                <a:path w="6216" h="798" extrusionOk="0">
                  <a:moveTo>
                    <a:pt x="405" y="0"/>
                  </a:moveTo>
                  <a:cubicBezTo>
                    <a:pt x="179" y="0"/>
                    <a:pt x="0" y="179"/>
                    <a:pt x="0" y="405"/>
                  </a:cubicBezTo>
                  <a:cubicBezTo>
                    <a:pt x="0" y="619"/>
                    <a:pt x="179" y="798"/>
                    <a:pt x="405" y="798"/>
                  </a:cubicBezTo>
                  <a:lnTo>
                    <a:pt x="5810" y="798"/>
                  </a:lnTo>
                  <a:cubicBezTo>
                    <a:pt x="6025" y="798"/>
                    <a:pt x="6215" y="619"/>
                    <a:pt x="6215" y="405"/>
                  </a:cubicBezTo>
                  <a:cubicBezTo>
                    <a:pt x="6215" y="179"/>
                    <a:pt x="6025" y="0"/>
                    <a:pt x="5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09;p72">
              <a:extLst>
                <a:ext uri="{FF2B5EF4-FFF2-40B4-BE49-F238E27FC236}">
                  <a16:creationId xmlns="" xmlns:a16="http://schemas.microsoft.com/office/drawing/2014/main" id="{EAABDC01-0473-469E-975F-AEF284A62838}"/>
                </a:ext>
              </a:extLst>
            </p:cNvPr>
            <p:cNvSpPr/>
            <p:nvPr/>
          </p:nvSpPr>
          <p:spPr>
            <a:xfrm>
              <a:off x="1342976" y="3858086"/>
              <a:ext cx="627210" cy="81832"/>
            </a:xfrm>
            <a:custGeom>
              <a:avLst/>
              <a:gdLst/>
              <a:ahLst/>
              <a:cxnLst/>
              <a:rect l="l" t="t" r="r" b="b"/>
              <a:pathLst>
                <a:path w="6216" h="811" extrusionOk="0">
                  <a:moveTo>
                    <a:pt x="405" y="1"/>
                  </a:moveTo>
                  <a:cubicBezTo>
                    <a:pt x="179" y="1"/>
                    <a:pt x="0" y="179"/>
                    <a:pt x="0" y="405"/>
                  </a:cubicBezTo>
                  <a:cubicBezTo>
                    <a:pt x="0" y="632"/>
                    <a:pt x="179" y="810"/>
                    <a:pt x="405" y="810"/>
                  </a:cubicBezTo>
                  <a:lnTo>
                    <a:pt x="5810" y="810"/>
                  </a:lnTo>
                  <a:cubicBezTo>
                    <a:pt x="6025" y="810"/>
                    <a:pt x="6215" y="632"/>
                    <a:pt x="6215" y="405"/>
                  </a:cubicBezTo>
                  <a:cubicBezTo>
                    <a:pt x="6215" y="179"/>
                    <a:pt x="6025" y="1"/>
                    <a:pt x="5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10;p72">
              <a:extLst>
                <a:ext uri="{FF2B5EF4-FFF2-40B4-BE49-F238E27FC236}">
                  <a16:creationId xmlns="" xmlns:a16="http://schemas.microsoft.com/office/drawing/2014/main" id="{4A1E0E69-58B4-4F51-8EEC-E7036364E21A}"/>
                </a:ext>
              </a:extLst>
            </p:cNvPr>
            <p:cNvSpPr/>
            <p:nvPr/>
          </p:nvSpPr>
          <p:spPr>
            <a:xfrm>
              <a:off x="1442667" y="3995011"/>
              <a:ext cx="428937" cy="81832"/>
            </a:xfrm>
            <a:custGeom>
              <a:avLst/>
              <a:gdLst/>
              <a:ahLst/>
              <a:cxnLst/>
              <a:rect l="l" t="t" r="r" b="b"/>
              <a:pathLst>
                <a:path w="4251" h="811" extrusionOk="0">
                  <a:moveTo>
                    <a:pt x="393" y="1"/>
                  </a:moveTo>
                  <a:cubicBezTo>
                    <a:pt x="179" y="1"/>
                    <a:pt x="0" y="180"/>
                    <a:pt x="0" y="406"/>
                  </a:cubicBezTo>
                  <a:cubicBezTo>
                    <a:pt x="0" y="632"/>
                    <a:pt x="179" y="811"/>
                    <a:pt x="393" y="811"/>
                  </a:cubicBezTo>
                  <a:lnTo>
                    <a:pt x="3846" y="811"/>
                  </a:lnTo>
                  <a:cubicBezTo>
                    <a:pt x="4072" y="811"/>
                    <a:pt x="4251" y="632"/>
                    <a:pt x="4251" y="406"/>
                  </a:cubicBezTo>
                  <a:cubicBezTo>
                    <a:pt x="4251" y="180"/>
                    <a:pt x="4072" y="1"/>
                    <a:pt x="3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Picture 28" descr="A white rectangular object with black text&#10;&#10;Description generated with high confidence">
            <a:extLst>
              <a:ext uri="{FF2B5EF4-FFF2-40B4-BE49-F238E27FC236}">
                <a16:creationId xmlns="" xmlns:a16="http://schemas.microsoft.com/office/drawing/2014/main" id="{3E4D616E-FC5E-449B-B518-0605B9B29615}"/>
              </a:ext>
            </a:extLst>
          </p:cNvPr>
          <p:cNvPicPr>
            <a:picLocks noChangeAspect="1"/>
          </p:cNvPicPr>
          <p:nvPr/>
        </p:nvPicPr>
        <p:blipFill rotWithShape="1">
          <a:blip r:embed="rId3"/>
          <a:srcRect l="12806" t="251" r="14528" b="-251"/>
          <a:stretch/>
        </p:blipFill>
        <p:spPr>
          <a:xfrm>
            <a:off x="1015033" y="1114887"/>
            <a:ext cx="7250067" cy="2770935"/>
          </a:xfrm>
          <a:prstGeom prst="rect">
            <a:avLst/>
          </a:prstGeom>
        </p:spPr>
      </p:pic>
    </p:spTree>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3">
            <a:extLst>
              <a:ext uri="{FF2B5EF4-FFF2-40B4-BE49-F238E27FC236}">
                <a16:creationId xmlns="" xmlns:a16="http://schemas.microsoft.com/office/drawing/2014/main" id="{F0C23ADA-CF02-4521-8596-17E2DF18F230}"/>
              </a:ext>
            </a:extLst>
          </p:cNvPr>
          <p:cNvSpPr/>
          <p:nvPr/>
        </p:nvSpPr>
        <p:spPr>
          <a:xfrm>
            <a:off x="1551818" y="1600200"/>
            <a:ext cx="6172200" cy="4191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 name="TextBox 2">
            <a:extLst>
              <a:ext uri="{FF2B5EF4-FFF2-40B4-BE49-F238E27FC236}">
                <a16:creationId xmlns="" xmlns:a16="http://schemas.microsoft.com/office/drawing/2014/main" id="{6D4314AA-E543-4DEF-A1DB-0545A0BA360B}"/>
              </a:ext>
            </a:extLst>
          </p:cNvPr>
          <p:cNvSpPr txBox="1"/>
          <p:nvPr/>
        </p:nvSpPr>
        <p:spPr>
          <a:xfrm>
            <a:off x="2203383" y="408709"/>
            <a:ext cx="4869071" cy="490712"/>
          </a:xfrm>
          <a:prstGeom prst="rect">
            <a:avLst/>
          </a:prstGeom>
        </p:spPr>
        <p:txBody>
          <a:bodyPr lIns="0" tIns="0" rIns="0" bIns="0" rtlCol="0" anchor="t">
            <a:spAutoFit/>
          </a:bodyPr>
          <a:lstStyle/>
          <a:p>
            <a:pPr algn="ctr">
              <a:lnSpc>
                <a:spcPts val="4062"/>
              </a:lnSpc>
              <a:spcBef>
                <a:spcPct val="0"/>
              </a:spcBef>
            </a:pPr>
            <a:r>
              <a:rPr lang="vi-VN" sz="3300" b="1" dirty="0">
                <a:solidFill>
                  <a:srgbClr val="05066D"/>
                </a:solidFill>
                <a:latin typeface="Arial" panose="020B0604020202020204" pitchFamily="34" charset="0"/>
                <a:cs typeface="Arial" panose="020B0604020202020204" pitchFamily="34" charset="0"/>
              </a:rPr>
              <a:t>HƯỚNG DẪN VỀ NHÀ</a:t>
            </a:r>
            <a:endParaRPr lang="en-US" sz="3300" b="1" dirty="0">
              <a:solidFill>
                <a:srgbClr val="05066D"/>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 xmlns:a16="http://schemas.microsoft.com/office/drawing/2014/main" id="{0BF1129C-20D9-4A98-A1E4-0B5961FFE251}"/>
              </a:ext>
            </a:extLst>
          </p:cNvPr>
          <p:cNvSpPr/>
          <p:nvPr/>
        </p:nvSpPr>
        <p:spPr>
          <a:xfrm>
            <a:off x="1288983" y="1352550"/>
            <a:ext cx="914400" cy="9144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accent2">
                    <a:lumMod val="75000"/>
                  </a:schemeClr>
                </a:solidFill>
                <a:latin typeface="Arial" panose="020B0604020202020204" pitchFamily="34" charset="0"/>
                <a:cs typeface="Arial" panose="020B0604020202020204" pitchFamily="34" charset="0"/>
              </a:rPr>
              <a:t>01</a:t>
            </a:r>
            <a:endParaRPr lang="en-US" sz="3000" b="1" dirty="0">
              <a:solidFill>
                <a:schemeClr val="accent2">
                  <a:lumMod val="75000"/>
                </a:schemeClr>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 xmlns:a16="http://schemas.microsoft.com/office/drawing/2014/main" id="{9F18A289-B5A5-47B5-8475-03983BC311B3}"/>
              </a:ext>
            </a:extLst>
          </p:cNvPr>
          <p:cNvSpPr/>
          <p:nvPr/>
        </p:nvSpPr>
        <p:spPr>
          <a:xfrm>
            <a:off x="4180718" y="1352550"/>
            <a:ext cx="914400" cy="9144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accent2">
                    <a:lumMod val="75000"/>
                  </a:schemeClr>
                </a:solidFill>
                <a:latin typeface="Arial" panose="020B0604020202020204" pitchFamily="34" charset="0"/>
                <a:cs typeface="Arial" panose="020B0604020202020204" pitchFamily="34" charset="0"/>
              </a:rPr>
              <a:t>02</a:t>
            </a:r>
            <a:endParaRPr lang="en-US" sz="3000" b="1" dirty="0">
              <a:solidFill>
                <a:schemeClr val="accent2">
                  <a:lumMod val="7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 xmlns:a16="http://schemas.microsoft.com/office/drawing/2014/main" id="{D892EBBB-477D-4F3A-A489-935D77F37535}"/>
              </a:ext>
            </a:extLst>
          </p:cNvPr>
          <p:cNvSpPr/>
          <p:nvPr/>
        </p:nvSpPr>
        <p:spPr>
          <a:xfrm>
            <a:off x="6120730" y="3325462"/>
            <a:ext cx="2817847" cy="1001941"/>
          </a:xfrm>
          <a:prstGeom prst="rect">
            <a:avLst/>
          </a:prstGeom>
        </p:spPr>
        <p:txBody>
          <a:bodyPr wrap="square">
            <a:spAutoFit/>
          </a:bodyPr>
          <a:lstStyle/>
          <a:p>
            <a:pPr algn="ctr">
              <a:lnSpc>
                <a:spcPct val="150000"/>
              </a:lnSpc>
            </a:pPr>
            <a:r>
              <a:rPr lang="vi-VN" sz="2100" dirty="0">
                <a:latin typeface="Arial" panose="020B0604020202020204" pitchFamily="34" charset="0"/>
                <a:cs typeface="Arial" panose="020B0604020202020204" pitchFamily="34" charset="0"/>
              </a:rPr>
              <a:t>Chuẩn bị </a:t>
            </a:r>
            <a:r>
              <a:rPr lang="vi-VN" sz="2100" b="1" dirty="0">
                <a:latin typeface="Arial" panose="020B0604020202020204" pitchFamily="34" charset="0"/>
                <a:cs typeface="Arial" panose="020B0604020202020204" pitchFamily="34" charset="0"/>
              </a:rPr>
              <a:t>Bài </a:t>
            </a:r>
            <a:r>
              <a:rPr lang="en-US" sz="2100" b="1" dirty="0">
                <a:latin typeface="Arial" panose="020B0604020202020204" pitchFamily="34" charset="0"/>
                <a:cs typeface="Arial" panose="020B0604020202020204" pitchFamily="34" charset="0"/>
              </a:rPr>
              <a:t>22. </a:t>
            </a:r>
            <a:r>
              <a:rPr lang="en-US" sz="2100" b="1" dirty="0" err="1">
                <a:latin typeface="Arial" panose="020B0604020202020204" pitchFamily="34" charset="0"/>
                <a:cs typeface="Arial" panose="020B0604020202020204" pitchFamily="34" charset="0"/>
              </a:rPr>
              <a:t>Tác</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dụng</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của</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dòng</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điện</a:t>
            </a:r>
            <a:endParaRPr lang="en-US" sz="21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EB99FCC-1D1A-42EC-BB90-175E83904817}"/>
              </a:ext>
            </a:extLst>
          </p:cNvPr>
          <p:cNvSpPr txBox="1"/>
          <p:nvPr/>
        </p:nvSpPr>
        <p:spPr>
          <a:xfrm>
            <a:off x="666649" y="3325463"/>
            <a:ext cx="2159068" cy="1001941"/>
          </a:xfrm>
          <a:prstGeom prst="rect">
            <a:avLst/>
          </a:prstGeom>
          <a:noFill/>
        </p:spPr>
        <p:txBody>
          <a:bodyPr wrap="square" rtlCol="0">
            <a:spAutoFit/>
          </a:bodyPr>
          <a:lstStyle/>
          <a:p>
            <a:pPr algn="ctr">
              <a:lnSpc>
                <a:spcPct val="150000"/>
              </a:lnSpc>
            </a:pPr>
            <a:r>
              <a:rPr lang="vi-VN" sz="2100" dirty="0">
                <a:latin typeface="Arial" panose="020B0604020202020204" pitchFamily="34" charset="0"/>
                <a:cs typeface="Arial" panose="020B0604020202020204" pitchFamily="34" charset="0"/>
              </a:rPr>
              <a:t>Ôn tập kiến thức đã học</a:t>
            </a:r>
            <a:endParaRPr lang="en-US" sz="21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AD25BFB7-FE73-4409-A256-14D9C8A90D68}"/>
              </a:ext>
            </a:extLst>
          </p:cNvPr>
          <p:cNvSpPr txBox="1"/>
          <p:nvPr/>
        </p:nvSpPr>
        <p:spPr>
          <a:xfrm>
            <a:off x="3464360" y="3325462"/>
            <a:ext cx="2347116" cy="1001941"/>
          </a:xfrm>
          <a:prstGeom prst="rect">
            <a:avLst/>
          </a:prstGeom>
          <a:noFill/>
        </p:spPr>
        <p:txBody>
          <a:bodyPr wrap="square" rtlCol="0">
            <a:spAutoFit/>
          </a:bodyPr>
          <a:lstStyle/>
          <a:p>
            <a:pPr algn="ctr">
              <a:lnSpc>
                <a:spcPct val="150000"/>
              </a:lnSpc>
            </a:pPr>
            <a:r>
              <a:rPr lang="vi-VN" sz="2100" dirty="0">
                <a:latin typeface="Arial" panose="020B0604020202020204" pitchFamily="34" charset="0"/>
                <a:cs typeface="Arial" panose="020B0604020202020204" pitchFamily="34" charset="0"/>
              </a:rPr>
              <a:t>Hoàn thành bài tập trong SBT</a:t>
            </a:r>
            <a:endParaRPr lang="en-US" sz="2100" dirty="0">
              <a:latin typeface="Arial" panose="020B0604020202020204" pitchFamily="34" charset="0"/>
              <a:cs typeface="Arial" panose="020B0604020202020204" pitchFamily="34" charset="0"/>
            </a:endParaRPr>
          </a:p>
        </p:txBody>
      </p:sp>
      <p:grpSp>
        <p:nvGrpSpPr>
          <p:cNvPr id="11" name="Google Shape;2576;p70">
            <a:extLst>
              <a:ext uri="{FF2B5EF4-FFF2-40B4-BE49-F238E27FC236}">
                <a16:creationId xmlns="" xmlns:a16="http://schemas.microsoft.com/office/drawing/2014/main" id="{C9B6F1D1-1C24-4DB8-A02C-DC5136838DB2}"/>
              </a:ext>
            </a:extLst>
          </p:cNvPr>
          <p:cNvGrpSpPr/>
          <p:nvPr/>
        </p:nvGrpSpPr>
        <p:grpSpPr>
          <a:xfrm>
            <a:off x="1052337" y="2332150"/>
            <a:ext cx="1182174" cy="1001941"/>
            <a:chOff x="1244125" y="2798313"/>
            <a:chExt cx="1918100" cy="1759250"/>
          </a:xfrm>
        </p:grpSpPr>
        <p:grpSp>
          <p:nvGrpSpPr>
            <p:cNvPr id="12" name="Google Shape;2577;p70">
              <a:extLst>
                <a:ext uri="{FF2B5EF4-FFF2-40B4-BE49-F238E27FC236}">
                  <a16:creationId xmlns="" xmlns:a16="http://schemas.microsoft.com/office/drawing/2014/main" id="{4705A08A-B53C-497B-9980-9F9C743B4CB8}"/>
                </a:ext>
              </a:extLst>
            </p:cNvPr>
            <p:cNvGrpSpPr/>
            <p:nvPr/>
          </p:nvGrpSpPr>
          <p:grpSpPr>
            <a:xfrm>
              <a:off x="1850900" y="2798313"/>
              <a:ext cx="1311325" cy="1759250"/>
              <a:chOff x="6895100" y="585050"/>
              <a:chExt cx="1311325" cy="1759250"/>
            </a:xfrm>
          </p:grpSpPr>
          <p:sp>
            <p:nvSpPr>
              <p:cNvPr id="32" name="Google Shape;2578;p70">
                <a:extLst>
                  <a:ext uri="{FF2B5EF4-FFF2-40B4-BE49-F238E27FC236}">
                    <a16:creationId xmlns="" xmlns:a16="http://schemas.microsoft.com/office/drawing/2014/main" id="{ED70D697-B3A3-42C6-B259-5EFFBB4DC04B}"/>
                  </a:ext>
                </a:extLst>
              </p:cNvPr>
              <p:cNvSpPr/>
              <p:nvPr/>
            </p:nvSpPr>
            <p:spPr>
              <a:xfrm>
                <a:off x="7698075" y="609050"/>
                <a:ext cx="275100" cy="381375"/>
              </a:xfrm>
              <a:custGeom>
                <a:avLst/>
                <a:gdLst/>
                <a:ahLst/>
                <a:cxnLst/>
                <a:rect l="l" t="t" r="r" b="b"/>
                <a:pathLst>
                  <a:path w="11004" h="15255" extrusionOk="0">
                    <a:moveTo>
                      <a:pt x="4658" y="0"/>
                    </a:moveTo>
                    <a:lnTo>
                      <a:pt x="4564" y="250"/>
                    </a:lnTo>
                    <a:lnTo>
                      <a:pt x="3845" y="2282"/>
                    </a:lnTo>
                    <a:lnTo>
                      <a:pt x="3642" y="2845"/>
                    </a:lnTo>
                    <a:lnTo>
                      <a:pt x="3329" y="3689"/>
                    </a:lnTo>
                    <a:lnTo>
                      <a:pt x="3126" y="4251"/>
                    </a:lnTo>
                    <a:lnTo>
                      <a:pt x="0" y="12941"/>
                    </a:lnTo>
                    <a:lnTo>
                      <a:pt x="7080" y="15254"/>
                    </a:lnTo>
                    <a:lnTo>
                      <a:pt x="9706" y="6392"/>
                    </a:lnTo>
                    <a:lnTo>
                      <a:pt x="9878" y="5830"/>
                    </a:lnTo>
                    <a:lnTo>
                      <a:pt x="10128" y="4970"/>
                    </a:lnTo>
                    <a:lnTo>
                      <a:pt x="10300" y="4392"/>
                    </a:lnTo>
                    <a:lnTo>
                      <a:pt x="10925" y="2329"/>
                    </a:lnTo>
                    <a:lnTo>
                      <a:pt x="11003" y="2079"/>
                    </a:lnTo>
                    <a:lnTo>
                      <a:pt x="46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79;p70">
                <a:extLst>
                  <a:ext uri="{FF2B5EF4-FFF2-40B4-BE49-F238E27FC236}">
                    <a16:creationId xmlns="" xmlns:a16="http://schemas.microsoft.com/office/drawing/2014/main" id="{90CB79A2-1C39-4DEB-AC0C-FC493E43939B}"/>
                  </a:ext>
                </a:extLst>
              </p:cNvPr>
              <p:cNvSpPr/>
              <p:nvPr/>
            </p:nvSpPr>
            <p:spPr>
              <a:xfrm>
                <a:off x="7789100" y="666075"/>
                <a:ext cx="166475" cy="67250"/>
              </a:xfrm>
              <a:custGeom>
                <a:avLst/>
                <a:gdLst/>
                <a:ahLst/>
                <a:cxnLst/>
                <a:rect l="l" t="t" r="r" b="b"/>
                <a:pathLst>
                  <a:path w="6659" h="2690" extrusionOk="0">
                    <a:moveTo>
                      <a:pt x="204" y="1"/>
                    </a:moveTo>
                    <a:lnTo>
                      <a:pt x="1" y="564"/>
                    </a:lnTo>
                    <a:lnTo>
                      <a:pt x="6487" y="2689"/>
                    </a:lnTo>
                    <a:lnTo>
                      <a:pt x="6659" y="2111"/>
                    </a:lnTo>
                    <a:lnTo>
                      <a:pt x="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80;p70">
                <a:extLst>
                  <a:ext uri="{FF2B5EF4-FFF2-40B4-BE49-F238E27FC236}">
                    <a16:creationId xmlns="" xmlns:a16="http://schemas.microsoft.com/office/drawing/2014/main" id="{D5D45F46-6634-4A54-A171-D270288EC702}"/>
                  </a:ext>
                </a:extLst>
              </p:cNvPr>
              <p:cNvSpPr/>
              <p:nvPr/>
            </p:nvSpPr>
            <p:spPr>
              <a:xfrm>
                <a:off x="7776200" y="701250"/>
                <a:ext cx="168825" cy="67625"/>
              </a:xfrm>
              <a:custGeom>
                <a:avLst/>
                <a:gdLst/>
                <a:ahLst/>
                <a:cxnLst/>
                <a:rect l="l" t="t" r="r" b="b"/>
                <a:pathLst>
                  <a:path w="6753" h="2705" extrusionOk="0">
                    <a:moveTo>
                      <a:pt x="204" y="1"/>
                    </a:moveTo>
                    <a:lnTo>
                      <a:pt x="1" y="563"/>
                    </a:lnTo>
                    <a:lnTo>
                      <a:pt x="6581" y="2704"/>
                    </a:lnTo>
                    <a:lnTo>
                      <a:pt x="6753" y="2142"/>
                    </a:lnTo>
                    <a:lnTo>
                      <a:pt x="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81;p70">
                <a:extLst>
                  <a:ext uri="{FF2B5EF4-FFF2-40B4-BE49-F238E27FC236}">
                    <a16:creationId xmlns="" xmlns:a16="http://schemas.microsoft.com/office/drawing/2014/main" id="{805E9BAA-1530-438B-B91B-1CCF599FB024}"/>
                  </a:ext>
                </a:extLst>
              </p:cNvPr>
              <p:cNvSpPr/>
              <p:nvPr/>
            </p:nvSpPr>
            <p:spPr>
              <a:xfrm>
                <a:off x="7802400" y="585050"/>
                <a:ext cx="187575" cy="82775"/>
              </a:xfrm>
              <a:custGeom>
                <a:avLst/>
                <a:gdLst/>
                <a:ahLst/>
                <a:cxnLst/>
                <a:rect l="l" t="t" r="r" b="b"/>
                <a:pathLst>
                  <a:path w="7503" h="3311" extrusionOk="0">
                    <a:moveTo>
                      <a:pt x="633" y="1"/>
                    </a:moveTo>
                    <a:cubicBezTo>
                      <a:pt x="423" y="1"/>
                      <a:pt x="236" y="132"/>
                      <a:pt x="172" y="335"/>
                    </a:cubicBezTo>
                    <a:lnTo>
                      <a:pt x="78" y="601"/>
                    </a:lnTo>
                    <a:cubicBezTo>
                      <a:pt x="0" y="851"/>
                      <a:pt x="125" y="1132"/>
                      <a:pt x="391" y="1210"/>
                    </a:cubicBezTo>
                    <a:lnTo>
                      <a:pt x="6721" y="3289"/>
                    </a:lnTo>
                    <a:cubicBezTo>
                      <a:pt x="6768" y="3304"/>
                      <a:pt x="6815" y="3310"/>
                      <a:pt x="6863" y="3310"/>
                    </a:cubicBezTo>
                    <a:cubicBezTo>
                      <a:pt x="7069" y="3310"/>
                      <a:pt x="7267" y="3180"/>
                      <a:pt x="7330" y="2976"/>
                    </a:cubicBezTo>
                    <a:lnTo>
                      <a:pt x="7424" y="2711"/>
                    </a:lnTo>
                    <a:cubicBezTo>
                      <a:pt x="7502" y="2445"/>
                      <a:pt x="7361" y="2179"/>
                      <a:pt x="7111" y="2101"/>
                    </a:cubicBezTo>
                    <a:lnTo>
                      <a:pt x="782" y="22"/>
                    </a:lnTo>
                    <a:cubicBezTo>
                      <a:pt x="732" y="8"/>
                      <a:pt x="682" y="1"/>
                      <a:pt x="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82;p70">
                <a:extLst>
                  <a:ext uri="{FF2B5EF4-FFF2-40B4-BE49-F238E27FC236}">
                    <a16:creationId xmlns="" xmlns:a16="http://schemas.microsoft.com/office/drawing/2014/main" id="{D77FE31D-8554-4457-9EAA-0CCAAF30136A}"/>
                  </a:ext>
                </a:extLst>
              </p:cNvPr>
              <p:cNvSpPr/>
              <p:nvPr/>
            </p:nvSpPr>
            <p:spPr>
              <a:xfrm>
                <a:off x="7650400" y="1393825"/>
                <a:ext cx="99650" cy="255200"/>
              </a:xfrm>
              <a:custGeom>
                <a:avLst/>
                <a:gdLst/>
                <a:ahLst/>
                <a:cxnLst/>
                <a:rect l="l" t="t" r="r" b="b"/>
                <a:pathLst>
                  <a:path w="3986" h="10208" extrusionOk="0">
                    <a:moveTo>
                      <a:pt x="2374" y="0"/>
                    </a:moveTo>
                    <a:cubicBezTo>
                      <a:pt x="1813" y="0"/>
                      <a:pt x="1319" y="301"/>
                      <a:pt x="1047" y="758"/>
                    </a:cubicBezTo>
                    <a:cubicBezTo>
                      <a:pt x="922" y="946"/>
                      <a:pt x="860" y="1149"/>
                      <a:pt x="829" y="1384"/>
                    </a:cubicBezTo>
                    <a:lnTo>
                      <a:pt x="813" y="1587"/>
                    </a:lnTo>
                    <a:lnTo>
                      <a:pt x="203" y="7448"/>
                    </a:lnTo>
                    <a:lnTo>
                      <a:pt x="110" y="8323"/>
                    </a:lnTo>
                    <a:lnTo>
                      <a:pt x="78" y="8511"/>
                    </a:lnTo>
                    <a:cubicBezTo>
                      <a:pt x="0" y="9245"/>
                      <a:pt x="454" y="9917"/>
                      <a:pt x="1141" y="10136"/>
                    </a:cubicBezTo>
                    <a:cubicBezTo>
                      <a:pt x="1235" y="10167"/>
                      <a:pt x="1344" y="10183"/>
                      <a:pt x="1454" y="10199"/>
                    </a:cubicBezTo>
                    <a:cubicBezTo>
                      <a:pt x="1510" y="10205"/>
                      <a:pt x="1566" y="10208"/>
                      <a:pt x="1622" y="10208"/>
                    </a:cubicBezTo>
                    <a:cubicBezTo>
                      <a:pt x="2397" y="10208"/>
                      <a:pt x="3070" y="9611"/>
                      <a:pt x="3157" y="8823"/>
                    </a:cubicBezTo>
                    <a:lnTo>
                      <a:pt x="3173" y="8604"/>
                    </a:lnTo>
                    <a:lnTo>
                      <a:pt x="3267" y="7729"/>
                    </a:lnTo>
                    <a:lnTo>
                      <a:pt x="3892" y="1712"/>
                    </a:lnTo>
                    <a:cubicBezTo>
                      <a:pt x="3986" y="868"/>
                      <a:pt x="3376" y="102"/>
                      <a:pt x="2532" y="8"/>
                    </a:cubicBezTo>
                    <a:cubicBezTo>
                      <a:pt x="2479" y="3"/>
                      <a:pt x="2426" y="0"/>
                      <a:pt x="2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83;p70">
                <a:extLst>
                  <a:ext uri="{FF2B5EF4-FFF2-40B4-BE49-F238E27FC236}">
                    <a16:creationId xmlns="" xmlns:a16="http://schemas.microsoft.com/office/drawing/2014/main" id="{A1781F0A-A261-484A-B60C-1D65E5709430}"/>
                  </a:ext>
                </a:extLst>
              </p:cNvPr>
              <p:cNvSpPr/>
              <p:nvPr/>
            </p:nvSpPr>
            <p:spPr>
              <a:xfrm>
                <a:off x="7434325" y="1347875"/>
                <a:ext cx="172725" cy="231700"/>
              </a:xfrm>
              <a:custGeom>
                <a:avLst/>
                <a:gdLst/>
                <a:ahLst/>
                <a:cxnLst/>
                <a:rect l="l" t="t" r="r" b="b"/>
                <a:pathLst>
                  <a:path w="6909" h="9268" extrusionOk="0">
                    <a:moveTo>
                      <a:pt x="5377" y="0"/>
                    </a:moveTo>
                    <a:cubicBezTo>
                      <a:pt x="4845" y="0"/>
                      <a:pt x="4326" y="275"/>
                      <a:pt x="4033" y="768"/>
                    </a:cubicBezTo>
                    <a:lnTo>
                      <a:pt x="1001" y="5988"/>
                    </a:lnTo>
                    <a:lnTo>
                      <a:pt x="547" y="6738"/>
                    </a:lnTo>
                    <a:lnTo>
                      <a:pt x="438" y="6957"/>
                    </a:lnTo>
                    <a:cubicBezTo>
                      <a:pt x="0" y="7692"/>
                      <a:pt x="250" y="8629"/>
                      <a:pt x="985" y="9067"/>
                    </a:cubicBezTo>
                    <a:cubicBezTo>
                      <a:pt x="1079" y="9114"/>
                      <a:pt x="1188" y="9161"/>
                      <a:pt x="1282" y="9192"/>
                    </a:cubicBezTo>
                    <a:cubicBezTo>
                      <a:pt x="1438" y="9243"/>
                      <a:pt x="1599" y="9267"/>
                      <a:pt x="1758" y="9267"/>
                    </a:cubicBezTo>
                    <a:cubicBezTo>
                      <a:pt x="2288" y="9267"/>
                      <a:pt x="2807" y="8997"/>
                      <a:pt x="3095" y="8504"/>
                    </a:cubicBezTo>
                    <a:lnTo>
                      <a:pt x="3189" y="8348"/>
                    </a:lnTo>
                    <a:lnTo>
                      <a:pt x="3626" y="7598"/>
                    </a:lnTo>
                    <a:lnTo>
                      <a:pt x="6408" y="2815"/>
                    </a:lnTo>
                    <a:lnTo>
                      <a:pt x="6705" y="2315"/>
                    </a:lnTo>
                    <a:cubicBezTo>
                      <a:pt x="6846" y="2065"/>
                      <a:pt x="6908" y="1799"/>
                      <a:pt x="6908" y="1534"/>
                    </a:cubicBezTo>
                    <a:cubicBezTo>
                      <a:pt x="6908" y="1002"/>
                      <a:pt x="6627" y="487"/>
                      <a:pt x="6143" y="205"/>
                    </a:cubicBezTo>
                    <a:cubicBezTo>
                      <a:pt x="5901" y="66"/>
                      <a:pt x="5637" y="0"/>
                      <a:pt x="53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84;p70">
                <a:extLst>
                  <a:ext uri="{FF2B5EF4-FFF2-40B4-BE49-F238E27FC236}">
                    <a16:creationId xmlns="" xmlns:a16="http://schemas.microsoft.com/office/drawing/2014/main" id="{87B0E862-1F2A-487D-8CF3-941B700680CD}"/>
                  </a:ext>
                </a:extLst>
              </p:cNvPr>
              <p:cNvSpPr/>
              <p:nvPr/>
            </p:nvSpPr>
            <p:spPr>
              <a:xfrm>
                <a:off x="7542950" y="1370550"/>
                <a:ext cx="135200" cy="243425"/>
              </a:xfrm>
              <a:custGeom>
                <a:avLst/>
                <a:gdLst/>
                <a:ahLst/>
                <a:cxnLst/>
                <a:rect l="l" t="t" r="r" b="b"/>
                <a:pathLst>
                  <a:path w="5408" h="9737" extrusionOk="0">
                    <a:moveTo>
                      <a:pt x="3805" y="0"/>
                    </a:moveTo>
                    <a:cubicBezTo>
                      <a:pt x="3321" y="0"/>
                      <a:pt x="2858" y="238"/>
                      <a:pt x="2563" y="627"/>
                    </a:cubicBezTo>
                    <a:cubicBezTo>
                      <a:pt x="2470" y="752"/>
                      <a:pt x="2392" y="908"/>
                      <a:pt x="2345" y="1064"/>
                    </a:cubicBezTo>
                    <a:lnTo>
                      <a:pt x="157" y="7722"/>
                    </a:lnTo>
                    <a:cubicBezTo>
                      <a:pt x="141" y="7800"/>
                      <a:pt x="110" y="7894"/>
                      <a:pt x="110" y="7972"/>
                    </a:cubicBezTo>
                    <a:cubicBezTo>
                      <a:pt x="0" y="8707"/>
                      <a:pt x="422" y="9426"/>
                      <a:pt x="1157" y="9660"/>
                    </a:cubicBezTo>
                    <a:cubicBezTo>
                      <a:pt x="1314" y="9712"/>
                      <a:pt x="1474" y="9736"/>
                      <a:pt x="1631" y="9736"/>
                    </a:cubicBezTo>
                    <a:cubicBezTo>
                      <a:pt x="2191" y="9736"/>
                      <a:pt x="2717" y="9426"/>
                      <a:pt x="2985" y="8926"/>
                    </a:cubicBezTo>
                    <a:cubicBezTo>
                      <a:pt x="3032" y="8848"/>
                      <a:pt x="3064" y="8770"/>
                      <a:pt x="3095" y="8676"/>
                    </a:cubicBezTo>
                    <a:lnTo>
                      <a:pt x="5267" y="2018"/>
                    </a:lnTo>
                    <a:cubicBezTo>
                      <a:pt x="5299" y="1908"/>
                      <a:pt x="5330" y="1799"/>
                      <a:pt x="5345" y="1689"/>
                    </a:cubicBezTo>
                    <a:cubicBezTo>
                      <a:pt x="5408" y="986"/>
                      <a:pt x="4986" y="314"/>
                      <a:pt x="4283" y="80"/>
                    </a:cubicBezTo>
                    <a:cubicBezTo>
                      <a:pt x="4125" y="26"/>
                      <a:pt x="3964" y="0"/>
                      <a:pt x="3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85;p70">
                <a:extLst>
                  <a:ext uri="{FF2B5EF4-FFF2-40B4-BE49-F238E27FC236}">
                    <a16:creationId xmlns="" xmlns:a16="http://schemas.microsoft.com/office/drawing/2014/main" id="{4264C904-A470-4ED6-84F5-29DA1CED0D03}"/>
                  </a:ext>
                </a:extLst>
              </p:cNvPr>
              <p:cNvSpPr/>
              <p:nvPr/>
            </p:nvSpPr>
            <p:spPr>
              <a:xfrm>
                <a:off x="7653125" y="1580000"/>
                <a:ext cx="78950" cy="28950"/>
              </a:xfrm>
              <a:custGeom>
                <a:avLst/>
                <a:gdLst/>
                <a:ahLst/>
                <a:cxnLst/>
                <a:rect l="l" t="t" r="r" b="b"/>
                <a:pathLst>
                  <a:path w="3158" h="1158" extrusionOk="0">
                    <a:moveTo>
                      <a:pt x="94" y="1"/>
                    </a:moveTo>
                    <a:lnTo>
                      <a:pt x="1" y="876"/>
                    </a:lnTo>
                    <a:lnTo>
                      <a:pt x="3064" y="1157"/>
                    </a:lnTo>
                    <a:lnTo>
                      <a:pt x="3158" y="282"/>
                    </a:lnTo>
                    <a:lnTo>
                      <a:pt x="94" y="1"/>
                    </a:lnTo>
                    <a:close/>
                  </a:path>
                </a:pathLst>
              </a:custGeom>
              <a:solidFill>
                <a:srgbClr val="002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86;p70">
                <a:extLst>
                  <a:ext uri="{FF2B5EF4-FFF2-40B4-BE49-F238E27FC236}">
                    <a16:creationId xmlns="" xmlns:a16="http://schemas.microsoft.com/office/drawing/2014/main" id="{CA4849AB-70DC-4414-975C-7737F689EA58}"/>
                  </a:ext>
                </a:extLst>
              </p:cNvPr>
              <p:cNvSpPr/>
              <p:nvPr/>
            </p:nvSpPr>
            <p:spPr>
              <a:xfrm>
                <a:off x="7545675" y="1548750"/>
                <a:ext cx="79350" cy="44950"/>
              </a:xfrm>
              <a:custGeom>
                <a:avLst/>
                <a:gdLst/>
                <a:ahLst/>
                <a:cxnLst/>
                <a:rect l="l" t="t" r="r" b="b"/>
                <a:pathLst>
                  <a:path w="3174" h="1798" extrusionOk="0">
                    <a:moveTo>
                      <a:pt x="251" y="0"/>
                    </a:moveTo>
                    <a:lnTo>
                      <a:pt x="63" y="594"/>
                    </a:lnTo>
                    <a:cubicBezTo>
                      <a:pt x="32" y="672"/>
                      <a:pt x="1" y="766"/>
                      <a:pt x="1" y="844"/>
                    </a:cubicBezTo>
                    <a:lnTo>
                      <a:pt x="2876" y="1798"/>
                    </a:lnTo>
                    <a:cubicBezTo>
                      <a:pt x="2923" y="1720"/>
                      <a:pt x="2955" y="1642"/>
                      <a:pt x="2986" y="1548"/>
                    </a:cubicBezTo>
                    <a:lnTo>
                      <a:pt x="3173" y="969"/>
                    </a:lnTo>
                    <a:lnTo>
                      <a:pt x="251" y="0"/>
                    </a:lnTo>
                    <a:close/>
                  </a:path>
                </a:pathLst>
              </a:custGeom>
              <a:solidFill>
                <a:srgbClr val="002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87;p70">
                <a:extLst>
                  <a:ext uri="{FF2B5EF4-FFF2-40B4-BE49-F238E27FC236}">
                    <a16:creationId xmlns="" xmlns:a16="http://schemas.microsoft.com/office/drawing/2014/main" id="{483E0C95-F5A5-4709-BC22-15653D29CBCF}"/>
                  </a:ext>
                </a:extLst>
              </p:cNvPr>
              <p:cNvSpPr/>
              <p:nvPr/>
            </p:nvSpPr>
            <p:spPr>
              <a:xfrm>
                <a:off x="7448000" y="1497575"/>
                <a:ext cx="77000" cy="59025"/>
              </a:xfrm>
              <a:custGeom>
                <a:avLst/>
                <a:gdLst/>
                <a:ahLst/>
                <a:cxnLst/>
                <a:rect l="l" t="t" r="r" b="b"/>
                <a:pathLst>
                  <a:path w="3080" h="2361" extrusionOk="0">
                    <a:moveTo>
                      <a:pt x="454" y="0"/>
                    </a:moveTo>
                    <a:lnTo>
                      <a:pt x="0" y="750"/>
                    </a:lnTo>
                    <a:lnTo>
                      <a:pt x="2642" y="2360"/>
                    </a:lnTo>
                    <a:lnTo>
                      <a:pt x="3079" y="1610"/>
                    </a:lnTo>
                    <a:lnTo>
                      <a:pt x="454" y="0"/>
                    </a:lnTo>
                    <a:close/>
                  </a:path>
                </a:pathLst>
              </a:custGeom>
              <a:solidFill>
                <a:srgbClr val="002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88;p70">
                <a:extLst>
                  <a:ext uri="{FF2B5EF4-FFF2-40B4-BE49-F238E27FC236}">
                    <a16:creationId xmlns="" xmlns:a16="http://schemas.microsoft.com/office/drawing/2014/main" id="{BFE31BE5-0B5E-4925-969C-F06C482B6039}"/>
                  </a:ext>
                </a:extLst>
              </p:cNvPr>
              <p:cNvSpPr/>
              <p:nvPr/>
            </p:nvSpPr>
            <p:spPr>
              <a:xfrm>
                <a:off x="7487850" y="1303375"/>
                <a:ext cx="305175" cy="198325"/>
              </a:xfrm>
              <a:custGeom>
                <a:avLst/>
                <a:gdLst/>
                <a:ahLst/>
                <a:cxnLst/>
                <a:rect l="l" t="t" r="r" b="b"/>
                <a:pathLst>
                  <a:path w="12207" h="7933" extrusionOk="0">
                    <a:moveTo>
                      <a:pt x="1407" y="0"/>
                    </a:moveTo>
                    <a:lnTo>
                      <a:pt x="126" y="3939"/>
                    </a:lnTo>
                    <a:cubicBezTo>
                      <a:pt x="1" y="4330"/>
                      <a:pt x="297" y="4767"/>
                      <a:pt x="798" y="4939"/>
                    </a:cubicBezTo>
                    <a:lnTo>
                      <a:pt x="9784" y="7877"/>
                    </a:lnTo>
                    <a:cubicBezTo>
                      <a:pt x="9904" y="7915"/>
                      <a:pt x="10024" y="7932"/>
                      <a:pt x="10140" y="7932"/>
                    </a:cubicBezTo>
                    <a:cubicBezTo>
                      <a:pt x="10509" y="7932"/>
                      <a:pt x="10830" y="7753"/>
                      <a:pt x="10925" y="7455"/>
                    </a:cubicBezTo>
                    <a:lnTo>
                      <a:pt x="12207" y="3517"/>
                    </a:lnTo>
                    <a:lnTo>
                      <a:pt x="14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89;p70">
                <a:extLst>
                  <a:ext uri="{FF2B5EF4-FFF2-40B4-BE49-F238E27FC236}">
                    <a16:creationId xmlns="" xmlns:a16="http://schemas.microsoft.com/office/drawing/2014/main" id="{55281A50-667A-4D9D-88FA-E6EFEE8D2D8D}"/>
                  </a:ext>
                </a:extLst>
              </p:cNvPr>
              <p:cNvSpPr/>
              <p:nvPr/>
            </p:nvSpPr>
            <p:spPr>
              <a:xfrm>
                <a:off x="7512075" y="1267825"/>
                <a:ext cx="300900" cy="140275"/>
              </a:xfrm>
              <a:custGeom>
                <a:avLst/>
                <a:gdLst/>
                <a:ahLst/>
                <a:cxnLst/>
                <a:rect l="l" t="t" r="r" b="b"/>
                <a:pathLst>
                  <a:path w="12036" h="5611" extrusionOk="0">
                    <a:moveTo>
                      <a:pt x="610" y="0"/>
                    </a:moveTo>
                    <a:lnTo>
                      <a:pt x="1" y="1876"/>
                    </a:lnTo>
                    <a:lnTo>
                      <a:pt x="11426" y="5611"/>
                    </a:lnTo>
                    <a:lnTo>
                      <a:pt x="12035" y="3735"/>
                    </a:lnTo>
                    <a:lnTo>
                      <a:pt x="6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90;p70">
                <a:extLst>
                  <a:ext uri="{FF2B5EF4-FFF2-40B4-BE49-F238E27FC236}">
                    <a16:creationId xmlns="" xmlns:a16="http://schemas.microsoft.com/office/drawing/2014/main" id="{61D71920-47A9-4F27-8411-D3161EBC4C52}"/>
                  </a:ext>
                </a:extLst>
              </p:cNvPr>
              <p:cNvSpPr/>
              <p:nvPr/>
            </p:nvSpPr>
            <p:spPr>
              <a:xfrm>
                <a:off x="7538250" y="861050"/>
                <a:ext cx="374350" cy="496275"/>
              </a:xfrm>
              <a:custGeom>
                <a:avLst/>
                <a:gdLst/>
                <a:ahLst/>
                <a:cxnLst/>
                <a:rect l="l" t="t" r="r" b="b"/>
                <a:pathLst>
                  <a:path w="14974" h="19851" extrusionOk="0">
                    <a:moveTo>
                      <a:pt x="6440" y="204"/>
                    </a:moveTo>
                    <a:lnTo>
                      <a:pt x="5705" y="2048"/>
                    </a:lnTo>
                    <a:lnTo>
                      <a:pt x="5487" y="2611"/>
                    </a:lnTo>
                    <a:lnTo>
                      <a:pt x="5158" y="3439"/>
                    </a:lnTo>
                    <a:lnTo>
                      <a:pt x="4940" y="4002"/>
                    </a:lnTo>
                    <a:lnTo>
                      <a:pt x="1" y="16412"/>
                    </a:lnTo>
                    <a:lnTo>
                      <a:pt x="10535" y="19850"/>
                    </a:lnTo>
                    <a:lnTo>
                      <a:pt x="13895" y="6925"/>
                    </a:lnTo>
                    <a:lnTo>
                      <a:pt x="14051" y="6346"/>
                    </a:lnTo>
                    <a:lnTo>
                      <a:pt x="14270" y="5487"/>
                    </a:lnTo>
                    <a:lnTo>
                      <a:pt x="14427" y="4909"/>
                    </a:lnTo>
                    <a:lnTo>
                      <a:pt x="14927" y="2986"/>
                    </a:lnTo>
                    <a:cubicBezTo>
                      <a:pt x="14974" y="2814"/>
                      <a:pt x="14880" y="2642"/>
                      <a:pt x="14708" y="2595"/>
                    </a:cubicBezTo>
                    <a:lnTo>
                      <a:pt x="14708" y="2595"/>
                    </a:lnTo>
                    <a:lnTo>
                      <a:pt x="6846" y="17"/>
                    </a:lnTo>
                    <a:cubicBezTo>
                      <a:pt x="6799" y="1"/>
                      <a:pt x="6768" y="1"/>
                      <a:pt x="6737" y="1"/>
                    </a:cubicBezTo>
                    <a:lnTo>
                      <a:pt x="6737" y="1"/>
                    </a:lnTo>
                    <a:cubicBezTo>
                      <a:pt x="6612" y="1"/>
                      <a:pt x="6487" y="79"/>
                      <a:pt x="6440" y="204"/>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91;p70">
                <a:extLst>
                  <a:ext uri="{FF2B5EF4-FFF2-40B4-BE49-F238E27FC236}">
                    <a16:creationId xmlns="" xmlns:a16="http://schemas.microsoft.com/office/drawing/2014/main" id="{88848182-28C7-4B0F-9BFC-D82FD7A68D95}"/>
                  </a:ext>
                </a:extLst>
              </p:cNvPr>
              <p:cNvSpPr/>
              <p:nvPr/>
            </p:nvSpPr>
            <p:spPr>
              <a:xfrm>
                <a:off x="7675400" y="912250"/>
                <a:ext cx="223525" cy="85975"/>
              </a:xfrm>
              <a:custGeom>
                <a:avLst/>
                <a:gdLst/>
                <a:ahLst/>
                <a:cxnLst/>
                <a:rect l="l" t="t" r="r" b="b"/>
                <a:pathLst>
                  <a:path w="8941" h="3439" extrusionOk="0">
                    <a:moveTo>
                      <a:pt x="219" y="0"/>
                    </a:moveTo>
                    <a:lnTo>
                      <a:pt x="1" y="563"/>
                    </a:lnTo>
                    <a:lnTo>
                      <a:pt x="8784" y="3439"/>
                    </a:lnTo>
                    <a:lnTo>
                      <a:pt x="8941" y="2861"/>
                    </a:ln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92;p70">
                <a:extLst>
                  <a:ext uri="{FF2B5EF4-FFF2-40B4-BE49-F238E27FC236}">
                    <a16:creationId xmlns="" xmlns:a16="http://schemas.microsoft.com/office/drawing/2014/main" id="{992AFA74-8FA6-453B-A233-D9159059377D}"/>
                  </a:ext>
                </a:extLst>
              </p:cNvPr>
              <p:cNvSpPr/>
              <p:nvPr/>
            </p:nvSpPr>
            <p:spPr>
              <a:xfrm>
                <a:off x="7661725" y="947025"/>
                <a:ext cx="227825" cy="87150"/>
              </a:xfrm>
              <a:custGeom>
                <a:avLst/>
                <a:gdLst/>
                <a:ahLst/>
                <a:cxnLst/>
                <a:rect l="l" t="t" r="r" b="b"/>
                <a:pathLst>
                  <a:path w="9113" h="3486" extrusionOk="0">
                    <a:moveTo>
                      <a:pt x="219" y="0"/>
                    </a:moveTo>
                    <a:lnTo>
                      <a:pt x="1" y="563"/>
                    </a:lnTo>
                    <a:lnTo>
                      <a:pt x="8956" y="3486"/>
                    </a:lnTo>
                    <a:lnTo>
                      <a:pt x="9112" y="2907"/>
                    </a:ln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93;p70">
                <a:extLst>
                  <a:ext uri="{FF2B5EF4-FFF2-40B4-BE49-F238E27FC236}">
                    <a16:creationId xmlns="" xmlns:a16="http://schemas.microsoft.com/office/drawing/2014/main" id="{A8EA5A2B-7B00-4E17-860F-494FEF372648}"/>
                  </a:ext>
                </a:extLst>
              </p:cNvPr>
              <p:cNvSpPr/>
              <p:nvPr/>
            </p:nvSpPr>
            <p:spPr>
              <a:xfrm>
                <a:off x="7651950" y="1833200"/>
                <a:ext cx="118425" cy="157175"/>
              </a:xfrm>
              <a:custGeom>
                <a:avLst/>
                <a:gdLst/>
                <a:ahLst/>
                <a:cxnLst/>
                <a:rect l="l" t="t" r="r" b="b"/>
                <a:pathLst>
                  <a:path w="4737" h="6287" extrusionOk="0">
                    <a:moveTo>
                      <a:pt x="923" y="1"/>
                    </a:moveTo>
                    <a:lnTo>
                      <a:pt x="1" y="6237"/>
                    </a:lnTo>
                    <a:cubicBezTo>
                      <a:pt x="1" y="6237"/>
                      <a:pt x="500" y="6287"/>
                      <a:pt x="1183" y="6287"/>
                    </a:cubicBezTo>
                    <a:cubicBezTo>
                      <a:pt x="2364" y="6287"/>
                      <a:pt x="4093" y="6136"/>
                      <a:pt x="4736" y="5314"/>
                    </a:cubicBezTo>
                    <a:lnTo>
                      <a:pt x="34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94;p70">
                <a:extLst>
                  <a:ext uri="{FF2B5EF4-FFF2-40B4-BE49-F238E27FC236}">
                    <a16:creationId xmlns="" xmlns:a16="http://schemas.microsoft.com/office/drawing/2014/main" id="{C48848C3-B631-4A3F-95CD-B9C5C8C789DC}"/>
                  </a:ext>
                </a:extLst>
              </p:cNvPr>
              <p:cNvSpPr/>
              <p:nvPr/>
            </p:nvSpPr>
            <p:spPr>
              <a:xfrm>
                <a:off x="7602325" y="1010325"/>
                <a:ext cx="604100" cy="1159700"/>
              </a:xfrm>
              <a:custGeom>
                <a:avLst/>
                <a:gdLst/>
                <a:ahLst/>
                <a:cxnLst/>
                <a:rect l="l" t="t" r="r" b="b"/>
                <a:pathLst>
                  <a:path w="24164" h="46388" extrusionOk="0">
                    <a:moveTo>
                      <a:pt x="7737" y="1595"/>
                    </a:moveTo>
                    <a:cubicBezTo>
                      <a:pt x="5721" y="3658"/>
                      <a:pt x="5784" y="6971"/>
                      <a:pt x="7847" y="8972"/>
                    </a:cubicBezTo>
                    <a:lnTo>
                      <a:pt x="7847" y="8972"/>
                    </a:lnTo>
                    <a:lnTo>
                      <a:pt x="7847" y="8972"/>
                    </a:lnTo>
                    <a:lnTo>
                      <a:pt x="7847" y="8956"/>
                    </a:lnTo>
                    <a:lnTo>
                      <a:pt x="7831" y="8956"/>
                    </a:lnTo>
                    <a:cubicBezTo>
                      <a:pt x="7831" y="8956"/>
                      <a:pt x="7831" y="8956"/>
                      <a:pt x="7831" y="8956"/>
                    </a:cubicBezTo>
                    <a:lnTo>
                      <a:pt x="7831" y="8956"/>
                    </a:lnTo>
                    <a:lnTo>
                      <a:pt x="7847" y="8972"/>
                    </a:lnTo>
                    <a:lnTo>
                      <a:pt x="7894" y="9003"/>
                    </a:lnTo>
                    <a:lnTo>
                      <a:pt x="7972" y="9081"/>
                    </a:lnTo>
                    <a:cubicBezTo>
                      <a:pt x="8034" y="9143"/>
                      <a:pt x="8097" y="9206"/>
                      <a:pt x="8175" y="9284"/>
                    </a:cubicBezTo>
                    <a:lnTo>
                      <a:pt x="8175" y="9284"/>
                    </a:lnTo>
                    <a:cubicBezTo>
                      <a:pt x="8300" y="9409"/>
                      <a:pt x="8441" y="9550"/>
                      <a:pt x="8566" y="9690"/>
                    </a:cubicBezTo>
                    <a:lnTo>
                      <a:pt x="8566" y="9690"/>
                    </a:lnTo>
                    <a:cubicBezTo>
                      <a:pt x="8847" y="9987"/>
                      <a:pt x="9113" y="10284"/>
                      <a:pt x="9378" y="10597"/>
                    </a:cubicBezTo>
                    <a:lnTo>
                      <a:pt x="9378" y="10597"/>
                    </a:lnTo>
                    <a:cubicBezTo>
                      <a:pt x="9629" y="10894"/>
                      <a:pt x="9863" y="11191"/>
                      <a:pt x="10097" y="11503"/>
                    </a:cubicBezTo>
                    <a:lnTo>
                      <a:pt x="10097" y="11503"/>
                    </a:lnTo>
                    <a:cubicBezTo>
                      <a:pt x="10379" y="11847"/>
                      <a:pt x="10629" y="12207"/>
                      <a:pt x="10894" y="12566"/>
                    </a:cubicBezTo>
                    <a:lnTo>
                      <a:pt x="10894" y="12566"/>
                    </a:lnTo>
                    <a:cubicBezTo>
                      <a:pt x="11832" y="13910"/>
                      <a:pt x="12661" y="15333"/>
                      <a:pt x="13317" y="16786"/>
                    </a:cubicBezTo>
                    <a:lnTo>
                      <a:pt x="13317" y="16786"/>
                    </a:lnTo>
                    <a:cubicBezTo>
                      <a:pt x="13958" y="18255"/>
                      <a:pt x="14442" y="19756"/>
                      <a:pt x="14708" y="21256"/>
                    </a:cubicBezTo>
                    <a:lnTo>
                      <a:pt x="14708" y="21256"/>
                    </a:lnTo>
                    <a:cubicBezTo>
                      <a:pt x="14974" y="22757"/>
                      <a:pt x="15036" y="24273"/>
                      <a:pt x="14849" y="25757"/>
                    </a:cubicBezTo>
                    <a:lnTo>
                      <a:pt x="14849" y="25757"/>
                    </a:lnTo>
                    <a:cubicBezTo>
                      <a:pt x="14849" y="25851"/>
                      <a:pt x="14833" y="25945"/>
                      <a:pt x="14817" y="26039"/>
                    </a:cubicBezTo>
                    <a:lnTo>
                      <a:pt x="14817" y="26039"/>
                    </a:lnTo>
                    <a:lnTo>
                      <a:pt x="14786" y="26320"/>
                    </a:lnTo>
                    <a:lnTo>
                      <a:pt x="14771" y="26461"/>
                    </a:lnTo>
                    <a:lnTo>
                      <a:pt x="14739" y="26601"/>
                    </a:lnTo>
                    <a:cubicBezTo>
                      <a:pt x="14724" y="26695"/>
                      <a:pt x="14708" y="26789"/>
                      <a:pt x="14692" y="26867"/>
                    </a:cubicBezTo>
                    <a:lnTo>
                      <a:pt x="14692" y="26867"/>
                    </a:lnTo>
                    <a:cubicBezTo>
                      <a:pt x="14614" y="27226"/>
                      <a:pt x="14536" y="27586"/>
                      <a:pt x="14442" y="27945"/>
                    </a:cubicBezTo>
                    <a:lnTo>
                      <a:pt x="14442" y="27945"/>
                    </a:lnTo>
                    <a:cubicBezTo>
                      <a:pt x="14239" y="28649"/>
                      <a:pt x="13989" y="29321"/>
                      <a:pt x="13692" y="29993"/>
                    </a:cubicBezTo>
                    <a:lnTo>
                      <a:pt x="13692" y="29993"/>
                    </a:lnTo>
                    <a:cubicBezTo>
                      <a:pt x="13067" y="31306"/>
                      <a:pt x="12207" y="32525"/>
                      <a:pt x="11145" y="33619"/>
                    </a:cubicBezTo>
                    <a:lnTo>
                      <a:pt x="11145" y="33619"/>
                    </a:lnTo>
                    <a:cubicBezTo>
                      <a:pt x="10082" y="34729"/>
                      <a:pt x="8800" y="35698"/>
                      <a:pt x="7394" y="36526"/>
                    </a:cubicBezTo>
                    <a:lnTo>
                      <a:pt x="7394" y="36526"/>
                    </a:lnTo>
                    <a:cubicBezTo>
                      <a:pt x="6690" y="36932"/>
                      <a:pt x="5956" y="37307"/>
                      <a:pt x="5190" y="37651"/>
                    </a:cubicBezTo>
                    <a:lnTo>
                      <a:pt x="5190" y="37651"/>
                    </a:lnTo>
                    <a:cubicBezTo>
                      <a:pt x="4815" y="37807"/>
                      <a:pt x="4440" y="37964"/>
                      <a:pt x="4065" y="38104"/>
                    </a:cubicBezTo>
                    <a:lnTo>
                      <a:pt x="4065" y="38104"/>
                    </a:lnTo>
                    <a:cubicBezTo>
                      <a:pt x="3877" y="38167"/>
                      <a:pt x="3674" y="38245"/>
                      <a:pt x="3502" y="38308"/>
                    </a:cubicBezTo>
                    <a:lnTo>
                      <a:pt x="3502" y="38308"/>
                    </a:lnTo>
                    <a:cubicBezTo>
                      <a:pt x="3408" y="38339"/>
                      <a:pt x="3314" y="38354"/>
                      <a:pt x="3236" y="38386"/>
                    </a:cubicBezTo>
                    <a:lnTo>
                      <a:pt x="3236" y="38386"/>
                    </a:lnTo>
                    <a:lnTo>
                      <a:pt x="3111" y="38417"/>
                    </a:lnTo>
                    <a:lnTo>
                      <a:pt x="3064" y="38433"/>
                    </a:lnTo>
                    <a:lnTo>
                      <a:pt x="3033" y="38448"/>
                    </a:lnTo>
                    <a:lnTo>
                      <a:pt x="3033" y="38448"/>
                    </a:lnTo>
                    <a:lnTo>
                      <a:pt x="3049" y="38448"/>
                    </a:lnTo>
                    <a:cubicBezTo>
                      <a:pt x="1392" y="38808"/>
                      <a:pt x="220" y="40183"/>
                      <a:pt x="48" y="41777"/>
                    </a:cubicBezTo>
                    <a:lnTo>
                      <a:pt x="48" y="41777"/>
                    </a:lnTo>
                    <a:cubicBezTo>
                      <a:pt x="1" y="42184"/>
                      <a:pt x="32" y="42590"/>
                      <a:pt x="126" y="43012"/>
                    </a:cubicBezTo>
                    <a:lnTo>
                      <a:pt x="126" y="43012"/>
                    </a:lnTo>
                    <a:cubicBezTo>
                      <a:pt x="564" y="45075"/>
                      <a:pt x="2611" y="46388"/>
                      <a:pt x="4690" y="45935"/>
                    </a:cubicBezTo>
                    <a:lnTo>
                      <a:pt x="4690" y="45935"/>
                    </a:lnTo>
                    <a:lnTo>
                      <a:pt x="4862" y="45903"/>
                    </a:lnTo>
                    <a:lnTo>
                      <a:pt x="4987" y="45872"/>
                    </a:lnTo>
                    <a:lnTo>
                      <a:pt x="5205" y="45825"/>
                    </a:lnTo>
                    <a:cubicBezTo>
                      <a:pt x="5362" y="45778"/>
                      <a:pt x="5502" y="45747"/>
                      <a:pt x="5643" y="45716"/>
                    </a:cubicBezTo>
                    <a:lnTo>
                      <a:pt x="5643" y="45716"/>
                    </a:lnTo>
                    <a:cubicBezTo>
                      <a:pt x="5940" y="45638"/>
                      <a:pt x="6206" y="45560"/>
                      <a:pt x="6487" y="45466"/>
                    </a:cubicBezTo>
                    <a:lnTo>
                      <a:pt x="6487" y="45466"/>
                    </a:lnTo>
                    <a:cubicBezTo>
                      <a:pt x="6596" y="45435"/>
                      <a:pt x="6690" y="45403"/>
                      <a:pt x="6800" y="45372"/>
                    </a:cubicBezTo>
                    <a:lnTo>
                      <a:pt x="6800" y="45372"/>
                    </a:lnTo>
                    <a:cubicBezTo>
                      <a:pt x="7237" y="45231"/>
                      <a:pt x="7675" y="45091"/>
                      <a:pt x="8097" y="44934"/>
                    </a:cubicBezTo>
                    <a:lnTo>
                      <a:pt x="8097" y="44934"/>
                    </a:lnTo>
                    <a:cubicBezTo>
                      <a:pt x="9160" y="44544"/>
                      <a:pt x="10191" y="44090"/>
                      <a:pt x="11207" y="43575"/>
                    </a:cubicBezTo>
                    <a:lnTo>
                      <a:pt x="11207" y="43575"/>
                    </a:lnTo>
                    <a:cubicBezTo>
                      <a:pt x="12207" y="43059"/>
                      <a:pt x="13208" y="42481"/>
                      <a:pt x="14161" y="41824"/>
                    </a:cubicBezTo>
                    <a:lnTo>
                      <a:pt x="14161" y="41824"/>
                    </a:lnTo>
                    <a:cubicBezTo>
                      <a:pt x="15114" y="41183"/>
                      <a:pt x="16037" y="40449"/>
                      <a:pt x="16912" y="39652"/>
                    </a:cubicBezTo>
                    <a:lnTo>
                      <a:pt x="16912" y="39652"/>
                    </a:lnTo>
                    <a:cubicBezTo>
                      <a:pt x="17787" y="38855"/>
                      <a:pt x="18615" y="37979"/>
                      <a:pt x="19366" y="37042"/>
                    </a:cubicBezTo>
                    <a:lnTo>
                      <a:pt x="19366" y="37042"/>
                    </a:lnTo>
                    <a:cubicBezTo>
                      <a:pt x="20131" y="36088"/>
                      <a:pt x="20803" y="35072"/>
                      <a:pt x="21397" y="33994"/>
                    </a:cubicBezTo>
                    <a:lnTo>
                      <a:pt x="21397" y="33994"/>
                    </a:lnTo>
                    <a:cubicBezTo>
                      <a:pt x="21991" y="32916"/>
                      <a:pt x="22491" y="31790"/>
                      <a:pt x="22882" y="30634"/>
                    </a:cubicBezTo>
                    <a:lnTo>
                      <a:pt x="22882" y="30634"/>
                    </a:lnTo>
                    <a:cubicBezTo>
                      <a:pt x="23085" y="30055"/>
                      <a:pt x="23257" y="29477"/>
                      <a:pt x="23414" y="28883"/>
                    </a:cubicBezTo>
                    <a:lnTo>
                      <a:pt x="23414" y="28883"/>
                    </a:lnTo>
                    <a:cubicBezTo>
                      <a:pt x="23445" y="28743"/>
                      <a:pt x="23492" y="28602"/>
                      <a:pt x="23523" y="28446"/>
                    </a:cubicBezTo>
                    <a:lnTo>
                      <a:pt x="23523" y="28446"/>
                    </a:lnTo>
                    <a:lnTo>
                      <a:pt x="23570" y="28227"/>
                    </a:lnTo>
                    <a:lnTo>
                      <a:pt x="23617" y="28008"/>
                    </a:lnTo>
                    <a:lnTo>
                      <a:pt x="23711" y="27570"/>
                    </a:lnTo>
                    <a:cubicBezTo>
                      <a:pt x="23742" y="27414"/>
                      <a:pt x="23757" y="27273"/>
                      <a:pt x="23789" y="27133"/>
                    </a:cubicBezTo>
                    <a:lnTo>
                      <a:pt x="23789" y="27133"/>
                    </a:lnTo>
                    <a:cubicBezTo>
                      <a:pt x="23851" y="26836"/>
                      <a:pt x="23882" y="26539"/>
                      <a:pt x="23929" y="26242"/>
                    </a:cubicBezTo>
                    <a:lnTo>
                      <a:pt x="23929" y="26242"/>
                    </a:lnTo>
                    <a:cubicBezTo>
                      <a:pt x="23961" y="26086"/>
                      <a:pt x="23976" y="25945"/>
                      <a:pt x="23992" y="25789"/>
                    </a:cubicBezTo>
                    <a:lnTo>
                      <a:pt x="23992" y="25789"/>
                    </a:lnTo>
                    <a:cubicBezTo>
                      <a:pt x="24007" y="25648"/>
                      <a:pt x="24023" y="25492"/>
                      <a:pt x="24039" y="25335"/>
                    </a:cubicBezTo>
                    <a:lnTo>
                      <a:pt x="24039" y="25335"/>
                    </a:lnTo>
                    <a:cubicBezTo>
                      <a:pt x="24070" y="25038"/>
                      <a:pt x="24101" y="24741"/>
                      <a:pt x="24117" y="24444"/>
                    </a:cubicBezTo>
                    <a:lnTo>
                      <a:pt x="24117" y="24444"/>
                    </a:lnTo>
                    <a:cubicBezTo>
                      <a:pt x="24117" y="24304"/>
                      <a:pt x="24132" y="24148"/>
                      <a:pt x="24132" y="23991"/>
                    </a:cubicBezTo>
                    <a:lnTo>
                      <a:pt x="24132" y="23991"/>
                    </a:lnTo>
                    <a:lnTo>
                      <a:pt x="24164" y="23554"/>
                    </a:lnTo>
                    <a:cubicBezTo>
                      <a:pt x="24164" y="23397"/>
                      <a:pt x="24164" y="23241"/>
                      <a:pt x="24164" y="23100"/>
                    </a:cubicBezTo>
                    <a:lnTo>
                      <a:pt x="24164" y="23100"/>
                    </a:lnTo>
                    <a:cubicBezTo>
                      <a:pt x="24164" y="22944"/>
                      <a:pt x="24164" y="22803"/>
                      <a:pt x="24164" y="22647"/>
                    </a:cubicBezTo>
                    <a:lnTo>
                      <a:pt x="24164" y="22647"/>
                    </a:lnTo>
                    <a:cubicBezTo>
                      <a:pt x="24164" y="22350"/>
                      <a:pt x="24164" y="22053"/>
                      <a:pt x="24148" y="21756"/>
                    </a:cubicBezTo>
                    <a:lnTo>
                      <a:pt x="24148" y="21756"/>
                    </a:lnTo>
                    <a:cubicBezTo>
                      <a:pt x="24117" y="21162"/>
                      <a:pt x="24070" y="20568"/>
                      <a:pt x="24007" y="19975"/>
                    </a:cubicBezTo>
                    <a:lnTo>
                      <a:pt x="24007" y="19975"/>
                    </a:lnTo>
                    <a:cubicBezTo>
                      <a:pt x="23742" y="17614"/>
                      <a:pt x="23148" y="15317"/>
                      <a:pt x="22351" y="13160"/>
                    </a:cubicBezTo>
                    <a:lnTo>
                      <a:pt x="22351" y="13160"/>
                    </a:lnTo>
                    <a:cubicBezTo>
                      <a:pt x="22148" y="12629"/>
                      <a:pt x="21929" y="12097"/>
                      <a:pt x="21710" y="11566"/>
                    </a:cubicBezTo>
                    <a:lnTo>
                      <a:pt x="21710" y="11566"/>
                    </a:lnTo>
                    <a:cubicBezTo>
                      <a:pt x="21476" y="11035"/>
                      <a:pt x="21241" y="10519"/>
                      <a:pt x="20991" y="10019"/>
                    </a:cubicBezTo>
                    <a:lnTo>
                      <a:pt x="20991" y="10019"/>
                    </a:lnTo>
                    <a:cubicBezTo>
                      <a:pt x="20491" y="8987"/>
                      <a:pt x="19928" y="8003"/>
                      <a:pt x="19350" y="7049"/>
                    </a:cubicBezTo>
                    <a:lnTo>
                      <a:pt x="19350" y="7049"/>
                    </a:lnTo>
                    <a:cubicBezTo>
                      <a:pt x="18756" y="6080"/>
                      <a:pt x="18115" y="5158"/>
                      <a:pt x="17443" y="4252"/>
                    </a:cubicBezTo>
                    <a:lnTo>
                      <a:pt x="17443" y="4252"/>
                    </a:lnTo>
                    <a:cubicBezTo>
                      <a:pt x="17256" y="3986"/>
                      <a:pt x="17052" y="3736"/>
                      <a:pt x="16849" y="3486"/>
                    </a:cubicBezTo>
                    <a:lnTo>
                      <a:pt x="16849" y="3486"/>
                    </a:lnTo>
                    <a:cubicBezTo>
                      <a:pt x="16709" y="3282"/>
                      <a:pt x="16552" y="3095"/>
                      <a:pt x="16380" y="2907"/>
                    </a:cubicBezTo>
                    <a:lnTo>
                      <a:pt x="16380" y="2907"/>
                    </a:lnTo>
                    <a:cubicBezTo>
                      <a:pt x="16208" y="2673"/>
                      <a:pt x="16005" y="2454"/>
                      <a:pt x="15818" y="2235"/>
                    </a:cubicBezTo>
                    <a:lnTo>
                      <a:pt x="15818" y="2235"/>
                    </a:lnTo>
                    <a:cubicBezTo>
                      <a:pt x="15708" y="2110"/>
                      <a:pt x="15615" y="2001"/>
                      <a:pt x="15505" y="1891"/>
                    </a:cubicBezTo>
                    <a:lnTo>
                      <a:pt x="15505" y="1891"/>
                    </a:lnTo>
                    <a:lnTo>
                      <a:pt x="15333" y="1704"/>
                    </a:lnTo>
                    <a:lnTo>
                      <a:pt x="15255" y="1610"/>
                    </a:lnTo>
                    <a:lnTo>
                      <a:pt x="15193" y="1548"/>
                    </a:lnTo>
                    <a:lnTo>
                      <a:pt x="15114" y="1469"/>
                    </a:lnTo>
                    <a:cubicBezTo>
                      <a:pt x="14098" y="500"/>
                      <a:pt x="12801" y="0"/>
                      <a:pt x="11488" y="0"/>
                    </a:cubicBezTo>
                    <a:lnTo>
                      <a:pt x="11488" y="0"/>
                    </a:lnTo>
                    <a:cubicBezTo>
                      <a:pt x="10129" y="0"/>
                      <a:pt x="8753" y="532"/>
                      <a:pt x="7737" y="1595"/>
                    </a:cubicBezTo>
                  </a:path>
                </a:pathLst>
              </a:custGeom>
              <a:solidFill>
                <a:srgbClr val="1F3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95;p70">
                <a:extLst>
                  <a:ext uri="{FF2B5EF4-FFF2-40B4-BE49-F238E27FC236}">
                    <a16:creationId xmlns="" xmlns:a16="http://schemas.microsoft.com/office/drawing/2014/main" id="{EE8DE1A7-AD75-4FB3-8902-E2893E3E4254}"/>
                  </a:ext>
                </a:extLst>
              </p:cNvPr>
              <p:cNvSpPr/>
              <p:nvPr/>
            </p:nvSpPr>
            <p:spPr>
              <a:xfrm>
                <a:off x="7243250" y="1909650"/>
                <a:ext cx="327850" cy="106975"/>
              </a:xfrm>
              <a:custGeom>
                <a:avLst/>
                <a:gdLst/>
                <a:ahLst/>
                <a:cxnLst/>
                <a:rect l="l" t="t" r="r" b="b"/>
                <a:pathLst>
                  <a:path w="13114" h="4279" extrusionOk="0">
                    <a:moveTo>
                      <a:pt x="855" y="0"/>
                    </a:moveTo>
                    <a:cubicBezTo>
                      <a:pt x="545" y="0"/>
                      <a:pt x="278" y="237"/>
                      <a:pt x="235" y="553"/>
                    </a:cubicBezTo>
                    <a:lnTo>
                      <a:pt x="32" y="2069"/>
                    </a:lnTo>
                    <a:cubicBezTo>
                      <a:pt x="1" y="2413"/>
                      <a:pt x="235" y="2725"/>
                      <a:pt x="579" y="2772"/>
                    </a:cubicBezTo>
                    <a:lnTo>
                      <a:pt x="12176" y="4273"/>
                    </a:lnTo>
                    <a:cubicBezTo>
                      <a:pt x="12204" y="4276"/>
                      <a:pt x="12231" y="4278"/>
                      <a:pt x="12259" y="4278"/>
                    </a:cubicBezTo>
                    <a:cubicBezTo>
                      <a:pt x="12569" y="4278"/>
                      <a:pt x="12836" y="4042"/>
                      <a:pt x="12879" y="3726"/>
                    </a:cubicBezTo>
                    <a:lnTo>
                      <a:pt x="13067" y="2225"/>
                    </a:lnTo>
                    <a:cubicBezTo>
                      <a:pt x="13114" y="1881"/>
                      <a:pt x="12879" y="1553"/>
                      <a:pt x="12535" y="1522"/>
                    </a:cubicBezTo>
                    <a:lnTo>
                      <a:pt x="938" y="6"/>
                    </a:lnTo>
                    <a:cubicBezTo>
                      <a:pt x="910" y="2"/>
                      <a:pt x="883"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96;p70">
                <a:extLst>
                  <a:ext uri="{FF2B5EF4-FFF2-40B4-BE49-F238E27FC236}">
                    <a16:creationId xmlns="" xmlns:a16="http://schemas.microsoft.com/office/drawing/2014/main" id="{72A93E0F-C8DF-4C1F-BBC4-64550585BE86}"/>
                  </a:ext>
                </a:extLst>
              </p:cNvPr>
              <p:cNvSpPr/>
              <p:nvPr/>
            </p:nvSpPr>
            <p:spPr>
              <a:xfrm>
                <a:off x="7433550" y="1983375"/>
                <a:ext cx="244225" cy="73350"/>
              </a:xfrm>
              <a:custGeom>
                <a:avLst/>
                <a:gdLst/>
                <a:ahLst/>
                <a:cxnLst/>
                <a:rect l="l" t="t" r="r" b="b"/>
                <a:pathLst>
                  <a:path w="9769" h="2934" extrusionOk="0">
                    <a:moveTo>
                      <a:pt x="1000" y="0"/>
                    </a:moveTo>
                    <a:cubicBezTo>
                      <a:pt x="540" y="0"/>
                      <a:pt x="135" y="341"/>
                      <a:pt x="78" y="823"/>
                    </a:cubicBezTo>
                    <a:cubicBezTo>
                      <a:pt x="0" y="1339"/>
                      <a:pt x="360" y="1808"/>
                      <a:pt x="891" y="1871"/>
                    </a:cubicBezTo>
                    <a:lnTo>
                      <a:pt x="8627" y="2933"/>
                    </a:lnTo>
                    <a:lnTo>
                      <a:pt x="8752" y="2933"/>
                    </a:lnTo>
                    <a:cubicBezTo>
                      <a:pt x="9221" y="2933"/>
                      <a:pt x="9628" y="2590"/>
                      <a:pt x="9690" y="2121"/>
                    </a:cubicBezTo>
                    <a:cubicBezTo>
                      <a:pt x="9768" y="1605"/>
                      <a:pt x="9393" y="1136"/>
                      <a:pt x="8877" y="1058"/>
                    </a:cubicBezTo>
                    <a:lnTo>
                      <a:pt x="1141" y="11"/>
                    </a:lnTo>
                    <a:cubicBezTo>
                      <a:pt x="1094" y="4"/>
                      <a:pt x="1047" y="0"/>
                      <a:pt x="1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97;p70">
                <a:extLst>
                  <a:ext uri="{FF2B5EF4-FFF2-40B4-BE49-F238E27FC236}">
                    <a16:creationId xmlns="" xmlns:a16="http://schemas.microsoft.com/office/drawing/2014/main" id="{48E0C030-68E4-4C86-B2CA-A86C6C3FF079}"/>
                  </a:ext>
                </a:extLst>
              </p:cNvPr>
              <p:cNvSpPr/>
              <p:nvPr/>
            </p:nvSpPr>
            <p:spPr>
              <a:xfrm>
                <a:off x="7745350" y="1010350"/>
                <a:ext cx="287200" cy="289525"/>
              </a:xfrm>
              <a:custGeom>
                <a:avLst/>
                <a:gdLst/>
                <a:ahLst/>
                <a:cxnLst/>
                <a:rect l="l" t="t" r="r" b="b"/>
                <a:pathLst>
                  <a:path w="11488" h="11581" extrusionOk="0">
                    <a:moveTo>
                      <a:pt x="5766" y="1"/>
                    </a:moveTo>
                    <a:cubicBezTo>
                      <a:pt x="4401" y="1"/>
                      <a:pt x="3038" y="532"/>
                      <a:pt x="2016" y="1594"/>
                    </a:cubicBezTo>
                    <a:cubicBezTo>
                      <a:pt x="0" y="3657"/>
                      <a:pt x="63" y="6970"/>
                      <a:pt x="2126" y="8971"/>
                    </a:cubicBezTo>
                    <a:lnTo>
                      <a:pt x="2173" y="9002"/>
                    </a:lnTo>
                    <a:lnTo>
                      <a:pt x="2251" y="9080"/>
                    </a:lnTo>
                    <a:cubicBezTo>
                      <a:pt x="2313" y="9142"/>
                      <a:pt x="2376" y="9205"/>
                      <a:pt x="2454" y="9283"/>
                    </a:cubicBezTo>
                    <a:cubicBezTo>
                      <a:pt x="2579" y="9408"/>
                      <a:pt x="2720" y="9549"/>
                      <a:pt x="2845" y="9689"/>
                    </a:cubicBezTo>
                    <a:cubicBezTo>
                      <a:pt x="3126" y="9986"/>
                      <a:pt x="3392" y="10283"/>
                      <a:pt x="3657" y="10596"/>
                    </a:cubicBezTo>
                    <a:cubicBezTo>
                      <a:pt x="3908" y="10893"/>
                      <a:pt x="4142" y="11190"/>
                      <a:pt x="4376" y="11502"/>
                    </a:cubicBezTo>
                    <a:cubicBezTo>
                      <a:pt x="4720" y="11549"/>
                      <a:pt x="5080" y="11581"/>
                      <a:pt x="5439" y="11581"/>
                    </a:cubicBezTo>
                    <a:cubicBezTo>
                      <a:pt x="8784" y="11581"/>
                      <a:pt x="11488" y="8877"/>
                      <a:pt x="11488" y="5532"/>
                    </a:cubicBezTo>
                    <a:cubicBezTo>
                      <a:pt x="11488" y="4813"/>
                      <a:pt x="11363" y="4125"/>
                      <a:pt x="11128" y="3485"/>
                    </a:cubicBezTo>
                    <a:cubicBezTo>
                      <a:pt x="10988" y="3281"/>
                      <a:pt x="10831" y="3094"/>
                      <a:pt x="10659" y="2906"/>
                    </a:cubicBezTo>
                    <a:cubicBezTo>
                      <a:pt x="10487" y="2672"/>
                      <a:pt x="10300" y="2453"/>
                      <a:pt x="10097" y="2234"/>
                    </a:cubicBezTo>
                    <a:cubicBezTo>
                      <a:pt x="10003" y="2109"/>
                      <a:pt x="9894" y="2000"/>
                      <a:pt x="9784" y="1890"/>
                    </a:cubicBezTo>
                    <a:lnTo>
                      <a:pt x="9612" y="1703"/>
                    </a:lnTo>
                    <a:lnTo>
                      <a:pt x="9534" y="1609"/>
                    </a:lnTo>
                    <a:lnTo>
                      <a:pt x="9472" y="1547"/>
                    </a:lnTo>
                    <a:lnTo>
                      <a:pt x="9393" y="1468"/>
                    </a:lnTo>
                    <a:cubicBezTo>
                      <a:pt x="8384" y="489"/>
                      <a:pt x="7074" y="1"/>
                      <a:pt x="5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98;p70">
                <a:extLst>
                  <a:ext uri="{FF2B5EF4-FFF2-40B4-BE49-F238E27FC236}">
                    <a16:creationId xmlns="" xmlns:a16="http://schemas.microsoft.com/office/drawing/2014/main" id="{76C955EF-1205-486A-8B7D-B07F061CDCBC}"/>
                  </a:ext>
                </a:extLst>
              </p:cNvPr>
              <p:cNvSpPr/>
              <p:nvPr/>
            </p:nvSpPr>
            <p:spPr>
              <a:xfrm>
                <a:off x="7968450" y="1277975"/>
                <a:ext cx="103575" cy="103575"/>
              </a:xfrm>
              <a:custGeom>
                <a:avLst/>
                <a:gdLst/>
                <a:ahLst/>
                <a:cxnLst/>
                <a:rect l="l" t="t" r="r" b="b"/>
                <a:pathLst>
                  <a:path w="4143" h="4143" extrusionOk="0">
                    <a:moveTo>
                      <a:pt x="2079" y="0"/>
                    </a:moveTo>
                    <a:cubicBezTo>
                      <a:pt x="923" y="0"/>
                      <a:pt x="1" y="922"/>
                      <a:pt x="1" y="2079"/>
                    </a:cubicBezTo>
                    <a:cubicBezTo>
                      <a:pt x="1" y="3220"/>
                      <a:pt x="923" y="4142"/>
                      <a:pt x="2079" y="4142"/>
                    </a:cubicBezTo>
                    <a:cubicBezTo>
                      <a:pt x="3220" y="4142"/>
                      <a:pt x="4142" y="3220"/>
                      <a:pt x="4142" y="2079"/>
                    </a:cubicBezTo>
                    <a:cubicBezTo>
                      <a:pt x="4142" y="922"/>
                      <a:pt x="3220" y="0"/>
                      <a:pt x="20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99;p70">
                <a:extLst>
                  <a:ext uri="{FF2B5EF4-FFF2-40B4-BE49-F238E27FC236}">
                    <a16:creationId xmlns="" xmlns:a16="http://schemas.microsoft.com/office/drawing/2014/main" id="{3D9A312D-8D4E-4747-BC15-EE6DCF481B70}"/>
                  </a:ext>
                </a:extLst>
              </p:cNvPr>
              <p:cNvSpPr/>
              <p:nvPr/>
            </p:nvSpPr>
            <p:spPr>
              <a:xfrm>
                <a:off x="7965325" y="1265475"/>
                <a:ext cx="103575" cy="103550"/>
              </a:xfrm>
              <a:custGeom>
                <a:avLst/>
                <a:gdLst/>
                <a:ahLst/>
                <a:cxnLst/>
                <a:rect l="l" t="t" r="r" b="b"/>
                <a:pathLst>
                  <a:path w="4143" h="4142" extrusionOk="0">
                    <a:moveTo>
                      <a:pt x="2064" y="0"/>
                    </a:moveTo>
                    <a:cubicBezTo>
                      <a:pt x="923" y="0"/>
                      <a:pt x="0" y="922"/>
                      <a:pt x="0" y="2063"/>
                    </a:cubicBezTo>
                    <a:cubicBezTo>
                      <a:pt x="0" y="3204"/>
                      <a:pt x="923" y="4142"/>
                      <a:pt x="2064" y="4142"/>
                    </a:cubicBezTo>
                    <a:cubicBezTo>
                      <a:pt x="3220" y="4142"/>
                      <a:pt x="4142" y="3204"/>
                      <a:pt x="4142" y="2063"/>
                    </a:cubicBezTo>
                    <a:cubicBezTo>
                      <a:pt x="4142" y="922"/>
                      <a:pt x="3220" y="0"/>
                      <a:pt x="2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00;p70">
                <a:extLst>
                  <a:ext uri="{FF2B5EF4-FFF2-40B4-BE49-F238E27FC236}">
                    <a16:creationId xmlns="" xmlns:a16="http://schemas.microsoft.com/office/drawing/2014/main" id="{1A5FD988-6A05-452D-B4DF-9ADACA019B20}"/>
                  </a:ext>
                </a:extLst>
              </p:cNvPr>
              <p:cNvSpPr/>
              <p:nvPr/>
            </p:nvSpPr>
            <p:spPr>
              <a:xfrm>
                <a:off x="7990325" y="1290475"/>
                <a:ext cx="53550" cy="53550"/>
              </a:xfrm>
              <a:custGeom>
                <a:avLst/>
                <a:gdLst/>
                <a:ahLst/>
                <a:cxnLst/>
                <a:rect l="l" t="t" r="r" b="b"/>
                <a:pathLst>
                  <a:path w="2142" h="2142" extrusionOk="0">
                    <a:moveTo>
                      <a:pt x="1064" y="1"/>
                    </a:moveTo>
                    <a:cubicBezTo>
                      <a:pt x="485" y="1"/>
                      <a:pt x="1" y="469"/>
                      <a:pt x="1" y="1063"/>
                    </a:cubicBezTo>
                    <a:cubicBezTo>
                      <a:pt x="1" y="1657"/>
                      <a:pt x="485" y="2142"/>
                      <a:pt x="1064" y="2142"/>
                    </a:cubicBezTo>
                    <a:cubicBezTo>
                      <a:pt x="1657" y="2142"/>
                      <a:pt x="2142" y="1657"/>
                      <a:pt x="2142" y="1063"/>
                    </a:cubicBezTo>
                    <a:cubicBezTo>
                      <a:pt x="2142" y="469"/>
                      <a:pt x="1657"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01;p70">
                <a:extLst>
                  <a:ext uri="{FF2B5EF4-FFF2-40B4-BE49-F238E27FC236}">
                    <a16:creationId xmlns="" xmlns:a16="http://schemas.microsoft.com/office/drawing/2014/main" id="{B8FD5DFD-19B6-4DF3-A9E7-EFAC19B3E809}"/>
                  </a:ext>
                </a:extLst>
              </p:cNvPr>
              <p:cNvSpPr/>
              <p:nvPr/>
            </p:nvSpPr>
            <p:spPr>
              <a:xfrm>
                <a:off x="7602325" y="2017225"/>
                <a:ext cx="196575" cy="143725"/>
              </a:xfrm>
              <a:custGeom>
                <a:avLst/>
                <a:gdLst/>
                <a:ahLst/>
                <a:cxnLst/>
                <a:rect l="l" t="t" r="r" b="b"/>
                <a:pathLst>
                  <a:path w="7863" h="5749" extrusionOk="0">
                    <a:moveTo>
                      <a:pt x="5518" y="1"/>
                    </a:moveTo>
                    <a:cubicBezTo>
                      <a:pt x="5518" y="1"/>
                      <a:pt x="5143" y="2673"/>
                      <a:pt x="2189" y="2689"/>
                    </a:cubicBezTo>
                    <a:cubicBezTo>
                      <a:pt x="829" y="2689"/>
                      <a:pt x="267" y="2126"/>
                      <a:pt x="48" y="1501"/>
                    </a:cubicBezTo>
                    <a:lnTo>
                      <a:pt x="48" y="1501"/>
                    </a:lnTo>
                    <a:cubicBezTo>
                      <a:pt x="1" y="1908"/>
                      <a:pt x="32" y="2314"/>
                      <a:pt x="126" y="2736"/>
                    </a:cubicBezTo>
                    <a:cubicBezTo>
                      <a:pt x="505" y="4524"/>
                      <a:pt x="2093" y="5748"/>
                      <a:pt x="3863" y="5748"/>
                    </a:cubicBezTo>
                    <a:cubicBezTo>
                      <a:pt x="4135" y="5748"/>
                      <a:pt x="4412" y="5719"/>
                      <a:pt x="4690" y="5659"/>
                    </a:cubicBezTo>
                    <a:lnTo>
                      <a:pt x="4862" y="5627"/>
                    </a:lnTo>
                    <a:lnTo>
                      <a:pt x="4987" y="5596"/>
                    </a:lnTo>
                    <a:lnTo>
                      <a:pt x="5205" y="5549"/>
                    </a:lnTo>
                    <a:cubicBezTo>
                      <a:pt x="5362" y="5502"/>
                      <a:pt x="5502" y="5471"/>
                      <a:pt x="5643" y="5440"/>
                    </a:cubicBezTo>
                    <a:cubicBezTo>
                      <a:pt x="5940" y="5362"/>
                      <a:pt x="6206" y="5284"/>
                      <a:pt x="6487" y="5190"/>
                    </a:cubicBezTo>
                    <a:cubicBezTo>
                      <a:pt x="6596" y="5159"/>
                      <a:pt x="6690" y="5127"/>
                      <a:pt x="6800" y="5096"/>
                    </a:cubicBezTo>
                    <a:cubicBezTo>
                      <a:pt x="7003" y="4221"/>
                      <a:pt x="7862" y="110"/>
                      <a:pt x="5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02;p70">
                <a:extLst>
                  <a:ext uri="{FF2B5EF4-FFF2-40B4-BE49-F238E27FC236}">
                    <a16:creationId xmlns="" xmlns:a16="http://schemas.microsoft.com/office/drawing/2014/main" id="{E20FE371-1420-44A8-A71D-4843AF83B311}"/>
                  </a:ext>
                </a:extLst>
              </p:cNvPr>
              <p:cNvSpPr/>
              <p:nvPr/>
            </p:nvSpPr>
            <p:spPr>
              <a:xfrm>
                <a:off x="6952950" y="1947675"/>
                <a:ext cx="1186675" cy="356000"/>
              </a:xfrm>
              <a:custGeom>
                <a:avLst/>
                <a:gdLst/>
                <a:ahLst/>
                <a:cxnLst/>
                <a:rect l="l" t="t" r="r" b="b"/>
                <a:pathLst>
                  <a:path w="47467" h="14240" extrusionOk="0">
                    <a:moveTo>
                      <a:pt x="33353" y="1"/>
                    </a:moveTo>
                    <a:cubicBezTo>
                      <a:pt x="31931" y="1"/>
                      <a:pt x="30915" y="1392"/>
                      <a:pt x="31368" y="2752"/>
                    </a:cubicBezTo>
                    <a:lnTo>
                      <a:pt x="31368" y="2752"/>
                    </a:lnTo>
                    <a:lnTo>
                      <a:pt x="31899" y="4377"/>
                    </a:lnTo>
                    <a:cubicBezTo>
                      <a:pt x="32353" y="5737"/>
                      <a:pt x="31352" y="7128"/>
                      <a:pt x="29930" y="7128"/>
                    </a:cubicBezTo>
                    <a:lnTo>
                      <a:pt x="29930" y="7128"/>
                    </a:lnTo>
                    <a:lnTo>
                      <a:pt x="2595" y="7128"/>
                    </a:lnTo>
                    <a:cubicBezTo>
                      <a:pt x="2204" y="7128"/>
                      <a:pt x="1860" y="7378"/>
                      <a:pt x="1751" y="7753"/>
                    </a:cubicBezTo>
                    <a:lnTo>
                      <a:pt x="1751" y="7753"/>
                    </a:lnTo>
                    <a:lnTo>
                      <a:pt x="156" y="13114"/>
                    </a:lnTo>
                    <a:cubicBezTo>
                      <a:pt x="0" y="13676"/>
                      <a:pt x="422" y="14239"/>
                      <a:pt x="1000" y="14239"/>
                    </a:cubicBezTo>
                    <a:lnTo>
                      <a:pt x="1000" y="14239"/>
                    </a:lnTo>
                    <a:lnTo>
                      <a:pt x="46122" y="14239"/>
                    </a:lnTo>
                    <a:cubicBezTo>
                      <a:pt x="46966" y="14239"/>
                      <a:pt x="47466" y="13301"/>
                      <a:pt x="46982" y="12614"/>
                    </a:cubicBezTo>
                    <a:lnTo>
                      <a:pt x="46982" y="12614"/>
                    </a:lnTo>
                    <a:lnTo>
                      <a:pt x="38964" y="907"/>
                    </a:lnTo>
                    <a:cubicBezTo>
                      <a:pt x="38573" y="345"/>
                      <a:pt x="37932" y="1"/>
                      <a:pt x="37245" y="1"/>
                    </a:cubicBezTo>
                    <a:lnTo>
                      <a:pt x="372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03;p70">
                <a:extLst>
                  <a:ext uri="{FF2B5EF4-FFF2-40B4-BE49-F238E27FC236}">
                    <a16:creationId xmlns="" xmlns:a16="http://schemas.microsoft.com/office/drawing/2014/main" id="{30BF8987-9327-4DE8-B5D8-78312EED0FAA}"/>
                  </a:ext>
                </a:extLst>
              </p:cNvPr>
              <p:cNvSpPr/>
              <p:nvPr/>
            </p:nvSpPr>
            <p:spPr>
              <a:xfrm>
                <a:off x="7792225" y="1981275"/>
                <a:ext cx="96150" cy="96150"/>
              </a:xfrm>
              <a:custGeom>
                <a:avLst/>
                <a:gdLst/>
                <a:ahLst/>
                <a:cxnLst/>
                <a:rect l="l" t="t" r="r" b="b"/>
                <a:pathLst>
                  <a:path w="3846" h="3846" extrusionOk="0">
                    <a:moveTo>
                      <a:pt x="1923" y="1"/>
                    </a:moveTo>
                    <a:cubicBezTo>
                      <a:pt x="860" y="1"/>
                      <a:pt x="1" y="861"/>
                      <a:pt x="1" y="1923"/>
                    </a:cubicBezTo>
                    <a:cubicBezTo>
                      <a:pt x="1" y="2986"/>
                      <a:pt x="860" y="3846"/>
                      <a:pt x="1923" y="3846"/>
                    </a:cubicBezTo>
                    <a:cubicBezTo>
                      <a:pt x="2986" y="3846"/>
                      <a:pt x="3846" y="2986"/>
                      <a:pt x="3846" y="1923"/>
                    </a:cubicBezTo>
                    <a:cubicBezTo>
                      <a:pt x="3846" y="861"/>
                      <a:pt x="2986" y="1"/>
                      <a:pt x="1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04;p70">
                <a:extLst>
                  <a:ext uri="{FF2B5EF4-FFF2-40B4-BE49-F238E27FC236}">
                    <a16:creationId xmlns="" xmlns:a16="http://schemas.microsoft.com/office/drawing/2014/main" id="{E295BE23-CB52-4C91-98F7-C1F10DA8EAAC}"/>
                  </a:ext>
                </a:extLst>
              </p:cNvPr>
              <p:cNvSpPr/>
              <p:nvPr/>
            </p:nvSpPr>
            <p:spPr>
              <a:xfrm>
                <a:off x="7815275" y="2004350"/>
                <a:ext cx="49650" cy="50025"/>
              </a:xfrm>
              <a:custGeom>
                <a:avLst/>
                <a:gdLst/>
                <a:ahLst/>
                <a:cxnLst/>
                <a:rect l="l" t="t" r="r" b="b"/>
                <a:pathLst>
                  <a:path w="1986" h="2001" extrusionOk="0">
                    <a:moveTo>
                      <a:pt x="1001" y="0"/>
                    </a:moveTo>
                    <a:cubicBezTo>
                      <a:pt x="454" y="0"/>
                      <a:pt x="1" y="453"/>
                      <a:pt x="1" y="1000"/>
                    </a:cubicBezTo>
                    <a:cubicBezTo>
                      <a:pt x="1" y="1547"/>
                      <a:pt x="454" y="2001"/>
                      <a:pt x="1001" y="2001"/>
                    </a:cubicBezTo>
                    <a:cubicBezTo>
                      <a:pt x="1548" y="2001"/>
                      <a:pt x="1986" y="1547"/>
                      <a:pt x="1986" y="1000"/>
                    </a:cubicBezTo>
                    <a:cubicBezTo>
                      <a:pt x="1986" y="453"/>
                      <a:pt x="1548" y="0"/>
                      <a:pt x="10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05;p70">
                <a:extLst>
                  <a:ext uri="{FF2B5EF4-FFF2-40B4-BE49-F238E27FC236}">
                    <a16:creationId xmlns="" xmlns:a16="http://schemas.microsoft.com/office/drawing/2014/main" id="{583C83CF-748D-49D2-BAB9-22B378C4DB70}"/>
                  </a:ext>
                </a:extLst>
              </p:cNvPr>
              <p:cNvSpPr/>
              <p:nvPr/>
            </p:nvSpPr>
            <p:spPr>
              <a:xfrm>
                <a:off x="6895100" y="2254400"/>
                <a:ext cx="1247650" cy="89900"/>
              </a:xfrm>
              <a:custGeom>
                <a:avLst/>
                <a:gdLst/>
                <a:ahLst/>
                <a:cxnLst/>
                <a:rect l="l" t="t" r="r" b="b"/>
                <a:pathLst>
                  <a:path w="49906" h="3596" extrusionOk="0">
                    <a:moveTo>
                      <a:pt x="642" y="1"/>
                    </a:moveTo>
                    <a:cubicBezTo>
                      <a:pt x="282" y="1"/>
                      <a:pt x="1" y="282"/>
                      <a:pt x="1" y="626"/>
                    </a:cubicBezTo>
                    <a:lnTo>
                      <a:pt x="1" y="2970"/>
                    </a:lnTo>
                    <a:cubicBezTo>
                      <a:pt x="1" y="3314"/>
                      <a:pt x="282" y="3596"/>
                      <a:pt x="642" y="3596"/>
                    </a:cubicBezTo>
                    <a:lnTo>
                      <a:pt x="49280" y="3596"/>
                    </a:lnTo>
                    <a:cubicBezTo>
                      <a:pt x="49624" y="3596"/>
                      <a:pt x="49905" y="3314"/>
                      <a:pt x="49905" y="2970"/>
                    </a:cubicBezTo>
                    <a:lnTo>
                      <a:pt x="49905" y="626"/>
                    </a:lnTo>
                    <a:cubicBezTo>
                      <a:pt x="49905" y="282"/>
                      <a:pt x="49624" y="1"/>
                      <a:pt x="49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06;p70">
                <a:extLst>
                  <a:ext uri="{FF2B5EF4-FFF2-40B4-BE49-F238E27FC236}">
                    <a16:creationId xmlns="" xmlns:a16="http://schemas.microsoft.com/office/drawing/2014/main" id="{2C57AD0B-92C4-485D-8C56-6E09A617407F}"/>
                  </a:ext>
                </a:extLst>
              </p:cNvPr>
              <p:cNvSpPr/>
              <p:nvPr/>
            </p:nvSpPr>
            <p:spPr>
              <a:xfrm>
                <a:off x="7235825" y="1776775"/>
                <a:ext cx="529850" cy="82550"/>
              </a:xfrm>
              <a:custGeom>
                <a:avLst/>
                <a:gdLst/>
                <a:ahLst/>
                <a:cxnLst/>
                <a:rect l="l" t="t" r="r" b="b"/>
                <a:pathLst>
                  <a:path w="21194" h="3302" extrusionOk="0">
                    <a:moveTo>
                      <a:pt x="903" y="1"/>
                    </a:moveTo>
                    <a:cubicBezTo>
                      <a:pt x="367" y="1"/>
                      <a:pt x="63" y="43"/>
                      <a:pt x="48" y="132"/>
                    </a:cubicBezTo>
                    <a:cubicBezTo>
                      <a:pt x="1" y="476"/>
                      <a:pt x="4689" y="1445"/>
                      <a:pt x="10504" y="2273"/>
                    </a:cubicBezTo>
                    <a:cubicBezTo>
                      <a:pt x="14927" y="2913"/>
                      <a:pt x="18738" y="3302"/>
                      <a:pt x="20340" y="3302"/>
                    </a:cubicBezTo>
                    <a:cubicBezTo>
                      <a:pt x="20850" y="3302"/>
                      <a:pt x="21136" y="3263"/>
                      <a:pt x="21147" y="3180"/>
                    </a:cubicBezTo>
                    <a:cubicBezTo>
                      <a:pt x="21194" y="2820"/>
                      <a:pt x="16521" y="1867"/>
                      <a:pt x="10691" y="1023"/>
                    </a:cubicBezTo>
                    <a:cubicBezTo>
                      <a:pt x="6306" y="388"/>
                      <a:pt x="2532" y="1"/>
                      <a:pt x="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607;p70">
                <a:extLst>
                  <a:ext uri="{FF2B5EF4-FFF2-40B4-BE49-F238E27FC236}">
                    <a16:creationId xmlns="" xmlns:a16="http://schemas.microsoft.com/office/drawing/2014/main" id="{118607A9-8B1A-4ABC-AE4F-70C156140799}"/>
                  </a:ext>
                </a:extLst>
              </p:cNvPr>
              <p:cNvSpPr/>
              <p:nvPr/>
            </p:nvSpPr>
            <p:spPr>
              <a:xfrm>
                <a:off x="7237000" y="1738650"/>
                <a:ext cx="533375" cy="117625"/>
              </a:xfrm>
              <a:custGeom>
                <a:avLst/>
                <a:gdLst/>
                <a:ahLst/>
                <a:cxnLst/>
                <a:rect l="l" t="t" r="r" b="b"/>
                <a:pathLst>
                  <a:path w="21335" h="4705" extrusionOk="0">
                    <a:moveTo>
                      <a:pt x="251" y="0"/>
                    </a:moveTo>
                    <a:lnTo>
                      <a:pt x="1" y="1657"/>
                    </a:lnTo>
                    <a:lnTo>
                      <a:pt x="21100" y="4705"/>
                    </a:lnTo>
                    <a:lnTo>
                      <a:pt x="21334" y="3048"/>
                    </a:lnTo>
                    <a:lnTo>
                      <a:pt x="2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08;p70">
                <a:extLst>
                  <a:ext uri="{FF2B5EF4-FFF2-40B4-BE49-F238E27FC236}">
                    <a16:creationId xmlns="" xmlns:a16="http://schemas.microsoft.com/office/drawing/2014/main" id="{BFC202B2-4F7C-4130-A441-B96679286B28}"/>
                  </a:ext>
                </a:extLst>
              </p:cNvPr>
              <p:cNvSpPr/>
              <p:nvPr/>
            </p:nvSpPr>
            <p:spPr>
              <a:xfrm>
                <a:off x="7242075" y="1735375"/>
                <a:ext cx="529475" cy="82550"/>
              </a:xfrm>
              <a:custGeom>
                <a:avLst/>
                <a:gdLst/>
                <a:ahLst/>
                <a:cxnLst/>
                <a:rect l="l" t="t" r="r" b="b"/>
                <a:pathLst>
                  <a:path w="21179" h="3302" extrusionOk="0">
                    <a:moveTo>
                      <a:pt x="896" y="0"/>
                    </a:moveTo>
                    <a:cubicBezTo>
                      <a:pt x="361" y="0"/>
                      <a:pt x="59" y="42"/>
                      <a:pt x="48" y="131"/>
                    </a:cubicBezTo>
                    <a:cubicBezTo>
                      <a:pt x="1" y="475"/>
                      <a:pt x="4674" y="1428"/>
                      <a:pt x="10504" y="2272"/>
                    </a:cubicBezTo>
                    <a:cubicBezTo>
                      <a:pt x="14915" y="2913"/>
                      <a:pt x="18723" y="3301"/>
                      <a:pt x="20325" y="3301"/>
                    </a:cubicBezTo>
                    <a:cubicBezTo>
                      <a:pt x="20834" y="3301"/>
                      <a:pt x="21120" y="3262"/>
                      <a:pt x="21131" y="3179"/>
                    </a:cubicBezTo>
                    <a:cubicBezTo>
                      <a:pt x="21178" y="2819"/>
                      <a:pt x="16505" y="1866"/>
                      <a:pt x="10675" y="1022"/>
                    </a:cubicBezTo>
                    <a:cubicBezTo>
                      <a:pt x="6302" y="387"/>
                      <a:pt x="2522" y="0"/>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09;p70">
                <a:extLst>
                  <a:ext uri="{FF2B5EF4-FFF2-40B4-BE49-F238E27FC236}">
                    <a16:creationId xmlns="" xmlns:a16="http://schemas.microsoft.com/office/drawing/2014/main" id="{3469BB2E-C197-445C-AA76-92DF8240B88B}"/>
                  </a:ext>
                </a:extLst>
              </p:cNvPr>
              <p:cNvSpPr/>
              <p:nvPr/>
            </p:nvSpPr>
            <p:spPr>
              <a:xfrm>
                <a:off x="7713700" y="981400"/>
                <a:ext cx="302825" cy="302850"/>
              </a:xfrm>
              <a:custGeom>
                <a:avLst/>
                <a:gdLst/>
                <a:ahLst/>
                <a:cxnLst/>
                <a:rect l="l" t="t" r="r" b="b"/>
                <a:pathLst>
                  <a:path w="12113" h="12114" extrusionOk="0">
                    <a:moveTo>
                      <a:pt x="6049" y="1"/>
                    </a:moveTo>
                    <a:cubicBezTo>
                      <a:pt x="2704" y="1"/>
                      <a:pt x="0" y="2720"/>
                      <a:pt x="0" y="6065"/>
                    </a:cubicBezTo>
                    <a:cubicBezTo>
                      <a:pt x="0" y="9410"/>
                      <a:pt x="2704" y="12113"/>
                      <a:pt x="6049" y="12113"/>
                    </a:cubicBezTo>
                    <a:cubicBezTo>
                      <a:pt x="9393" y="12113"/>
                      <a:pt x="12113" y="9410"/>
                      <a:pt x="12113" y="6065"/>
                    </a:cubicBezTo>
                    <a:cubicBezTo>
                      <a:pt x="12113" y="2720"/>
                      <a:pt x="9393" y="1"/>
                      <a:pt x="6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10;p70">
                <a:extLst>
                  <a:ext uri="{FF2B5EF4-FFF2-40B4-BE49-F238E27FC236}">
                    <a16:creationId xmlns="" xmlns:a16="http://schemas.microsoft.com/office/drawing/2014/main" id="{41FC6C38-8E54-467C-B2E1-531CCB1DE2CB}"/>
                  </a:ext>
                </a:extLst>
              </p:cNvPr>
              <p:cNvSpPr/>
              <p:nvPr/>
            </p:nvSpPr>
            <p:spPr>
              <a:xfrm>
                <a:off x="7786750" y="1054875"/>
                <a:ext cx="156325" cy="156300"/>
              </a:xfrm>
              <a:custGeom>
                <a:avLst/>
                <a:gdLst/>
                <a:ahLst/>
                <a:cxnLst/>
                <a:rect l="l" t="t" r="r" b="b"/>
                <a:pathLst>
                  <a:path w="6253" h="6252" extrusionOk="0">
                    <a:moveTo>
                      <a:pt x="3127" y="0"/>
                    </a:moveTo>
                    <a:cubicBezTo>
                      <a:pt x="1408" y="0"/>
                      <a:pt x="1" y="1407"/>
                      <a:pt x="1" y="3126"/>
                    </a:cubicBezTo>
                    <a:cubicBezTo>
                      <a:pt x="1" y="4845"/>
                      <a:pt x="1408" y="6252"/>
                      <a:pt x="3127" y="6252"/>
                    </a:cubicBezTo>
                    <a:cubicBezTo>
                      <a:pt x="4862" y="6252"/>
                      <a:pt x="6253" y="4845"/>
                      <a:pt x="6253" y="3126"/>
                    </a:cubicBezTo>
                    <a:cubicBezTo>
                      <a:pt x="6253" y="1407"/>
                      <a:pt x="4862" y="0"/>
                      <a:pt x="3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2611;p70">
              <a:extLst>
                <a:ext uri="{FF2B5EF4-FFF2-40B4-BE49-F238E27FC236}">
                  <a16:creationId xmlns="" xmlns:a16="http://schemas.microsoft.com/office/drawing/2014/main" id="{D5E8FBC4-FD9B-4B34-A243-E6D7E73338A3}"/>
                </a:ext>
              </a:extLst>
            </p:cNvPr>
            <p:cNvSpPr/>
            <p:nvPr/>
          </p:nvSpPr>
          <p:spPr>
            <a:xfrm>
              <a:off x="1937275" y="3396813"/>
              <a:ext cx="271975" cy="142625"/>
            </a:xfrm>
            <a:custGeom>
              <a:avLst/>
              <a:gdLst/>
              <a:ahLst/>
              <a:cxnLst/>
              <a:rect l="l" t="t" r="r" b="b"/>
              <a:pathLst>
                <a:path w="10879" h="5705" extrusionOk="0">
                  <a:moveTo>
                    <a:pt x="1407" y="0"/>
                  </a:moveTo>
                  <a:lnTo>
                    <a:pt x="8112" y="891"/>
                  </a:lnTo>
                  <a:cubicBezTo>
                    <a:pt x="10472" y="1141"/>
                    <a:pt x="10879" y="4314"/>
                    <a:pt x="8159" y="4673"/>
                  </a:cubicBezTo>
                  <a:lnTo>
                    <a:pt x="1" y="5705"/>
                  </a:ln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12;p70">
              <a:extLst>
                <a:ext uri="{FF2B5EF4-FFF2-40B4-BE49-F238E27FC236}">
                  <a16:creationId xmlns="" xmlns:a16="http://schemas.microsoft.com/office/drawing/2014/main" id="{9109A16C-F8C1-4FF7-8E5A-C591DCCC5DB0}"/>
                </a:ext>
              </a:extLst>
            </p:cNvPr>
            <p:cNvSpPr/>
            <p:nvPr/>
          </p:nvSpPr>
          <p:spPr>
            <a:xfrm>
              <a:off x="1943150" y="3229963"/>
              <a:ext cx="416150" cy="769375"/>
            </a:xfrm>
            <a:custGeom>
              <a:avLst/>
              <a:gdLst/>
              <a:ahLst/>
              <a:cxnLst/>
              <a:rect l="l" t="t" r="r" b="b"/>
              <a:pathLst>
                <a:path w="16646" h="30775" extrusionOk="0">
                  <a:moveTo>
                    <a:pt x="16489" y="3673"/>
                  </a:moveTo>
                  <a:lnTo>
                    <a:pt x="15973" y="5346"/>
                  </a:lnTo>
                  <a:cubicBezTo>
                    <a:pt x="15864" y="5705"/>
                    <a:pt x="15536" y="5939"/>
                    <a:pt x="15161" y="5939"/>
                  </a:cubicBezTo>
                  <a:cubicBezTo>
                    <a:pt x="14817" y="5939"/>
                    <a:pt x="14332" y="5924"/>
                    <a:pt x="13738" y="5861"/>
                  </a:cubicBezTo>
                  <a:lnTo>
                    <a:pt x="13535" y="6549"/>
                  </a:lnTo>
                  <a:lnTo>
                    <a:pt x="6924" y="28024"/>
                  </a:lnTo>
                  <a:cubicBezTo>
                    <a:pt x="6377" y="29805"/>
                    <a:pt x="4501" y="30774"/>
                    <a:pt x="2751" y="30243"/>
                  </a:cubicBezTo>
                  <a:cubicBezTo>
                    <a:pt x="2688" y="30227"/>
                    <a:pt x="2641" y="30212"/>
                    <a:pt x="2579" y="30180"/>
                  </a:cubicBezTo>
                  <a:cubicBezTo>
                    <a:pt x="907" y="29586"/>
                    <a:pt x="0" y="27758"/>
                    <a:pt x="532" y="26054"/>
                  </a:cubicBezTo>
                  <a:lnTo>
                    <a:pt x="6814" y="5611"/>
                  </a:lnTo>
                  <a:lnTo>
                    <a:pt x="7362" y="3830"/>
                  </a:lnTo>
                  <a:cubicBezTo>
                    <a:pt x="6814" y="3517"/>
                    <a:pt x="6408" y="3220"/>
                    <a:pt x="6127" y="3001"/>
                  </a:cubicBezTo>
                  <a:cubicBezTo>
                    <a:pt x="5845" y="2782"/>
                    <a:pt x="5720" y="2407"/>
                    <a:pt x="5830" y="2079"/>
                  </a:cubicBezTo>
                  <a:lnTo>
                    <a:pt x="6299" y="532"/>
                  </a:lnTo>
                  <a:cubicBezTo>
                    <a:pt x="6471" y="0"/>
                    <a:pt x="8878" y="282"/>
                    <a:pt x="11691" y="1157"/>
                  </a:cubicBezTo>
                  <a:cubicBezTo>
                    <a:pt x="14504" y="2017"/>
                    <a:pt x="16645" y="3157"/>
                    <a:pt x="16489" y="36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13;p70">
              <a:extLst>
                <a:ext uri="{FF2B5EF4-FFF2-40B4-BE49-F238E27FC236}">
                  <a16:creationId xmlns="" xmlns:a16="http://schemas.microsoft.com/office/drawing/2014/main" id="{0F6586EF-9B52-4BC0-82FD-16B29A6B9BA5}"/>
                </a:ext>
              </a:extLst>
            </p:cNvPr>
            <p:cNvSpPr/>
            <p:nvPr/>
          </p:nvSpPr>
          <p:spPr>
            <a:xfrm>
              <a:off x="1878275" y="3405013"/>
              <a:ext cx="352475" cy="185225"/>
            </a:xfrm>
            <a:custGeom>
              <a:avLst/>
              <a:gdLst/>
              <a:ahLst/>
              <a:cxnLst/>
              <a:rect l="l" t="t" r="r" b="b"/>
              <a:pathLst>
                <a:path w="14099" h="7409" extrusionOk="0">
                  <a:moveTo>
                    <a:pt x="1814" y="0"/>
                  </a:moveTo>
                  <a:lnTo>
                    <a:pt x="10519" y="1141"/>
                  </a:lnTo>
                  <a:cubicBezTo>
                    <a:pt x="13598" y="1469"/>
                    <a:pt x="14098" y="5580"/>
                    <a:pt x="10597" y="6064"/>
                  </a:cubicBezTo>
                  <a:lnTo>
                    <a:pt x="1" y="7408"/>
                  </a:ln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14;p70">
              <a:extLst>
                <a:ext uri="{FF2B5EF4-FFF2-40B4-BE49-F238E27FC236}">
                  <a16:creationId xmlns="" xmlns:a16="http://schemas.microsoft.com/office/drawing/2014/main" id="{EE0C6AAD-6E76-4079-A7C2-3C9340553957}"/>
                </a:ext>
              </a:extLst>
            </p:cNvPr>
            <p:cNvSpPr/>
            <p:nvPr/>
          </p:nvSpPr>
          <p:spPr>
            <a:xfrm>
              <a:off x="2113500" y="3325688"/>
              <a:ext cx="173125" cy="75825"/>
            </a:xfrm>
            <a:custGeom>
              <a:avLst/>
              <a:gdLst/>
              <a:ahLst/>
              <a:cxnLst/>
              <a:rect l="l" t="t" r="r" b="b"/>
              <a:pathLst>
                <a:path w="6925" h="3033" extrusionOk="0">
                  <a:moveTo>
                    <a:pt x="6924" y="2032"/>
                  </a:moveTo>
                  <a:lnTo>
                    <a:pt x="6721" y="2720"/>
                  </a:lnTo>
                  <a:cubicBezTo>
                    <a:pt x="5533" y="3033"/>
                    <a:pt x="2001" y="2407"/>
                    <a:pt x="0" y="1782"/>
                  </a:cubicBezTo>
                  <a:lnTo>
                    <a:pt x="548" y="1"/>
                  </a:lnTo>
                  <a:cubicBezTo>
                    <a:pt x="548" y="1"/>
                    <a:pt x="3173" y="1610"/>
                    <a:pt x="6924" y="2032"/>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15;p70">
              <a:extLst>
                <a:ext uri="{FF2B5EF4-FFF2-40B4-BE49-F238E27FC236}">
                  <a16:creationId xmlns="" xmlns:a16="http://schemas.microsoft.com/office/drawing/2014/main" id="{FA289C91-FA0D-4CF0-9213-DBC79C2D32C6}"/>
                </a:ext>
              </a:extLst>
            </p:cNvPr>
            <p:cNvSpPr/>
            <p:nvPr/>
          </p:nvSpPr>
          <p:spPr>
            <a:xfrm>
              <a:off x="1977525" y="3523013"/>
              <a:ext cx="226650" cy="426300"/>
            </a:xfrm>
            <a:custGeom>
              <a:avLst/>
              <a:gdLst/>
              <a:ahLst/>
              <a:cxnLst/>
              <a:rect l="l" t="t" r="r" b="b"/>
              <a:pathLst>
                <a:path w="9066" h="17052" extrusionOk="0">
                  <a:moveTo>
                    <a:pt x="4658" y="16"/>
                  </a:moveTo>
                  <a:lnTo>
                    <a:pt x="360" y="13988"/>
                  </a:lnTo>
                  <a:cubicBezTo>
                    <a:pt x="1" y="15208"/>
                    <a:pt x="673" y="16489"/>
                    <a:pt x="1892" y="16864"/>
                  </a:cubicBezTo>
                  <a:lnTo>
                    <a:pt x="1892" y="16864"/>
                  </a:lnTo>
                  <a:cubicBezTo>
                    <a:pt x="2501" y="17052"/>
                    <a:pt x="3126" y="16974"/>
                    <a:pt x="3642" y="16708"/>
                  </a:cubicBezTo>
                  <a:lnTo>
                    <a:pt x="3642" y="16708"/>
                  </a:lnTo>
                  <a:cubicBezTo>
                    <a:pt x="4174" y="16427"/>
                    <a:pt x="4580" y="15958"/>
                    <a:pt x="4767" y="15348"/>
                  </a:cubicBezTo>
                  <a:lnTo>
                    <a:pt x="4767" y="15348"/>
                  </a:lnTo>
                  <a:lnTo>
                    <a:pt x="9065" y="1376"/>
                  </a:lnTo>
                  <a:cubicBezTo>
                    <a:pt x="7909" y="454"/>
                    <a:pt x="6612" y="0"/>
                    <a:pt x="5174" y="0"/>
                  </a:cubicBezTo>
                  <a:lnTo>
                    <a:pt x="5174" y="0"/>
                  </a:lnTo>
                  <a:cubicBezTo>
                    <a:pt x="5002" y="0"/>
                    <a:pt x="4830" y="16"/>
                    <a:pt x="4658" y="16"/>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16;p70">
              <a:extLst>
                <a:ext uri="{FF2B5EF4-FFF2-40B4-BE49-F238E27FC236}">
                  <a16:creationId xmlns="" xmlns:a16="http://schemas.microsoft.com/office/drawing/2014/main" id="{ADE0C041-DE37-442A-AF60-5692C2444C6E}"/>
                </a:ext>
              </a:extLst>
            </p:cNvPr>
            <p:cNvSpPr/>
            <p:nvPr/>
          </p:nvSpPr>
          <p:spPr>
            <a:xfrm>
              <a:off x="2039650" y="3747413"/>
              <a:ext cx="53175" cy="49400"/>
            </a:xfrm>
            <a:custGeom>
              <a:avLst/>
              <a:gdLst/>
              <a:ahLst/>
              <a:cxnLst/>
              <a:rect l="l" t="t" r="r" b="b"/>
              <a:pathLst>
                <a:path w="2127" h="1976" extrusionOk="0">
                  <a:moveTo>
                    <a:pt x="1060" y="1"/>
                  </a:moveTo>
                  <a:cubicBezTo>
                    <a:pt x="572" y="1"/>
                    <a:pt x="150" y="355"/>
                    <a:pt x="79" y="839"/>
                  </a:cubicBezTo>
                  <a:cubicBezTo>
                    <a:pt x="1" y="1386"/>
                    <a:pt x="376" y="1887"/>
                    <a:pt x="923" y="1965"/>
                  </a:cubicBezTo>
                  <a:cubicBezTo>
                    <a:pt x="971" y="1972"/>
                    <a:pt x="1019" y="1975"/>
                    <a:pt x="1067" y="1975"/>
                  </a:cubicBezTo>
                  <a:cubicBezTo>
                    <a:pt x="1555" y="1975"/>
                    <a:pt x="1977" y="1619"/>
                    <a:pt x="2048" y="1121"/>
                  </a:cubicBezTo>
                  <a:cubicBezTo>
                    <a:pt x="2126" y="589"/>
                    <a:pt x="1751" y="89"/>
                    <a:pt x="1204" y="11"/>
                  </a:cubicBezTo>
                  <a:cubicBezTo>
                    <a:pt x="1155" y="4"/>
                    <a:pt x="1107"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7;p70">
              <a:extLst>
                <a:ext uri="{FF2B5EF4-FFF2-40B4-BE49-F238E27FC236}">
                  <a16:creationId xmlns="" xmlns:a16="http://schemas.microsoft.com/office/drawing/2014/main" id="{4130B299-88FA-4749-8B01-CBF35D1FC48D}"/>
                </a:ext>
              </a:extLst>
            </p:cNvPr>
            <p:cNvSpPr/>
            <p:nvPr/>
          </p:nvSpPr>
          <p:spPr>
            <a:xfrm>
              <a:off x="2076775" y="3575488"/>
              <a:ext cx="52775" cy="49400"/>
            </a:xfrm>
            <a:custGeom>
              <a:avLst/>
              <a:gdLst/>
              <a:ahLst/>
              <a:cxnLst/>
              <a:rect l="l" t="t" r="r" b="b"/>
              <a:pathLst>
                <a:path w="2111" h="1976" extrusionOk="0">
                  <a:moveTo>
                    <a:pt x="1048" y="1"/>
                  </a:moveTo>
                  <a:cubicBezTo>
                    <a:pt x="571" y="1"/>
                    <a:pt x="150" y="357"/>
                    <a:pt x="78" y="855"/>
                  </a:cubicBezTo>
                  <a:cubicBezTo>
                    <a:pt x="0" y="1387"/>
                    <a:pt x="375" y="1887"/>
                    <a:pt x="907" y="1965"/>
                  </a:cubicBezTo>
                  <a:cubicBezTo>
                    <a:pt x="955" y="1972"/>
                    <a:pt x="1004" y="1975"/>
                    <a:pt x="1051" y="1975"/>
                  </a:cubicBezTo>
                  <a:cubicBezTo>
                    <a:pt x="1539" y="1975"/>
                    <a:pt x="1961" y="1621"/>
                    <a:pt x="2032" y="1137"/>
                  </a:cubicBezTo>
                  <a:cubicBezTo>
                    <a:pt x="2110" y="589"/>
                    <a:pt x="1735" y="89"/>
                    <a:pt x="1188" y="11"/>
                  </a:cubicBezTo>
                  <a:cubicBezTo>
                    <a:pt x="1141" y="4"/>
                    <a:pt x="1094"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8;p70">
              <a:extLst>
                <a:ext uri="{FF2B5EF4-FFF2-40B4-BE49-F238E27FC236}">
                  <a16:creationId xmlns="" xmlns:a16="http://schemas.microsoft.com/office/drawing/2014/main" id="{E50A19E8-A9C4-4C85-A7BD-DD875443FE58}"/>
                </a:ext>
              </a:extLst>
            </p:cNvPr>
            <p:cNvSpPr/>
            <p:nvPr/>
          </p:nvSpPr>
          <p:spPr>
            <a:xfrm>
              <a:off x="2046675" y="3863463"/>
              <a:ext cx="32850" cy="30900"/>
            </a:xfrm>
            <a:custGeom>
              <a:avLst/>
              <a:gdLst/>
              <a:ahLst/>
              <a:cxnLst/>
              <a:rect l="l" t="t" r="r" b="b"/>
              <a:pathLst>
                <a:path w="1314" h="1236" extrusionOk="0">
                  <a:moveTo>
                    <a:pt x="640" y="1"/>
                  </a:moveTo>
                  <a:cubicBezTo>
                    <a:pt x="342" y="1"/>
                    <a:pt x="90" y="220"/>
                    <a:pt x="48" y="527"/>
                  </a:cubicBezTo>
                  <a:cubicBezTo>
                    <a:pt x="1" y="871"/>
                    <a:pt x="235" y="1183"/>
                    <a:pt x="579" y="1230"/>
                  </a:cubicBezTo>
                  <a:cubicBezTo>
                    <a:pt x="607" y="1234"/>
                    <a:pt x="635" y="1236"/>
                    <a:pt x="663" y="1236"/>
                  </a:cubicBezTo>
                  <a:cubicBezTo>
                    <a:pt x="959" y="1236"/>
                    <a:pt x="1224" y="1013"/>
                    <a:pt x="1267" y="699"/>
                  </a:cubicBezTo>
                  <a:cubicBezTo>
                    <a:pt x="1314" y="370"/>
                    <a:pt x="1079" y="58"/>
                    <a:pt x="751" y="11"/>
                  </a:cubicBezTo>
                  <a:cubicBezTo>
                    <a:pt x="714" y="4"/>
                    <a:pt x="677" y="1"/>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9;p70">
              <a:extLst>
                <a:ext uri="{FF2B5EF4-FFF2-40B4-BE49-F238E27FC236}">
                  <a16:creationId xmlns="" xmlns:a16="http://schemas.microsoft.com/office/drawing/2014/main" id="{F7FC1BF5-6C86-49EA-A0A8-BE27F5FA464C}"/>
                </a:ext>
              </a:extLst>
            </p:cNvPr>
            <p:cNvSpPr/>
            <p:nvPr/>
          </p:nvSpPr>
          <p:spPr>
            <a:xfrm>
              <a:off x="2102950" y="3692438"/>
              <a:ext cx="32850" cy="30800"/>
            </a:xfrm>
            <a:custGeom>
              <a:avLst/>
              <a:gdLst/>
              <a:ahLst/>
              <a:cxnLst/>
              <a:rect l="l" t="t" r="r" b="b"/>
              <a:pathLst>
                <a:path w="1314" h="1232" extrusionOk="0">
                  <a:moveTo>
                    <a:pt x="651" y="0"/>
                  </a:moveTo>
                  <a:cubicBezTo>
                    <a:pt x="355" y="0"/>
                    <a:pt x="90" y="223"/>
                    <a:pt x="47" y="538"/>
                  </a:cubicBezTo>
                  <a:cubicBezTo>
                    <a:pt x="1" y="866"/>
                    <a:pt x="235" y="1179"/>
                    <a:pt x="563" y="1225"/>
                  </a:cubicBezTo>
                  <a:cubicBezTo>
                    <a:pt x="593" y="1229"/>
                    <a:pt x="622" y="1231"/>
                    <a:pt x="651" y="1231"/>
                  </a:cubicBezTo>
                  <a:cubicBezTo>
                    <a:pt x="959" y="1231"/>
                    <a:pt x="1224" y="1010"/>
                    <a:pt x="1266" y="710"/>
                  </a:cubicBezTo>
                  <a:cubicBezTo>
                    <a:pt x="1313" y="366"/>
                    <a:pt x="1079" y="53"/>
                    <a:pt x="735" y="6"/>
                  </a:cubicBezTo>
                  <a:cubicBezTo>
                    <a:pt x="707" y="2"/>
                    <a:pt x="679" y="0"/>
                    <a:pt x="6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20;p70">
              <a:extLst>
                <a:ext uri="{FF2B5EF4-FFF2-40B4-BE49-F238E27FC236}">
                  <a16:creationId xmlns="" xmlns:a16="http://schemas.microsoft.com/office/drawing/2014/main" id="{0119AA98-A762-4EF8-B088-1BBF217CD273}"/>
                </a:ext>
              </a:extLst>
            </p:cNvPr>
            <p:cNvSpPr/>
            <p:nvPr/>
          </p:nvSpPr>
          <p:spPr>
            <a:xfrm>
              <a:off x="2093975" y="3522988"/>
              <a:ext cx="110200" cy="36400"/>
            </a:xfrm>
            <a:custGeom>
              <a:avLst/>
              <a:gdLst/>
              <a:ahLst/>
              <a:cxnLst/>
              <a:rect l="l" t="t" r="r" b="b"/>
              <a:pathLst>
                <a:path w="4408" h="1456" extrusionOk="0">
                  <a:moveTo>
                    <a:pt x="474" y="1"/>
                  </a:moveTo>
                  <a:cubicBezTo>
                    <a:pt x="318" y="1"/>
                    <a:pt x="160" y="6"/>
                    <a:pt x="0" y="17"/>
                  </a:cubicBezTo>
                  <a:cubicBezTo>
                    <a:pt x="0" y="17"/>
                    <a:pt x="735" y="830"/>
                    <a:pt x="2032" y="1236"/>
                  </a:cubicBezTo>
                  <a:cubicBezTo>
                    <a:pt x="2601" y="1407"/>
                    <a:pt x="3128" y="1455"/>
                    <a:pt x="3540" y="1455"/>
                  </a:cubicBezTo>
                  <a:cubicBezTo>
                    <a:pt x="4068" y="1455"/>
                    <a:pt x="4407" y="1377"/>
                    <a:pt x="4407" y="1377"/>
                  </a:cubicBezTo>
                  <a:cubicBezTo>
                    <a:pt x="3236" y="460"/>
                    <a:pt x="192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21;p70">
              <a:extLst>
                <a:ext uri="{FF2B5EF4-FFF2-40B4-BE49-F238E27FC236}">
                  <a16:creationId xmlns="" xmlns:a16="http://schemas.microsoft.com/office/drawing/2014/main" id="{978AE17C-C776-4EBE-8A74-D465624F5DB2}"/>
                </a:ext>
              </a:extLst>
            </p:cNvPr>
            <p:cNvSpPr/>
            <p:nvPr/>
          </p:nvSpPr>
          <p:spPr>
            <a:xfrm>
              <a:off x="2146700" y="3245988"/>
              <a:ext cx="165700" cy="63325"/>
            </a:xfrm>
            <a:custGeom>
              <a:avLst/>
              <a:gdLst/>
              <a:ahLst/>
              <a:cxnLst/>
              <a:rect l="l" t="t" r="r" b="b"/>
              <a:pathLst>
                <a:path w="6628" h="2533" extrusionOk="0">
                  <a:moveTo>
                    <a:pt x="6550" y="2266"/>
                  </a:moveTo>
                  <a:cubicBezTo>
                    <a:pt x="6472" y="2532"/>
                    <a:pt x="4955" y="2298"/>
                    <a:pt x="3174" y="1751"/>
                  </a:cubicBezTo>
                  <a:cubicBezTo>
                    <a:pt x="1376" y="1204"/>
                    <a:pt x="1" y="532"/>
                    <a:pt x="79" y="266"/>
                  </a:cubicBezTo>
                  <a:cubicBezTo>
                    <a:pt x="173" y="0"/>
                    <a:pt x="1673" y="235"/>
                    <a:pt x="3471" y="782"/>
                  </a:cubicBezTo>
                  <a:cubicBezTo>
                    <a:pt x="5252" y="1344"/>
                    <a:pt x="6628" y="2001"/>
                    <a:pt x="6550" y="2266"/>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22;p70">
              <a:extLst>
                <a:ext uri="{FF2B5EF4-FFF2-40B4-BE49-F238E27FC236}">
                  <a16:creationId xmlns="" xmlns:a16="http://schemas.microsoft.com/office/drawing/2014/main" id="{6A8DAE21-A0A1-4029-AF2C-D202E90D996E}"/>
                </a:ext>
              </a:extLst>
            </p:cNvPr>
            <p:cNvSpPr/>
            <p:nvPr/>
          </p:nvSpPr>
          <p:spPr>
            <a:xfrm>
              <a:off x="2156475" y="3120938"/>
              <a:ext cx="98500" cy="98500"/>
            </a:xfrm>
            <a:custGeom>
              <a:avLst/>
              <a:gdLst/>
              <a:ahLst/>
              <a:cxnLst/>
              <a:rect l="l" t="t" r="r" b="b"/>
              <a:pathLst>
                <a:path w="3940" h="3940" extrusionOk="0">
                  <a:moveTo>
                    <a:pt x="3658" y="2486"/>
                  </a:moveTo>
                  <a:cubicBezTo>
                    <a:pt x="3377" y="3424"/>
                    <a:pt x="2392" y="3939"/>
                    <a:pt x="1454" y="3658"/>
                  </a:cubicBezTo>
                  <a:cubicBezTo>
                    <a:pt x="516" y="3377"/>
                    <a:pt x="1" y="2392"/>
                    <a:pt x="282" y="1454"/>
                  </a:cubicBezTo>
                  <a:cubicBezTo>
                    <a:pt x="579" y="517"/>
                    <a:pt x="1564" y="1"/>
                    <a:pt x="2486" y="282"/>
                  </a:cubicBezTo>
                  <a:cubicBezTo>
                    <a:pt x="3424" y="579"/>
                    <a:pt x="3939" y="1564"/>
                    <a:pt x="3658" y="2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23;p70">
              <a:extLst>
                <a:ext uri="{FF2B5EF4-FFF2-40B4-BE49-F238E27FC236}">
                  <a16:creationId xmlns="" xmlns:a16="http://schemas.microsoft.com/office/drawing/2014/main" id="{538451EA-9F4C-4637-A614-9C643B250445}"/>
                </a:ext>
              </a:extLst>
            </p:cNvPr>
            <p:cNvSpPr/>
            <p:nvPr/>
          </p:nvSpPr>
          <p:spPr>
            <a:xfrm>
              <a:off x="2265500" y="3194788"/>
              <a:ext cx="52775" cy="52775"/>
            </a:xfrm>
            <a:custGeom>
              <a:avLst/>
              <a:gdLst/>
              <a:ahLst/>
              <a:cxnLst/>
              <a:rect l="l" t="t" r="r" b="b"/>
              <a:pathLst>
                <a:path w="2111" h="2111" extrusionOk="0">
                  <a:moveTo>
                    <a:pt x="1954" y="1345"/>
                  </a:moveTo>
                  <a:cubicBezTo>
                    <a:pt x="1798" y="1829"/>
                    <a:pt x="1266" y="2111"/>
                    <a:pt x="782" y="1970"/>
                  </a:cubicBezTo>
                  <a:cubicBezTo>
                    <a:pt x="282" y="1814"/>
                    <a:pt x="0" y="1282"/>
                    <a:pt x="157" y="782"/>
                  </a:cubicBezTo>
                  <a:cubicBezTo>
                    <a:pt x="297" y="282"/>
                    <a:pt x="829" y="1"/>
                    <a:pt x="1329" y="157"/>
                  </a:cubicBezTo>
                  <a:cubicBezTo>
                    <a:pt x="1829" y="313"/>
                    <a:pt x="2110" y="845"/>
                    <a:pt x="1954" y="13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24;p70">
              <a:extLst>
                <a:ext uri="{FF2B5EF4-FFF2-40B4-BE49-F238E27FC236}">
                  <a16:creationId xmlns="" xmlns:a16="http://schemas.microsoft.com/office/drawing/2014/main" id="{36CA11BB-3BB2-45CF-BEC6-777F5E09402E}"/>
                </a:ext>
              </a:extLst>
            </p:cNvPr>
            <p:cNvSpPr/>
            <p:nvPr/>
          </p:nvSpPr>
          <p:spPr>
            <a:xfrm>
              <a:off x="2261575" y="3090088"/>
              <a:ext cx="75050" cy="75025"/>
            </a:xfrm>
            <a:custGeom>
              <a:avLst/>
              <a:gdLst/>
              <a:ahLst/>
              <a:cxnLst/>
              <a:rect l="l" t="t" r="r" b="b"/>
              <a:pathLst>
                <a:path w="3002" h="3001" extrusionOk="0">
                  <a:moveTo>
                    <a:pt x="2783" y="1891"/>
                  </a:moveTo>
                  <a:cubicBezTo>
                    <a:pt x="2564" y="2595"/>
                    <a:pt x="1814" y="3001"/>
                    <a:pt x="1111" y="2782"/>
                  </a:cubicBezTo>
                  <a:cubicBezTo>
                    <a:pt x="407" y="2563"/>
                    <a:pt x="1" y="1813"/>
                    <a:pt x="220" y="1094"/>
                  </a:cubicBezTo>
                  <a:cubicBezTo>
                    <a:pt x="439" y="391"/>
                    <a:pt x="1189" y="0"/>
                    <a:pt x="1892" y="219"/>
                  </a:cubicBezTo>
                  <a:cubicBezTo>
                    <a:pt x="2611" y="422"/>
                    <a:pt x="3002" y="1172"/>
                    <a:pt x="2783" y="18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25;p70">
              <a:extLst>
                <a:ext uri="{FF2B5EF4-FFF2-40B4-BE49-F238E27FC236}">
                  <a16:creationId xmlns="" xmlns:a16="http://schemas.microsoft.com/office/drawing/2014/main" id="{35FCC948-4ACE-4419-9583-1AE5790600DC}"/>
                </a:ext>
              </a:extLst>
            </p:cNvPr>
            <p:cNvSpPr/>
            <p:nvPr/>
          </p:nvSpPr>
          <p:spPr>
            <a:xfrm>
              <a:off x="1542250" y="3253663"/>
              <a:ext cx="711625" cy="515925"/>
            </a:xfrm>
            <a:custGeom>
              <a:avLst/>
              <a:gdLst/>
              <a:ahLst/>
              <a:cxnLst/>
              <a:rect l="l" t="t" r="r" b="b"/>
              <a:pathLst>
                <a:path w="28465" h="20637" extrusionOk="0">
                  <a:moveTo>
                    <a:pt x="20850" y="0"/>
                  </a:moveTo>
                  <a:cubicBezTo>
                    <a:pt x="18273" y="0"/>
                    <a:pt x="10466" y="1955"/>
                    <a:pt x="8581" y="3303"/>
                  </a:cubicBezTo>
                  <a:cubicBezTo>
                    <a:pt x="6565" y="4773"/>
                    <a:pt x="1" y="15135"/>
                    <a:pt x="1" y="15135"/>
                  </a:cubicBezTo>
                  <a:lnTo>
                    <a:pt x="5502" y="20636"/>
                  </a:lnTo>
                  <a:cubicBezTo>
                    <a:pt x="7737" y="20386"/>
                    <a:pt x="9597" y="19261"/>
                    <a:pt x="11019" y="17073"/>
                  </a:cubicBezTo>
                  <a:cubicBezTo>
                    <a:pt x="11550" y="17245"/>
                    <a:pt x="12200" y="17343"/>
                    <a:pt x="12862" y="17343"/>
                  </a:cubicBezTo>
                  <a:cubicBezTo>
                    <a:pt x="14657" y="17343"/>
                    <a:pt x="16534" y="16624"/>
                    <a:pt x="16317" y="14728"/>
                  </a:cubicBezTo>
                  <a:lnTo>
                    <a:pt x="16317" y="14728"/>
                  </a:lnTo>
                  <a:cubicBezTo>
                    <a:pt x="16586" y="14777"/>
                    <a:pt x="16836" y="14800"/>
                    <a:pt x="17069" y="14800"/>
                  </a:cubicBezTo>
                  <a:cubicBezTo>
                    <a:pt x="18623" y="14800"/>
                    <a:pt x="19398" y="13769"/>
                    <a:pt x="19725" y="12478"/>
                  </a:cubicBezTo>
                  <a:cubicBezTo>
                    <a:pt x="21897" y="11196"/>
                    <a:pt x="20600" y="8774"/>
                    <a:pt x="18896" y="6195"/>
                  </a:cubicBezTo>
                  <a:lnTo>
                    <a:pt x="20803" y="5148"/>
                  </a:lnTo>
                  <a:lnTo>
                    <a:pt x="25617" y="8352"/>
                  </a:lnTo>
                  <a:cubicBezTo>
                    <a:pt x="26059" y="8634"/>
                    <a:pt x="26471" y="8757"/>
                    <a:pt x="26826" y="8757"/>
                  </a:cubicBezTo>
                  <a:cubicBezTo>
                    <a:pt x="27924" y="8757"/>
                    <a:pt x="28465" y="7573"/>
                    <a:pt x="27602" y="6273"/>
                  </a:cubicBezTo>
                  <a:cubicBezTo>
                    <a:pt x="27602" y="6273"/>
                    <a:pt x="22835" y="350"/>
                    <a:pt x="21350" y="37"/>
                  </a:cubicBezTo>
                  <a:cubicBezTo>
                    <a:pt x="21218" y="12"/>
                    <a:pt x="21050" y="0"/>
                    <a:pt x="20850" y="0"/>
                  </a:cubicBez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26;p70">
              <a:extLst>
                <a:ext uri="{FF2B5EF4-FFF2-40B4-BE49-F238E27FC236}">
                  <a16:creationId xmlns="" xmlns:a16="http://schemas.microsoft.com/office/drawing/2014/main" id="{9B0A076D-B28A-4B1B-80AC-5182E1FFA2CA}"/>
                </a:ext>
              </a:extLst>
            </p:cNvPr>
            <p:cNvSpPr/>
            <p:nvPr/>
          </p:nvSpPr>
          <p:spPr>
            <a:xfrm>
              <a:off x="1902125" y="3339363"/>
              <a:ext cx="177025" cy="202425"/>
            </a:xfrm>
            <a:custGeom>
              <a:avLst/>
              <a:gdLst/>
              <a:ahLst/>
              <a:cxnLst/>
              <a:rect l="l" t="t" r="r" b="b"/>
              <a:pathLst>
                <a:path w="7081" h="8097" extrusionOk="0">
                  <a:moveTo>
                    <a:pt x="0" y="485"/>
                  </a:moveTo>
                  <a:cubicBezTo>
                    <a:pt x="1719" y="938"/>
                    <a:pt x="3142" y="1751"/>
                    <a:pt x="4329" y="2954"/>
                  </a:cubicBezTo>
                  <a:lnTo>
                    <a:pt x="4329" y="2954"/>
                  </a:lnTo>
                  <a:cubicBezTo>
                    <a:pt x="4345" y="2970"/>
                    <a:pt x="4923" y="4048"/>
                    <a:pt x="5517" y="5205"/>
                  </a:cubicBezTo>
                  <a:lnTo>
                    <a:pt x="5517" y="5205"/>
                  </a:lnTo>
                  <a:cubicBezTo>
                    <a:pt x="5845" y="5877"/>
                    <a:pt x="6799" y="7221"/>
                    <a:pt x="6127" y="7925"/>
                  </a:cubicBezTo>
                  <a:lnTo>
                    <a:pt x="6127" y="7925"/>
                  </a:lnTo>
                  <a:lnTo>
                    <a:pt x="6314" y="8096"/>
                  </a:lnTo>
                  <a:cubicBezTo>
                    <a:pt x="7080" y="7284"/>
                    <a:pt x="6502" y="6033"/>
                    <a:pt x="6017" y="5174"/>
                  </a:cubicBezTo>
                  <a:lnTo>
                    <a:pt x="6017" y="5174"/>
                  </a:lnTo>
                  <a:cubicBezTo>
                    <a:pt x="5251" y="3861"/>
                    <a:pt x="4720" y="2626"/>
                    <a:pt x="4658" y="2579"/>
                  </a:cubicBezTo>
                  <a:lnTo>
                    <a:pt x="4658" y="2579"/>
                  </a:lnTo>
                  <a:cubicBezTo>
                    <a:pt x="3439" y="1329"/>
                    <a:pt x="1938" y="469"/>
                    <a:pt x="125" y="1"/>
                  </a:cubicBezTo>
                  <a:lnTo>
                    <a:pt x="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27;p70">
              <a:extLst>
                <a:ext uri="{FF2B5EF4-FFF2-40B4-BE49-F238E27FC236}">
                  <a16:creationId xmlns="" xmlns:a16="http://schemas.microsoft.com/office/drawing/2014/main" id="{F6E21403-A832-4DA1-BD06-719DD11D8CC5}"/>
                </a:ext>
              </a:extLst>
            </p:cNvPr>
            <p:cNvSpPr/>
            <p:nvPr/>
          </p:nvSpPr>
          <p:spPr>
            <a:xfrm>
              <a:off x="1836850" y="3428063"/>
              <a:ext cx="202050" cy="137550"/>
            </a:xfrm>
            <a:custGeom>
              <a:avLst/>
              <a:gdLst/>
              <a:ahLst/>
              <a:cxnLst/>
              <a:rect l="l" t="t" r="r" b="b"/>
              <a:pathLst>
                <a:path w="8082" h="5502" extrusionOk="0">
                  <a:moveTo>
                    <a:pt x="1" y="500"/>
                  </a:moveTo>
                  <a:cubicBezTo>
                    <a:pt x="32" y="500"/>
                    <a:pt x="48" y="500"/>
                    <a:pt x="79" y="500"/>
                  </a:cubicBezTo>
                  <a:lnTo>
                    <a:pt x="79" y="500"/>
                  </a:lnTo>
                  <a:cubicBezTo>
                    <a:pt x="3158" y="594"/>
                    <a:pt x="4643" y="1985"/>
                    <a:pt x="5252" y="2814"/>
                  </a:cubicBezTo>
                  <a:lnTo>
                    <a:pt x="5252" y="2814"/>
                  </a:lnTo>
                  <a:cubicBezTo>
                    <a:pt x="5940" y="3720"/>
                    <a:pt x="7784" y="5127"/>
                    <a:pt x="7706" y="5439"/>
                  </a:cubicBezTo>
                  <a:lnTo>
                    <a:pt x="7706" y="5439"/>
                  </a:lnTo>
                  <a:lnTo>
                    <a:pt x="7941" y="5502"/>
                  </a:lnTo>
                  <a:cubicBezTo>
                    <a:pt x="8081" y="5002"/>
                    <a:pt x="6393" y="3501"/>
                    <a:pt x="5659" y="2517"/>
                  </a:cubicBezTo>
                  <a:lnTo>
                    <a:pt x="5659" y="2517"/>
                  </a:lnTo>
                  <a:cubicBezTo>
                    <a:pt x="4987" y="1610"/>
                    <a:pt x="3377" y="94"/>
                    <a:pt x="17" y="0"/>
                  </a:cubicBezTo>
                  <a:lnTo>
                    <a:pt x="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28;p70">
              <a:extLst>
                <a:ext uri="{FF2B5EF4-FFF2-40B4-BE49-F238E27FC236}">
                  <a16:creationId xmlns="" xmlns:a16="http://schemas.microsoft.com/office/drawing/2014/main" id="{7AD03D0B-6985-4D82-8376-9F7691B2D134}"/>
                </a:ext>
              </a:extLst>
            </p:cNvPr>
            <p:cNvSpPr/>
            <p:nvPr/>
          </p:nvSpPr>
          <p:spPr>
            <a:xfrm>
              <a:off x="1801300" y="3538238"/>
              <a:ext cx="148900" cy="86375"/>
            </a:xfrm>
            <a:custGeom>
              <a:avLst/>
              <a:gdLst/>
              <a:ahLst/>
              <a:cxnLst/>
              <a:rect l="l" t="t" r="r" b="b"/>
              <a:pathLst>
                <a:path w="5956" h="3455" extrusionOk="0">
                  <a:moveTo>
                    <a:pt x="1" y="1"/>
                  </a:moveTo>
                  <a:lnTo>
                    <a:pt x="48" y="501"/>
                  </a:lnTo>
                  <a:cubicBezTo>
                    <a:pt x="2595" y="313"/>
                    <a:pt x="5674" y="3345"/>
                    <a:pt x="5721" y="3455"/>
                  </a:cubicBezTo>
                  <a:lnTo>
                    <a:pt x="5721" y="3455"/>
                  </a:lnTo>
                  <a:lnTo>
                    <a:pt x="5955" y="3345"/>
                  </a:lnTo>
                  <a:cubicBezTo>
                    <a:pt x="5940" y="3314"/>
                    <a:pt x="3095" y="1"/>
                    <a:pt x="266" y="1"/>
                  </a:cubicBezTo>
                  <a:lnTo>
                    <a:pt x="266" y="1"/>
                  </a:lnTo>
                  <a:cubicBezTo>
                    <a:pt x="188" y="1"/>
                    <a:pt x="94"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29;p70">
              <a:extLst>
                <a:ext uri="{FF2B5EF4-FFF2-40B4-BE49-F238E27FC236}">
                  <a16:creationId xmlns="" xmlns:a16="http://schemas.microsoft.com/office/drawing/2014/main" id="{6F27B183-9EEA-4537-94EA-D20B6C83210D}"/>
                </a:ext>
              </a:extLst>
            </p:cNvPr>
            <p:cNvSpPr/>
            <p:nvPr/>
          </p:nvSpPr>
          <p:spPr>
            <a:xfrm>
              <a:off x="1244125" y="3632013"/>
              <a:ext cx="435675" cy="750225"/>
            </a:xfrm>
            <a:custGeom>
              <a:avLst/>
              <a:gdLst/>
              <a:ahLst/>
              <a:cxnLst/>
              <a:rect l="l" t="t" r="r" b="b"/>
              <a:pathLst>
                <a:path w="17427" h="30009" extrusionOk="0">
                  <a:moveTo>
                    <a:pt x="11926" y="1"/>
                  </a:moveTo>
                  <a:lnTo>
                    <a:pt x="0" y="17928"/>
                  </a:lnTo>
                  <a:lnTo>
                    <a:pt x="9425" y="30009"/>
                  </a:lnTo>
                  <a:lnTo>
                    <a:pt x="17427" y="5502"/>
                  </a:lnTo>
                  <a:lnTo>
                    <a:pt x="11926" y="1"/>
                  </a:ln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2630;p70">
            <a:extLst>
              <a:ext uri="{FF2B5EF4-FFF2-40B4-BE49-F238E27FC236}">
                <a16:creationId xmlns="" xmlns:a16="http://schemas.microsoft.com/office/drawing/2014/main" id="{24C5CF74-DB49-46C7-A810-9E1A3AC955E3}"/>
              </a:ext>
            </a:extLst>
          </p:cNvPr>
          <p:cNvGrpSpPr/>
          <p:nvPr/>
        </p:nvGrpSpPr>
        <p:grpSpPr>
          <a:xfrm>
            <a:off x="4218957" y="2488075"/>
            <a:ext cx="904634" cy="936609"/>
            <a:chOff x="1948850" y="1942300"/>
            <a:chExt cx="2593650" cy="3517800"/>
          </a:xfrm>
        </p:grpSpPr>
        <p:sp>
          <p:nvSpPr>
            <p:cNvPr id="66" name="Google Shape;2631;p70">
              <a:extLst>
                <a:ext uri="{FF2B5EF4-FFF2-40B4-BE49-F238E27FC236}">
                  <a16:creationId xmlns="" xmlns:a16="http://schemas.microsoft.com/office/drawing/2014/main" id="{C802C8EB-75CF-4F87-9957-76567A41DA7F}"/>
                </a:ext>
              </a:extLst>
            </p:cNvPr>
            <p:cNvSpPr/>
            <p:nvPr/>
          </p:nvSpPr>
          <p:spPr>
            <a:xfrm>
              <a:off x="2875775" y="3612050"/>
              <a:ext cx="915625" cy="1848050"/>
            </a:xfrm>
            <a:custGeom>
              <a:avLst/>
              <a:gdLst/>
              <a:ahLst/>
              <a:cxnLst/>
              <a:rect l="l" t="t" r="r" b="b"/>
              <a:pathLst>
                <a:path w="36625" h="73922" extrusionOk="0">
                  <a:moveTo>
                    <a:pt x="2306" y="1"/>
                  </a:moveTo>
                  <a:cubicBezTo>
                    <a:pt x="1036" y="1"/>
                    <a:pt x="0" y="1022"/>
                    <a:pt x="0" y="2292"/>
                  </a:cubicBezTo>
                  <a:lnTo>
                    <a:pt x="0" y="73922"/>
                  </a:lnTo>
                  <a:lnTo>
                    <a:pt x="4596" y="73922"/>
                  </a:lnTo>
                  <a:lnTo>
                    <a:pt x="4596" y="4583"/>
                  </a:lnTo>
                  <a:lnTo>
                    <a:pt x="34334" y="4583"/>
                  </a:lnTo>
                  <a:cubicBezTo>
                    <a:pt x="35603" y="4583"/>
                    <a:pt x="36625" y="3561"/>
                    <a:pt x="36625" y="2292"/>
                  </a:cubicBezTo>
                  <a:cubicBezTo>
                    <a:pt x="36625" y="1022"/>
                    <a:pt x="35603" y="1"/>
                    <a:pt x="34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32;p70">
              <a:extLst>
                <a:ext uri="{FF2B5EF4-FFF2-40B4-BE49-F238E27FC236}">
                  <a16:creationId xmlns="" xmlns:a16="http://schemas.microsoft.com/office/drawing/2014/main" id="{DFB3FCDC-0969-45DE-8E0F-34D72A858BCB}"/>
                </a:ext>
              </a:extLst>
            </p:cNvPr>
            <p:cNvSpPr/>
            <p:nvPr/>
          </p:nvSpPr>
          <p:spPr>
            <a:xfrm>
              <a:off x="2800625" y="3512100"/>
              <a:ext cx="304625" cy="304275"/>
            </a:xfrm>
            <a:custGeom>
              <a:avLst/>
              <a:gdLst/>
              <a:ahLst/>
              <a:cxnLst/>
              <a:rect l="l" t="t" r="r" b="b"/>
              <a:pathLst>
                <a:path w="12185" h="12171" extrusionOk="0">
                  <a:moveTo>
                    <a:pt x="6099" y="1"/>
                  </a:moveTo>
                  <a:cubicBezTo>
                    <a:pt x="2729" y="1"/>
                    <a:pt x="0" y="2729"/>
                    <a:pt x="0" y="6085"/>
                  </a:cubicBezTo>
                  <a:cubicBezTo>
                    <a:pt x="0" y="9456"/>
                    <a:pt x="2729" y="12170"/>
                    <a:pt x="6099" y="12170"/>
                  </a:cubicBezTo>
                  <a:cubicBezTo>
                    <a:pt x="9456" y="12170"/>
                    <a:pt x="12184" y="9456"/>
                    <a:pt x="12184" y="6085"/>
                  </a:cubicBezTo>
                  <a:cubicBezTo>
                    <a:pt x="12184" y="2729"/>
                    <a:pt x="9456" y="1"/>
                    <a:pt x="6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33;p70">
              <a:extLst>
                <a:ext uri="{FF2B5EF4-FFF2-40B4-BE49-F238E27FC236}">
                  <a16:creationId xmlns="" xmlns:a16="http://schemas.microsoft.com/office/drawing/2014/main" id="{0FD090C6-BD1F-40BE-9564-FDA7A05CAFD0}"/>
                </a:ext>
              </a:extLst>
            </p:cNvPr>
            <p:cNvSpPr/>
            <p:nvPr/>
          </p:nvSpPr>
          <p:spPr>
            <a:xfrm>
              <a:off x="2882700" y="3594175"/>
              <a:ext cx="140475" cy="140100"/>
            </a:xfrm>
            <a:custGeom>
              <a:avLst/>
              <a:gdLst/>
              <a:ahLst/>
              <a:cxnLst/>
              <a:rect l="l" t="t" r="r" b="b"/>
              <a:pathLst>
                <a:path w="5619" h="5604" extrusionOk="0">
                  <a:moveTo>
                    <a:pt x="2816" y="1"/>
                  </a:moveTo>
                  <a:cubicBezTo>
                    <a:pt x="1270" y="1"/>
                    <a:pt x="0" y="1256"/>
                    <a:pt x="0" y="2802"/>
                  </a:cubicBezTo>
                  <a:cubicBezTo>
                    <a:pt x="0" y="4349"/>
                    <a:pt x="1270" y="5604"/>
                    <a:pt x="2816" y="5604"/>
                  </a:cubicBezTo>
                  <a:cubicBezTo>
                    <a:pt x="4349" y="5604"/>
                    <a:pt x="5618" y="4349"/>
                    <a:pt x="5618" y="2802"/>
                  </a:cubicBezTo>
                  <a:cubicBezTo>
                    <a:pt x="5618" y="1256"/>
                    <a:pt x="4349" y="1"/>
                    <a:pt x="28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34;p70">
              <a:extLst>
                <a:ext uri="{FF2B5EF4-FFF2-40B4-BE49-F238E27FC236}">
                  <a16:creationId xmlns="" xmlns:a16="http://schemas.microsoft.com/office/drawing/2014/main" id="{C195DF21-970E-4F6F-9992-6A26C908B12F}"/>
                </a:ext>
              </a:extLst>
            </p:cNvPr>
            <p:cNvSpPr/>
            <p:nvPr/>
          </p:nvSpPr>
          <p:spPr>
            <a:xfrm>
              <a:off x="3214650" y="3451925"/>
              <a:ext cx="1327850" cy="1528125"/>
            </a:xfrm>
            <a:custGeom>
              <a:avLst/>
              <a:gdLst/>
              <a:ahLst/>
              <a:cxnLst/>
              <a:rect l="l" t="t" r="r" b="b"/>
              <a:pathLst>
                <a:path w="53114" h="61125" extrusionOk="0">
                  <a:moveTo>
                    <a:pt x="20268" y="0"/>
                  </a:moveTo>
                  <a:lnTo>
                    <a:pt x="20268" y="12987"/>
                  </a:lnTo>
                  <a:lnTo>
                    <a:pt x="1372" y="54704"/>
                  </a:lnTo>
                  <a:cubicBezTo>
                    <a:pt x="1" y="57710"/>
                    <a:pt x="2204" y="61124"/>
                    <a:pt x="5502" y="61124"/>
                  </a:cubicBezTo>
                  <a:lnTo>
                    <a:pt x="47598" y="61124"/>
                  </a:lnTo>
                  <a:cubicBezTo>
                    <a:pt x="50910" y="61124"/>
                    <a:pt x="53114" y="57710"/>
                    <a:pt x="51742" y="54704"/>
                  </a:cubicBezTo>
                  <a:lnTo>
                    <a:pt x="32832" y="12987"/>
                  </a:lnTo>
                  <a:lnTo>
                    <a:pt x="328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2635;p70">
              <a:extLst>
                <a:ext uri="{FF2B5EF4-FFF2-40B4-BE49-F238E27FC236}">
                  <a16:creationId xmlns="" xmlns:a16="http://schemas.microsoft.com/office/drawing/2014/main" id="{93ACCBAA-7E3E-4E29-BBB1-E6093A798305}"/>
                </a:ext>
              </a:extLst>
            </p:cNvPr>
            <p:cNvSpPr/>
            <p:nvPr/>
          </p:nvSpPr>
          <p:spPr>
            <a:xfrm>
              <a:off x="4154725" y="3634675"/>
              <a:ext cx="301700" cy="625275"/>
            </a:xfrm>
            <a:custGeom>
              <a:avLst/>
              <a:gdLst/>
              <a:ahLst/>
              <a:cxnLst/>
              <a:rect l="l" t="t" r="r" b="b"/>
              <a:pathLst>
                <a:path w="12068" h="25011" extrusionOk="0">
                  <a:moveTo>
                    <a:pt x="10754" y="0"/>
                  </a:moveTo>
                  <a:lnTo>
                    <a:pt x="0" y="16197"/>
                  </a:lnTo>
                  <a:lnTo>
                    <a:pt x="3998" y="25010"/>
                  </a:lnTo>
                  <a:lnTo>
                    <a:pt x="12067" y="2817"/>
                  </a:lnTo>
                  <a:lnTo>
                    <a:pt x="107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36;p70">
              <a:extLst>
                <a:ext uri="{FF2B5EF4-FFF2-40B4-BE49-F238E27FC236}">
                  <a16:creationId xmlns="" xmlns:a16="http://schemas.microsoft.com/office/drawing/2014/main" id="{E30CCEAC-C84B-4D4A-92C7-01BD40A161CC}"/>
                </a:ext>
              </a:extLst>
            </p:cNvPr>
            <p:cNvSpPr/>
            <p:nvPr/>
          </p:nvSpPr>
          <p:spPr>
            <a:xfrm>
              <a:off x="3320800" y="3669325"/>
              <a:ext cx="1115550" cy="1225725"/>
            </a:xfrm>
            <a:custGeom>
              <a:avLst/>
              <a:gdLst/>
              <a:ahLst/>
              <a:cxnLst/>
              <a:rect l="l" t="t" r="r" b="b"/>
              <a:pathLst>
                <a:path w="44622" h="49029" extrusionOk="0">
                  <a:moveTo>
                    <a:pt x="19437" y="1"/>
                  </a:moveTo>
                  <a:lnTo>
                    <a:pt x="19437" y="5035"/>
                  </a:lnTo>
                  <a:lnTo>
                    <a:pt x="220" y="47409"/>
                  </a:lnTo>
                  <a:cubicBezTo>
                    <a:pt x="1" y="47905"/>
                    <a:pt x="176" y="48313"/>
                    <a:pt x="307" y="48503"/>
                  </a:cubicBezTo>
                  <a:cubicBezTo>
                    <a:pt x="424" y="48693"/>
                    <a:pt x="716" y="49028"/>
                    <a:pt x="1256" y="49028"/>
                  </a:cubicBezTo>
                  <a:lnTo>
                    <a:pt x="43352" y="49028"/>
                  </a:lnTo>
                  <a:cubicBezTo>
                    <a:pt x="43892" y="49028"/>
                    <a:pt x="44184" y="48693"/>
                    <a:pt x="44315" y="48503"/>
                  </a:cubicBezTo>
                  <a:cubicBezTo>
                    <a:pt x="44432" y="48313"/>
                    <a:pt x="44622" y="47905"/>
                    <a:pt x="44388" y="47409"/>
                  </a:cubicBezTo>
                  <a:lnTo>
                    <a:pt x="25186" y="5035"/>
                  </a:lnTo>
                  <a:lnTo>
                    <a:pt x="25186" y="1"/>
                  </a:ln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37;p70">
              <a:extLst>
                <a:ext uri="{FF2B5EF4-FFF2-40B4-BE49-F238E27FC236}">
                  <a16:creationId xmlns="" xmlns:a16="http://schemas.microsoft.com/office/drawing/2014/main" id="{FEFF63B2-7DF7-4643-BCAD-741734ECE60E}"/>
                </a:ext>
              </a:extLst>
            </p:cNvPr>
            <p:cNvSpPr/>
            <p:nvPr/>
          </p:nvSpPr>
          <p:spPr>
            <a:xfrm>
              <a:off x="3699450" y="3591625"/>
              <a:ext cx="357900" cy="155425"/>
            </a:xfrm>
            <a:custGeom>
              <a:avLst/>
              <a:gdLst/>
              <a:ahLst/>
              <a:cxnLst/>
              <a:rect l="l" t="t" r="r" b="b"/>
              <a:pathLst>
                <a:path w="14316" h="6217" extrusionOk="0">
                  <a:moveTo>
                    <a:pt x="555" y="1"/>
                  </a:moveTo>
                  <a:cubicBezTo>
                    <a:pt x="249" y="1"/>
                    <a:pt x="1" y="249"/>
                    <a:pt x="1" y="540"/>
                  </a:cubicBezTo>
                  <a:lnTo>
                    <a:pt x="1" y="5677"/>
                  </a:lnTo>
                  <a:cubicBezTo>
                    <a:pt x="1" y="5983"/>
                    <a:pt x="249" y="6217"/>
                    <a:pt x="555" y="6217"/>
                  </a:cubicBezTo>
                  <a:lnTo>
                    <a:pt x="13775" y="6217"/>
                  </a:lnTo>
                  <a:cubicBezTo>
                    <a:pt x="14082" y="6217"/>
                    <a:pt x="14315" y="5983"/>
                    <a:pt x="14315" y="5677"/>
                  </a:cubicBezTo>
                  <a:lnTo>
                    <a:pt x="14315" y="540"/>
                  </a:lnTo>
                  <a:cubicBezTo>
                    <a:pt x="14315" y="249"/>
                    <a:pt x="14082" y="1"/>
                    <a:pt x="13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38;p70">
              <a:extLst>
                <a:ext uri="{FF2B5EF4-FFF2-40B4-BE49-F238E27FC236}">
                  <a16:creationId xmlns="" xmlns:a16="http://schemas.microsoft.com/office/drawing/2014/main" id="{B1E2D50B-3E23-45FB-A563-8823323360D4}"/>
                </a:ext>
              </a:extLst>
            </p:cNvPr>
            <p:cNvSpPr/>
            <p:nvPr/>
          </p:nvSpPr>
          <p:spPr>
            <a:xfrm>
              <a:off x="3699450" y="3591625"/>
              <a:ext cx="357900" cy="155425"/>
            </a:xfrm>
            <a:custGeom>
              <a:avLst/>
              <a:gdLst/>
              <a:ahLst/>
              <a:cxnLst/>
              <a:rect l="l" t="t" r="r" b="b"/>
              <a:pathLst>
                <a:path w="14316" h="6217" extrusionOk="0">
                  <a:moveTo>
                    <a:pt x="555" y="1"/>
                  </a:moveTo>
                  <a:cubicBezTo>
                    <a:pt x="249" y="1"/>
                    <a:pt x="1" y="249"/>
                    <a:pt x="1" y="540"/>
                  </a:cubicBezTo>
                  <a:lnTo>
                    <a:pt x="1" y="5677"/>
                  </a:lnTo>
                  <a:cubicBezTo>
                    <a:pt x="1" y="5983"/>
                    <a:pt x="249" y="6217"/>
                    <a:pt x="555" y="6217"/>
                  </a:cubicBezTo>
                  <a:lnTo>
                    <a:pt x="13775" y="6217"/>
                  </a:lnTo>
                  <a:cubicBezTo>
                    <a:pt x="14082" y="6217"/>
                    <a:pt x="14315" y="5983"/>
                    <a:pt x="14315" y="5677"/>
                  </a:cubicBezTo>
                  <a:lnTo>
                    <a:pt x="14315" y="4072"/>
                  </a:lnTo>
                  <a:cubicBezTo>
                    <a:pt x="12360" y="3882"/>
                    <a:pt x="9135" y="3546"/>
                    <a:pt x="6027" y="3109"/>
                  </a:cubicBezTo>
                  <a:cubicBezTo>
                    <a:pt x="1095" y="2423"/>
                    <a:pt x="555" y="1"/>
                    <a:pt x="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39;p70">
              <a:extLst>
                <a:ext uri="{FF2B5EF4-FFF2-40B4-BE49-F238E27FC236}">
                  <a16:creationId xmlns="" xmlns:a16="http://schemas.microsoft.com/office/drawing/2014/main" id="{0955ACAE-1050-496B-9249-804CA1149987}"/>
                </a:ext>
              </a:extLst>
            </p:cNvPr>
            <p:cNvSpPr/>
            <p:nvPr/>
          </p:nvSpPr>
          <p:spPr>
            <a:xfrm>
              <a:off x="3757450" y="4261575"/>
              <a:ext cx="412975" cy="252450"/>
            </a:xfrm>
            <a:custGeom>
              <a:avLst/>
              <a:gdLst/>
              <a:ahLst/>
              <a:cxnLst/>
              <a:rect l="l" t="t" r="r" b="b"/>
              <a:pathLst>
                <a:path w="16519" h="10098" extrusionOk="0">
                  <a:moveTo>
                    <a:pt x="14464" y="1"/>
                  </a:moveTo>
                  <a:cubicBezTo>
                    <a:pt x="13404" y="1"/>
                    <a:pt x="11959" y="431"/>
                    <a:pt x="10186" y="1977"/>
                  </a:cubicBezTo>
                  <a:cubicBezTo>
                    <a:pt x="7281" y="4501"/>
                    <a:pt x="4976" y="6146"/>
                    <a:pt x="2657" y="6146"/>
                  </a:cubicBezTo>
                  <a:cubicBezTo>
                    <a:pt x="1785" y="6146"/>
                    <a:pt x="910" y="5913"/>
                    <a:pt x="1" y="5406"/>
                  </a:cubicBezTo>
                  <a:lnTo>
                    <a:pt x="1" y="5406"/>
                  </a:lnTo>
                  <a:cubicBezTo>
                    <a:pt x="1" y="5407"/>
                    <a:pt x="420" y="10097"/>
                    <a:pt x="6619" y="10097"/>
                  </a:cubicBezTo>
                  <a:cubicBezTo>
                    <a:pt x="6861" y="10097"/>
                    <a:pt x="7111" y="10090"/>
                    <a:pt x="7370" y="10076"/>
                  </a:cubicBezTo>
                  <a:cubicBezTo>
                    <a:pt x="14286" y="9682"/>
                    <a:pt x="16518" y="679"/>
                    <a:pt x="16518" y="679"/>
                  </a:cubicBezTo>
                  <a:cubicBezTo>
                    <a:pt x="16518" y="679"/>
                    <a:pt x="15795" y="1"/>
                    <a:pt x="14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40;p70">
              <a:extLst>
                <a:ext uri="{FF2B5EF4-FFF2-40B4-BE49-F238E27FC236}">
                  <a16:creationId xmlns="" xmlns:a16="http://schemas.microsoft.com/office/drawing/2014/main" id="{C53A7193-4821-4F44-9168-B42AB36D60E7}"/>
                </a:ext>
              </a:extLst>
            </p:cNvPr>
            <p:cNvSpPr/>
            <p:nvPr/>
          </p:nvSpPr>
          <p:spPr>
            <a:xfrm>
              <a:off x="3319700" y="4259925"/>
              <a:ext cx="1117375" cy="635850"/>
            </a:xfrm>
            <a:custGeom>
              <a:avLst/>
              <a:gdLst/>
              <a:ahLst/>
              <a:cxnLst/>
              <a:rect l="l" t="t" r="r" b="b"/>
              <a:pathLst>
                <a:path w="44695" h="25434" extrusionOk="0">
                  <a:moveTo>
                    <a:pt x="10682" y="745"/>
                  </a:moveTo>
                  <a:lnTo>
                    <a:pt x="234" y="23785"/>
                  </a:lnTo>
                  <a:cubicBezTo>
                    <a:pt x="1" y="24281"/>
                    <a:pt x="191" y="24704"/>
                    <a:pt x="322" y="24894"/>
                  </a:cubicBezTo>
                  <a:lnTo>
                    <a:pt x="322" y="24894"/>
                  </a:lnTo>
                  <a:cubicBezTo>
                    <a:pt x="453" y="25098"/>
                    <a:pt x="745" y="25434"/>
                    <a:pt x="1300" y="25434"/>
                  </a:cubicBezTo>
                  <a:lnTo>
                    <a:pt x="1300" y="25434"/>
                  </a:lnTo>
                  <a:lnTo>
                    <a:pt x="43396" y="25434"/>
                  </a:lnTo>
                  <a:cubicBezTo>
                    <a:pt x="43951" y="25434"/>
                    <a:pt x="44257" y="25098"/>
                    <a:pt x="44388" y="24894"/>
                  </a:cubicBezTo>
                  <a:lnTo>
                    <a:pt x="44388" y="24894"/>
                  </a:lnTo>
                  <a:cubicBezTo>
                    <a:pt x="44520" y="24689"/>
                    <a:pt x="44695" y="24281"/>
                    <a:pt x="44461" y="23785"/>
                  </a:cubicBezTo>
                  <a:lnTo>
                    <a:pt x="44461" y="23785"/>
                  </a:lnTo>
                  <a:lnTo>
                    <a:pt x="34028" y="745"/>
                  </a:lnTo>
                  <a:cubicBezTo>
                    <a:pt x="34028" y="745"/>
                    <a:pt x="31402" y="7340"/>
                    <a:pt x="25667" y="6319"/>
                  </a:cubicBezTo>
                  <a:lnTo>
                    <a:pt x="25667" y="6319"/>
                  </a:lnTo>
                  <a:cubicBezTo>
                    <a:pt x="21582" y="5574"/>
                    <a:pt x="20166" y="0"/>
                    <a:pt x="14563" y="0"/>
                  </a:cubicBezTo>
                  <a:lnTo>
                    <a:pt x="14563" y="0"/>
                  </a:lnTo>
                  <a:cubicBezTo>
                    <a:pt x="13454" y="0"/>
                    <a:pt x="12170" y="219"/>
                    <a:pt x="10682" y="74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41;p70">
              <a:extLst>
                <a:ext uri="{FF2B5EF4-FFF2-40B4-BE49-F238E27FC236}">
                  <a16:creationId xmlns="" xmlns:a16="http://schemas.microsoft.com/office/drawing/2014/main" id="{AC260BB1-E795-4E62-A9E7-1A84A56B948C}"/>
                </a:ext>
              </a:extLst>
            </p:cNvPr>
            <p:cNvSpPr/>
            <p:nvPr/>
          </p:nvSpPr>
          <p:spPr>
            <a:xfrm>
              <a:off x="3576150" y="4444500"/>
              <a:ext cx="138650" cy="138650"/>
            </a:xfrm>
            <a:custGeom>
              <a:avLst/>
              <a:gdLst/>
              <a:ahLst/>
              <a:cxnLst/>
              <a:rect l="l" t="t" r="r" b="b"/>
              <a:pathLst>
                <a:path w="5546" h="5546" extrusionOk="0">
                  <a:moveTo>
                    <a:pt x="2773" y="1"/>
                  </a:moveTo>
                  <a:cubicBezTo>
                    <a:pt x="1241" y="1"/>
                    <a:pt x="1" y="1241"/>
                    <a:pt x="1" y="2773"/>
                  </a:cubicBezTo>
                  <a:cubicBezTo>
                    <a:pt x="1" y="4305"/>
                    <a:pt x="1241" y="5546"/>
                    <a:pt x="2773" y="5546"/>
                  </a:cubicBezTo>
                  <a:cubicBezTo>
                    <a:pt x="4305" y="5546"/>
                    <a:pt x="5546" y="4305"/>
                    <a:pt x="5546" y="2773"/>
                  </a:cubicBezTo>
                  <a:cubicBezTo>
                    <a:pt x="5546" y="1241"/>
                    <a:pt x="4305" y="1"/>
                    <a:pt x="2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42;p70">
              <a:extLst>
                <a:ext uri="{FF2B5EF4-FFF2-40B4-BE49-F238E27FC236}">
                  <a16:creationId xmlns="" xmlns:a16="http://schemas.microsoft.com/office/drawing/2014/main" id="{3D1DB844-17C1-4B57-83F5-423E79711751}"/>
                </a:ext>
              </a:extLst>
            </p:cNvPr>
            <p:cNvSpPr/>
            <p:nvPr/>
          </p:nvSpPr>
          <p:spPr>
            <a:xfrm>
              <a:off x="3679400" y="4745450"/>
              <a:ext cx="86100" cy="86125"/>
            </a:xfrm>
            <a:custGeom>
              <a:avLst/>
              <a:gdLst/>
              <a:ahLst/>
              <a:cxnLst/>
              <a:rect l="l" t="t" r="r" b="b"/>
              <a:pathLst>
                <a:path w="3444" h="3445" extrusionOk="0">
                  <a:moveTo>
                    <a:pt x="1722" y="1"/>
                  </a:moveTo>
                  <a:cubicBezTo>
                    <a:pt x="774" y="1"/>
                    <a:pt x="0" y="774"/>
                    <a:pt x="0" y="1723"/>
                  </a:cubicBezTo>
                  <a:cubicBezTo>
                    <a:pt x="0" y="2671"/>
                    <a:pt x="774" y="3444"/>
                    <a:pt x="1722" y="3444"/>
                  </a:cubicBezTo>
                  <a:cubicBezTo>
                    <a:pt x="2670" y="3444"/>
                    <a:pt x="3444" y="2671"/>
                    <a:pt x="3444" y="1723"/>
                  </a:cubicBezTo>
                  <a:cubicBezTo>
                    <a:pt x="3444" y="774"/>
                    <a:pt x="2670" y="1"/>
                    <a:pt x="1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43;p70">
              <a:extLst>
                <a:ext uri="{FF2B5EF4-FFF2-40B4-BE49-F238E27FC236}">
                  <a16:creationId xmlns="" xmlns:a16="http://schemas.microsoft.com/office/drawing/2014/main" id="{81E4A557-2142-41F9-AE19-FBA10964154F}"/>
                </a:ext>
              </a:extLst>
            </p:cNvPr>
            <p:cNvSpPr/>
            <p:nvPr/>
          </p:nvSpPr>
          <p:spPr>
            <a:xfrm>
              <a:off x="3878575" y="3906800"/>
              <a:ext cx="507075" cy="934625"/>
            </a:xfrm>
            <a:custGeom>
              <a:avLst/>
              <a:gdLst/>
              <a:ahLst/>
              <a:cxnLst/>
              <a:rect l="l" t="t" r="r" b="b"/>
              <a:pathLst>
                <a:path w="20283" h="37385" extrusionOk="0">
                  <a:moveTo>
                    <a:pt x="3677" y="1"/>
                  </a:moveTo>
                  <a:lnTo>
                    <a:pt x="20282" y="37384"/>
                  </a:lnTo>
                  <a:lnTo>
                    <a:pt x="0" y="37384"/>
                  </a:lnTo>
                  <a:cubicBezTo>
                    <a:pt x="0" y="37384"/>
                    <a:pt x="11936" y="33109"/>
                    <a:pt x="11046" y="26966"/>
                  </a:cubicBezTo>
                  <a:cubicBezTo>
                    <a:pt x="10156" y="20838"/>
                    <a:pt x="3677" y="1"/>
                    <a:pt x="3677" y="1"/>
                  </a:cubicBezTo>
                  <a:close/>
                </a:path>
              </a:pathLst>
            </a:custGeom>
            <a:solidFill>
              <a:srgbClr val="FFFFFF">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44;p70">
              <a:extLst>
                <a:ext uri="{FF2B5EF4-FFF2-40B4-BE49-F238E27FC236}">
                  <a16:creationId xmlns="" xmlns:a16="http://schemas.microsoft.com/office/drawing/2014/main" id="{2371942B-62EB-4EF8-A26D-6213940D75F5}"/>
                </a:ext>
              </a:extLst>
            </p:cNvPr>
            <p:cNvSpPr/>
            <p:nvPr/>
          </p:nvSpPr>
          <p:spPr>
            <a:xfrm>
              <a:off x="3835525" y="4572925"/>
              <a:ext cx="86125" cy="86100"/>
            </a:xfrm>
            <a:custGeom>
              <a:avLst/>
              <a:gdLst/>
              <a:ahLst/>
              <a:cxnLst/>
              <a:rect l="l" t="t" r="r" b="b"/>
              <a:pathLst>
                <a:path w="3445" h="3444" extrusionOk="0">
                  <a:moveTo>
                    <a:pt x="0" y="1722"/>
                  </a:moveTo>
                  <a:cubicBezTo>
                    <a:pt x="0" y="2670"/>
                    <a:pt x="774" y="3444"/>
                    <a:pt x="1722" y="3444"/>
                  </a:cubicBezTo>
                  <a:cubicBezTo>
                    <a:pt x="2671" y="3444"/>
                    <a:pt x="3444" y="2670"/>
                    <a:pt x="3444" y="1722"/>
                  </a:cubicBezTo>
                  <a:cubicBezTo>
                    <a:pt x="3444" y="773"/>
                    <a:pt x="2671" y="0"/>
                    <a:pt x="1722" y="0"/>
                  </a:cubicBezTo>
                  <a:cubicBezTo>
                    <a:pt x="774" y="0"/>
                    <a:pt x="0" y="773"/>
                    <a:pt x="0" y="17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45;p70">
              <a:extLst>
                <a:ext uri="{FF2B5EF4-FFF2-40B4-BE49-F238E27FC236}">
                  <a16:creationId xmlns="" xmlns:a16="http://schemas.microsoft.com/office/drawing/2014/main" id="{F6E88362-042E-47F5-A4B7-3E5458EC33AB}"/>
                </a:ext>
              </a:extLst>
            </p:cNvPr>
            <p:cNvSpPr/>
            <p:nvPr/>
          </p:nvSpPr>
          <p:spPr>
            <a:xfrm>
              <a:off x="3721350" y="3451925"/>
              <a:ext cx="314100" cy="75900"/>
            </a:xfrm>
            <a:custGeom>
              <a:avLst/>
              <a:gdLst/>
              <a:ahLst/>
              <a:cxnLst/>
              <a:rect l="l" t="t" r="r" b="b"/>
              <a:pathLst>
                <a:path w="12564" h="3036" extrusionOk="0">
                  <a:moveTo>
                    <a:pt x="0" y="905"/>
                  </a:moveTo>
                  <a:lnTo>
                    <a:pt x="12564" y="3035"/>
                  </a:lnTo>
                  <a:lnTo>
                    <a:pt x="12564" y="0"/>
                  </a:lnTo>
                  <a:lnTo>
                    <a:pt x="0" y="0"/>
                  </a:ln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46;p70">
              <a:extLst>
                <a:ext uri="{FF2B5EF4-FFF2-40B4-BE49-F238E27FC236}">
                  <a16:creationId xmlns="" xmlns:a16="http://schemas.microsoft.com/office/drawing/2014/main" id="{6CAB65DD-F7C0-4974-AAF4-F9489A7CB49D}"/>
                </a:ext>
              </a:extLst>
            </p:cNvPr>
            <p:cNvSpPr/>
            <p:nvPr/>
          </p:nvSpPr>
          <p:spPr>
            <a:xfrm>
              <a:off x="3657875" y="3357800"/>
              <a:ext cx="441425" cy="94150"/>
            </a:xfrm>
            <a:custGeom>
              <a:avLst/>
              <a:gdLst/>
              <a:ahLst/>
              <a:cxnLst/>
              <a:rect l="l" t="t" r="r" b="b"/>
              <a:pathLst>
                <a:path w="17657" h="3766" extrusionOk="0">
                  <a:moveTo>
                    <a:pt x="1489" y="3765"/>
                  </a:moveTo>
                  <a:lnTo>
                    <a:pt x="16168" y="3765"/>
                  </a:lnTo>
                  <a:cubicBezTo>
                    <a:pt x="16985" y="3765"/>
                    <a:pt x="17656" y="3094"/>
                    <a:pt x="17656" y="2277"/>
                  </a:cubicBezTo>
                  <a:lnTo>
                    <a:pt x="17656" y="1489"/>
                  </a:lnTo>
                  <a:cubicBezTo>
                    <a:pt x="17656" y="672"/>
                    <a:pt x="16985" y="0"/>
                    <a:pt x="16168" y="0"/>
                  </a:cubicBezTo>
                  <a:lnTo>
                    <a:pt x="1489" y="0"/>
                  </a:lnTo>
                  <a:cubicBezTo>
                    <a:pt x="657" y="0"/>
                    <a:pt x="0" y="672"/>
                    <a:pt x="0" y="1489"/>
                  </a:cubicBezTo>
                  <a:lnTo>
                    <a:pt x="0" y="2277"/>
                  </a:lnTo>
                  <a:cubicBezTo>
                    <a:pt x="0" y="3094"/>
                    <a:pt x="657" y="3765"/>
                    <a:pt x="1489" y="37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47;p70">
              <a:extLst>
                <a:ext uri="{FF2B5EF4-FFF2-40B4-BE49-F238E27FC236}">
                  <a16:creationId xmlns="" xmlns:a16="http://schemas.microsoft.com/office/drawing/2014/main" id="{4D9EC64B-7955-4816-9A6B-2FBC1EA77596}"/>
                </a:ext>
              </a:extLst>
            </p:cNvPr>
            <p:cNvSpPr/>
            <p:nvPr/>
          </p:nvSpPr>
          <p:spPr>
            <a:xfrm>
              <a:off x="3165400" y="2275100"/>
              <a:ext cx="540650" cy="325050"/>
            </a:xfrm>
            <a:custGeom>
              <a:avLst/>
              <a:gdLst/>
              <a:ahLst/>
              <a:cxnLst/>
              <a:rect l="l" t="t" r="r" b="b"/>
              <a:pathLst>
                <a:path w="21626" h="13002" extrusionOk="0">
                  <a:moveTo>
                    <a:pt x="5648" y="1"/>
                  </a:moveTo>
                  <a:lnTo>
                    <a:pt x="17438" y="5253"/>
                  </a:lnTo>
                  <a:cubicBezTo>
                    <a:pt x="21625" y="6990"/>
                    <a:pt x="20619" y="13002"/>
                    <a:pt x="15468" y="12214"/>
                  </a:cubicBezTo>
                  <a:lnTo>
                    <a:pt x="1" y="9675"/>
                  </a:ln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48;p70">
              <a:extLst>
                <a:ext uri="{FF2B5EF4-FFF2-40B4-BE49-F238E27FC236}">
                  <a16:creationId xmlns="" xmlns:a16="http://schemas.microsoft.com/office/drawing/2014/main" id="{603EFAEB-C459-4628-8DFB-927C39B7503E}"/>
                </a:ext>
              </a:extLst>
            </p:cNvPr>
            <p:cNvSpPr/>
            <p:nvPr/>
          </p:nvSpPr>
          <p:spPr>
            <a:xfrm>
              <a:off x="3655675" y="2558175"/>
              <a:ext cx="305000" cy="696050"/>
            </a:xfrm>
            <a:custGeom>
              <a:avLst/>
              <a:gdLst/>
              <a:ahLst/>
              <a:cxnLst/>
              <a:rect l="l" t="t" r="r" b="b"/>
              <a:pathLst>
                <a:path w="12200" h="27842" extrusionOk="0">
                  <a:moveTo>
                    <a:pt x="1766" y="132"/>
                  </a:moveTo>
                  <a:cubicBezTo>
                    <a:pt x="599" y="570"/>
                    <a:pt x="1" y="1927"/>
                    <a:pt x="439" y="3167"/>
                  </a:cubicBezTo>
                  <a:lnTo>
                    <a:pt x="439" y="3167"/>
                  </a:lnTo>
                  <a:lnTo>
                    <a:pt x="7311" y="22968"/>
                  </a:lnTo>
                  <a:cubicBezTo>
                    <a:pt x="7603" y="23785"/>
                    <a:pt x="8260" y="24339"/>
                    <a:pt x="9018" y="24500"/>
                  </a:cubicBezTo>
                  <a:lnTo>
                    <a:pt x="9018" y="24500"/>
                  </a:lnTo>
                  <a:lnTo>
                    <a:pt x="9850" y="26878"/>
                  </a:lnTo>
                  <a:cubicBezTo>
                    <a:pt x="10069" y="27506"/>
                    <a:pt x="10726" y="27841"/>
                    <a:pt x="11309" y="27622"/>
                  </a:cubicBezTo>
                  <a:lnTo>
                    <a:pt x="11309" y="27622"/>
                  </a:lnTo>
                  <a:cubicBezTo>
                    <a:pt x="11907" y="27404"/>
                    <a:pt x="12199" y="26718"/>
                    <a:pt x="11980" y="26090"/>
                  </a:cubicBezTo>
                  <a:lnTo>
                    <a:pt x="11980" y="26090"/>
                  </a:lnTo>
                  <a:lnTo>
                    <a:pt x="11163" y="23712"/>
                  </a:lnTo>
                  <a:cubicBezTo>
                    <a:pt x="11645" y="23099"/>
                    <a:pt x="11820" y="22224"/>
                    <a:pt x="11528" y="21406"/>
                  </a:cubicBezTo>
                  <a:lnTo>
                    <a:pt x="11528" y="21406"/>
                  </a:lnTo>
                  <a:lnTo>
                    <a:pt x="4655" y="1606"/>
                  </a:lnTo>
                  <a:cubicBezTo>
                    <a:pt x="4320" y="613"/>
                    <a:pt x="3430" y="1"/>
                    <a:pt x="2511" y="1"/>
                  </a:cubicBezTo>
                  <a:lnTo>
                    <a:pt x="2511" y="1"/>
                  </a:lnTo>
                  <a:cubicBezTo>
                    <a:pt x="2262" y="1"/>
                    <a:pt x="2014" y="44"/>
                    <a:pt x="1766" y="1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649;p70">
              <a:extLst>
                <a:ext uri="{FF2B5EF4-FFF2-40B4-BE49-F238E27FC236}">
                  <a16:creationId xmlns="" xmlns:a16="http://schemas.microsoft.com/office/drawing/2014/main" id="{C307B4E6-9EF8-42E4-A3B0-2062A6146AF7}"/>
                </a:ext>
              </a:extLst>
            </p:cNvPr>
            <p:cNvSpPr/>
            <p:nvPr/>
          </p:nvSpPr>
          <p:spPr>
            <a:xfrm>
              <a:off x="3430250" y="1942300"/>
              <a:ext cx="369925" cy="739575"/>
            </a:xfrm>
            <a:custGeom>
              <a:avLst/>
              <a:gdLst/>
              <a:ahLst/>
              <a:cxnLst/>
              <a:rect l="l" t="t" r="r" b="b"/>
              <a:pathLst>
                <a:path w="14797" h="29583" extrusionOk="0">
                  <a:moveTo>
                    <a:pt x="3173" y="1"/>
                  </a:moveTo>
                  <a:cubicBezTo>
                    <a:pt x="2864" y="1"/>
                    <a:pt x="2552" y="54"/>
                    <a:pt x="2247" y="165"/>
                  </a:cubicBezTo>
                  <a:cubicBezTo>
                    <a:pt x="759" y="720"/>
                    <a:pt x="0" y="2456"/>
                    <a:pt x="540" y="4018"/>
                  </a:cubicBezTo>
                  <a:lnTo>
                    <a:pt x="9426" y="29582"/>
                  </a:lnTo>
                  <a:lnTo>
                    <a:pt x="14796" y="27598"/>
                  </a:lnTo>
                  <a:lnTo>
                    <a:pt x="5924" y="2033"/>
                  </a:lnTo>
                  <a:cubicBezTo>
                    <a:pt x="5496" y="783"/>
                    <a:pt x="4360" y="1"/>
                    <a:pt x="3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650;p70">
              <a:extLst>
                <a:ext uri="{FF2B5EF4-FFF2-40B4-BE49-F238E27FC236}">
                  <a16:creationId xmlns="" xmlns:a16="http://schemas.microsoft.com/office/drawing/2014/main" id="{42926628-6B9B-4295-BFA5-86B09F809A6C}"/>
                </a:ext>
              </a:extLst>
            </p:cNvPr>
            <p:cNvSpPr/>
            <p:nvPr/>
          </p:nvSpPr>
          <p:spPr>
            <a:xfrm>
              <a:off x="3639275" y="2593150"/>
              <a:ext cx="177300" cy="89475"/>
            </a:xfrm>
            <a:custGeom>
              <a:avLst/>
              <a:gdLst/>
              <a:ahLst/>
              <a:cxnLst/>
              <a:rect l="l" t="t" r="r" b="b"/>
              <a:pathLst>
                <a:path w="7092" h="3579" extrusionOk="0">
                  <a:moveTo>
                    <a:pt x="6233" y="1"/>
                  </a:moveTo>
                  <a:cubicBezTo>
                    <a:pt x="6150" y="1"/>
                    <a:pt x="6066" y="15"/>
                    <a:pt x="5983" y="46"/>
                  </a:cubicBezTo>
                  <a:lnTo>
                    <a:pt x="584" y="2045"/>
                  </a:lnTo>
                  <a:cubicBezTo>
                    <a:pt x="190" y="2191"/>
                    <a:pt x="0" y="2643"/>
                    <a:pt x="131" y="3052"/>
                  </a:cubicBezTo>
                  <a:cubicBezTo>
                    <a:pt x="247" y="3375"/>
                    <a:pt x="544" y="3579"/>
                    <a:pt x="850" y="3579"/>
                  </a:cubicBezTo>
                  <a:cubicBezTo>
                    <a:pt x="932" y="3579"/>
                    <a:pt x="1015" y="3564"/>
                    <a:pt x="1095" y="3534"/>
                  </a:cubicBezTo>
                  <a:lnTo>
                    <a:pt x="6508" y="1535"/>
                  </a:lnTo>
                  <a:cubicBezTo>
                    <a:pt x="6887" y="1389"/>
                    <a:pt x="7092" y="936"/>
                    <a:pt x="6946" y="528"/>
                  </a:cubicBezTo>
                  <a:cubicBezTo>
                    <a:pt x="6831" y="205"/>
                    <a:pt x="6543" y="1"/>
                    <a:pt x="6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51;p70">
              <a:extLst>
                <a:ext uri="{FF2B5EF4-FFF2-40B4-BE49-F238E27FC236}">
                  <a16:creationId xmlns="" xmlns:a16="http://schemas.microsoft.com/office/drawing/2014/main" id="{C0A713AE-3B89-41A4-87F1-FF67C633A384}"/>
                </a:ext>
              </a:extLst>
            </p:cNvPr>
            <p:cNvSpPr/>
            <p:nvPr/>
          </p:nvSpPr>
          <p:spPr>
            <a:xfrm>
              <a:off x="2392426" y="2027300"/>
              <a:ext cx="1401000" cy="776301"/>
            </a:xfrm>
            <a:custGeom>
              <a:avLst/>
              <a:gdLst/>
              <a:ahLst/>
              <a:cxnLst/>
              <a:rect l="l" t="t" r="r" b="b"/>
              <a:pathLst>
                <a:path w="56040" h="31052" extrusionOk="0">
                  <a:moveTo>
                    <a:pt x="30926" y="0"/>
                  </a:moveTo>
                  <a:cubicBezTo>
                    <a:pt x="27139" y="0"/>
                    <a:pt x="23752" y="245"/>
                    <a:pt x="22106" y="822"/>
                  </a:cubicBezTo>
                  <a:cubicBezTo>
                    <a:pt x="17612" y="2383"/>
                    <a:pt x="0" y="17763"/>
                    <a:pt x="0" y="17763"/>
                  </a:cubicBezTo>
                  <a:lnTo>
                    <a:pt x="7092" y="30808"/>
                  </a:lnTo>
                  <a:cubicBezTo>
                    <a:pt x="7973" y="30969"/>
                    <a:pt x="8845" y="31052"/>
                    <a:pt x="9708" y="31052"/>
                  </a:cubicBezTo>
                  <a:cubicBezTo>
                    <a:pt x="12975" y="31052"/>
                    <a:pt x="16111" y="29868"/>
                    <a:pt x="19101" y="27306"/>
                  </a:cubicBezTo>
                  <a:cubicBezTo>
                    <a:pt x="20201" y="28064"/>
                    <a:pt x="21357" y="28460"/>
                    <a:pt x="22438" y="28460"/>
                  </a:cubicBezTo>
                  <a:cubicBezTo>
                    <a:pt x="24538" y="28460"/>
                    <a:pt x="26353" y="26963"/>
                    <a:pt x="26922" y="23716"/>
                  </a:cubicBezTo>
                  <a:cubicBezTo>
                    <a:pt x="28057" y="24291"/>
                    <a:pt x="29101" y="24546"/>
                    <a:pt x="30045" y="24546"/>
                  </a:cubicBezTo>
                  <a:cubicBezTo>
                    <a:pt x="32073" y="24546"/>
                    <a:pt x="33639" y="23367"/>
                    <a:pt x="34655" y="21644"/>
                  </a:cubicBezTo>
                  <a:cubicBezTo>
                    <a:pt x="39339" y="20477"/>
                    <a:pt x="41105" y="17310"/>
                    <a:pt x="39412" y="11693"/>
                  </a:cubicBezTo>
                  <a:lnTo>
                    <a:pt x="43439" y="10803"/>
                  </a:lnTo>
                  <a:lnTo>
                    <a:pt x="50516" y="19251"/>
                  </a:lnTo>
                  <a:cubicBezTo>
                    <a:pt x="51426" y="20305"/>
                    <a:pt x="52399" y="20763"/>
                    <a:pt x="53242" y="20763"/>
                  </a:cubicBezTo>
                  <a:cubicBezTo>
                    <a:pt x="54886" y="20763"/>
                    <a:pt x="56040" y="19021"/>
                    <a:pt x="55288" y="16552"/>
                  </a:cubicBezTo>
                  <a:cubicBezTo>
                    <a:pt x="55288" y="16552"/>
                    <a:pt x="49787" y="3127"/>
                    <a:pt x="47248" y="1741"/>
                  </a:cubicBezTo>
                  <a:cubicBezTo>
                    <a:pt x="45241" y="733"/>
                    <a:pt x="37483" y="0"/>
                    <a:pt x="30926" y="0"/>
                  </a:cubicBez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52;p70">
              <a:extLst>
                <a:ext uri="{FF2B5EF4-FFF2-40B4-BE49-F238E27FC236}">
                  <a16:creationId xmlns="" xmlns:a16="http://schemas.microsoft.com/office/drawing/2014/main" id="{FBF74F7E-41D6-48EA-B161-B19A1AEAABE1}"/>
                </a:ext>
              </a:extLst>
            </p:cNvPr>
            <p:cNvSpPr/>
            <p:nvPr/>
          </p:nvSpPr>
          <p:spPr>
            <a:xfrm>
              <a:off x="3202250" y="2133550"/>
              <a:ext cx="228375" cy="409700"/>
            </a:xfrm>
            <a:custGeom>
              <a:avLst/>
              <a:gdLst/>
              <a:ahLst/>
              <a:cxnLst/>
              <a:rect l="l" t="t" r="r" b="b"/>
              <a:pathLst>
                <a:path w="9135" h="16388" extrusionOk="0">
                  <a:moveTo>
                    <a:pt x="1" y="818"/>
                  </a:moveTo>
                  <a:cubicBezTo>
                    <a:pt x="2919" y="2584"/>
                    <a:pt x="5078" y="4816"/>
                    <a:pt x="6596" y="7676"/>
                  </a:cubicBezTo>
                  <a:lnTo>
                    <a:pt x="6596" y="7676"/>
                  </a:lnTo>
                  <a:cubicBezTo>
                    <a:pt x="6625" y="7735"/>
                    <a:pt x="8113" y="10040"/>
                    <a:pt x="7530" y="12433"/>
                  </a:cubicBezTo>
                  <a:lnTo>
                    <a:pt x="7530" y="12433"/>
                  </a:lnTo>
                  <a:cubicBezTo>
                    <a:pt x="7194" y="13848"/>
                    <a:pt x="6217" y="15030"/>
                    <a:pt x="4611" y="15964"/>
                  </a:cubicBezTo>
                  <a:lnTo>
                    <a:pt x="4611" y="15964"/>
                  </a:lnTo>
                  <a:lnTo>
                    <a:pt x="4859" y="16387"/>
                  </a:lnTo>
                  <a:cubicBezTo>
                    <a:pt x="6698" y="15322"/>
                    <a:pt x="8070" y="14330"/>
                    <a:pt x="8464" y="12652"/>
                  </a:cubicBezTo>
                  <a:lnTo>
                    <a:pt x="8464" y="12652"/>
                  </a:lnTo>
                  <a:cubicBezTo>
                    <a:pt x="9135" y="9850"/>
                    <a:pt x="7486" y="7297"/>
                    <a:pt x="7413" y="7180"/>
                  </a:cubicBezTo>
                  <a:lnTo>
                    <a:pt x="7413" y="7180"/>
                  </a:lnTo>
                  <a:cubicBezTo>
                    <a:pt x="5837" y="4218"/>
                    <a:pt x="3575" y="1854"/>
                    <a:pt x="497" y="1"/>
                  </a:cubicBezTo>
                  <a:lnTo>
                    <a:pt x="4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53;p70">
              <a:extLst>
                <a:ext uri="{FF2B5EF4-FFF2-40B4-BE49-F238E27FC236}">
                  <a16:creationId xmlns="" xmlns:a16="http://schemas.microsoft.com/office/drawing/2014/main" id="{AAA3AD85-C1E5-4A3C-A90B-2995C907CB48}"/>
                </a:ext>
              </a:extLst>
            </p:cNvPr>
            <p:cNvSpPr/>
            <p:nvPr/>
          </p:nvSpPr>
          <p:spPr>
            <a:xfrm>
              <a:off x="3035175" y="2258675"/>
              <a:ext cx="251725" cy="309750"/>
            </a:xfrm>
            <a:custGeom>
              <a:avLst/>
              <a:gdLst/>
              <a:ahLst/>
              <a:cxnLst/>
              <a:rect l="l" t="t" r="r" b="b"/>
              <a:pathLst>
                <a:path w="10069" h="12390" extrusionOk="0">
                  <a:moveTo>
                    <a:pt x="1" y="906"/>
                  </a:moveTo>
                  <a:cubicBezTo>
                    <a:pt x="44" y="920"/>
                    <a:pt x="88" y="935"/>
                    <a:pt x="132" y="949"/>
                  </a:cubicBezTo>
                  <a:lnTo>
                    <a:pt x="132" y="949"/>
                  </a:lnTo>
                  <a:cubicBezTo>
                    <a:pt x="5706" y="2802"/>
                    <a:pt x="7676" y="6159"/>
                    <a:pt x="8347" y="7982"/>
                  </a:cubicBezTo>
                  <a:lnTo>
                    <a:pt x="8347" y="7982"/>
                  </a:lnTo>
                  <a:cubicBezTo>
                    <a:pt x="9091" y="10025"/>
                    <a:pt x="8858" y="11616"/>
                    <a:pt x="8537" y="12141"/>
                  </a:cubicBezTo>
                  <a:lnTo>
                    <a:pt x="8537" y="12141"/>
                  </a:lnTo>
                  <a:lnTo>
                    <a:pt x="8945" y="12389"/>
                  </a:lnTo>
                  <a:cubicBezTo>
                    <a:pt x="9470" y="11543"/>
                    <a:pt x="10069" y="9879"/>
                    <a:pt x="9252" y="7661"/>
                  </a:cubicBezTo>
                  <a:lnTo>
                    <a:pt x="9252" y="7661"/>
                  </a:lnTo>
                  <a:cubicBezTo>
                    <a:pt x="8507" y="5648"/>
                    <a:pt x="6392" y="1985"/>
                    <a:pt x="307" y="1"/>
                  </a:cubicBezTo>
                  <a:lnTo>
                    <a:pt x="3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4;p70">
              <a:extLst>
                <a:ext uri="{FF2B5EF4-FFF2-40B4-BE49-F238E27FC236}">
                  <a16:creationId xmlns="" xmlns:a16="http://schemas.microsoft.com/office/drawing/2014/main" id="{9E690005-D29D-4DF0-BAED-87E5F994F06E}"/>
                </a:ext>
              </a:extLst>
            </p:cNvPr>
            <p:cNvSpPr/>
            <p:nvPr/>
          </p:nvSpPr>
          <p:spPr>
            <a:xfrm>
              <a:off x="2912250" y="2441075"/>
              <a:ext cx="153225" cy="180975"/>
            </a:xfrm>
            <a:custGeom>
              <a:avLst/>
              <a:gdLst/>
              <a:ahLst/>
              <a:cxnLst/>
              <a:rect l="l" t="t" r="r" b="b"/>
              <a:pathLst>
                <a:path w="6129" h="7239" extrusionOk="0">
                  <a:moveTo>
                    <a:pt x="0" y="935"/>
                  </a:moveTo>
                  <a:cubicBezTo>
                    <a:pt x="4772" y="1985"/>
                    <a:pt x="5618" y="7019"/>
                    <a:pt x="5647" y="7238"/>
                  </a:cubicBezTo>
                  <a:lnTo>
                    <a:pt x="5647" y="7238"/>
                  </a:lnTo>
                  <a:lnTo>
                    <a:pt x="6129" y="7165"/>
                  </a:lnTo>
                  <a:cubicBezTo>
                    <a:pt x="6114" y="7107"/>
                    <a:pt x="5633" y="1183"/>
                    <a:pt x="205" y="1"/>
                  </a:cubicBez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2655;p70">
              <a:extLst>
                <a:ext uri="{FF2B5EF4-FFF2-40B4-BE49-F238E27FC236}">
                  <a16:creationId xmlns="" xmlns:a16="http://schemas.microsoft.com/office/drawing/2014/main" id="{A142353B-F117-47C5-95EC-658A78408A01}"/>
                </a:ext>
              </a:extLst>
            </p:cNvPr>
            <p:cNvSpPr/>
            <p:nvPr/>
          </p:nvSpPr>
          <p:spPr>
            <a:xfrm>
              <a:off x="1948850" y="2471350"/>
              <a:ext cx="620875" cy="1497125"/>
            </a:xfrm>
            <a:custGeom>
              <a:avLst/>
              <a:gdLst/>
              <a:ahLst/>
              <a:cxnLst/>
              <a:rect l="l" t="t" r="r" b="b"/>
              <a:pathLst>
                <a:path w="24835" h="59885" extrusionOk="0">
                  <a:moveTo>
                    <a:pt x="17743" y="1"/>
                  </a:moveTo>
                  <a:lnTo>
                    <a:pt x="0" y="20166"/>
                  </a:lnTo>
                  <a:lnTo>
                    <a:pt x="0" y="59885"/>
                  </a:lnTo>
                  <a:lnTo>
                    <a:pt x="24835" y="13046"/>
                  </a:lnTo>
                  <a:lnTo>
                    <a:pt x="17743" y="1"/>
                  </a:ln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2511;p70">
            <a:extLst>
              <a:ext uri="{FF2B5EF4-FFF2-40B4-BE49-F238E27FC236}">
                <a16:creationId xmlns="" xmlns:a16="http://schemas.microsoft.com/office/drawing/2014/main" id="{3BFE5176-4EFA-459B-96F5-21B414F8FB99}"/>
              </a:ext>
            </a:extLst>
          </p:cNvPr>
          <p:cNvGrpSpPr/>
          <p:nvPr/>
        </p:nvGrpSpPr>
        <p:grpSpPr>
          <a:xfrm>
            <a:off x="7056159" y="2378295"/>
            <a:ext cx="874742" cy="995491"/>
            <a:chOff x="2883001" y="2350324"/>
            <a:chExt cx="1718334" cy="2205076"/>
          </a:xfrm>
        </p:grpSpPr>
        <p:sp>
          <p:nvSpPr>
            <p:cNvPr id="92" name="Google Shape;2512;p70">
              <a:extLst>
                <a:ext uri="{FF2B5EF4-FFF2-40B4-BE49-F238E27FC236}">
                  <a16:creationId xmlns="" xmlns:a16="http://schemas.microsoft.com/office/drawing/2014/main" id="{0F7B6ECB-B80B-4911-B2A7-58910FB9527E}"/>
                </a:ext>
              </a:extLst>
            </p:cNvPr>
            <p:cNvSpPr/>
            <p:nvPr/>
          </p:nvSpPr>
          <p:spPr>
            <a:xfrm>
              <a:off x="3723231" y="3523741"/>
              <a:ext cx="793154" cy="679948"/>
            </a:xfrm>
            <a:custGeom>
              <a:avLst/>
              <a:gdLst/>
              <a:ahLst/>
              <a:cxnLst/>
              <a:rect l="l" t="t" r="r" b="b"/>
              <a:pathLst>
                <a:path w="13445" h="11526" extrusionOk="0">
                  <a:moveTo>
                    <a:pt x="10168" y="1"/>
                  </a:moveTo>
                  <a:cubicBezTo>
                    <a:pt x="6518" y="1"/>
                    <a:pt x="1" y="3651"/>
                    <a:pt x="1" y="3651"/>
                  </a:cubicBezTo>
                  <a:lnTo>
                    <a:pt x="229" y="4335"/>
                  </a:lnTo>
                  <a:lnTo>
                    <a:pt x="3904" y="3970"/>
                  </a:lnTo>
                  <a:cubicBezTo>
                    <a:pt x="3904" y="3970"/>
                    <a:pt x="7944" y="9129"/>
                    <a:pt x="9633" y="10886"/>
                  </a:cubicBezTo>
                  <a:cubicBezTo>
                    <a:pt x="9816" y="11069"/>
                    <a:pt x="9998" y="11274"/>
                    <a:pt x="10204" y="11525"/>
                  </a:cubicBezTo>
                  <a:cubicBezTo>
                    <a:pt x="11276" y="8946"/>
                    <a:pt x="13445" y="775"/>
                    <a:pt x="11231" y="136"/>
                  </a:cubicBezTo>
                  <a:cubicBezTo>
                    <a:pt x="10917" y="43"/>
                    <a:pt x="10559" y="1"/>
                    <a:pt x="10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13;p70">
              <a:extLst>
                <a:ext uri="{FF2B5EF4-FFF2-40B4-BE49-F238E27FC236}">
                  <a16:creationId xmlns="" xmlns:a16="http://schemas.microsoft.com/office/drawing/2014/main" id="{AD5CAE20-9619-4A1D-91FF-477D80081AEA}"/>
                </a:ext>
              </a:extLst>
            </p:cNvPr>
            <p:cNvSpPr/>
            <p:nvPr/>
          </p:nvSpPr>
          <p:spPr>
            <a:xfrm>
              <a:off x="4156826" y="3722899"/>
              <a:ext cx="284167" cy="480789"/>
            </a:xfrm>
            <a:custGeom>
              <a:avLst/>
              <a:gdLst/>
              <a:ahLst/>
              <a:cxnLst/>
              <a:rect l="l" t="t" r="r" b="b"/>
              <a:pathLst>
                <a:path w="4817" h="8150" extrusionOk="0">
                  <a:moveTo>
                    <a:pt x="4817" y="1"/>
                  </a:moveTo>
                  <a:lnTo>
                    <a:pt x="4817" y="1"/>
                  </a:lnTo>
                  <a:cubicBezTo>
                    <a:pt x="4063" y="92"/>
                    <a:pt x="1598" y="2945"/>
                    <a:pt x="0" y="4863"/>
                  </a:cubicBezTo>
                  <a:cubicBezTo>
                    <a:pt x="868" y="5912"/>
                    <a:pt x="1712" y="6917"/>
                    <a:pt x="2283" y="7510"/>
                  </a:cubicBezTo>
                  <a:cubicBezTo>
                    <a:pt x="2466" y="7693"/>
                    <a:pt x="2648" y="7898"/>
                    <a:pt x="2854" y="8149"/>
                  </a:cubicBezTo>
                  <a:cubicBezTo>
                    <a:pt x="3516" y="6552"/>
                    <a:pt x="4611" y="2763"/>
                    <a:pt x="4817" y="1"/>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14;p70">
              <a:extLst>
                <a:ext uri="{FF2B5EF4-FFF2-40B4-BE49-F238E27FC236}">
                  <a16:creationId xmlns="" xmlns:a16="http://schemas.microsoft.com/office/drawing/2014/main" id="{C9658281-9FE7-4765-8C4C-0C6B473F05A7}"/>
                </a:ext>
              </a:extLst>
            </p:cNvPr>
            <p:cNvSpPr/>
            <p:nvPr/>
          </p:nvSpPr>
          <p:spPr>
            <a:xfrm>
              <a:off x="3110594" y="3757941"/>
              <a:ext cx="1490740" cy="795691"/>
            </a:xfrm>
            <a:custGeom>
              <a:avLst/>
              <a:gdLst/>
              <a:ahLst/>
              <a:cxnLst/>
              <a:rect l="l" t="t" r="r" b="b"/>
              <a:pathLst>
                <a:path w="25270" h="13488" extrusionOk="0">
                  <a:moveTo>
                    <a:pt x="14289" y="0"/>
                  </a:moveTo>
                  <a:lnTo>
                    <a:pt x="4885" y="959"/>
                  </a:lnTo>
                  <a:cubicBezTo>
                    <a:pt x="4063" y="7304"/>
                    <a:pt x="10797" y="8103"/>
                    <a:pt x="10797" y="8103"/>
                  </a:cubicBezTo>
                  <a:lnTo>
                    <a:pt x="0" y="9244"/>
                  </a:lnTo>
                  <a:lnTo>
                    <a:pt x="228" y="11481"/>
                  </a:lnTo>
                  <a:cubicBezTo>
                    <a:pt x="228" y="11481"/>
                    <a:pt x="4908" y="13056"/>
                    <a:pt x="15225" y="13467"/>
                  </a:cubicBezTo>
                  <a:cubicBezTo>
                    <a:pt x="15595" y="13481"/>
                    <a:pt x="15947" y="13488"/>
                    <a:pt x="16281" y="13488"/>
                  </a:cubicBezTo>
                  <a:cubicBezTo>
                    <a:pt x="25269" y="13488"/>
                    <a:pt x="21646" y="8611"/>
                    <a:pt x="20018" y="6916"/>
                  </a:cubicBezTo>
                  <a:cubicBezTo>
                    <a:pt x="18329" y="5159"/>
                    <a:pt x="14289" y="0"/>
                    <a:pt x="14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15;p70">
              <a:extLst>
                <a:ext uri="{FF2B5EF4-FFF2-40B4-BE49-F238E27FC236}">
                  <a16:creationId xmlns="" xmlns:a16="http://schemas.microsoft.com/office/drawing/2014/main" id="{2E4C76CE-C236-4B59-8500-321F81A99F06}"/>
                </a:ext>
              </a:extLst>
            </p:cNvPr>
            <p:cNvSpPr/>
            <p:nvPr/>
          </p:nvSpPr>
          <p:spPr>
            <a:xfrm>
              <a:off x="3940029" y="3786198"/>
              <a:ext cx="468636" cy="562906"/>
            </a:xfrm>
            <a:custGeom>
              <a:avLst/>
              <a:gdLst/>
              <a:ahLst/>
              <a:cxnLst/>
              <a:rect l="l" t="t" r="r" b="b"/>
              <a:pathLst>
                <a:path w="7944" h="9542" extrusionOk="0">
                  <a:moveTo>
                    <a:pt x="617" y="1"/>
                  </a:moveTo>
                  <a:lnTo>
                    <a:pt x="434" y="320"/>
                  </a:lnTo>
                  <a:cubicBezTo>
                    <a:pt x="434" y="320"/>
                    <a:pt x="1" y="1393"/>
                    <a:pt x="2671" y="3995"/>
                  </a:cubicBezTo>
                  <a:cubicBezTo>
                    <a:pt x="4725" y="6004"/>
                    <a:pt x="7168" y="7715"/>
                    <a:pt x="7944" y="9541"/>
                  </a:cubicBezTo>
                  <a:cubicBezTo>
                    <a:pt x="7601" y="8355"/>
                    <a:pt x="6620" y="7122"/>
                    <a:pt x="5958" y="6437"/>
                  </a:cubicBezTo>
                  <a:cubicBezTo>
                    <a:pt x="4588" y="4999"/>
                    <a:pt x="1644" y="1324"/>
                    <a:pt x="617" y="1"/>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16;p70">
              <a:extLst>
                <a:ext uri="{FF2B5EF4-FFF2-40B4-BE49-F238E27FC236}">
                  <a16:creationId xmlns="" xmlns:a16="http://schemas.microsoft.com/office/drawing/2014/main" id="{3D1EBDD3-A336-4C9C-988A-E40F702AD023}"/>
                </a:ext>
              </a:extLst>
            </p:cNvPr>
            <p:cNvSpPr/>
            <p:nvPr/>
          </p:nvSpPr>
          <p:spPr>
            <a:xfrm>
              <a:off x="2883001" y="4330167"/>
              <a:ext cx="195973" cy="225233"/>
            </a:xfrm>
            <a:custGeom>
              <a:avLst/>
              <a:gdLst/>
              <a:ahLst/>
              <a:cxnLst/>
              <a:rect l="l" t="t" r="r" b="b"/>
              <a:pathLst>
                <a:path w="3322" h="3818" extrusionOk="0">
                  <a:moveTo>
                    <a:pt x="2009" y="1"/>
                  </a:moveTo>
                  <a:cubicBezTo>
                    <a:pt x="2009" y="1"/>
                    <a:pt x="1964" y="1"/>
                    <a:pt x="1918" y="24"/>
                  </a:cubicBezTo>
                  <a:cubicBezTo>
                    <a:pt x="1553" y="47"/>
                    <a:pt x="526" y="92"/>
                    <a:pt x="320" y="549"/>
                  </a:cubicBezTo>
                  <a:cubicBezTo>
                    <a:pt x="69" y="1097"/>
                    <a:pt x="1" y="3744"/>
                    <a:pt x="1735" y="3813"/>
                  </a:cubicBezTo>
                  <a:cubicBezTo>
                    <a:pt x="1789" y="3816"/>
                    <a:pt x="1840" y="3817"/>
                    <a:pt x="1886" y="3817"/>
                  </a:cubicBezTo>
                  <a:cubicBezTo>
                    <a:pt x="3322" y="3817"/>
                    <a:pt x="1434" y="2494"/>
                    <a:pt x="1986" y="1941"/>
                  </a:cubicBezTo>
                  <a:lnTo>
                    <a:pt x="20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17;p70">
              <a:extLst>
                <a:ext uri="{FF2B5EF4-FFF2-40B4-BE49-F238E27FC236}">
                  <a16:creationId xmlns="" xmlns:a16="http://schemas.microsoft.com/office/drawing/2014/main" id="{BD3DD159-D53F-4480-BB1A-52C69670675C}"/>
                </a:ext>
              </a:extLst>
            </p:cNvPr>
            <p:cNvSpPr/>
            <p:nvPr/>
          </p:nvSpPr>
          <p:spPr>
            <a:xfrm>
              <a:off x="3110594" y="4235956"/>
              <a:ext cx="1260375" cy="317852"/>
            </a:xfrm>
            <a:custGeom>
              <a:avLst/>
              <a:gdLst/>
              <a:ahLst/>
              <a:cxnLst/>
              <a:rect l="l" t="t" r="r" b="b"/>
              <a:pathLst>
                <a:path w="21365" h="5388" extrusionOk="0">
                  <a:moveTo>
                    <a:pt x="10797" y="0"/>
                  </a:moveTo>
                  <a:lnTo>
                    <a:pt x="0" y="1141"/>
                  </a:lnTo>
                  <a:lnTo>
                    <a:pt x="228" y="3378"/>
                  </a:lnTo>
                  <a:cubicBezTo>
                    <a:pt x="228" y="3378"/>
                    <a:pt x="4908" y="4953"/>
                    <a:pt x="15225" y="5364"/>
                  </a:cubicBezTo>
                  <a:cubicBezTo>
                    <a:pt x="15611" y="5380"/>
                    <a:pt x="15977" y="5387"/>
                    <a:pt x="16324" y="5387"/>
                  </a:cubicBezTo>
                  <a:cubicBezTo>
                    <a:pt x="18993" y="5387"/>
                    <a:pt x="20536" y="4938"/>
                    <a:pt x="21365" y="4291"/>
                  </a:cubicBezTo>
                  <a:cubicBezTo>
                    <a:pt x="20086" y="3698"/>
                    <a:pt x="17804" y="2808"/>
                    <a:pt x="15590" y="1940"/>
                  </a:cubicBezTo>
                  <a:cubicBezTo>
                    <a:pt x="11983" y="502"/>
                    <a:pt x="10797" y="0"/>
                    <a:pt x="10797" y="0"/>
                  </a:cubicBezTo>
                  <a:close/>
                </a:path>
              </a:pathLst>
            </a:custGeom>
            <a:solidFill>
              <a:srgbClr val="FFFFFF">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18;p70">
              <a:extLst>
                <a:ext uri="{FF2B5EF4-FFF2-40B4-BE49-F238E27FC236}">
                  <a16:creationId xmlns="" xmlns:a16="http://schemas.microsoft.com/office/drawing/2014/main" id="{067DA8E3-6A26-4F63-B6E2-0C08DB0284E1}"/>
                </a:ext>
              </a:extLst>
            </p:cNvPr>
            <p:cNvSpPr/>
            <p:nvPr/>
          </p:nvSpPr>
          <p:spPr>
            <a:xfrm>
              <a:off x="2962582" y="4303266"/>
              <a:ext cx="161521" cy="156330"/>
            </a:xfrm>
            <a:custGeom>
              <a:avLst/>
              <a:gdLst/>
              <a:ahLst/>
              <a:cxnLst/>
              <a:rect l="l" t="t" r="r" b="b"/>
              <a:pathLst>
                <a:path w="2738" h="2650" extrusionOk="0">
                  <a:moveTo>
                    <a:pt x="2509" y="0"/>
                  </a:moveTo>
                  <a:lnTo>
                    <a:pt x="660" y="457"/>
                  </a:lnTo>
                  <a:cubicBezTo>
                    <a:pt x="660" y="457"/>
                    <a:pt x="1" y="2649"/>
                    <a:pt x="405" y="2649"/>
                  </a:cubicBezTo>
                  <a:cubicBezTo>
                    <a:pt x="477" y="2649"/>
                    <a:pt x="581" y="2581"/>
                    <a:pt x="729" y="2420"/>
                  </a:cubicBezTo>
                  <a:cubicBezTo>
                    <a:pt x="1012" y="2128"/>
                    <a:pt x="1390" y="2040"/>
                    <a:pt x="1742" y="2040"/>
                  </a:cubicBezTo>
                  <a:cubicBezTo>
                    <a:pt x="2269" y="2040"/>
                    <a:pt x="2737" y="2237"/>
                    <a:pt x="2737" y="2237"/>
                  </a:cubicBezTo>
                  <a:lnTo>
                    <a:pt x="2509" y="0"/>
                  </a:lnTo>
                  <a:close/>
                </a:path>
              </a:pathLst>
            </a:custGeom>
            <a:solidFill>
              <a:srgbClr val="FDB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19;p70">
              <a:extLst>
                <a:ext uri="{FF2B5EF4-FFF2-40B4-BE49-F238E27FC236}">
                  <a16:creationId xmlns="" xmlns:a16="http://schemas.microsoft.com/office/drawing/2014/main" id="{CE9B5705-430A-4A84-84A6-0AE8FC9A60D1}"/>
                </a:ext>
              </a:extLst>
            </p:cNvPr>
            <p:cNvSpPr/>
            <p:nvPr/>
          </p:nvSpPr>
          <p:spPr>
            <a:xfrm>
              <a:off x="4062556" y="2350324"/>
              <a:ext cx="510403" cy="436839"/>
            </a:xfrm>
            <a:custGeom>
              <a:avLst/>
              <a:gdLst/>
              <a:ahLst/>
              <a:cxnLst/>
              <a:rect l="l" t="t" r="r" b="b"/>
              <a:pathLst>
                <a:path w="8652" h="7405" extrusionOk="0">
                  <a:moveTo>
                    <a:pt x="2897" y="702"/>
                  </a:moveTo>
                  <a:cubicBezTo>
                    <a:pt x="3327" y="702"/>
                    <a:pt x="3758" y="849"/>
                    <a:pt x="4109" y="1150"/>
                  </a:cubicBezTo>
                  <a:cubicBezTo>
                    <a:pt x="4931" y="1812"/>
                    <a:pt x="5045" y="3022"/>
                    <a:pt x="4360" y="3843"/>
                  </a:cubicBezTo>
                  <a:cubicBezTo>
                    <a:pt x="3978" y="4302"/>
                    <a:pt x="3433" y="4533"/>
                    <a:pt x="2887" y="4533"/>
                  </a:cubicBezTo>
                  <a:cubicBezTo>
                    <a:pt x="2454" y="4533"/>
                    <a:pt x="2020" y="4387"/>
                    <a:pt x="1667" y="4095"/>
                  </a:cubicBezTo>
                  <a:cubicBezTo>
                    <a:pt x="845" y="3410"/>
                    <a:pt x="731" y="2200"/>
                    <a:pt x="1416" y="1401"/>
                  </a:cubicBezTo>
                  <a:cubicBezTo>
                    <a:pt x="1800" y="941"/>
                    <a:pt x="2348" y="702"/>
                    <a:pt x="2897" y="702"/>
                  </a:cubicBezTo>
                  <a:close/>
                  <a:moveTo>
                    <a:pt x="2884" y="1"/>
                  </a:moveTo>
                  <a:cubicBezTo>
                    <a:pt x="2225" y="1"/>
                    <a:pt x="1571" y="245"/>
                    <a:pt x="1073" y="716"/>
                  </a:cubicBezTo>
                  <a:cubicBezTo>
                    <a:pt x="914" y="899"/>
                    <a:pt x="754" y="1082"/>
                    <a:pt x="640" y="1264"/>
                  </a:cubicBezTo>
                  <a:cubicBezTo>
                    <a:pt x="1" y="2360"/>
                    <a:pt x="206" y="3798"/>
                    <a:pt x="1210" y="4619"/>
                  </a:cubicBezTo>
                  <a:cubicBezTo>
                    <a:pt x="1704" y="5031"/>
                    <a:pt x="2295" y="5231"/>
                    <a:pt x="2883" y="5231"/>
                  </a:cubicBezTo>
                  <a:cubicBezTo>
                    <a:pt x="3436" y="5231"/>
                    <a:pt x="3987" y="5054"/>
                    <a:pt x="4452" y="4711"/>
                  </a:cubicBezTo>
                  <a:cubicBezTo>
                    <a:pt x="4474" y="4688"/>
                    <a:pt x="4497" y="4688"/>
                    <a:pt x="4543" y="4665"/>
                  </a:cubicBezTo>
                  <a:cubicBezTo>
                    <a:pt x="4566" y="4659"/>
                    <a:pt x="4590" y="4657"/>
                    <a:pt x="4615" y="4657"/>
                  </a:cubicBezTo>
                  <a:cubicBezTo>
                    <a:pt x="4688" y="4657"/>
                    <a:pt x="4765" y="4682"/>
                    <a:pt x="4817" y="4734"/>
                  </a:cubicBezTo>
                  <a:lnTo>
                    <a:pt x="7944" y="7313"/>
                  </a:lnTo>
                  <a:cubicBezTo>
                    <a:pt x="8035" y="7381"/>
                    <a:pt x="8149" y="7404"/>
                    <a:pt x="8241" y="7404"/>
                  </a:cubicBezTo>
                  <a:cubicBezTo>
                    <a:pt x="8332" y="7381"/>
                    <a:pt x="8423" y="7336"/>
                    <a:pt x="8492" y="7267"/>
                  </a:cubicBezTo>
                  <a:cubicBezTo>
                    <a:pt x="8651" y="7085"/>
                    <a:pt x="8629" y="6856"/>
                    <a:pt x="8446" y="6719"/>
                  </a:cubicBezTo>
                  <a:lnTo>
                    <a:pt x="5319" y="4117"/>
                  </a:lnTo>
                  <a:cubicBezTo>
                    <a:pt x="5205" y="4049"/>
                    <a:pt x="5182" y="3889"/>
                    <a:pt x="5228" y="3775"/>
                  </a:cubicBezTo>
                  <a:cubicBezTo>
                    <a:pt x="5798" y="2634"/>
                    <a:pt x="5479" y="1219"/>
                    <a:pt x="4383" y="465"/>
                  </a:cubicBezTo>
                  <a:cubicBezTo>
                    <a:pt x="3930" y="153"/>
                    <a:pt x="3405" y="1"/>
                    <a:pt x="2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20;p70">
              <a:extLst>
                <a:ext uri="{FF2B5EF4-FFF2-40B4-BE49-F238E27FC236}">
                  <a16:creationId xmlns="" xmlns:a16="http://schemas.microsoft.com/office/drawing/2014/main" id="{9ABB9C17-00BA-4A6C-AD75-2A68A617A3D2}"/>
                </a:ext>
              </a:extLst>
            </p:cNvPr>
            <p:cNvSpPr/>
            <p:nvPr/>
          </p:nvSpPr>
          <p:spPr>
            <a:xfrm>
              <a:off x="4105680" y="2391736"/>
              <a:ext cx="254553" cy="226000"/>
            </a:xfrm>
            <a:custGeom>
              <a:avLst/>
              <a:gdLst/>
              <a:ahLst/>
              <a:cxnLst/>
              <a:rect l="l" t="t" r="r" b="b"/>
              <a:pathLst>
                <a:path w="4315" h="3831" extrusionOk="0">
                  <a:moveTo>
                    <a:pt x="2166" y="0"/>
                  </a:moveTo>
                  <a:cubicBezTo>
                    <a:pt x="1617" y="0"/>
                    <a:pt x="1069" y="239"/>
                    <a:pt x="685" y="699"/>
                  </a:cubicBezTo>
                  <a:cubicBezTo>
                    <a:pt x="0" y="1498"/>
                    <a:pt x="114" y="2708"/>
                    <a:pt x="936" y="3393"/>
                  </a:cubicBezTo>
                  <a:cubicBezTo>
                    <a:pt x="1289" y="3685"/>
                    <a:pt x="1723" y="3831"/>
                    <a:pt x="2156" y="3831"/>
                  </a:cubicBezTo>
                  <a:cubicBezTo>
                    <a:pt x="2702" y="3831"/>
                    <a:pt x="3247" y="3600"/>
                    <a:pt x="3629" y="3141"/>
                  </a:cubicBezTo>
                  <a:cubicBezTo>
                    <a:pt x="4314" y="2320"/>
                    <a:pt x="4200" y="1110"/>
                    <a:pt x="3378" y="448"/>
                  </a:cubicBezTo>
                  <a:cubicBezTo>
                    <a:pt x="3027" y="147"/>
                    <a:pt x="2596" y="0"/>
                    <a:pt x="2166" y="0"/>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1;p70">
              <a:extLst>
                <a:ext uri="{FF2B5EF4-FFF2-40B4-BE49-F238E27FC236}">
                  <a16:creationId xmlns="" xmlns:a16="http://schemas.microsoft.com/office/drawing/2014/main" id="{93BD75E1-83C1-4958-A6A8-1F192B12164A}"/>
                </a:ext>
              </a:extLst>
            </p:cNvPr>
            <p:cNvSpPr/>
            <p:nvPr/>
          </p:nvSpPr>
          <p:spPr>
            <a:xfrm>
              <a:off x="4361471" y="2638796"/>
              <a:ext cx="154914" cy="145652"/>
            </a:xfrm>
            <a:custGeom>
              <a:avLst/>
              <a:gdLst/>
              <a:ahLst/>
              <a:cxnLst/>
              <a:rect l="l" t="t" r="r" b="b"/>
              <a:pathLst>
                <a:path w="2626" h="2469" extrusionOk="0">
                  <a:moveTo>
                    <a:pt x="465" y="0"/>
                  </a:moveTo>
                  <a:cubicBezTo>
                    <a:pt x="262" y="0"/>
                    <a:pt x="1" y="1738"/>
                    <a:pt x="1" y="1738"/>
                  </a:cubicBezTo>
                  <a:lnTo>
                    <a:pt x="161" y="1601"/>
                  </a:lnTo>
                  <a:lnTo>
                    <a:pt x="161" y="1601"/>
                  </a:lnTo>
                  <a:cubicBezTo>
                    <a:pt x="138" y="1647"/>
                    <a:pt x="115" y="1670"/>
                    <a:pt x="115" y="1670"/>
                  </a:cubicBezTo>
                  <a:lnTo>
                    <a:pt x="1644" y="2469"/>
                  </a:lnTo>
                  <a:cubicBezTo>
                    <a:pt x="2626" y="1122"/>
                    <a:pt x="2398" y="369"/>
                    <a:pt x="1713" y="277"/>
                  </a:cubicBezTo>
                  <a:cubicBezTo>
                    <a:pt x="1689" y="273"/>
                    <a:pt x="1665" y="271"/>
                    <a:pt x="1641" y="271"/>
                  </a:cubicBezTo>
                  <a:cubicBezTo>
                    <a:pt x="1384" y="271"/>
                    <a:pt x="1096" y="484"/>
                    <a:pt x="845" y="734"/>
                  </a:cubicBezTo>
                  <a:cubicBezTo>
                    <a:pt x="777" y="460"/>
                    <a:pt x="640" y="72"/>
                    <a:pt x="480" y="3"/>
                  </a:cubicBezTo>
                  <a:cubicBezTo>
                    <a:pt x="475" y="1"/>
                    <a:pt x="470" y="0"/>
                    <a:pt x="465" y="0"/>
                  </a:cubicBezTo>
                  <a:close/>
                </a:path>
              </a:pathLst>
            </a:custGeom>
            <a:solidFill>
              <a:srgbClr val="FDB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22;p70">
              <a:extLst>
                <a:ext uri="{FF2B5EF4-FFF2-40B4-BE49-F238E27FC236}">
                  <a16:creationId xmlns="" xmlns:a16="http://schemas.microsoft.com/office/drawing/2014/main" id="{AB35049E-9C24-4AC9-8DB3-2D51795179F3}"/>
                </a:ext>
              </a:extLst>
            </p:cNvPr>
            <p:cNvSpPr/>
            <p:nvPr/>
          </p:nvSpPr>
          <p:spPr>
            <a:xfrm>
              <a:off x="3260022" y="2974227"/>
              <a:ext cx="270717" cy="495596"/>
            </a:xfrm>
            <a:custGeom>
              <a:avLst/>
              <a:gdLst/>
              <a:ahLst/>
              <a:cxnLst/>
              <a:rect l="l" t="t" r="r" b="b"/>
              <a:pathLst>
                <a:path w="4589" h="8401" extrusionOk="0">
                  <a:moveTo>
                    <a:pt x="4589" y="1"/>
                  </a:moveTo>
                  <a:cubicBezTo>
                    <a:pt x="4589" y="1"/>
                    <a:pt x="1735" y="1827"/>
                    <a:pt x="571" y="4612"/>
                  </a:cubicBezTo>
                  <a:cubicBezTo>
                    <a:pt x="1" y="5981"/>
                    <a:pt x="1096" y="7351"/>
                    <a:pt x="2352" y="8401"/>
                  </a:cubicBezTo>
                  <a:cubicBezTo>
                    <a:pt x="2671" y="5251"/>
                    <a:pt x="3128" y="1895"/>
                    <a:pt x="3698" y="1005"/>
                  </a:cubicBezTo>
                  <a:cubicBezTo>
                    <a:pt x="3995" y="549"/>
                    <a:pt x="4269" y="229"/>
                    <a:pt x="4589" y="24"/>
                  </a:cubicBezTo>
                  <a:lnTo>
                    <a:pt x="4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23;p70">
              <a:extLst>
                <a:ext uri="{FF2B5EF4-FFF2-40B4-BE49-F238E27FC236}">
                  <a16:creationId xmlns="" xmlns:a16="http://schemas.microsoft.com/office/drawing/2014/main" id="{05DDB155-E546-46BF-93CA-4AE2A4007F5B}"/>
                </a:ext>
              </a:extLst>
            </p:cNvPr>
            <p:cNvSpPr/>
            <p:nvPr/>
          </p:nvSpPr>
          <p:spPr>
            <a:xfrm>
              <a:off x="3727302" y="2676669"/>
              <a:ext cx="230307" cy="290892"/>
            </a:xfrm>
            <a:custGeom>
              <a:avLst/>
              <a:gdLst/>
              <a:ahLst/>
              <a:cxnLst/>
              <a:rect l="l" t="t" r="r" b="b"/>
              <a:pathLst>
                <a:path w="3904" h="4931" extrusionOk="0">
                  <a:moveTo>
                    <a:pt x="3196" y="1"/>
                  </a:moveTo>
                  <a:lnTo>
                    <a:pt x="3196" y="1"/>
                  </a:lnTo>
                  <a:cubicBezTo>
                    <a:pt x="2557" y="183"/>
                    <a:pt x="1735" y="46"/>
                    <a:pt x="1712" y="411"/>
                  </a:cubicBezTo>
                  <a:cubicBezTo>
                    <a:pt x="1666" y="959"/>
                    <a:pt x="1621" y="1416"/>
                    <a:pt x="1621" y="1416"/>
                  </a:cubicBezTo>
                  <a:cubicBezTo>
                    <a:pt x="1408" y="1283"/>
                    <a:pt x="1196" y="1208"/>
                    <a:pt x="1019" y="1208"/>
                  </a:cubicBezTo>
                  <a:cubicBezTo>
                    <a:pt x="741" y="1208"/>
                    <a:pt x="552" y="1394"/>
                    <a:pt x="594" y="1827"/>
                  </a:cubicBezTo>
                  <a:cubicBezTo>
                    <a:pt x="639" y="2123"/>
                    <a:pt x="822" y="2580"/>
                    <a:pt x="1027" y="2603"/>
                  </a:cubicBezTo>
                  <a:cubicBezTo>
                    <a:pt x="1027" y="2603"/>
                    <a:pt x="1187" y="3812"/>
                    <a:pt x="0" y="4269"/>
                  </a:cubicBezTo>
                  <a:lnTo>
                    <a:pt x="0" y="4703"/>
                  </a:lnTo>
                  <a:lnTo>
                    <a:pt x="2191" y="4931"/>
                  </a:lnTo>
                  <a:lnTo>
                    <a:pt x="2077" y="3698"/>
                  </a:lnTo>
                  <a:cubicBezTo>
                    <a:pt x="2465" y="3630"/>
                    <a:pt x="2853" y="3447"/>
                    <a:pt x="3127" y="3150"/>
                  </a:cubicBezTo>
                  <a:cubicBezTo>
                    <a:pt x="3903" y="2352"/>
                    <a:pt x="3880" y="845"/>
                    <a:pt x="3196" y="1"/>
                  </a:cubicBezTo>
                  <a:close/>
                </a:path>
              </a:pathLst>
            </a:custGeom>
            <a:solidFill>
              <a:srgbClr val="FDB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24;p70">
              <a:extLst>
                <a:ext uri="{FF2B5EF4-FFF2-40B4-BE49-F238E27FC236}">
                  <a16:creationId xmlns="" xmlns:a16="http://schemas.microsoft.com/office/drawing/2014/main" id="{293354A9-ABFA-47D0-8901-BE526B459221}"/>
                </a:ext>
              </a:extLst>
            </p:cNvPr>
            <p:cNvSpPr/>
            <p:nvPr/>
          </p:nvSpPr>
          <p:spPr>
            <a:xfrm>
              <a:off x="3575101" y="2520399"/>
              <a:ext cx="386519" cy="408110"/>
            </a:xfrm>
            <a:custGeom>
              <a:avLst/>
              <a:gdLst/>
              <a:ahLst/>
              <a:cxnLst/>
              <a:rect l="l" t="t" r="r" b="b"/>
              <a:pathLst>
                <a:path w="6552" h="6918" extrusionOk="0">
                  <a:moveTo>
                    <a:pt x="4258" y="1"/>
                  </a:moveTo>
                  <a:cubicBezTo>
                    <a:pt x="4232" y="1"/>
                    <a:pt x="4205" y="1"/>
                    <a:pt x="4178" y="2"/>
                  </a:cubicBezTo>
                  <a:cubicBezTo>
                    <a:pt x="1895" y="70"/>
                    <a:pt x="1051" y="1280"/>
                    <a:pt x="526" y="3426"/>
                  </a:cubicBezTo>
                  <a:cubicBezTo>
                    <a:pt x="1" y="5548"/>
                    <a:pt x="2580" y="6918"/>
                    <a:pt x="2580" y="6918"/>
                  </a:cubicBezTo>
                  <a:cubicBezTo>
                    <a:pt x="3767" y="6461"/>
                    <a:pt x="3607" y="5252"/>
                    <a:pt x="3607" y="5252"/>
                  </a:cubicBezTo>
                  <a:cubicBezTo>
                    <a:pt x="3402" y="5229"/>
                    <a:pt x="3196" y="4772"/>
                    <a:pt x="3174" y="4476"/>
                  </a:cubicBezTo>
                  <a:cubicBezTo>
                    <a:pt x="3132" y="4043"/>
                    <a:pt x="3321" y="3857"/>
                    <a:pt x="3599" y="3857"/>
                  </a:cubicBezTo>
                  <a:cubicBezTo>
                    <a:pt x="3776" y="3857"/>
                    <a:pt x="3988" y="3932"/>
                    <a:pt x="4201" y="4065"/>
                  </a:cubicBezTo>
                  <a:cubicBezTo>
                    <a:pt x="4201" y="4065"/>
                    <a:pt x="4246" y="3608"/>
                    <a:pt x="4292" y="3060"/>
                  </a:cubicBezTo>
                  <a:cubicBezTo>
                    <a:pt x="4338" y="2490"/>
                    <a:pt x="6483" y="3197"/>
                    <a:pt x="6552" y="1691"/>
                  </a:cubicBezTo>
                  <a:cubicBezTo>
                    <a:pt x="6552" y="1691"/>
                    <a:pt x="6263" y="1"/>
                    <a:pt x="4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25;p70">
              <a:extLst>
                <a:ext uri="{FF2B5EF4-FFF2-40B4-BE49-F238E27FC236}">
                  <a16:creationId xmlns="" xmlns:a16="http://schemas.microsoft.com/office/drawing/2014/main" id="{EE495A57-8B4A-4A34-BD11-81FCDA3F8740}"/>
                </a:ext>
              </a:extLst>
            </p:cNvPr>
            <p:cNvSpPr/>
            <p:nvPr/>
          </p:nvSpPr>
          <p:spPr>
            <a:xfrm>
              <a:off x="3575101" y="2520458"/>
              <a:ext cx="377080" cy="408051"/>
            </a:xfrm>
            <a:custGeom>
              <a:avLst/>
              <a:gdLst/>
              <a:ahLst/>
              <a:cxnLst/>
              <a:rect l="l" t="t" r="r" b="b"/>
              <a:pathLst>
                <a:path w="6392" h="6917" extrusionOk="0">
                  <a:moveTo>
                    <a:pt x="4239" y="0"/>
                  </a:moveTo>
                  <a:cubicBezTo>
                    <a:pt x="4219" y="0"/>
                    <a:pt x="4199" y="0"/>
                    <a:pt x="4178" y="1"/>
                  </a:cubicBezTo>
                  <a:cubicBezTo>
                    <a:pt x="1895" y="69"/>
                    <a:pt x="1051" y="1279"/>
                    <a:pt x="526" y="3425"/>
                  </a:cubicBezTo>
                  <a:cubicBezTo>
                    <a:pt x="1" y="5547"/>
                    <a:pt x="2580" y="6917"/>
                    <a:pt x="2580" y="6917"/>
                  </a:cubicBezTo>
                  <a:cubicBezTo>
                    <a:pt x="3151" y="6711"/>
                    <a:pt x="3425" y="6301"/>
                    <a:pt x="3539" y="5958"/>
                  </a:cubicBezTo>
                  <a:lnTo>
                    <a:pt x="3539" y="5958"/>
                  </a:lnTo>
                  <a:cubicBezTo>
                    <a:pt x="3428" y="5971"/>
                    <a:pt x="3320" y="5977"/>
                    <a:pt x="3216" y="5977"/>
                  </a:cubicBezTo>
                  <a:cubicBezTo>
                    <a:pt x="1230" y="5977"/>
                    <a:pt x="586" y="3762"/>
                    <a:pt x="1736" y="1918"/>
                  </a:cubicBezTo>
                  <a:cubicBezTo>
                    <a:pt x="2453" y="784"/>
                    <a:pt x="3377" y="377"/>
                    <a:pt x="4246" y="377"/>
                  </a:cubicBezTo>
                  <a:cubicBezTo>
                    <a:pt x="5091" y="377"/>
                    <a:pt x="5886" y="761"/>
                    <a:pt x="6392" y="1233"/>
                  </a:cubicBezTo>
                  <a:cubicBezTo>
                    <a:pt x="6145" y="739"/>
                    <a:pt x="5587" y="0"/>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26;p70">
              <a:extLst>
                <a:ext uri="{FF2B5EF4-FFF2-40B4-BE49-F238E27FC236}">
                  <a16:creationId xmlns="" xmlns:a16="http://schemas.microsoft.com/office/drawing/2014/main" id="{1CAFAC62-5B1B-4EB8-A311-A8EBAD3515D1}"/>
                </a:ext>
              </a:extLst>
            </p:cNvPr>
            <p:cNvSpPr/>
            <p:nvPr/>
          </p:nvSpPr>
          <p:spPr>
            <a:xfrm>
              <a:off x="3797326" y="2873232"/>
              <a:ext cx="59287" cy="94329"/>
            </a:xfrm>
            <a:custGeom>
              <a:avLst/>
              <a:gdLst/>
              <a:ahLst/>
              <a:cxnLst/>
              <a:rect l="l" t="t" r="r" b="b"/>
              <a:pathLst>
                <a:path w="1005" h="1599" extrusionOk="0">
                  <a:moveTo>
                    <a:pt x="0" y="1"/>
                  </a:moveTo>
                  <a:cubicBezTo>
                    <a:pt x="0" y="1"/>
                    <a:pt x="228" y="640"/>
                    <a:pt x="434" y="754"/>
                  </a:cubicBezTo>
                  <a:cubicBezTo>
                    <a:pt x="502" y="800"/>
                    <a:pt x="525" y="1165"/>
                    <a:pt x="502" y="1553"/>
                  </a:cubicBezTo>
                  <a:lnTo>
                    <a:pt x="1004" y="1599"/>
                  </a:lnTo>
                  <a:lnTo>
                    <a:pt x="1004" y="1599"/>
                  </a:lnTo>
                  <a:lnTo>
                    <a:pt x="890" y="366"/>
                  </a:lnTo>
                  <a:cubicBezTo>
                    <a:pt x="890" y="366"/>
                    <a:pt x="228" y="275"/>
                    <a:pt x="0" y="1"/>
                  </a:cubicBezTo>
                  <a:close/>
                </a:path>
              </a:pathLst>
            </a:custGeom>
            <a:solidFill>
              <a:srgbClr val="F1A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7;p70">
              <a:extLst>
                <a:ext uri="{FF2B5EF4-FFF2-40B4-BE49-F238E27FC236}">
                  <a16:creationId xmlns="" xmlns:a16="http://schemas.microsoft.com/office/drawing/2014/main" id="{CB270E3A-C558-4416-AD9E-1ACDCEDD3269}"/>
                </a:ext>
              </a:extLst>
            </p:cNvPr>
            <p:cNvSpPr/>
            <p:nvPr/>
          </p:nvSpPr>
          <p:spPr>
            <a:xfrm>
              <a:off x="3371813" y="2727816"/>
              <a:ext cx="1098794" cy="1163273"/>
            </a:xfrm>
            <a:custGeom>
              <a:avLst/>
              <a:gdLst/>
              <a:ahLst/>
              <a:cxnLst/>
              <a:rect l="l" t="t" r="r" b="b"/>
              <a:pathLst>
                <a:path w="18626" h="19719" extrusionOk="0">
                  <a:moveTo>
                    <a:pt x="16731" y="1"/>
                  </a:moveTo>
                  <a:lnTo>
                    <a:pt x="14472" y="7784"/>
                  </a:lnTo>
                  <a:cubicBezTo>
                    <a:pt x="14472" y="7784"/>
                    <a:pt x="11071" y="4817"/>
                    <a:pt x="10226" y="4475"/>
                  </a:cubicBezTo>
                  <a:cubicBezTo>
                    <a:pt x="9610" y="4224"/>
                    <a:pt x="7053" y="3881"/>
                    <a:pt x="6049" y="3790"/>
                  </a:cubicBezTo>
                  <a:cubicBezTo>
                    <a:pt x="5944" y="3780"/>
                    <a:pt x="5782" y="3775"/>
                    <a:pt x="5588" y="3775"/>
                  </a:cubicBezTo>
                  <a:cubicBezTo>
                    <a:pt x="4897" y="3775"/>
                    <a:pt x="3803" y="3833"/>
                    <a:pt x="3447" y="3904"/>
                  </a:cubicBezTo>
                  <a:cubicBezTo>
                    <a:pt x="2694" y="4041"/>
                    <a:pt x="2306" y="4406"/>
                    <a:pt x="1803" y="5182"/>
                  </a:cubicBezTo>
                  <a:cubicBezTo>
                    <a:pt x="639" y="6985"/>
                    <a:pt x="0" y="18695"/>
                    <a:pt x="0" y="18695"/>
                  </a:cubicBezTo>
                  <a:cubicBezTo>
                    <a:pt x="1674" y="19457"/>
                    <a:pt x="3394" y="19719"/>
                    <a:pt x="4968" y="19719"/>
                  </a:cubicBezTo>
                  <a:cubicBezTo>
                    <a:pt x="8441" y="19719"/>
                    <a:pt x="11208" y="18444"/>
                    <a:pt x="11208" y="18444"/>
                  </a:cubicBezTo>
                  <a:cubicBezTo>
                    <a:pt x="9815" y="17143"/>
                    <a:pt x="10112" y="9999"/>
                    <a:pt x="10112" y="9998"/>
                  </a:cubicBezTo>
                  <a:lnTo>
                    <a:pt x="10112" y="9998"/>
                  </a:lnTo>
                  <a:cubicBezTo>
                    <a:pt x="10112" y="9998"/>
                    <a:pt x="13775" y="12053"/>
                    <a:pt x="15268" y="12053"/>
                  </a:cubicBezTo>
                  <a:cubicBezTo>
                    <a:pt x="15284" y="12053"/>
                    <a:pt x="15300" y="12053"/>
                    <a:pt x="15316" y="12053"/>
                  </a:cubicBezTo>
                  <a:cubicBezTo>
                    <a:pt x="16800" y="12030"/>
                    <a:pt x="18626" y="686"/>
                    <a:pt x="18626" y="686"/>
                  </a:cubicBezTo>
                  <a:lnTo>
                    <a:pt x="167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28;p70">
              <a:extLst>
                <a:ext uri="{FF2B5EF4-FFF2-40B4-BE49-F238E27FC236}">
                  <a16:creationId xmlns="" xmlns:a16="http://schemas.microsoft.com/office/drawing/2014/main" id="{0D8CA741-7677-4718-A69D-F01D3EC331C6}"/>
                </a:ext>
              </a:extLst>
            </p:cNvPr>
            <p:cNvSpPr/>
            <p:nvPr/>
          </p:nvSpPr>
          <p:spPr>
            <a:xfrm>
              <a:off x="3347567" y="2974227"/>
              <a:ext cx="183172" cy="495596"/>
            </a:xfrm>
            <a:custGeom>
              <a:avLst/>
              <a:gdLst/>
              <a:ahLst/>
              <a:cxnLst/>
              <a:rect l="l" t="t" r="r" b="b"/>
              <a:pathLst>
                <a:path w="3105" h="8401" extrusionOk="0">
                  <a:moveTo>
                    <a:pt x="3105" y="1"/>
                  </a:moveTo>
                  <a:cubicBezTo>
                    <a:pt x="3105" y="1"/>
                    <a:pt x="2739" y="252"/>
                    <a:pt x="2237" y="663"/>
                  </a:cubicBezTo>
                  <a:cubicBezTo>
                    <a:pt x="617" y="2398"/>
                    <a:pt x="137" y="5707"/>
                    <a:pt x="0" y="7579"/>
                  </a:cubicBezTo>
                  <a:cubicBezTo>
                    <a:pt x="274" y="7876"/>
                    <a:pt x="571" y="8150"/>
                    <a:pt x="868" y="8401"/>
                  </a:cubicBezTo>
                  <a:cubicBezTo>
                    <a:pt x="1187" y="5251"/>
                    <a:pt x="1644" y="1895"/>
                    <a:pt x="2214" y="1005"/>
                  </a:cubicBezTo>
                  <a:cubicBezTo>
                    <a:pt x="2511" y="549"/>
                    <a:pt x="2785" y="229"/>
                    <a:pt x="3105" y="24"/>
                  </a:cubicBezTo>
                  <a:lnTo>
                    <a:pt x="3105" y="1"/>
                  </a:ln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29;p70">
              <a:extLst>
                <a:ext uri="{FF2B5EF4-FFF2-40B4-BE49-F238E27FC236}">
                  <a16:creationId xmlns="" xmlns:a16="http://schemas.microsoft.com/office/drawing/2014/main" id="{23C84BA3-CE10-4093-8046-F8FBDDDB56A3}"/>
                </a:ext>
              </a:extLst>
            </p:cNvPr>
            <p:cNvSpPr/>
            <p:nvPr/>
          </p:nvSpPr>
          <p:spPr>
            <a:xfrm>
              <a:off x="3842750" y="3261638"/>
              <a:ext cx="190251" cy="578480"/>
            </a:xfrm>
            <a:custGeom>
              <a:avLst/>
              <a:gdLst/>
              <a:ahLst/>
              <a:cxnLst/>
              <a:rect l="l" t="t" r="r" b="b"/>
              <a:pathLst>
                <a:path w="3225" h="9806" extrusionOk="0">
                  <a:moveTo>
                    <a:pt x="75" y="1"/>
                  </a:moveTo>
                  <a:cubicBezTo>
                    <a:pt x="20" y="1"/>
                    <a:pt x="1" y="25"/>
                    <a:pt x="29" y="82"/>
                  </a:cubicBezTo>
                  <a:cubicBezTo>
                    <a:pt x="234" y="470"/>
                    <a:pt x="1147" y="1543"/>
                    <a:pt x="1353" y="3072"/>
                  </a:cubicBezTo>
                  <a:cubicBezTo>
                    <a:pt x="1513" y="4213"/>
                    <a:pt x="1330" y="7432"/>
                    <a:pt x="2129" y="9806"/>
                  </a:cubicBezTo>
                  <a:cubicBezTo>
                    <a:pt x="2814" y="9577"/>
                    <a:pt x="3225" y="9395"/>
                    <a:pt x="3225" y="9395"/>
                  </a:cubicBezTo>
                  <a:cubicBezTo>
                    <a:pt x="1832" y="8094"/>
                    <a:pt x="2129" y="949"/>
                    <a:pt x="2129" y="949"/>
                  </a:cubicBezTo>
                  <a:cubicBezTo>
                    <a:pt x="2129" y="949"/>
                    <a:pt x="418" y="1"/>
                    <a:pt x="75" y="1"/>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 xmlns:a16="http://schemas.microsoft.com/office/drawing/2014/main" id="{A9E6EFB5-3658-40DC-8C65-CA0957E41438}"/>
              </a:ext>
            </a:extLst>
          </p:cNvPr>
          <p:cNvSpPr/>
          <p:nvPr/>
        </p:nvSpPr>
        <p:spPr>
          <a:xfrm>
            <a:off x="7072158" y="1361179"/>
            <a:ext cx="914400" cy="9144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accent2">
                    <a:lumMod val="75000"/>
                  </a:schemeClr>
                </a:solidFill>
                <a:latin typeface="Arial" panose="020B0604020202020204" pitchFamily="34" charset="0"/>
                <a:cs typeface="Arial" panose="020B0604020202020204" pitchFamily="34" charset="0"/>
              </a:rPr>
              <a:t>03</a:t>
            </a:r>
            <a:endParaRPr lang="en-US" sz="30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45265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ppt_x"/>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anim calcmode="lin" valueType="num">
                                      <p:cBhvr additive="base">
                                        <p:cTn id="35" dur="500" fill="hold"/>
                                        <p:tgtEl>
                                          <p:spTgt spid="110"/>
                                        </p:tgtEl>
                                        <p:attrNameLst>
                                          <p:attrName>ppt_x</p:attrName>
                                        </p:attrNameLst>
                                      </p:cBhvr>
                                      <p:tavLst>
                                        <p:tav tm="0">
                                          <p:val>
                                            <p:strVal val="#ppt_x"/>
                                          </p:val>
                                        </p:tav>
                                        <p:tav tm="100000">
                                          <p:val>
                                            <p:strVal val="#ppt_x"/>
                                          </p:val>
                                        </p:tav>
                                      </p:tavLst>
                                    </p:anim>
                                    <p:anim calcmode="lin" valueType="num">
                                      <p:cBhvr additive="base">
                                        <p:cTn id="36" dur="500" fill="hold"/>
                                        <p:tgtEl>
                                          <p:spTgt spid="1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ppt_x"/>
                                          </p:val>
                                        </p:tav>
                                        <p:tav tm="100000">
                                          <p:val>
                                            <p:strVal val="#ppt_x"/>
                                          </p:val>
                                        </p:tav>
                                      </p:tavLst>
                                    </p:anim>
                                    <p:anim calcmode="lin" valueType="num">
                                      <p:cBhvr additive="base">
                                        <p:cTn id="40" dur="500" fill="hold"/>
                                        <p:tgtEl>
                                          <p:spTgt spid="9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P spid="1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14" name="Google Shape;1414;p47"/>
          <p:cNvSpPr/>
          <p:nvPr/>
        </p:nvSpPr>
        <p:spPr>
          <a:xfrm>
            <a:off x="777198" y="2347395"/>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7"/>
          <p:cNvSpPr/>
          <p:nvPr/>
        </p:nvSpPr>
        <p:spPr>
          <a:xfrm>
            <a:off x="2216895" y="2308961"/>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 xmlns:a16="http://schemas.microsoft.com/office/drawing/2014/main" id="{54833AD2-ADAF-44ED-9898-0A5E054F0DDC}"/>
              </a:ext>
            </a:extLst>
          </p:cNvPr>
          <p:cNvSpPr txBox="1"/>
          <p:nvPr/>
        </p:nvSpPr>
        <p:spPr>
          <a:xfrm>
            <a:off x="4572000" y="1901977"/>
            <a:ext cx="4444410" cy="2400657"/>
          </a:xfrm>
          <a:prstGeom prst="rect">
            <a:avLst/>
          </a:prstGeom>
          <a:noFill/>
        </p:spPr>
        <p:txBody>
          <a:bodyPr wrap="square" rtlCol="0">
            <a:spAutoFit/>
          </a:bodyPr>
          <a:lstStyle/>
          <a:p>
            <a:pPr algn="just">
              <a:lnSpc>
                <a:spcPct val="150000"/>
              </a:lnSpc>
            </a:pPr>
            <a:r>
              <a:rPr lang="en-US" sz="2000" smtClean="0"/>
              <a:t>- </a:t>
            </a:r>
            <a:r>
              <a:rPr lang="vi-VN" sz="2000" smtClean="0"/>
              <a:t>Để </a:t>
            </a:r>
            <a:r>
              <a:rPr lang="vi-VN" sz="2000" dirty="0"/>
              <a:t>mô tả mạch điện, người ta dùng sơ đồ mạch điện.</a:t>
            </a:r>
          </a:p>
          <a:p>
            <a:pPr marL="342900" indent="-342900" algn="just">
              <a:lnSpc>
                <a:spcPct val="150000"/>
              </a:lnSpc>
              <a:buFont typeface="Arial" panose="020B0604020202020204" pitchFamily="34" charset="0"/>
              <a:buChar char="•"/>
            </a:pPr>
            <a:r>
              <a:rPr lang="vi-VN" sz="2000" dirty="0"/>
              <a:t>Dựa vào sơ đồ mạch điện có thể biết được các thiết bị xuất hiện trong mạch, cách ghép nối chúng.</a:t>
            </a:r>
          </a:p>
        </p:txBody>
      </p:sp>
      <p:sp>
        <p:nvSpPr>
          <p:cNvPr id="7" name="Rectangle 6">
            <a:extLst>
              <a:ext uri="{FF2B5EF4-FFF2-40B4-BE49-F238E27FC236}">
                <a16:creationId xmlns="" xmlns:a16="http://schemas.microsoft.com/office/drawing/2014/main" id="{0438367C-FCB5-43C9-9895-122530AB8F9C}"/>
              </a:ext>
            </a:extLst>
          </p:cNvPr>
          <p:cNvSpPr/>
          <p:nvPr/>
        </p:nvSpPr>
        <p:spPr>
          <a:xfrm>
            <a:off x="130140" y="-3531"/>
            <a:ext cx="8586005" cy="658835"/>
          </a:xfrm>
          <a:prstGeom prst="rect">
            <a:avLst/>
          </a:prstGeom>
        </p:spPr>
        <p:txBody>
          <a:bodyPr wrap="none">
            <a:spAutoFit/>
          </a:bodyPr>
          <a:lstStyle/>
          <a:p>
            <a:pPr lvl="0" algn="ctr">
              <a:lnSpc>
                <a:spcPct val="150000"/>
              </a:lnSpc>
            </a:pPr>
            <a:r>
              <a:rPr lang="en-US" sz="2800" b="1" dirty="0">
                <a:solidFill>
                  <a:schemeClr val="tx2"/>
                </a:solidFill>
              </a:rPr>
              <a:t>1. </a:t>
            </a:r>
            <a:r>
              <a:rPr lang="vi-VN" sz="2800" b="1" dirty="0">
                <a:solidFill>
                  <a:schemeClr val="bg2"/>
                </a:solidFill>
              </a:rPr>
              <a:t>Kí hiệu </a:t>
            </a:r>
            <a:r>
              <a:rPr lang="vi-VN" sz="2800" b="1" dirty="0">
                <a:solidFill>
                  <a:schemeClr val="bg2"/>
                </a:solidFill>
                <a:sym typeface="Lexend"/>
              </a:rPr>
              <a:t>các thiết bị điện trong sơ đồ mạch điện</a:t>
            </a:r>
          </a:p>
        </p:txBody>
      </p:sp>
      <p:pic>
        <p:nvPicPr>
          <p:cNvPr id="9" name="Picture 8" descr="A diagram of a circuit&#10;&#10;Description generated with high confidence">
            <a:extLst>
              <a:ext uri="{FF2B5EF4-FFF2-40B4-BE49-F238E27FC236}">
                <a16:creationId xmlns="" xmlns:a16="http://schemas.microsoft.com/office/drawing/2014/main" id="{309E5FCF-9E61-4D69-BE63-D2961959B3B5}"/>
              </a:ext>
            </a:extLst>
          </p:cNvPr>
          <p:cNvPicPr>
            <a:picLocks noChangeAspect="1"/>
          </p:cNvPicPr>
          <p:nvPr/>
        </p:nvPicPr>
        <p:blipFill rotWithShape="1">
          <a:blip r:embed="rId3"/>
          <a:srcRect l="8245" t="13584" r="16756" b="29752"/>
          <a:stretch/>
        </p:blipFill>
        <p:spPr>
          <a:xfrm>
            <a:off x="127590" y="2121341"/>
            <a:ext cx="4508020" cy="1917752"/>
          </a:xfrm>
          <a:prstGeom prst="rect">
            <a:avLst/>
          </a:prstGeom>
        </p:spPr>
      </p:pic>
      <p:sp>
        <p:nvSpPr>
          <p:cNvPr id="12" name="Rectangle: Rounded Corners 11">
            <a:extLst>
              <a:ext uri="{FF2B5EF4-FFF2-40B4-BE49-F238E27FC236}">
                <a16:creationId xmlns="" xmlns:a16="http://schemas.microsoft.com/office/drawing/2014/main" id="{A4DC0484-B625-413B-A8E8-F975269F411A}"/>
              </a:ext>
            </a:extLst>
          </p:cNvPr>
          <p:cNvSpPr/>
          <p:nvPr/>
        </p:nvSpPr>
        <p:spPr>
          <a:xfrm>
            <a:off x="742432" y="886044"/>
            <a:ext cx="7659136" cy="65883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t"/>
          <a:lstStyle/>
          <a:p>
            <a:pPr algn="just">
              <a:lnSpc>
                <a:spcPct val="150000"/>
              </a:lnSpc>
            </a:pPr>
            <a:r>
              <a:rPr lang="vi-VN" sz="2000" dirty="0" smtClean="0">
                <a:solidFill>
                  <a:schemeClr val="tx1"/>
                </a:solidFill>
              </a:rPr>
              <a:t>Sơ </a:t>
            </a:r>
            <a:r>
              <a:rPr lang="vi-VN" sz="2000" dirty="0">
                <a:solidFill>
                  <a:schemeClr val="tx1"/>
                </a:solidFill>
              </a:rPr>
              <a:t>đồ mạch điện được dùng để làm gì?</a:t>
            </a:r>
            <a:endParaRPr lang="en-US" sz="2000" dirty="0">
              <a:solidFill>
                <a:schemeClr val="tx1"/>
              </a:solidFill>
            </a:endParaRPr>
          </a:p>
        </p:txBody>
      </p:sp>
      <p:pic>
        <p:nvPicPr>
          <p:cNvPr id="31" name="Picture 10">
            <a:extLst>
              <a:ext uri="{FF2B5EF4-FFF2-40B4-BE49-F238E27FC236}">
                <a16:creationId xmlns="" xmlns:a16="http://schemas.microsoft.com/office/drawing/2014/main" id="{39B24DA2-927E-409B-8967-418BF0816588}"/>
              </a:ext>
            </a:extLst>
          </p:cNvPr>
          <p:cNvPicPr>
            <a:picLocks noChangeAspect="1"/>
          </p:cNvPicPr>
          <p:nvPr/>
        </p:nvPicPr>
        <p:blipFill>
          <a:blip r:embed="rId4"/>
          <a:srcRect/>
          <a:stretch>
            <a:fillRect/>
          </a:stretch>
        </p:blipFill>
        <p:spPr>
          <a:xfrm>
            <a:off x="161487" y="826912"/>
            <a:ext cx="467416" cy="777100"/>
          </a:xfrm>
          <a:prstGeom prst="rect">
            <a:avLst/>
          </a:prstGeom>
        </p:spPr>
      </p:pic>
      <p:sp>
        <p:nvSpPr>
          <p:cNvPr id="13" name="TextBox 12">
            <a:extLst>
              <a:ext uri="{FF2B5EF4-FFF2-40B4-BE49-F238E27FC236}">
                <a16:creationId xmlns="" xmlns:a16="http://schemas.microsoft.com/office/drawing/2014/main" id="{80DF51F2-8681-4802-B4E7-850BA4F42564}"/>
              </a:ext>
            </a:extLst>
          </p:cNvPr>
          <p:cNvSpPr txBox="1"/>
          <p:nvPr/>
        </p:nvSpPr>
        <p:spPr>
          <a:xfrm>
            <a:off x="1541722" y="4008639"/>
            <a:ext cx="1679755" cy="307777"/>
          </a:xfrm>
          <a:prstGeom prst="rect">
            <a:avLst/>
          </a:prstGeom>
          <a:noFill/>
        </p:spPr>
        <p:txBody>
          <a:bodyPr wrap="square" rtlCol="0">
            <a:spAutoFit/>
          </a:bodyPr>
          <a:lstStyle/>
          <a:p>
            <a:r>
              <a:rPr lang="en-US" dirty="0"/>
              <a:t>S</a:t>
            </a:r>
            <a:r>
              <a:rPr lang="vi-VN" dirty="0"/>
              <a:t>ơ</a:t>
            </a:r>
            <a:r>
              <a:rPr lang="en-US" dirty="0"/>
              <a:t> </a:t>
            </a:r>
            <a:r>
              <a:rPr lang="en-US" dirty="0" err="1"/>
              <a:t>đồ</a:t>
            </a:r>
            <a:r>
              <a:rPr lang="en-US" dirty="0"/>
              <a:t> </a:t>
            </a:r>
            <a:r>
              <a:rPr lang="en-US" dirty="0" err="1"/>
              <a:t>mạch</a:t>
            </a:r>
            <a:r>
              <a:rPr lang="en-US" dirty="0"/>
              <a:t> </a:t>
            </a:r>
            <a:r>
              <a:rPr lang="en-US" dirty="0" err="1"/>
              <a:t>điện</a:t>
            </a:r>
            <a:endParaRPr lang="en-US" dirty="0"/>
          </a:p>
        </p:txBody>
      </p:sp>
      <p:cxnSp>
        <p:nvCxnSpPr>
          <p:cNvPr id="3" name="Straight Connector 2">
            <a:extLst>
              <a:ext uri="{FF2B5EF4-FFF2-40B4-BE49-F238E27FC236}">
                <a16:creationId xmlns="" xmlns:a16="http://schemas.microsoft.com/office/drawing/2014/main" id="{4DD4153D-6A2B-6E30-EA0E-1B30858DBE49}"/>
              </a:ext>
            </a:extLst>
          </p:cNvPr>
          <p:cNvCxnSpPr/>
          <p:nvPr/>
        </p:nvCxnSpPr>
        <p:spPr>
          <a:xfrm>
            <a:off x="2216895" y="2121342"/>
            <a:ext cx="0" cy="661852"/>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91465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generated with high confidence">
            <a:extLst>
              <a:ext uri="{FF2B5EF4-FFF2-40B4-BE49-F238E27FC236}">
                <a16:creationId xmlns="" xmlns:a16="http://schemas.microsoft.com/office/drawing/2014/main" id="{450FEF28-B595-46AD-99B5-18F90FA438D8}"/>
              </a:ext>
            </a:extLst>
          </p:cNvPr>
          <p:cNvPicPr>
            <a:picLocks noChangeAspect="1"/>
          </p:cNvPicPr>
          <p:nvPr/>
        </p:nvPicPr>
        <p:blipFill>
          <a:blip r:embed="rId2"/>
          <a:stretch>
            <a:fillRect/>
          </a:stretch>
        </p:blipFill>
        <p:spPr>
          <a:xfrm>
            <a:off x="645143" y="457200"/>
            <a:ext cx="7853714" cy="4686300"/>
          </a:xfrm>
          <a:prstGeom prst="rect">
            <a:avLst/>
          </a:prstGeom>
        </p:spPr>
      </p:pic>
      <p:sp>
        <p:nvSpPr>
          <p:cNvPr id="2" name="Rectangle 1"/>
          <p:cNvSpPr/>
          <p:nvPr/>
        </p:nvSpPr>
        <p:spPr>
          <a:xfrm>
            <a:off x="119495" y="3358"/>
            <a:ext cx="8905010" cy="830997"/>
          </a:xfrm>
          <a:prstGeom prst="rect">
            <a:avLst/>
          </a:prstGeom>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405325640"/>
      </p:ext>
    </p:extLst>
  </p:cSld>
  <p:clrMapOvr>
    <a:masterClrMapping/>
  </p:clrMapOvr>
  <p:transition spd="med">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431"/>
        <p:cNvGrpSpPr/>
        <p:nvPr/>
      </p:nvGrpSpPr>
      <p:grpSpPr>
        <a:xfrm>
          <a:off x="0" y="0"/>
          <a:ext cx="0" cy="0"/>
          <a:chOff x="0" y="0"/>
          <a:chExt cx="0" cy="0"/>
        </a:xfrm>
      </p:grpSpPr>
      <p:sp>
        <p:nvSpPr>
          <p:cNvPr id="1477" name="Google Shape;1477;p48"/>
          <p:cNvSpPr/>
          <p:nvPr/>
        </p:nvSpPr>
        <p:spPr>
          <a:xfrm>
            <a:off x="-1581415" y="470284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7">
            <a:extLst>
              <a:ext uri="{FF2B5EF4-FFF2-40B4-BE49-F238E27FC236}">
                <a16:creationId xmlns="" xmlns:a16="http://schemas.microsoft.com/office/drawing/2014/main" id="{2AEE0B30-FED7-46D0-86AB-2DED1A77303E}"/>
              </a:ext>
            </a:extLst>
          </p:cNvPr>
          <p:cNvSpPr>
            <a:spLocks noGrp="1"/>
          </p:cNvSpPr>
          <p:nvPr>
            <p:ph type="title"/>
          </p:nvPr>
        </p:nvSpPr>
        <p:spPr>
          <a:xfrm>
            <a:off x="601907" y="79265"/>
            <a:ext cx="7717500" cy="572700"/>
          </a:xfrm>
        </p:spPr>
        <p:txBody>
          <a:bodyPr/>
          <a:lstStyle/>
          <a:p>
            <a:r>
              <a:rPr lang="en-US" sz="3200" dirty="0" err="1">
                <a:solidFill>
                  <a:srgbClr val="C00000"/>
                </a:solidFill>
              </a:rPr>
              <a:t>Ví</a:t>
            </a:r>
            <a:r>
              <a:rPr lang="en-US" sz="3200" dirty="0">
                <a:solidFill>
                  <a:srgbClr val="C00000"/>
                </a:solidFill>
              </a:rPr>
              <a:t> </a:t>
            </a:r>
            <a:r>
              <a:rPr lang="en-US" sz="3200" dirty="0" err="1">
                <a:solidFill>
                  <a:srgbClr val="C00000"/>
                </a:solidFill>
              </a:rPr>
              <a:t>dụ</a:t>
            </a:r>
            <a:r>
              <a:rPr lang="en-US" sz="3200" dirty="0">
                <a:solidFill>
                  <a:srgbClr val="C00000"/>
                </a:solidFill>
              </a:rPr>
              <a:t>:</a:t>
            </a:r>
          </a:p>
        </p:txBody>
      </p:sp>
      <p:sp>
        <p:nvSpPr>
          <p:cNvPr id="10" name="Subtitle 9">
            <a:extLst>
              <a:ext uri="{FF2B5EF4-FFF2-40B4-BE49-F238E27FC236}">
                <a16:creationId xmlns="" xmlns:a16="http://schemas.microsoft.com/office/drawing/2014/main" id="{41FE10E6-5B2B-4489-8A72-D91A0B5F3999}"/>
              </a:ext>
            </a:extLst>
          </p:cNvPr>
          <p:cNvSpPr>
            <a:spLocks noGrp="1"/>
          </p:cNvSpPr>
          <p:nvPr>
            <p:ph type="subTitle" idx="3"/>
          </p:nvPr>
        </p:nvSpPr>
        <p:spPr>
          <a:xfrm>
            <a:off x="2801351" y="863937"/>
            <a:ext cx="6171086" cy="884672"/>
          </a:xfrm>
        </p:spPr>
        <p:txBody>
          <a:bodyPr/>
          <a:lstStyle/>
          <a:p>
            <a:pPr marL="230188" indent="0" algn="just">
              <a:lnSpc>
                <a:spcPct val="150000"/>
              </a:lnSpc>
              <a:buClrTx/>
            </a:pPr>
            <a:r>
              <a:rPr lang="vi-VN" sz="1800" dirty="0"/>
              <a:t>Dựa vào bảng 21.1, hãy cho biết sơ đồ mạch điện trên</a:t>
            </a:r>
            <a:r>
              <a:rPr lang="en-US" sz="1800" dirty="0"/>
              <a:t> </a:t>
            </a:r>
            <a:r>
              <a:rPr lang="vi-VN" sz="1800" dirty="0"/>
              <a:t>gồm những thiết bị nào?</a:t>
            </a:r>
            <a:endParaRPr lang="en-US" sz="1800" dirty="0"/>
          </a:p>
        </p:txBody>
      </p:sp>
      <p:sp>
        <p:nvSpPr>
          <p:cNvPr id="13" name="Rectangle: Rounded Corners 12">
            <a:extLst>
              <a:ext uri="{FF2B5EF4-FFF2-40B4-BE49-F238E27FC236}">
                <a16:creationId xmlns="" xmlns:a16="http://schemas.microsoft.com/office/drawing/2014/main" id="{69CD7DBE-585D-4522-B282-F3C4665B1DED}"/>
              </a:ext>
            </a:extLst>
          </p:cNvPr>
          <p:cNvSpPr/>
          <p:nvPr/>
        </p:nvSpPr>
        <p:spPr>
          <a:xfrm>
            <a:off x="2964693" y="1829275"/>
            <a:ext cx="5827220" cy="1240404"/>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algn="just">
              <a:lnSpc>
                <a:spcPct val="150000"/>
              </a:lnSpc>
            </a:pPr>
            <a:r>
              <a:rPr lang="en-US" sz="1800" dirty="0">
                <a:solidFill>
                  <a:schemeClr val="tx1"/>
                </a:solidFill>
              </a:rPr>
              <a:t>S</a:t>
            </a:r>
            <a:r>
              <a:rPr lang="vi-VN" sz="1800" dirty="0">
                <a:solidFill>
                  <a:schemeClr val="tx1"/>
                </a:solidFill>
              </a:rPr>
              <a:t>ơ</a:t>
            </a:r>
            <a:r>
              <a:rPr lang="en-US" sz="1800" dirty="0">
                <a:solidFill>
                  <a:schemeClr val="tx1"/>
                </a:solidFill>
              </a:rPr>
              <a:t> </a:t>
            </a:r>
            <a:r>
              <a:rPr lang="en-US" sz="1800" dirty="0" err="1">
                <a:solidFill>
                  <a:schemeClr val="tx1"/>
                </a:solidFill>
              </a:rPr>
              <a:t>đồ</a:t>
            </a:r>
            <a:r>
              <a:rPr lang="en-US" sz="1800" dirty="0">
                <a:solidFill>
                  <a:schemeClr val="tx1"/>
                </a:solidFill>
              </a:rPr>
              <a:t> </a:t>
            </a:r>
            <a:r>
              <a:rPr lang="en-US" sz="1800" dirty="0" err="1">
                <a:solidFill>
                  <a:schemeClr val="tx1"/>
                </a:solidFill>
              </a:rPr>
              <a:t>này</a:t>
            </a:r>
            <a:r>
              <a:rPr lang="en-US" sz="1800" dirty="0">
                <a:solidFill>
                  <a:schemeClr val="tx1"/>
                </a:solidFill>
              </a:rPr>
              <a:t> </a:t>
            </a:r>
            <a:r>
              <a:rPr lang="en-US" sz="1800" dirty="0" err="1">
                <a:solidFill>
                  <a:schemeClr val="tx1"/>
                </a:solidFill>
              </a:rPr>
              <a:t>cho</a:t>
            </a:r>
            <a:r>
              <a:rPr lang="en-US" sz="1800" dirty="0">
                <a:solidFill>
                  <a:schemeClr val="tx1"/>
                </a:solidFill>
              </a:rPr>
              <a:t> </a:t>
            </a:r>
            <a:r>
              <a:rPr lang="en-US" sz="1800" dirty="0" err="1">
                <a:solidFill>
                  <a:schemeClr val="tx1"/>
                </a:solidFill>
              </a:rPr>
              <a:t>biết</a:t>
            </a:r>
            <a:r>
              <a:rPr lang="en-US" sz="1800" dirty="0">
                <a:solidFill>
                  <a:schemeClr val="tx1"/>
                </a:solidFill>
              </a:rPr>
              <a:t> </a:t>
            </a:r>
            <a:r>
              <a:rPr lang="en-US" sz="1800" dirty="0" err="1">
                <a:solidFill>
                  <a:schemeClr val="tx1"/>
                </a:solidFill>
              </a:rPr>
              <a:t>mạch</a:t>
            </a:r>
            <a:r>
              <a:rPr lang="en-US" sz="1800" dirty="0">
                <a:solidFill>
                  <a:schemeClr val="tx1"/>
                </a:solidFill>
              </a:rPr>
              <a:t> </a:t>
            </a:r>
            <a:r>
              <a:rPr lang="en-US" sz="1800" dirty="0" err="1">
                <a:solidFill>
                  <a:schemeClr val="tx1"/>
                </a:solidFill>
              </a:rPr>
              <a:t>điện</a:t>
            </a:r>
            <a:r>
              <a:rPr lang="en-US" sz="1800" dirty="0">
                <a:solidFill>
                  <a:schemeClr val="tx1"/>
                </a:solidFill>
              </a:rPr>
              <a:t> </a:t>
            </a:r>
            <a:r>
              <a:rPr lang="en-US" sz="1800" dirty="0" err="1">
                <a:solidFill>
                  <a:schemeClr val="tx1"/>
                </a:solidFill>
              </a:rPr>
              <a:t>dùng</a:t>
            </a:r>
            <a:r>
              <a:rPr lang="en-US" sz="1800" dirty="0">
                <a:solidFill>
                  <a:schemeClr val="tx1"/>
                </a:solidFill>
              </a:rPr>
              <a:t> </a:t>
            </a:r>
            <a:r>
              <a:rPr lang="en-US" sz="1800" dirty="0" err="1">
                <a:solidFill>
                  <a:schemeClr val="tx1"/>
                </a:solidFill>
              </a:rPr>
              <a:t>hai</a:t>
            </a:r>
            <a:r>
              <a:rPr lang="en-US" sz="1800" dirty="0">
                <a:solidFill>
                  <a:schemeClr val="tx1"/>
                </a:solidFill>
              </a:rPr>
              <a:t> pin, </a:t>
            </a:r>
            <a:r>
              <a:rPr lang="en-US" sz="1800" dirty="0" err="1">
                <a:solidFill>
                  <a:schemeClr val="tx1"/>
                </a:solidFill>
              </a:rPr>
              <a:t>một</a:t>
            </a:r>
            <a:r>
              <a:rPr lang="en-US" sz="1800" dirty="0">
                <a:solidFill>
                  <a:schemeClr val="tx1"/>
                </a:solidFill>
              </a:rPr>
              <a:t> </a:t>
            </a:r>
            <a:r>
              <a:rPr lang="en-US" sz="1800" dirty="0" err="1">
                <a:solidFill>
                  <a:schemeClr val="tx1"/>
                </a:solidFill>
              </a:rPr>
              <a:t>công</a:t>
            </a:r>
            <a:r>
              <a:rPr lang="en-US" sz="1800" dirty="0">
                <a:solidFill>
                  <a:schemeClr val="tx1"/>
                </a:solidFill>
              </a:rPr>
              <a:t> </a:t>
            </a:r>
            <a:r>
              <a:rPr lang="en-US" sz="1800" dirty="0" err="1">
                <a:solidFill>
                  <a:schemeClr val="tx1"/>
                </a:solidFill>
              </a:rPr>
              <a:t>tắc</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ampe</a:t>
            </a:r>
            <a:r>
              <a:rPr lang="en-US" sz="1800" dirty="0">
                <a:solidFill>
                  <a:schemeClr val="tx1"/>
                </a:solidFill>
              </a:rPr>
              <a:t> </a:t>
            </a:r>
            <a:r>
              <a:rPr lang="en-US" sz="1800" dirty="0" err="1">
                <a:solidFill>
                  <a:schemeClr val="tx1"/>
                </a:solidFill>
              </a:rPr>
              <a:t>kế</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vôn</a:t>
            </a:r>
            <a:r>
              <a:rPr lang="en-US" sz="1800" dirty="0">
                <a:solidFill>
                  <a:schemeClr val="tx1"/>
                </a:solidFill>
              </a:rPr>
              <a:t> </a:t>
            </a:r>
            <a:r>
              <a:rPr lang="en-US" sz="1800" dirty="0" err="1">
                <a:solidFill>
                  <a:schemeClr val="tx1"/>
                </a:solidFill>
              </a:rPr>
              <a:t>kế</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bóng</a:t>
            </a:r>
            <a:r>
              <a:rPr lang="en-US" sz="1800" dirty="0">
                <a:solidFill>
                  <a:schemeClr val="tx1"/>
                </a:solidFill>
              </a:rPr>
              <a:t> </a:t>
            </a:r>
            <a:r>
              <a:rPr lang="en-US" sz="1800" dirty="0" err="1">
                <a:solidFill>
                  <a:schemeClr val="tx1"/>
                </a:solidFill>
              </a:rPr>
              <a:t>đèn</a:t>
            </a:r>
            <a:r>
              <a:rPr lang="en-US" sz="1800" dirty="0">
                <a:solidFill>
                  <a:schemeClr val="tx1"/>
                </a:solidFill>
              </a:rPr>
              <a:t> </a:t>
            </a:r>
            <a:r>
              <a:rPr lang="en-US" sz="1800" dirty="0" err="1">
                <a:solidFill>
                  <a:schemeClr val="tx1"/>
                </a:solidFill>
              </a:rPr>
              <a:t>và</a:t>
            </a:r>
            <a:r>
              <a:rPr lang="en-US" sz="1800" dirty="0">
                <a:solidFill>
                  <a:schemeClr val="tx1"/>
                </a:solidFill>
              </a:rPr>
              <a:t> </a:t>
            </a:r>
            <a:r>
              <a:rPr lang="en-US" sz="1800" dirty="0" err="1">
                <a:solidFill>
                  <a:schemeClr val="tx1"/>
                </a:solidFill>
              </a:rPr>
              <a:t>các</a:t>
            </a:r>
            <a:r>
              <a:rPr lang="en-US" sz="1800" dirty="0">
                <a:solidFill>
                  <a:schemeClr val="tx1"/>
                </a:solidFill>
              </a:rPr>
              <a:t> </a:t>
            </a:r>
            <a:r>
              <a:rPr lang="en-US" sz="1800" dirty="0" err="1">
                <a:solidFill>
                  <a:schemeClr val="tx1"/>
                </a:solidFill>
              </a:rPr>
              <a:t>dây</a:t>
            </a:r>
            <a:r>
              <a:rPr lang="en-US" sz="1800" dirty="0">
                <a:solidFill>
                  <a:schemeClr val="tx1"/>
                </a:solidFill>
              </a:rPr>
              <a:t> </a:t>
            </a:r>
            <a:r>
              <a:rPr lang="en-US" sz="1800" dirty="0" err="1">
                <a:solidFill>
                  <a:schemeClr val="tx1"/>
                </a:solidFill>
              </a:rPr>
              <a:t>dẫn</a:t>
            </a:r>
            <a:r>
              <a:rPr lang="en-US" sz="1800" dirty="0">
                <a:solidFill>
                  <a:schemeClr val="tx1"/>
                </a:solidFill>
              </a:rPr>
              <a:t> </a:t>
            </a:r>
            <a:r>
              <a:rPr lang="en-US" sz="1800" dirty="0" err="1">
                <a:solidFill>
                  <a:schemeClr val="tx1"/>
                </a:solidFill>
              </a:rPr>
              <a:t>điện</a:t>
            </a:r>
            <a:r>
              <a:rPr lang="en-US" sz="1800" dirty="0">
                <a:solidFill>
                  <a:schemeClr val="tx1"/>
                </a:solidFill>
              </a:rPr>
              <a:t>.</a:t>
            </a:r>
          </a:p>
        </p:txBody>
      </p:sp>
      <p:sp>
        <p:nvSpPr>
          <p:cNvPr id="15" name="Rectangle 14">
            <a:extLst>
              <a:ext uri="{FF2B5EF4-FFF2-40B4-BE49-F238E27FC236}">
                <a16:creationId xmlns="" xmlns:a16="http://schemas.microsoft.com/office/drawing/2014/main" id="{224B54B8-DA2E-4A5F-BD0D-B793236BA8AF}"/>
              </a:ext>
            </a:extLst>
          </p:cNvPr>
          <p:cNvSpPr/>
          <p:nvPr/>
        </p:nvSpPr>
        <p:spPr>
          <a:xfrm>
            <a:off x="1034354" y="3354457"/>
            <a:ext cx="3801041" cy="369332"/>
          </a:xfrm>
          <a:prstGeom prst="rect">
            <a:avLst/>
          </a:prstGeom>
        </p:spPr>
        <p:txBody>
          <a:bodyPr wrap="none">
            <a:spAutoFit/>
          </a:bodyPr>
          <a:lstStyle/>
          <a:p>
            <a:r>
              <a:rPr lang="en-US" sz="1800" dirty="0" err="1"/>
              <a:t>Mũi</a:t>
            </a:r>
            <a:r>
              <a:rPr lang="en-US" sz="1800" dirty="0"/>
              <a:t> </a:t>
            </a:r>
            <a:r>
              <a:rPr lang="en-US" sz="1800" dirty="0" err="1"/>
              <a:t>tên</a:t>
            </a:r>
            <a:r>
              <a:rPr lang="en-US" sz="1800" dirty="0"/>
              <a:t> </a:t>
            </a:r>
            <a:r>
              <a:rPr lang="en-US" sz="1800" dirty="0" err="1"/>
              <a:t>trên</a:t>
            </a:r>
            <a:r>
              <a:rPr lang="en-US" sz="1800" dirty="0"/>
              <a:t> </a:t>
            </a:r>
            <a:r>
              <a:rPr lang="en-US" sz="1800" dirty="0" err="1"/>
              <a:t>hình</a:t>
            </a:r>
            <a:r>
              <a:rPr lang="en-US" sz="1800" dirty="0"/>
              <a:t> </a:t>
            </a:r>
            <a:r>
              <a:rPr lang="en-US" sz="1800" dirty="0" err="1"/>
              <a:t>biểu</a:t>
            </a:r>
            <a:r>
              <a:rPr lang="en-US" sz="1800" dirty="0"/>
              <a:t> </a:t>
            </a:r>
            <a:r>
              <a:rPr lang="en-US" sz="1800" dirty="0" err="1"/>
              <a:t>diễn</a:t>
            </a:r>
            <a:r>
              <a:rPr lang="en-US" sz="1800" dirty="0"/>
              <a:t> </a:t>
            </a:r>
            <a:r>
              <a:rPr lang="en-US" sz="1800" dirty="0" err="1"/>
              <a:t>điều</a:t>
            </a:r>
            <a:r>
              <a:rPr lang="en-US" sz="1800" dirty="0"/>
              <a:t> </a:t>
            </a:r>
            <a:r>
              <a:rPr lang="en-US" sz="1800" dirty="0" err="1"/>
              <a:t>gì</a:t>
            </a:r>
            <a:r>
              <a:rPr lang="en-US" sz="1800" dirty="0"/>
              <a:t>?</a:t>
            </a:r>
          </a:p>
        </p:txBody>
      </p:sp>
      <p:pic>
        <p:nvPicPr>
          <p:cNvPr id="64" name="Picture 10">
            <a:extLst>
              <a:ext uri="{FF2B5EF4-FFF2-40B4-BE49-F238E27FC236}">
                <a16:creationId xmlns="" xmlns:a16="http://schemas.microsoft.com/office/drawing/2014/main" id="{CCF1484F-2E76-4588-BA7D-FD58E81267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787693" y="121741"/>
            <a:ext cx="1184744" cy="799702"/>
          </a:xfrm>
          <a:prstGeom prst="rect">
            <a:avLst/>
          </a:prstGeom>
        </p:spPr>
      </p:pic>
      <p:pic>
        <p:nvPicPr>
          <p:cNvPr id="65" name="Picture 21">
            <a:extLst>
              <a:ext uri="{FF2B5EF4-FFF2-40B4-BE49-F238E27FC236}">
                <a16:creationId xmlns="" xmlns:a16="http://schemas.microsoft.com/office/drawing/2014/main" id="{2516909C-5EB3-4515-86ED-E76ABE0FEE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9456" y="3145189"/>
            <a:ext cx="834898" cy="852299"/>
          </a:xfrm>
          <a:prstGeom prst="rect">
            <a:avLst/>
          </a:prstGeom>
        </p:spPr>
      </p:pic>
      <p:sp>
        <p:nvSpPr>
          <p:cNvPr id="66" name="Rectangle: Rounded Corners 65">
            <a:extLst>
              <a:ext uri="{FF2B5EF4-FFF2-40B4-BE49-F238E27FC236}">
                <a16:creationId xmlns="" xmlns:a16="http://schemas.microsoft.com/office/drawing/2014/main" id="{4DC4B772-8636-4962-ADF8-ED48B4EA9222}"/>
              </a:ext>
            </a:extLst>
          </p:cNvPr>
          <p:cNvSpPr/>
          <p:nvPr/>
        </p:nvSpPr>
        <p:spPr>
          <a:xfrm>
            <a:off x="1034354" y="3803925"/>
            <a:ext cx="7665057" cy="682464"/>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t"/>
          <a:lstStyle/>
          <a:p>
            <a:pPr algn="just">
              <a:lnSpc>
                <a:spcPct val="150000"/>
              </a:lnSpc>
            </a:pPr>
            <a:r>
              <a:rPr lang="en-US" sz="1800" dirty="0" err="1">
                <a:solidFill>
                  <a:schemeClr val="tx1"/>
                </a:solidFill>
              </a:rPr>
              <a:t>Mũi</a:t>
            </a:r>
            <a:r>
              <a:rPr lang="en-US" sz="1800" dirty="0">
                <a:solidFill>
                  <a:schemeClr val="tx1"/>
                </a:solidFill>
              </a:rPr>
              <a:t> </a:t>
            </a:r>
            <a:r>
              <a:rPr lang="en-US" sz="1800" dirty="0" err="1">
                <a:solidFill>
                  <a:schemeClr val="tx1"/>
                </a:solidFill>
              </a:rPr>
              <a:t>tên</a:t>
            </a:r>
            <a:r>
              <a:rPr lang="en-US" sz="1800" dirty="0">
                <a:solidFill>
                  <a:schemeClr val="tx1"/>
                </a:solidFill>
              </a:rPr>
              <a:t> </a:t>
            </a:r>
            <a:r>
              <a:rPr lang="en-US" sz="1800" dirty="0" err="1">
                <a:solidFill>
                  <a:schemeClr val="tx1"/>
                </a:solidFill>
              </a:rPr>
              <a:t>trên</a:t>
            </a:r>
            <a:r>
              <a:rPr lang="en-US" sz="1800" dirty="0">
                <a:solidFill>
                  <a:schemeClr val="tx1"/>
                </a:solidFill>
              </a:rPr>
              <a:t> </a:t>
            </a:r>
            <a:r>
              <a:rPr lang="en-US" sz="1800" dirty="0" err="1">
                <a:solidFill>
                  <a:schemeClr val="tx1"/>
                </a:solidFill>
              </a:rPr>
              <a:t>hình</a:t>
            </a:r>
            <a:r>
              <a:rPr lang="en-US" sz="1800" dirty="0">
                <a:solidFill>
                  <a:schemeClr val="tx1"/>
                </a:solidFill>
              </a:rPr>
              <a:t> </a:t>
            </a:r>
            <a:r>
              <a:rPr lang="en-US" sz="1800" dirty="0" err="1">
                <a:solidFill>
                  <a:schemeClr val="tx1"/>
                </a:solidFill>
              </a:rPr>
              <a:t>để</a:t>
            </a:r>
            <a:r>
              <a:rPr lang="en-US" sz="1800" dirty="0">
                <a:solidFill>
                  <a:schemeClr val="tx1"/>
                </a:solidFill>
              </a:rPr>
              <a:t> </a:t>
            </a:r>
            <a:r>
              <a:rPr lang="en-US" sz="1800" dirty="0" err="1">
                <a:solidFill>
                  <a:schemeClr val="tx1"/>
                </a:solidFill>
              </a:rPr>
              <a:t>biểu</a:t>
            </a:r>
            <a:r>
              <a:rPr lang="en-US" sz="1800" dirty="0">
                <a:solidFill>
                  <a:schemeClr val="tx1"/>
                </a:solidFill>
              </a:rPr>
              <a:t> </a:t>
            </a:r>
            <a:r>
              <a:rPr lang="en-US" sz="1800" dirty="0" err="1">
                <a:solidFill>
                  <a:schemeClr val="tx1"/>
                </a:solidFill>
              </a:rPr>
              <a:t>diễn</a:t>
            </a:r>
            <a:r>
              <a:rPr lang="en-US" sz="1800" dirty="0">
                <a:solidFill>
                  <a:schemeClr val="tx1"/>
                </a:solidFill>
              </a:rPr>
              <a:t> </a:t>
            </a:r>
            <a:r>
              <a:rPr lang="en-US" sz="1800" dirty="0" err="1">
                <a:solidFill>
                  <a:schemeClr val="tx1"/>
                </a:solidFill>
              </a:rPr>
              <a:t>chiều</a:t>
            </a:r>
            <a:r>
              <a:rPr lang="en-US" sz="1800" dirty="0">
                <a:solidFill>
                  <a:schemeClr val="tx1"/>
                </a:solidFill>
              </a:rPr>
              <a:t> </a:t>
            </a:r>
            <a:r>
              <a:rPr lang="en-US" sz="1800" dirty="0" err="1">
                <a:solidFill>
                  <a:schemeClr val="tx1"/>
                </a:solidFill>
              </a:rPr>
              <a:t>dòng</a:t>
            </a:r>
            <a:r>
              <a:rPr lang="en-US" sz="1800" dirty="0">
                <a:solidFill>
                  <a:schemeClr val="tx1"/>
                </a:solidFill>
              </a:rPr>
              <a:t> </a:t>
            </a:r>
            <a:r>
              <a:rPr lang="en-US" sz="1800" dirty="0" err="1">
                <a:solidFill>
                  <a:schemeClr val="tx1"/>
                </a:solidFill>
              </a:rPr>
              <a:t>điện</a:t>
            </a:r>
            <a:r>
              <a:rPr lang="en-US" sz="1800" dirty="0">
                <a:solidFill>
                  <a:schemeClr val="tx1"/>
                </a:solidFill>
              </a:rPr>
              <a:t> </a:t>
            </a:r>
            <a:r>
              <a:rPr lang="en-US" sz="1800" dirty="0" err="1">
                <a:solidFill>
                  <a:schemeClr val="tx1"/>
                </a:solidFill>
              </a:rPr>
              <a:t>trong</a:t>
            </a:r>
            <a:r>
              <a:rPr lang="en-US" sz="1800" dirty="0">
                <a:solidFill>
                  <a:schemeClr val="tx1"/>
                </a:solidFill>
              </a:rPr>
              <a:t> s</a:t>
            </a:r>
            <a:r>
              <a:rPr lang="vi-VN" sz="1800" dirty="0">
                <a:solidFill>
                  <a:schemeClr val="tx1"/>
                </a:solidFill>
              </a:rPr>
              <a:t>ơ</a:t>
            </a:r>
            <a:r>
              <a:rPr lang="en-US" sz="1800" dirty="0">
                <a:solidFill>
                  <a:schemeClr val="tx1"/>
                </a:solidFill>
              </a:rPr>
              <a:t> </a:t>
            </a:r>
            <a:r>
              <a:rPr lang="en-US" sz="1800" dirty="0" err="1">
                <a:solidFill>
                  <a:schemeClr val="tx1"/>
                </a:solidFill>
              </a:rPr>
              <a:t>đồ</a:t>
            </a:r>
            <a:r>
              <a:rPr lang="en-US" sz="1800" dirty="0">
                <a:solidFill>
                  <a:schemeClr val="tx1"/>
                </a:solidFill>
              </a:rPr>
              <a:t> </a:t>
            </a:r>
            <a:r>
              <a:rPr lang="en-US" sz="1800" dirty="0" err="1">
                <a:solidFill>
                  <a:schemeClr val="tx1"/>
                </a:solidFill>
              </a:rPr>
              <a:t>mạch</a:t>
            </a:r>
            <a:r>
              <a:rPr lang="en-US" sz="1800" dirty="0">
                <a:solidFill>
                  <a:schemeClr val="tx1"/>
                </a:solidFill>
              </a:rPr>
              <a:t> </a:t>
            </a:r>
            <a:r>
              <a:rPr lang="en-US" sz="1800" dirty="0" err="1">
                <a:solidFill>
                  <a:schemeClr val="tx1"/>
                </a:solidFill>
              </a:rPr>
              <a:t>điện</a:t>
            </a:r>
            <a:r>
              <a:rPr lang="en-US" sz="1800" dirty="0">
                <a:solidFill>
                  <a:schemeClr val="tx1"/>
                </a:solidFill>
              </a:rPr>
              <a:t>.</a:t>
            </a:r>
          </a:p>
        </p:txBody>
      </p:sp>
      <p:pic>
        <p:nvPicPr>
          <p:cNvPr id="17" name="Picture 16" descr="A diagram of electrical wiring&#10;&#10;Description generated with high confidence">
            <a:extLst>
              <a:ext uri="{FF2B5EF4-FFF2-40B4-BE49-F238E27FC236}">
                <a16:creationId xmlns="" xmlns:a16="http://schemas.microsoft.com/office/drawing/2014/main" id="{BC5445C1-505E-4914-A5F2-F13FB1DB1262}"/>
              </a:ext>
            </a:extLst>
          </p:cNvPr>
          <p:cNvPicPr>
            <a:picLocks noChangeAspect="1"/>
          </p:cNvPicPr>
          <p:nvPr/>
        </p:nvPicPr>
        <p:blipFill>
          <a:blip r:embed="rId7"/>
          <a:stretch>
            <a:fillRect/>
          </a:stretch>
        </p:blipFill>
        <p:spPr>
          <a:xfrm>
            <a:off x="352087" y="861233"/>
            <a:ext cx="2612606" cy="220844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ppt_x"/>
                                          </p:val>
                                        </p:tav>
                                        <p:tav tm="100000">
                                          <p:val>
                                            <p:strVal val="#ppt_x"/>
                                          </p:val>
                                        </p:tav>
                                      </p:tavLst>
                                    </p:anim>
                                    <p:anim calcmode="lin" valueType="num">
                                      <p:cBhvr additive="base">
                                        <p:cTn id="16" dur="500" fill="hold"/>
                                        <p:tgtEl>
                                          <p:spTgt spid="6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fill="hold"/>
                                        <p:tgtEl>
                                          <p:spTgt spid="65"/>
                                        </p:tgtEl>
                                        <p:attrNameLst>
                                          <p:attrName>ppt_x</p:attrName>
                                        </p:attrNameLst>
                                      </p:cBhvr>
                                      <p:tavLst>
                                        <p:tav tm="0">
                                          <p:val>
                                            <p:strVal val="#ppt_x"/>
                                          </p:val>
                                        </p:tav>
                                        <p:tav tm="100000">
                                          <p:val>
                                            <p:strVal val="#ppt_x"/>
                                          </p:val>
                                        </p:tav>
                                      </p:tavLst>
                                    </p:anim>
                                    <p:anim calcmode="lin" valueType="num">
                                      <p:cBhvr additive="base">
                                        <p:cTn id="2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barn(inVertical)">
                                      <p:cBhvr>
                                        <p:cTn id="3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animBg="1"/>
      <p:bldP spid="15" grpId="0"/>
      <p:bldP spid="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3068;p78">
            <a:extLst>
              <a:ext uri="{FF2B5EF4-FFF2-40B4-BE49-F238E27FC236}">
                <a16:creationId xmlns="" xmlns:a16="http://schemas.microsoft.com/office/drawing/2014/main" id="{685582B4-ECC2-4928-842F-C7C290B922B2}"/>
              </a:ext>
            </a:extLst>
          </p:cNvPr>
          <p:cNvGrpSpPr/>
          <p:nvPr/>
        </p:nvGrpSpPr>
        <p:grpSpPr>
          <a:xfrm>
            <a:off x="357846" y="3309642"/>
            <a:ext cx="597969" cy="804818"/>
            <a:chOff x="7411267" y="3613748"/>
            <a:chExt cx="597969" cy="804818"/>
          </a:xfrm>
        </p:grpSpPr>
        <p:sp>
          <p:nvSpPr>
            <p:cNvPr id="14" name="Google Shape;3069;p78">
              <a:extLst>
                <a:ext uri="{FF2B5EF4-FFF2-40B4-BE49-F238E27FC236}">
                  <a16:creationId xmlns="" xmlns:a16="http://schemas.microsoft.com/office/drawing/2014/main" id="{3323FFAE-DEFC-47C4-9CB0-F544418020A2}"/>
                </a:ext>
              </a:extLst>
            </p:cNvPr>
            <p:cNvSpPr/>
            <p:nvPr/>
          </p:nvSpPr>
          <p:spPr>
            <a:xfrm>
              <a:off x="7411267" y="3613748"/>
              <a:ext cx="597969" cy="586912"/>
            </a:xfrm>
            <a:custGeom>
              <a:avLst/>
              <a:gdLst/>
              <a:ahLst/>
              <a:cxnLst/>
              <a:rect l="l" t="t" r="r" b="b"/>
              <a:pathLst>
                <a:path w="12872" h="12634" extrusionOk="0">
                  <a:moveTo>
                    <a:pt x="6532" y="0"/>
                  </a:moveTo>
                  <a:cubicBezTo>
                    <a:pt x="6474" y="0"/>
                    <a:pt x="6442" y="1"/>
                    <a:pt x="6442" y="1"/>
                  </a:cubicBezTo>
                  <a:cubicBezTo>
                    <a:pt x="6442" y="1"/>
                    <a:pt x="6416" y="0"/>
                    <a:pt x="6367" y="0"/>
                  </a:cubicBezTo>
                  <a:cubicBezTo>
                    <a:pt x="5859" y="0"/>
                    <a:pt x="2903" y="89"/>
                    <a:pt x="1513" y="2120"/>
                  </a:cubicBezTo>
                  <a:cubicBezTo>
                    <a:pt x="1" y="4335"/>
                    <a:pt x="668" y="7121"/>
                    <a:pt x="2466" y="8871"/>
                  </a:cubicBezTo>
                  <a:cubicBezTo>
                    <a:pt x="4263" y="10633"/>
                    <a:pt x="3990" y="12634"/>
                    <a:pt x="3990" y="12634"/>
                  </a:cubicBezTo>
                  <a:lnTo>
                    <a:pt x="8895" y="12634"/>
                  </a:lnTo>
                  <a:cubicBezTo>
                    <a:pt x="8895" y="12634"/>
                    <a:pt x="8609" y="10633"/>
                    <a:pt x="10419" y="8871"/>
                  </a:cubicBezTo>
                  <a:cubicBezTo>
                    <a:pt x="12205" y="7121"/>
                    <a:pt x="12872" y="4347"/>
                    <a:pt x="11371" y="2120"/>
                  </a:cubicBezTo>
                  <a:cubicBezTo>
                    <a:pt x="9994" y="97"/>
                    <a:pt x="7080" y="0"/>
                    <a:pt x="6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70;p78">
              <a:extLst>
                <a:ext uri="{FF2B5EF4-FFF2-40B4-BE49-F238E27FC236}">
                  <a16:creationId xmlns="" xmlns:a16="http://schemas.microsoft.com/office/drawing/2014/main" id="{8A0AD6C3-4123-4535-A6BB-AC684409F8C6}"/>
                </a:ext>
              </a:extLst>
            </p:cNvPr>
            <p:cNvSpPr/>
            <p:nvPr/>
          </p:nvSpPr>
          <p:spPr>
            <a:xfrm>
              <a:off x="7582729" y="4200045"/>
              <a:ext cx="255038" cy="146055"/>
            </a:xfrm>
            <a:custGeom>
              <a:avLst/>
              <a:gdLst/>
              <a:ahLst/>
              <a:cxnLst/>
              <a:rect l="l" t="t" r="r" b="b"/>
              <a:pathLst>
                <a:path w="5490" h="3144" extrusionOk="0">
                  <a:moveTo>
                    <a:pt x="144" y="1"/>
                  </a:moveTo>
                  <a:cubicBezTo>
                    <a:pt x="60" y="1"/>
                    <a:pt x="1" y="72"/>
                    <a:pt x="1" y="155"/>
                  </a:cubicBezTo>
                  <a:lnTo>
                    <a:pt x="1" y="2989"/>
                  </a:lnTo>
                  <a:cubicBezTo>
                    <a:pt x="1" y="3084"/>
                    <a:pt x="72" y="3144"/>
                    <a:pt x="144" y="3144"/>
                  </a:cubicBezTo>
                  <a:lnTo>
                    <a:pt x="5335" y="3144"/>
                  </a:lnTo>
                  <a:cubicBezTo>
                    <a:pt x="5430" y="3144"/>
                    <a:pt x="5490" y="3084"/>
                    <a:pt x="5490" y="2989"/>
                  </a:cubicBezTo>
                  <a:lnTo>
                    <a:pt x="5490" y="155"/>
                  </a:lnTo>
                  <a:cubicBezTo>
                    <a:pt x="5490" y="60"/>
                    <a:pt x="5418" y="1"/>
                    <a:pt x="53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71;p78">
              <a:extLst>
                <a:ext uri="{FF2B5EF4-FFF2-40B4-BE49-F238E27FC236}">
                  <a16:creationId xmlns="" xmlns:a16="http://schemas.microsoft.com/office/drawing/2014/main" id="{CB4F6D45-9415-40DB-902C-552E0B3985CB}"/>
                </a:ext>
              </a:extLst>
            </p:cNvPr>
            <p:cNvSpPr/>
            <p:nvPr/>
          </p:nvSpPr>
          <p:spPr>
            <a:xfrm>
              <a:off x="7599359" y="4346050"/>
              <a:ext cx="221823" cy="72516"/>
            </a:xfrm>
            <a:custGeom>
              <a:avLst/>
              <a:gdLst/>
              <a:ahLst/>
              <a:cxnLst/>
              <a:rect l="l" t="t" r="r" b="b"/>
              <a:pathLst>
                <a:path w="4775" h="1561" extrusionOk="0">
                  <a:moveTo>
                    <a:pt x="0" y="1"/>
                  </a:moveTo>
                  <a:cubicBezTo>
                    <a:pt x="0" y="1"/>
                    <a:pt x="24" y="1561"/>
                    <a:pt x="2322" y="1561"/>
                  </a:cubicBezTo>
                  <a:cubicBezTo>
                    <a:pt x="4608" y="1561"/>
                    <a:pt x="4774" y="1"/>
                    <a:pt x="477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72;p78">
              <a:extLst>
                <a:ext uri="{FF2B5EF4-FFF2-40B4-BE49-F238E27FC236}">
                  <a16:creationId xmlns="" xmlns:a16="http://schemas.microsoft.com/office/drawing/2014/main" id="{310EF807-6DD7-4CA9-B1EB-42314C963A1B}"/>
                </a:ext>
              </a:extLst>
            </p:cNvPr>
            <p:cNvSpPr/>
            <p:nvPr/>
          </p:nvSpPr>
          <p:spPr>
            <a:xfrm>
              <a:off x="7521363" y="3687889"/>
              <a:ext cx="376704" cy="303723"/>
            </a:xfrm>
            <a:custGeom>
              <a:avLst/>
              <a:gdLst/>
              <a:ahLst/>
              <a:cxnLst/>
              <a:rect l="l" t="t" r="r" b="b"/>
              <a:pathLst>
                <a:path w="8109" h="6538" extrusionOk="0">
                  <a:moveTo>
                    <a:pt x="3274" y="1"/>
                  </a:moveTo>
                  <a:cubicBezTo>
                    <a:pt x="2763" y="1"/>
                    <a:pt x="2322" y="358"/>
                    <a:pt x="2191" y="834"/>
                  </a:cubicBezTo>
                  <a:cubicBezTo>
                    <a:pt x="2120" y="822"/>
                    <a:pt x="2036" y="798"/>
                    <a:pt x="1941" y="798"/>
                  </a:cubicBezTo>
                  <a:cubicBezTo>
                    <a:pt x="1310" y="798"/>
                    <a:pt x="798" y="1310"/>
                    <a:pt x="798" y="1953"/>
                  </a:cubicBezTo>
                  <a:cubicBezTo>
                    <a:pt x="798" y="2108"/>
                    <a:pt x="822" y="2263"/>
                    <a:pt x="881" y="2394"/>
                  </a:cubicBezTo>
                  <a:cubicBezTo>
                    <a:pt x="381" y="2548"/>
                    <a:pt x="0" y="3001"/>
                    <a:pt x="0" y="3561"/>
                  </a:cubicBezTo>
                  <a:cubicBezTo>
                    <a:pt x="0" y="4168"/>
                    <a:pt x="465" y="4668"/>
                    <a:pt x="1060" y="4751"/>
                  </a:cubicBezTo>
                  <a:cubicBezTo>
                    <a:pt x="1036" y="4846"/>
                    <a:pt x="1000" y="4954"/>
                    <a:pt x="1000" y="5073"/>
                  </a:cubicBezTo>
                  <a:cubicBezTo>
                    <a:pt x="1000" y="5620"/>
                    <a:pt x="1453" y="6061"/>
                    <a:pt x="1989" y="6061"/>
                  </a:cubicBezTo>
                  <a:cubicBezTo>
                    <a:pt x="2108" y="6061"/>
                    <a:pt x="2203" y="6037"/>
                    <a:pt x="2310" y="6001"/>
                  </a:cubicBezTo>
                  <a:cubicBezTo>
                    <a:pt x="2501" y="6311"/>
                    <a:pt x="2858" y="6537"/>
                    <a:pt x="3263" y="6537"/>
                  </a:cubicBezTo>
                  <a:cubicBezTo>
                    <a:pt x="3560" y="6537"/>
                    <a:pt x="3846" y="6418"/>
                    <a:pt x="4036" y="6204"/>
                  </a:cubicBezTo>
                  <a:cubicBezTo>
                    <a:pt x="4227" y="6394"/>
                    <a:pt x="4513" y="6537"/>
                    <a:pt x="4810" y="6537"/>
                  </a:cubicBezTo>
                  <a:cubicBezTo>
                    <a:pt x="5215" y="6537"/>
                    <a:pt x="5572" y="6323"/>
                    <a:pt x="5763" y="6001"/>
                  </a:cubicBezTo>
                  <a:cubicBezTo>
                    <a:pt x="5870" y="6025"/>
                    <a:pt x="5977" y="6061"/>
                    <a:pt x="6096" y="6061"/>
                  </a:cubicBezTo>
                  <a:cubicBezTo>
                    <a:pt x="6644" y="6061"/>
                    <a:pt x="7073" y="5608"/>
                    <a:pt x="7073" y="5073"/>
                  </a:cubicBezTo>
                  <a:cubicBezTo>
                    <a:pt x="7073" y="4954"/>
                    <a:pt x="7061" y="4846"/>
                    <a:pt x="7013" y="4751"/>
                  </a:cubicBezTo>
                  <a:cubicBezTo>
                    <a:pt x="7644" y="4692"/>
                    <a:pt x="8108" y="4180"/>
                    <a:pt x="8108" y="3561"/>
                  </a:cubicBezTo>
                  <a:cubicBezTo>
                    <a:pt x="8108" y="3001"/>
                    <a:pt x="7727" y="2548"/>
                    <a:pt x="7227" y="2394"/>
                  </a:cubicBezTo>
                  <a:cubicBezTo>
                    <a:pt x="7287" y="2263"/>
                    <a:pt x="7311" y="2108"/>
                    <a:pt x="7311" y="1953"/>
                  </a:cubicBezTo>
                  <a:cubicBezTo>
                    <a:pt x="7311" y="1322"/>
                    <a:pt x="6811" y="798"/>
                    <a:pt x="6168" y="798"/>
                  </a:cubicBezTo>
                  <a:cubicBezTo>
                    <a:pt x="6084" y="798"/>
                    <a:pt x="6001" y="822"/>
                    <a:pt x="5918" y="834"/>
                  </a:cubicBezTo>
                  <a:cubicBezTo>
                    <a:pt x="5775" y="358"/>
                    <a:pt x="5346" y="1"/>
                    <a:pt x="4834" y="1"/>
                  </a:cubicBezTo>
                  <a:cubicBezTo>
                    <a:pt x="4537" y="1"/>
                    <a:pt x="4251" y="120"/>
                    <a:pt x="4048" y="310"/>
                  </a:cubicBezTo>
                  <a:cubicBezTo>
                    <a:pt x="3846" y="120"/>
                    <a:pt x="3572" y="1"/>
                    <a:pt x="32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73;p78">
              <a:extLst>
                <a:ext uri="{FF2B5EF4-FFF2-40B4-BE49-F238E27FC236}">
                  <a16:creationId xmlns="" xmlns:a16="http://schemas.microsoft.com/office/drawing/2014/main" id="{649311B5-5D06-4E96-B196-1B786BED64B6}"/>
                </a:ext>
              </a:extLst>
            </p:cNvPr>
            <p:cNvSpPr/>
            <p:nvPr/>
          </p:nvSpPr>
          <p:spPr>
            <a:xfrm>
              <a:off x="7582729" y="4232702"/>
              <a:ext cx="255038" cy="13844"/>
            </a:xfrm>
            <a:custGeom>
              <a:avLst/>
              <a:gdLst/>
              <a:ahLst/>
              <a:cxnLst/>
              <a:rect l="l" t="t" r="r" b="b"/>
              <a:pathLst>
                <a:path w="5490" h="298" extrusionOk="0">
                  <a:moveTo>
                    <a:pt x="1" y="0"/>
                  </a:moveTo>
                  <a:lnTo>
                    <a:pt x="1" y="298"/>
                  </a:lnTo>
                  <a:lnTo>
                    <a:pt x="5490" y="298"/>
                  </a:lnTo>
                  <a:lnTo>
                    <a:pt x="54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74;p78">
              <a:extLst>
                <a:ext uri="{FF2B5EF4-FFF2-40B4-BE49-F238E27FC236}">
                  <a16:creationId xmlns="" xmlns:a16="http://schemas.microsoft.com/office/drawing/2014/main" id="{BC2E00AC-C6C0-47F4-B9CF-8033C89A3F5F}"/>
                </a:ext>
              </a:extLst>
            </p:cNvPr>
            <p:cNvSpPr/>
            <p:nvPr/>
          </p:nvSpPr>
          <p:spPr>
            <a:xfrm>
              <a:off x="7582729" y="4272514"/>
              <a:ext cx="255038" cy="13890"/>
            </a:xfrm>
            <a:custGeom>
              <a:avLst/>
              <a:gdLst/>
              <a:ahLst/>
              <a:cxnLst/>
              <a:rect l="l" t="t" r="r" b="b"/>
              <a:pathLst>
                <a:path w="5490" h="299" extrusionOk="0">
                  <a:moveTo>
                    <a:pt x="1" y="0"/>
                  </a:moveTo>
                  <a:lnTo>
                    <a:pt x="1" y="298"/>
                  </a:lnTo>
                  <a:lnTo>
                    <a:pt x="5490" y="298"/>
                  </a:lnTo>
                  <a:lnTo>
                    <a:pt x="549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75;p78">
              <a:extLst>
                <a:ext uri="{FF2B5EF4-FFF2-40B4-BE49-F238E27FC236}">
                  <a16:creationId xmlns="" xmlns:a16="http://schemas.microsoft.com/office/drawing/2014/main" id="{C808C119-F2B4-4E17-9103-A2D38058307C}"/>
                </a:ext>
              </a:extLst>
            </p:cNvPr>
            <p:cNvSpPr/>
            <p:nvPr/>
          </p:nvSpPr>
          <p:spPr>
            <a:xfrm>
              <a:off x="7582729" y="4312882"/>
              <a:ext cx="255038" cy="13890"/>
            </a:xfrm>
            <a:custGeom>
              <a:avLst/>
              <a:gdLst/>
              <a:ahLst/>
              <a:cxnLst/>
              <a:rect l="l" t="t" r="r" b="b"/>
              <a:pathLst>
                <a:path w="5490" h="299" extrusionOk="0">
                  <a:moveTo>
                    <a:pt x="1" y="1"/>
                  </a:moveTo>
                  <a:lnTo>
                    <a:pt x="1" y="298"/>
                  </a:lnTo>
                  <a:lnTo>
                    <a:pt x="5490" y="298"/>
                  </a:lnTo>
                  <a:lnTo>
                    <a:pt x="549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3076;p78">
              <a:extLst>
                <a:ext uri="{FF2B5EF4-FFF2-40B4-BE49-F238E27FC236}">
                  <a16:creationId xmlns="" xmlns:a16="http://schemas.microsoft.com/office/drawing/2014/main" id="{1E023AE4-F42C-4B05-9DA1-1A45770D1964}"/>
                </a:ext>
              </a:extLst>
            </p:cNvPr>
            <p:cNvGrpSpPr/>
            <p:nvPr/>
          </p:nvGrpSpPr>
          <p:grpSpPr>
            <a:xfrm>
              <a:off x="7552348" y="3712788"/>
              <a:ext cx="319697" cy="257779"/>
              <a:chOff x="7552348" y="3712788"/>
              <a:chExt cx="319697" cy="257779"/>
            </a:xfrm>
          </p:grpSpPr>
          <p:sp>
            <p:nvSpPr>
              <p:cNvPr id="22" name="Google Shape;3077;p78">
                <a:extLst>
                  <a:ext uri="{FF2B5EF4-FFF2-40B4-BE49-F238E27FC236}">
                    <a16:creationId xmlns="" xmlns:a16="http://schemas.microsoft.com/office/drawing/2014/main" id="{B1C6451C-2A96-466D-8517-01BF5A3D773F}"/>
                  </a:ext>
                </a:extLst>
              </p:cNvPr>
              <p:cNvSpPr/>
              <p:nvPr/>
            </p:nvSpPr>
            <p:spPr>
              <a:xfrm>
                <a:off x="7815602" y="3824510"/>
                <a:ext cx="56443" cy="57000"/>
              </a:xfrm>
              <a:custGeom>
                <a:avLst/>
                <a:gdLst/>
                <a:ahLst/>
                <a:cxnLst/>
                <a:rect l="l" t="t" r="r" b="b"/>
                <a:pathLst>
                  <a:path w="1215" h="1227" extrusionOk="0">
                    <a:moveTo>
                      <a:pt x="608" y="0"/>
                    </a:moveTo>
                    <a:cubicBezTo>
                      <a:pt x="286" y="0"/>
                      <a:pt x="0" y="286"/>
                      <a:pt x="0" y="620"/>
                    </a:cubicBezTo>
                    <a:cubicBezTo>
                      <a:pt x="0" y="953"/>
                      <a:pt x="262" y="1227"/>
                      <a:pt x="608" y="1227"/>
                    </a:cubicBezTo>
                    <a:cubicBezTo>
                      <a:pt x="953" y="1227"/>
                      <a:pt x="1215" y="953"/>
                      <a:pt x="1215" y="620"/>
                    </a:cubicBezTo>
                    <a:cubicBezTo>
                      <a:pt x="1215" y="274"/>
                      <a:pt x="953" y="0"/>
                      <a:pt x="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78;p78">
                <a:extLst>
                  <a:ext uri="{FF2B5EF4-FFF2-40B4-BE49-F238E27FC236}">
                    <a16:creationId xmlns="" xmlns:a16="http://schemas.microsoft.com/office/drawing/2014/main" id="{8CA8B005-49EC-4148-9045-FA641B9EC9AD}"/>
                  </a:ext>
                </a:extLst>
              </p:cNvPr>
              <p:cNvSpPr/>
              <p:nvPr/>
            </p:nvSpPr>
            <p:spPr>
              <a:xfrm>
                <a:off x="7721580" y="3914120"/>
                <a:ext cx="56443" cy="56443"/>
              </a:xfrm>
              <a:custGeom>
                <a:avLst/>
                <a:gdLst/>
                <a:ahLst/>
                <a:cxnLst/>
                <a:rect l="l" t="t" r="r" b="b"/>
                <a:pathLst>
                  <a:path w="1215" h="1215" extrusionOk="0">
                    <a:moveTo>
                      <a:pt x="608" y="0"/>
                    </a:moveTo>
                    <a:cubicBezTo>
                      <a:pt x="262" y="0"/>
                      <a:pt x="0" y="262"/>
                      <a:pt x="0" y="607"/>
                    </a:cubicBezTo>
                    <a:cubicBezTo>
                      <a:pt x="0" y="953"/>
                      <a:pt x="262" y="1215"/>
                      <a:pt x="608" y="1215"/>
                    </a:cubicBezTo>
                    <a:cubicBezTo>
                      <a:pt x="953" y="1215"/>
                      <a:pt x="1215" y="953"/>
                      <a:pt x="1215" y="607"/>
                    </a:cubicBezTo>
                    <a:cubicBezTo>
                      <a:pt x="1215" y="262"/>
                      <a:pt x="953" y="0"/>
                      <a:pt x="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3079;p78">
                <a:extLst>
                  <a:ext uri="{FF2B5EF4-FFF2-40B4-BE49-F238E27FC236}">
                    <a16:creationId xmlns="" xmlns:a16="http://schemas.microsoft.com/office/drawing/2014/main" id="{9BBC2B13-1879-4731-9455-498CA0BF21B8}"/>
                  </a:ext>
                </a:extLst>
              </p:cNvPr>
              <p:cNvGrpSpPr/>
              <p:nvPr/>
            </p:nvGrpSpPr>
            <p:grpSpPr>
              <a:xfrm>
                <a:off x="7552348" y="3712788"/>
                <a:ext cx="292058" cy="257779"/>
                <a:chOff x="7552348" y="3712788"/>
                <a:chExt cx="292058" cy="257779"/>
              </a:xfrm>
            </p:grpSpPr>
            <p:sp>
              <p:nvSpPr>
                <p:cNvPr id="25" name="Google Shape;3080;p78">
                  <a:extLst>
                    <a:ext uri="{FF2B5EF4-FFF2-40B4-BE49-F238E27FC236}">
                      <a16:creationId xmlns="" xmlns:a16="http://schemas.microsoft.com/office/drawing/2014/main" id="{B521563F-99D5-4911-85A7-CBC48FD195AD}"/>
                    </a:ext>
                  </a:extLst>
                </p:cNvPr>
                <p:cNvSpPr/>
                <p:nvPr/>
              </p:nvSpPr>
              <p:spPr>
                <a:xfrm>
                  <a:off x="7721580" y="3712788"/>
                  <a:ext cx="56443" cy="56443"/>
                </a:xfrm>
                <a:custGeom>
                  <a:avLst/>
                  <a:gdLst/>
                  <a:ahLst/>
                  <a:cxnLst/>
                  <a:rect l="l" t="t" r="r" b="b"/>
                  <a:pathLst>
                    <a:path w="1215" h="1215" extrusionOk="0">
                      <a:moveTo>
                        <a:pt x="608" y="0"/>
                      </a:moveTo>
                      <a:cubicBezTo>
                        <a:pt x="262" y="0"/>
                        <a:pt x="0" y="262"/>
                        <a:pt x="0" y="608"/>
                      </a:cubicBezTo>
                      <a:cubicBezTo>
                        <a:pt x="0" y="953"/>
                        <a:pt x="262" y="1215"/>
                        <a:pt x="608" y="1215"/>
                      </a:cubicBezTo>
                      <a:cubicBezTo>
                        <a:pt x="953" y="1215"/>
                        <a:pt x="1215" y="953"/>
                        <a:pt x="1215" y="608"/>
                      </a:cubicBezTo>
                      <a:cubicBezTo>
                        <a:pt x="1215" y="262"/>
                        <a:pt x="953" y="0"/>
                        <a:pt x="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81;p78">
                  <a:extLst>
                    <a:ext uri="{FF2B5EF4-FFF2-40B4-BE49-F238E27FC236}">
                      <a16:creationId xmlns="" xmlns:a16="http://schemas.microsoft.com/office/drawing/2014/main" id="{61469306-6891-4200-B90A-02514DCBEFF8}"/>
                    </a:ext>
                  </a:extLst>
                </p:cNvPr>
                <p:cNvSpPr/>
                <p:nvPr/>
              </p:nvSpPr>
              <p:spPr>
                <a:xfrm>
                  <a:off x="7743134" y="3740986"/>
                  <a:ext cx="101272" cy="201382"/>
                </a:xfrm>
                <a:custGeom>
                  <a:avLst/>
                  <a:gdLst/>
                  <a:ahLst/>
                  <a:cxnLst/>
                  <a:rect l="l" t="t" r="r" b="b"/>
                  <a:pathLst>
                    <a:path w="2180" h="4335" extrusionOk="0">
                      <a:moveTo>
                        <a:pt x="1" y="1"/>
                      </a:moveTo>
                      <a:lnTo>
                        <a:pt x="1" y="4334"/>
                      </a:lnTo>
                      <a:lnTo>
                        <a:pt x="310" y="4334"/>
                      </a:lnTo>
                      <a:lnTo>
                        <a:pt x="310" y="2560"/>
                      </a:lnTo>
                      <a:lnTo>
                        <a:pt x="2180" y="2560"/>
                      </a:lnTo>
                      <a:lnTo>
                        <a:pt x="2180" y="2263"/>
                      </a:lnTo>
                      <a:lnTo>
                        <a:pt x="310" y="2263"/>
                      </a:lnTo>
                      <a:lnTo>
                        <a:pt x="3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82;p78">
                  <a:extLst>
                    <a:ext uri="{FF2B5EF4-FFF2-40B4-BE49-F238E27FC236}">
                      <a16:creationId xmlns="" xmlns:a16="http://schemas.microsoft.com/office/drawing/2014/main" id="{CFD345BF-6C9F-4CF7-8E72-88933B6CE402}"/>
                    </a:ext>
                  </a:extLst>
                </p:cNvPr>
                <p:cNvSpPr/>
                <p:nvPr/>
              </p:nvSpPr>
              <p:spPr>
                <a:xfrm>
                  <a:off x="7552348" y="3713346"/>
                  <a:ext cx="190837" cy="257221"/>
                </a:xfrm>
                <a:custGeom>
                  <a:avLst/>
                  <a:gdLst/>
                  <a:ahLst/>
                  <a:cxnLst/>
                  <a:rect l="l" t="t" r="r" b="b"/>
                  <a:pathLst>
                    <a:path w="4108" h="5537" extrusionOk="0">
                      <a:moveTo>
                        <a:pt x="2631" y="0"/>
                      </a:moveTo>
                      <a:cubicBezTo>
                        <a:pt x="2286" y="0"/>
                        <a:pt x="2024" y="274"/>
                        <a:pt x="2024" y="607"/>
                      </a:cubicBezTo>
                      <a:cubicBezTo>
                        <a:pt x="2024" y="893"/>
                        <a:pt x="2215" y="1131"/>
                        <a:pt x="2477" y="1203"/>
                      </a:cubicBezTo>
                      <a:lnTo>
                        <a:pt x="2477" y="2870"/>
                      </a:lnTo>
                      <a:lnTo>
                        <a:pt x="1203" y="2870"/>
                      </a:lnTo>
                      <a:cubicBezTo>
                        <a:pt x="1131" y="2608"/>
                        <a:pt x="893" y="2417"/>
                        <a:pt x="607" y="2417"/>
                      </a:cubicBezTo>
                      <a:cubicBezTo>
                        <a:pt x="262" y="2417"/>
                        <a:pt x="0" y="2679"/>
                        <a:pt x="0" y="3024"/>
                      </a:cubicBezTo>
                      <a:cubicBezTo>
                        <a:pt x="0" y="3370"/>
                        <a:pt x="262" y="3632"/>
                        <a:pt x="607" y="3632"/>
                      </a:cubicBezTo>
                      <a:cubicBezTo>
                        <a:pt x="893" y="3632"/>
                        <a:pt x="1131" y="3441"/>
                        <a:pt x="1203" y="3167"/>
                      </a:cubicBezTo>
                      <a:lnTo>
                        <a:pt x="2477" y="3167"/>
                      </a:lnTo>
                      <a:lnTo>
                        <a:pt x="2477" y="4334"/>
                      </a:lnTo>
                      <a:cubicBezTo>
                        <a:pt x="2215" y="4406"/>
                        <a:pt x="2024" y="4644"/>
                        <a:pt x="2024" y="4929"/>
                      </a:cubicBezTo>
                      <a:cubicBezTo>
                        <a:pt x="2024" y="5275"/>
                        <a:pt x="2286" y="5537"/>
                        <a:pt x="2631" y="5537"/>
                      </a:cubicBezTo>
                      <a:cubicBezTo>
                        <a:pt x="2977" y="5537"/>
                        <a:pt x="3239" y="5275"/>
                        <a:pt x="3239" y="4929"/>
                      </a:cubicBezTo>
                      <a:cubicBezTo>
                        <a:pt x="3239" y="4644"/>
                        <a:pt x="3048" y="4406"/>
                        <a:pt x="2774" y="4334"/>
                      </a:cubicBezTo>
                      <a:lnTo>
                        <a:pt x="2774" y="2489"/>
                      </a:lnTo>
                      <a:lnTo>
                        <a:pt x="4108" y="2489"/>
                      </a:lnTo>
                      <a:lnTo>
                        <a:pt x="4108" y="2215"/>
                      </a:lnTo>
                      <a:lnTo>
                        <a:pt x="2774" y="2215"/>
                      </a:lnTo>
                      <a:lnTo>
                        <a:pt x="2774" y="1203"/>
                      </a:lnTo>
                      <a:cubicBezTo>
                        <a:pt x="3048" y="1131"/>
                        <a:pt x="3239" y="893"/>
                        <a:pt x="3239" y="607"/>
                      </a:cubicBezTo>
                      <a:cubicBezTo>
                        <a:pt x="3239" y="274"/>
                        <a:pt x="2977" y="0"/>
                        <a:pt x="2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8" name="Rounded Rectangular Callout 9">
            <a:extLst>
              <a:ext uri="{FF2B5EF4-FFF2-40B4-BE49-F238E27FC236}">
                <a16:creationId xmlns="" xmlns:a16="http://schemas.microsoft.com/office/drawing/2014/main" id="{45B4767B-4992-42D2-87A9-E78738E90D9C}"/>
              </a:ext>
            </a:extLst>
          </p:cNvPr>
          <p:cNvSpPr/>
          <p:nvPr/>
        </p:nvSpPr>
        <p:spPr>
          <a:xfrm>
            <a:off x="1914439" y="1067719"/>
            <a:ext cx="6533369" cy="2357384"/>
          </a:xfrm>
          <a:prstGeom prst="wedgeRoundRectCallout">
            <a:avLst>
              <a:gd name="adj1" fmla="val -71928"/>
              <a:gd name="adj2" fmla="val 36586"/>
              <a:gd name="adj3" fmla="val 16667"/>
            </a:avLst>
          </a:prstGeom>
          <a:solidFill>
            <a:srgbClr val="FFFFFF"/>
          </a:solidFill>
          <a:ln w="57150" cap="flat" cmpd="sng" algn="ctr">
            <a:solidFill>
              <a:srgbClr val="80C9DD">
                <a:lumMod val="50000"/>
              </a:srgbClr>
            </a:solidFill>
            <a:prstDash val="sysDash"/>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50000"/>
              </a:lnSpc>
            </a:pPr>
            <a:r>
              <a:rPr lang="en-US" sz="2000" dirty="0" smtClean="0">
                <a:solidFill>
                  <a:srgbClr val="000000"/>
                </a:solidFill>
                <a:ea typeface="Calibri" panose="020F0502020204030204" pitchFamily="34" charset="0"/>
                <a:cs typeface="Times New Roman" panose="02020603050405020304" pitchFamily="18" charset="0"/>
              </a:rPr>
              <a:t>- </a:t>
            </a:r>
            <a:r>
              <a:rPr lang="vi-VN" sz="2000" dirty="0" smtClean="0">
                <a:solidFill>
                  <a:srgbClr val="000000"/>
                </a:solidFill>
                <a:ea typeface="Calibri" panose="020F0502020204030204" pitchFamily="34" charset="0"/>
                <a:cs typeface="Times New Roman" panose="02020603050405020304" pitchFamily="18" charset="0"/>
              </a:rPr>
              <a:t>Có </a:t>
            </a:r>
            <a:r>
              <a:rPr lang="vi-VN" sz="2000" dirty="0">
                <a:solidFill>
                  <a:srgbClr val="000000"/>
                </a:solidFill>
                <a:ea typeface="Calibri" panose="020F0502020204030204" pitchFamily="34" charset="0"/>
                <a:cs typeface="Times New Roman" panose="02020603050405020304" pitchFamily="18" charset="0"/>
              </a:rPr>
              <a:t>thể dùng mũi tên để biểu diễn chiều dòng điện trong sơ đồ mạch điện. Người ta quy ước chiều dòng điện trong mạch điện kín là chiều đi ra từ </a:t>
            </a:r>
            <a:r>
              <a:rPr lang="vi-VN" sz="2000" b="1" dirty="0">
                <a:solidFill>
                  <a:srgbClr val="000000"/>
                </a:solidFill>
                <a:ea typeface="Calibri" panose="020F0502020204030204" pitchFamily="34" charset="0"/>
                <a:cs typeface="Times New Roman" panose="02020603050405020304" pitchFamily="18" charset="0"/>
              </a:rPr>
              <a:t>cực dương</a:t>
            </a:r>
            <a:r>
              <a:rPr lang="vi-VN" sz="2000" dirty="0">
                <a:solidFill>
                  <a:srgbClr val="000000"/>
                </a:solidFill>
                <a:ea typeface="Calibri" panose="020F0502020204030204" pitchFamily="34" charset="0"/>
                <a:cs typeface="Times New Roman" panose="02020603050405020304" pitchFamily="18" charset="0"/>
              </a:rPr>
              <a:t> </a:t>
            </a:r>
            <a:r>
              <a:rPr lang="en-US" sz="2000" b="1" dirty="0">
                <a:solidFill>
                  <a:srgbClr val="000000"/>
                </a:solidFill>
                <a:ea typeface="Calibri" panose="020F0502020204030204" pitchFamily="34" charset="0"/>
                <a:cs typeface="Times New Roman" panose="02020603050405020304" pitchFamily="18" charset="0"/>
              </a:rPr>
              <a:t>(+)</a:t>
            </a:r>
            <a:r>
              <a:rPr lang="en-US" sz="2000" dirty="0">
                <a:solidFill>
                  <a:srgbClr val="000000"/>
                </a:solidFill>
                <a:ea typeface="Calibri" panose="020F0502020204030204" pitchFamily="34" charset="0"/>
                <a:cs typeface="Times New Roman" panose="02020603050405020304" pitchFamily="18" charset="0"/>
              </a:rPr>
              <a:t> </a:t>
            </a:r>
            <a:r>
              <a:rPr lang="vi-VN" sz="2000" dirty="0">
                <a:solidFill>
                  <a:srgbClr val="000000"/>
                </a:solidFill>
                <a:ea typeface="Calibri" panose="020F0502020204030204" pitchFamily="34" charset="0"/>
                <a:cs typeface="Times New Roman" panose="02020603050405020304" pitchFamily="18" charset="0"/>
              </a:rPr>
              <a:t>và đi vào </a:t>
            </a:r>
            <a:r>
              <a:rPr lang="vi-VN" sz="2000" b="1" dirty="0">
                <a:solidFill>
                  <a:srgbClr val="000000"/>
                </a:solidFill>
                <a:ea typeface="Calibri" panose="020F0502020204030204" pitchFamily="34" charset="0"/>
                <a:cs typeface="Times New Roman" panose="02020603050405020304" pitchFamily="18" charset="0"/>
              </a:rPr>
              <a:t>cực âm</a:t>
            </a:r>
            <a:r>
              <a:rPr lang="en-US" sz="2000" b="1" dirty="0">
                <a:solidFill>
                  <a:srgbClr val="000000"/>
                </a:solidFill>
                <a:ea typeface="Calibri" panose="020F0502020204030204" pitchFamily="34" charset="0"/>
                <a:cs typeface="Times New Roman" panose="02020603050405020304" pitchFamily="18" charset="0"/>
              </a:rPr>
              <a:t> (-)</a:t>
            </a:r>
            <a:r>
              <a:rPr lang="vi-VN" sz="2000" b="1" dirty="0">
                <a:solidFill>
                  <a:srgbClr val="000000"/>
                </a:solidFill>
                <a:ea typeface="Calibri" panose="020F0502020204030204" pitchFamily="34" charset="0"/>
                <a:cs typeface="Times New Roman" panose="02020603050405020304" pitchFamily="18" charset="0"/>
              </a:rPr>
              <a:t> </a:t>
            </a:r>
            <a:r>
              <a:rPr lang="vi-VN" sz="2000" dirty="0">
                <a:solidFill>
                  <a:srgbClr val="000000"/>
                </a:solidFill>
                <a:ea typeface="Calibri" panose="020F0502020204030204" pitchFamily="34" charset="0"/>
                <a:cs typeface="Times New Roman" panose="02020603050405020304" pitchFamily="18" charset="0"/>
              </a:rPr>
              <a:t>của nguồn điện.</a:t>
            </a:r>
            <a:endParaRPr lang="en-US" sz="2000" dirty="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 xmlns:a16="http://schemas.microsoft.com/office/drawing/2014/main" id="{2BAB225C-C1D0-40CE-A4AC-399F9E205692}"/>
              </a:ext>
            </a:extLst>
          </p:cNvPr>
          <p:cNvSpPr/>
          <p:nvPr/>
        </p:nvSpPr>
        <p:spPr>
          <a:xfrm>
            <a:off x="2484782" y="0"/>
            <a:ext cx="4174435" cy="72643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rPr>
              <a:t>KẾT LUẬN</a:t>
            </a:r>
          </a:p>
        </p:txBody>
      </p:sp>
    </p:spTree>
    <p:extLst>
      <p:ext uri="{BB962C8B-B14F-4D97-AF65-F5344CB8AC3E}">
        <p14:creationId xmlns:p14="http://schemas.microsoft.com/office/powerpoint/2010/main" val="9978233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87" y="599210"/>
            <a:ext cx="5842234" cy="381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4186" y="238990"/>
            <a:ext cx="8899813" cy="461665"/>
          </a:xfrm>
          <a:prstGeom prst="rect">
            <a:avLst/>
          </a:prstGeom>
          <a:noFill/>
        </p:spPr>
        <p:txBody>
          <a:bodyPr wrap="square" rtlCol="0">
            <a:spAutoFit/>
          </a:bodyPr>
          <a:lstStyle/>
          <a:p>
            <a:r>
              <a:rPr lang="en-US" sz="2400" dirty="0" err="1" smtClean="0">
                <a:solidFill>
                  <a:srgbClr val="FF0000"/>
                </a:solidFill>
                <a:latin typeface="Times New Roman" pitchFamily="18" charset="0"/>
                <a:cs typeface="Times New Roman" pitchFamily="18" charset="0"/>
              </a:rPr>
              <a:t>Gọi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tên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các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thiết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bị</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được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đánh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số</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từ</a:t>
            </a:r>
            <a:r>
              <a:rPr lang="en-US" sz="2400" dirty="0" smtClean="0">
                <a:solidFill>
                  <a:srgbClr val="FF0000"/>
                </a:solidFill>
                <a:latin typeface="Times New Roman" pitchFamily="18" charset="0"/>
                <a:cs typeface="Times New Roman" pitchFamily="18" charset="0"/>
              </a:rPr>
              <a:t> (1) </a:t>
            </a:r>
            <a:r>
              <a:rPr lang="en-US" sz="2400" dirty="0" err="1" smtClean="0">
                <a:solidFill>
                  <a:srgbClr val="FF0000"/>
                </a:solidFill>
                <a:latin typeface="Times New Roman" pitchFamily="18" charset="0"/>
                <a:cs typeface="Times New Roman" pitchFamily="18" charset="0"/>
              </a:rPr>
              <a:t>đến</a:t>
            </a:r>
            <a:r>
              <a:rPr lang="en-US" sz="2400" dirty="0" smtClean="0">
                <a:solidFill>
                  <a:srgbClr val="FF0000"/>
                </a:solidFill>
                <a:latin typeface="Times New Roman" pitchFamily="18" charset="0"/>
                <a:cs typeface="Times New Roman" pitchFamily="18" charset="0"/>
              </a:rPr>
              <a:t> ( 4) ở </a:t>
            </a:r>
            <a:r>
              <a:rPr lang="en-US" sz="2400" dirty="0" err="1" smtClean="0">
                <a:solidFill>
                  <a:srgbClr val="FF0000"/>
                </a:solidFill>
                <a:latin typeface="Times New Roman" pitchFamily="18" charset="0"/>
                <a:cs typeface="Times New Roman" pitchFamily="18" charset="0"/>
              </a:rPr>
              <a:t>sơ</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đồ</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mạch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sau</a:t>
            </a:r>
            <a:r>
              <a:rPr lang="en-US" sz="240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
        <p:nvSpPr>
          <p:cNvPr id="5" name="TextBox 4"/>
          <p:cNvSpPr txBox="1"/>
          <p:nvPr/>
        </p:nvSpPr>
        <p:spPr>
          <a:xfrm>
            <a:off x="6182591" y="1039091"/>
            <a:ext cx="3293917" cy="2554545"/>
          </a:xfrm>
          <a:prstGeom prst="rect">
            <a:avLst/>
          </a:prstGeom>
          <a:noFill/>
        </p:spPr>
        <p:txBody>
          <a:bodyPr wrap="square" rtlCol="0">
            <a:spAutoFit/>
          </a:bodyPr>
          <a:lstStyle/>
          <a:p>
            <a:pPr marL="342900" indent="-342900">
              <a:buAutoNum type="arabicParenBoth"/>
            </a:pP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Nguồn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điện</a:t>
            </a:r>
            <a:endParaRPr lang="en-US" sz="3200" dirty="0" smtClean="0">
              <a:latin typeface="Times New Roman" pitchFamily="18" charset="0"/>
              <a:cs typeface="Times New Roman" pitchFamily="18" charset="0"/>
            </a:endParaRPr>
          </a:p>
          <a:p>
            <a:pPr marL="342900" indent="-342900">
              <a:buAutoNum type="arabicParenBoth"/>
            </a:pP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Khóa</a:t>
            </a:r>
            <a:r>
              <a:rPr lang="en-US" sz="3200" dirty="0" smtClean="0">
                <a:latin typeface="Times New Roman" pitchFamily="18" charset="0"/>
                <a:cs typeface="Times New Roman" pitchFamily="18" charset="0"/>
              </a:rPr>
              <a:t> K </a:t>
            </a:r>
          </a:p>
          <a:p>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công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tắc</a:t>
            </a:r>
            <a:r>
              <a:rPr lang="en-US" sz="3200" dirty="0" smtClean="0">
                <a:latin typeface="Times New Roman" pitchFamily="18" charset="0"/>
                <a:cs typeface="Times New Roman" pitchFamily="18" charset="0"/>
              </a:rPr>
              <a:t>)</a:t>
            </a:r>
          </a:p>
          <a:p>
            <a:pPr marL="342900" indent="-342900">
              <a:buAutoNum type="arabicParenBoth"/>
            </a:pP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Bóng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đèn</a:t>
            </a:r>
            <a:endParaRPr lang="en-US" sz="3200" dirty="0" smtClean="0">
              <a:latin typeface="Times New Roman" pitchFamily="18" charset="0"/>
              <a:cs typeface="Times New Roman" pitchFamily="18" charset="0"/>
            </a:endParaRPr>
          </a:p>
          <a:p>
            <a:pPr marL="342900" indent="-342900">
              <a:buAutoNum type="arabicParenBoth"/>
            </a:pP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Điện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trở</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5978685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1288</TotalTime>
  <Words>2018</Words>
  <Application>Microsoft Office PowerPoint</Application>
  <PresentationFormat>On-screen Show (16:9)</PresentationFormat>
  <Paragraphs>147</Paragraphs>
  <Slides>42</Slides>
  <Notes>16</Notes>
  <HiddenSlides>0</HiddenSlides>
  <MMClips>10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Arial</vt:lpstr>
      <vt:lpstr>Lexend Medium</vt:lpstr>
      <vt:lpstr>Times New Roman</vt:lpstr>
      <vt:lpstr>Wingdings</vt:lpstr>
      <vt:lpstr>Lexend SemiBold</vt:lpstr>
      <vt:lpstr>Open Sans</vt:lpstr>
      <vt:lpstr>Lexend</vt:lpstr>
      <vt:lpstr>Calibri Light</vt:lpstr>
      <vt:lpstr>Calibri</vt:lpstr>
      <vt:lpstr>Lato</vt:lpstr>
      <vt:lpstr>Libre Franklin</vt:lpstr>
      <vt:lpstr>Funny Electricity Class for Kids by Slidesgo</vt:lpstr>
      <vt:lpstr>Office Theme</vt:lpstr>
      <vt:lpstr>CHÀO MỪNG CÁC EM ĐẾN VỚI BÀI GIẢNG HÔM NAY</vt:lpstr>
      <vt:lpstr>KHỞI ĐỘNG</vt:lpstr>
      <vt:lpstr>BÀI 21:MẠCH ĐIỆN</vt:lpstr>
      <vt:lpstr>I</vt:lpstr>
      <vt:lpstr>PowerPoint Presentation</vt:lpstr>
      <vt:lpstr>PowerPoint Presentation</vt:lpstr>
      <vt:lpstr>Ví dụ:</vt:lpstr>
      <vt:lpstr>PowerPoint Presentation</vt:lpstr>
      <vt:lpstr>PowerPoint Presentation</vt:lpstr>
      <vt:lpstr>PowerPoint Presentation</vt:lpstr>
      <vt:lpstr>PowerPoint Presentation</vt:lpstr>
      <vt:lpstr>Trả lời</vt:lpstr>
      <vt:lpstr>PowerPoint Presentation</vt:lpstr>
      <vt:lpstr>Trả lời</vt:lpstr>
      <vt:lpstr>CÔNG DỤNG CỦA  MỘT SỐ THIẾT BỊ ĐIỆN</vt:lpstr>
      <vt:lpstr>PowerPoint Presentation</vt:lpstr>
      <vt:lpstr>Thảo luận nhóm</vt:lpstr>
      <vt:lpstr>PowerPoint Presentation</vt:lpstr>
      <vt:lpstr>PowerPoint Presentation</vt:lpstr>
      <vt:lpstr>Câu hỏi:</vt:lpstr>
      <vt:lpstr>Câu hỏi:</vt:lpstr>
      <vt:lpstr>PowerPoint Presentation</vt:lpstr>
      <vt:lpstr>Trả lời</vt:lpstr>
      <vt:lpstr>Kết luận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Câu 1</vt:lpstr>
      <vt:lpstr>Câu 2</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Fâunny Electricity Class for Kids</dc:title>
  <dc:creator>hi</dc:creator>
  <cp:lastModifiedBy>DELL</cp:lastModifiedBy>
  <cp:revision>177</cp:revision>
  <dcterms:modified xsi:type="dcterms:W3CDTF">2025-02-04T03:21:07Z</dcterms:modified>
</cp:coreProperties>
</file>